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6.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7.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notesSlides/notesSlide8.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8"/>
    <p:sldMasterId id="2147483669" r:id="rId9"/>
  </p:sldMasterIdLst>
  <p:notesMasterIdLst>
    <p:notesMasterId r:id="rId34"/>
  </p:notesMasterIdLst>
  <p:sldIdLst>
    <p:sldId id="328" r:id="rId10"/>
    <p:sldId id="279" r:id="rId11"/>
    <p:sldId id="280" r:id="rId12"/>
    <p:sldId id="281" r:id="rId13"/>
    <p:sldId id="282" r:id="rId14"/>
    <p:sldId id="283" r:id="rId15"/>
    <p:sldId id="316" r:id="rId16"/>
    <p:sldId id="337" r:id="rId17"/>
    <p:sldId id="338" r:id="rId18"/>
    <p:sldId id="305" r:id="rId19"/>
    <p:sldId id="285" r:id="rId20"/>
    <p:sldId id="287" r:id="rId21"/>
    <p:sldId id="329" r:id="rId22"/>
    <p:sldId id="330" r:id="rId23"/>
    <p:sldId id="331" r:id="rId24"/>
    <p:sldId id="332" r:id="rId25"/>
    <p:sldId id="333" r:id="rId26"/>
    <p:sldId id="334" r:id="rId27"/>
    <p:sldId id="335" r:id="rId28"/>
    <p:sldId id="339" r:id="rId29"/>
    <p:sldId id="340" r:id="rId30"/>
    <p:sldId id="336" r:id="rId31"/>
    <p:sldId id="288" r:id="rId32"/>
    <p:sldId id="325"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hellie Tucker" initials="ST" lastIdx="14" clrIdx="0"/>
  <p:cmAuthor id="1" name="shelliet" initials="ST" lastIdx="1" clrIdx="1"/>
  <p:cmAuthor id="2" name="Contoso Pharmaceuticals" initials="LL" lastIdx="1" clrIdx="2"/>
  <p:cmAuthor id="3" name="Lindsay Latimore" initials="LFL" lastIdx="13" clrIdx="3"/>
  <p:cmAuthor id="4" name="GonzaloA" initials="GA" lastIdx="3" clrIdx="4"/>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32" autoAdjust="0"/>
    <p:restoredTop sz="95740" autoAdjust="0"/>
  </p:normalViewPr>
  <p:slideViewPr>
    <p:cSldViewPr>
      <p:cViewPr varScale="1">
        <p:scale>
          <a:sx n="108" d="100"/>
          <a:sy n="108" d="100"/>
        </p:scale>
        <p:origin x="-1062" y="-84"/>
      </p:cViewPr>
      <p:guideLst>
        <p:guide orient="horz" pos="384"/>
        <p:guide orient="horz" pos="1104"/>
        <p:guide orient="horz" pos="624"/>
        <p:guide pos="1968"/>
        <p:guide pos="384"/>
        <p:guide pos="960"/>
        <p:guide pos="4704"/>
        <p:guide pos="192"/>
        <p:guide pos="3936"/>
      </p:guideLst>
    </p:cSldViewPr>
  </p:slideViewPr>
  <p:outlineViewPr>
    <p:cViewPr>
      <p:scale>
        <a:sx n="33" d="100"/>
        <a:sy n="33" d="100"/>
      </p:scale>
      <p:origin x="0" y="0"/>
    </p:cViewPr>
  </p:outlineViewPr>
  <p:notesTextViewPr>
    <p:cViewPr>
      <p:scale>
        <a:sx n="1" d="1"/>
        <a:sy n="1" d="1"/>
      </p:scale>
      <p:origin x="0" y="0"/>
    </p:cViewPr>
  </p:notesTextViewPr>
  <p:notesViewPr>
    <p:cSldViewPr showGuides="1">
      <p:cViewPr>
        <p:scale>
          <a:sx n="80" d="100"/>
          <a:sy n="80" d="100"/>
        </p:scale>
        <p:origin x="-780" y="-46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1.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notesMaster" Target="notesMasters/notesMaster1.xml"/><Relationship Id="rId7" Type="http://schemas.openxmlformats.org/officeDocument/2006/relationships/customXml" Target="../customXml/item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viewProps" Target="viewProps.xml"/><Relationship Id="rId5" Type="http://schemas.openxmlformats.org/officeDocument/2006/relationships/customXml" Target="../customXml/item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presProps" Target="pres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customXml" Target="../customXml/item4.xml"/><Relationship Id="rId9" Type="http://schemas.openxmlformats.org/officeDocument/2006/relationships/slideMaster" Target="slideMasters/slideMaster2.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FA2E03A-AC74-4DCC-84AB-3B93BD24C0C7}" type="datetimeFigureOut">
              <a:rPr lang="en-US" smtClean="0"/>
              <a:pPr/>
              <a:t>11/18/2011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D495259-C478-458E-8F66-D0CFA83DA988}" type="slidenum">
              <a:rPr lang="en-US" smtClean="0"/>
              <a:pPr/>
              <a:t>‹#›</a:t>
            </a:fld>
            <a:endParaRPr lang="en-US" dirty="0"/>
          </a:p>
        </p:txBody>
      </p:sp>
    </p:spTree>
    <p:extLst>
      <p:ext uri="{BB962C8B-B14F-4D97-AF65-F5344CB8AC3E}">
        <p14:creationId xmlns:p14="http://schemas.microsoft.com/office/powerpoint/2010/main" val="31207465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Segoe UI" pitchFamily="34" charset="0"/>
        <a:ea typeface="Segoe UI" pitchFamily="34" charset="0"/>
        <a:cs typeface="Segoe UI" pitchFamily="34" charset="0"/>
      </a:defRPr>
    </a:lvl1pPr>
    <a:lvl2pPr marL="457200" algn="l" defTabSz="914400" rtl="0" eaLnBrk="1" latinLnBrk="0" hangingPunct="1">
      <a:defRPr sz="1200" kern="1200">
        <a:solidFill>
          <a:schemeClr val="tx1"/>
        </a:solidFill>
        <a:latin typeface="Segoe UI" pitchFamily="34" charset="0"/>
        <a:ea typeface="Segoe UI" pitchFamily="34" charset="0"/>
        <a:cs typeface="Segoe UI" pitchFamily="34" charset="0"/>
      </a:defRPr>
    </a:lvl2pPr>
    <a:lvl3pPr marL="914400" algn="l" defTabSz="914400" rtl="0" eaLnBrk="1" latinLnBrk="0" hangingPunct="1">
      <a:defRPr sz="1200" kern="1200">
        <a:solidFill>
          <a:schemeClr val="tx1"/>
        </a:solidFill>
        <a:latin typeface="Segoe UI" pitchFamily="34" charset="0"/>
        <a:ea typeface="Segoe UI" pitchFamily="34" charset="0"/>
        <a:cs typeface="Segoe UI" pitchFamily="34" charset="0"/>
      </a:defRPr>
    </a:lvl3pPr>
    <a:lvl4pPr marL="1371600" algn="l" defTabSz="914400" rtl="0" eaLnBrk="1" latinLnBrk="0" hangingPunct="1">
      <a:defRPr sz="1200" kern="1200">
        <a:solidFill>
          <a:schemeClr val="tx1"/>
        </a:solidFill>
        <a:latin typeface="Segoe UI" pitchFamily="34" charset="0"/>
        <a:ea typeface="Segoe UI" pitchFamily="34" charset="0"/>
        <a:cs typeface="Segoe UI" pitchFamily="34" charset="0"/>
      </a:defRPr>
    </a:lvl4pPr>
    <a:lvl5pPr marL="1828800" algn="l" defTabSz="914400" rtl="0" eaLnBrk="1" latinLnBrk="0" hangingPunct="1">
      <a:defRPr sz="1200" kern="1200">
        <a:solidFill>
          <a:schemeClr val="tx1"/>
        </a:solidFill>
        <a:latin typeface="Segoe UI" pitchFamily="34" charset="0"/>
        <a:ea typeface="Segoe UI" pitchFamily="34" charset="0"/>
        <a:cs typeface="Segoe UI"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dirty="0" err="1" smtClean="0">
                <a:solidFill>
                  <a:srgbClr val="000000"/>
                </a:solidFill>
                <a:latin typeface="Microsoft YaHei" pitchFamily="34" charset="-122"/>
                <a:ea typeface="Microsoft YaHei" pitchFamily="34" charset="-122"/>
                <a:sym typeface="Calibri" pitchFamily="34" charset="0"/>
              </a:rPr>
              <a:t>在以下网站下载</a:t>
            </a:r>
            <a:r>
              <a:rPr lang="en-US" dirty="0" smtClean="0">
                <a:solidFill>
                  <a:srgbClr val="000000"/>
                </a:solidFill>
                <a:latin typeface="Microsoft YaHei" pitchFamily="34" charset="-122"/>
                <a:ea typeface="Microsoft YaHei" pitchFamily="34" charset="-122"/>
                <a:sym typeface="Calibri" pitchFamily="34" charset="0"/>
              </a:rPr>
              <a:t> PowerPoint </a:t>
            </a:r>
            <a:r>
              <a:rPr lang="en-US" dirty="0" err="1" smtClean="0">
                <a:solidFill>
                  <a:srgbClr val="000000"/>
                </a:solidFill>
                <a:latin typeface="Microsoft YaHei" pitchFamily="34" charset="-122"/>
                <a:ea typeface="Microsoft YaHei" pitchFamily="34" charset="-122"/>
                <a:sym typeface="Calibri" pitchFamily="34" charset="0"/>
              </a:rPr>
              <a:t>Viewer：http</a:t>
            </a:r>
            <a:r>
              <a:rPr lang="en-US" dirty="0" smtClean="0">
                <a:solidFill>
                  <a:srgbClr val="000000"/>
                </a:solidFill>
                <a:latin typeface="Microsoft YaHei" pitchFamily="34" charset="-122"/>
                <a:ea typeface="Microsoft YaHei" pitchFamily="34" charset="-122"/>
                <a:sym typeface="Calibri" pitchFamily="34" charset="0"/>
              </a:rPr>
              <a:t>://www.microsoft.com/downloads/zh-cn/details.aspx?familyid=cb9bf144-1076-4615-9951-294eeb832823&amp;displaylang=zh-cn</a:t>
            </a:r>
          </a:p>
        </p:txBody>
      </p:sp>
      <p:sp>
        <p:nvSpPr>
          <p:cNvPr id="4" name="Slide Number Placeholder 3"/>
          <p:cNvSpPr>
            <a:spLocks noGrp="1"/>
          </p:cNvSpPr>
          <p:nvPr>
            <p:ph type="sldNum" sz="quarter" idx="10"/>
          </p:nvPr>
        </p:nvSpPr>
        <p:spPr/>
        <p:txBody>
          <a:bodyPr/>
          <a:lstStyle/>
          <a:p>
            <a:fld id="{6D495259-C478-458E-8F66-D0CFA83DA988}"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5861260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dirty="0" smtClean="0">
                <a:solidFill>
                  <a:srgbClr val="000000"/>
                </a:solidFill>
                <a:latin typeface="Microsoft YaHei" pitchFamily="34" charset="-122"/>
                <a:ea typeface="Microsoft YaHei" pitchFamily="34" charset="-122"/>
                <a:sym typeface="Calibri" pitchFamily="34" charset="0"/>
              </a:rPr>
              <a:t>[</a:t>
            </a:r>
            <a:r>
              <a:rPr lang="en-US" b="1" dirty="0" err="1" smtClean="0">
                <a:solidFill>
                  <a:srgbClr val="000000"/>
                </a:solidFill>
                <a:latin typeface="Microsoft YaHei" pitchFamily="34" charset="-122"/>
                <a:ea typeface="Microsoft YaHei" pitchFamily="34" charset="-122"/>
                <a:sym typeface="Calibri" pitchFamily="34" charset="0"/>
              </a:rPr>
              <a:t>讲师注意：</a:t>
            </a:r>
            <a:r>
              <a:rPr lang="en-US" dirty="0" err="1" smtClean="0">
                <a:solidFill>
                  <a:srgbClr val="000000"/>
                </a:solidFill>
                <a:latin typeface="Microsoft YaHei" pitchFamily="34" charset="-122"/>
                <a:ea typeface="Microsoft YaHei" pitchFamily="34" charset="-122"/>
                <a:sym typeface="Calibri" pitchFamily="34" charset="0"/>
              </a:rPr>
              <a:t>通过安装在计算机上的</a:t>
            </a:r>
            <a:r>
              <a:rPr lang="en-US" dirty="0" smtClean="0">
                <a:solidFill>
                  <a:srgbClr val="000000"/>
                </a:solidFill>
                <a:latin typeface="Microsoft YaHei" pitchFamily="34" charset="-122"/>
                <a:ea typeface="Microsoft YaHei" pitchFamily="34" charset="-122"/>
                <a:sym typeface="Calibri" pitchFamily="34" charset="0"/>
              </a:rPr>
              <a:t> Word 2010，您可以单击幻灯片中的链接转到在线练习。 </a:t>
            </a:r>
            <a:r>
              <a:rPr lang="en-US" dirty="0" err="1" smtClean="0">
                <a:solidFill>
                  <a:srgbClr val="000000"/>
                </a:solidFill>
                <a:latin typeface="Microsoft YaHei" pitchFamily="34" charset="-122"/>
                <a:ea typeface="Microsoft YaHei" pitchFamily="34" charset="-122"/>
                <a:sym typeface="Calibri" pitchFamily="34" charset="0"/>
              </a:rPr>
              <a:t>在练习中，您可以按照说明在</a:t>
            </a:r>
            <a:r>
              <a:rPr lang="en-US" dirty="0" smtClean="0">
                <a:solidFill>
                  <a:srgbClr val="000000"/>
                </a:solidFill>
                <a:latin typeface="Microsoft YaHei" pitchFamily="34" charset="-122"/>
                <a:ea typeface="Microsoft YaHei" pitchFamily="34" charset="-122"/>
                <a:sym typeface="Calibri" pitchFamily="34" charset="0"/>
              </a:rPr>
              <a:t> Word 2010 </a:t>
            </a:r>
            <a:r>
              <a:rPr lang="en-US" dirty="0" err="1" smtClean="0">
                <a:solidFill>
                  <a:srgbClr val="000000"/>
                </a:solidFill>
                <a:latin typeface="Microsoft YaHei" pitchFamily="34" charset="-122"/>
                <a:ea typeface="Microsoft YaHei" pitchFamily="34" charset="-122"/>
                <a:sym typeface="Calibri" pitchFamily="34" charset="0"/>
              </a:rPr>
              <a:t>中执行每项任务</a:t>
            </a:r>
            <a:r>
              <a:rPr lang="en-US" dirty="0" smtClean="0">
                <a:solidFill>
                  <a:srgbClr val="000000"/>
                </a:solidFill>
                <a:latin typeface="Microsoft YaHei" pitchFamily="34" charset="-122"/>
                <a:ea typeface="Microsoft YaHei" pitchFamily="34" charset="-122"/>
                <a:sym typeface="Calibri" pitchFamily="34" charset="0"/>
              </a:rPr>
              <a:t>。 </a:t>
            </a:r>
            <a:r>
              <a:rPr lang="en-US" dirty="0" err="1" smtClean="0">
                <a:solidFill>
                  <a:srgbClr val="000000"/>
                </a:solidFill>
                <a:latin typeface="Microsoft YaHei" pitchFamily="34" charset="-122"/>
                <a:ea typeface="Microsoft YaHei" pitchFamily="34" charset="-122"/>
                <a:sym typeface="Calibri" pitchFamily="34" charset="0"/>
              </a:rPr>
              <a:t>重要提示：如果您没有</a:t>
            </a:r>
            <a:r>
              <a:rPr lang="en-US" dirty="0" smtClean="0">
                <a:solidFill>
                  <a:srgbClr val="000000"/>
                </a:solidFill>
                <a:latin typeface="Microsoft YaHei" pitchFamily="34" charset="-122"/>
                <a:ea typeface="Microsoft YaHei" pitchFamily="34" charset="-122"/>
                <a:sym typeface="Calibri" pitchFamily="34" charset="0"/>
              </a:rPr>
              <a:t> Word 2010，则您将无法访问练习说明。]</a:t>
            </a:r>
          </a:p>
        </p:txBody>
      </p:sp>
      <p:sp>
        <p:nvSpPr>
          <p:cNvPr id="4" name="Slide Number Placeholder 3"/>
          <p:cNvSpPr>
            <a:spLocks noGrp="1"/>
          </p:cNvSpPr>
          <p:nvPr>
            <p:ph type="sldNum" sz="quarter" idx="10"/>
          </p:nvPr>
        </p:nvSpPr>
        <p:spPr/>
        <p:txBody>
          <a:bodyPr/>
          <a:lstStyle/>
          <a:p>
            <a:fld id="{6D495259-C478-458E-8F66-D0CFA83DA988}" type="slidenum">
              <a:rPr lang="en-US" smtClean="0"/>
              <a:pPr/>
              <a:t>10</a:t>
            </a:fld>
            <a:endParaRPr lang="en-US" dirty="0"/>
          </a:p>
        </p:txBody>
      </p:sp>
    </p:spTree>
    <p:extLst>
      <p:ext uri="{BB962C8B-B14F-4D97-AF65-F5344CB8AC3E}">
        <p14:creationId xmlns:p14="http://schemas.microsoft.com/office/powerpoint/2010/main" val="9568209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495259-C478-458E-8F66-D0CFA83DA988}" type="slidenum">
              <a:rPr lang="en-US" smtClean="0"/>
              <a:pPr/>
              <a:t>11</a:t>
            </a:fld>
            <a:endParaRPr lang="en-US" dirty="0"/>
          </a:p>
        </p:txBody>
      </p:sp>
    </p:spTree>
    <p:extLst>
      <p:ext uri="{BB962C8B-B14F-4D97-AF65-F5344CB8AC3E}">
        <p14:creationId xmlns:p14="http://schemas.microsoft.com/office/powerpoint/2010/main" val="7016142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495259-C478-458E-8F66-D0CFA83DA988}" type="slidenum">
              <a:rPr lang="en-US" smtClean="0"/>
              <a:pPr/>
              <a:t>12</a:t>
            </a:fld>
            <a:endParaRPr lang="en-US" dirty="0"/>
          </a:p>
        </p:txBody>
      </p:sp>
    </p:spTree>
    <p:extLst>
      <p:ext uri="{BB962C8B-B14F-4D97-AF65-F5344CB8AC3E}">
        <p14:creationId xmlns:p14="http://schemas.microsoft.com/office/powerpoint/2010/main" val="9237778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495259-C478-458E-8F66-D0CFA83DA988}" type="slidenum">
              <a:rPr lang="en-US" smtClean="0"/>
              <a:pPr/>
              <a:t>13</a:t>
            </a:fld>
            <a:endParaRPr lang="en-US" dirty="0"/>
          </a:p>
        </p:txBody>
      </p:sp>
    </p:spTree>
    <p:extLst>
      <p:ext uri="{BB962C8B-B14F-4D97-AF65-F5344CB8AC3E}">
        <p14:creationId xmlns:p14="http://schemas.microsoft.com/office/powerpoint/2010/main" val="7016142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495259-C478-458E-8F66-D0CFA83DA988}" type="slidenum">
              <a:rPr lang="en-US" smtClean="0"/>
              <a:pPr/>
              <a:t>14</a:t>
            </a:fld>
            <a:endParaRPr lang="en-US" dirty="0"/>
          </a:p>
        </p:txBody>
      </p:sp>
    </p:spTree>
    <p:extLst>
      <p:ext uri="{BB962C8B-B14F-4D97-AF65-F5344CB8AC3E}">
        <p14:creationId xmlns:p14="http://schemas.microsoft.com/office/powerpoint/2010/main" val="3007044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495259-C478-458E-8F66-D0CFA83DA988}" type="slidenum">
              <a:rPr lang="en-US" smtClean="0"/>
              <a:pPr/>
              <a:t>15</a:t>
            </a:fld>
            <a:endParaRPr lang="en-US" dirty="0"/>
          </a:p>
        </p:txBody>
      </p:sp>
    </p:spTree>
    <p:extLst>
      <p:ext uri="{BB962C8B-B14F-4D97-AF65-F5344CB8AC3E}">
        <p14:creationId xmlns:p14="http://schemas.microsoft.com/office/powerpoint/2010/main" val="7016142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495259-C478-458E-8F66-D0CFA83DA988}" type="slidenum">
              <a:rPr lang="en-US" smtClean="0"/>
              <a:pPr/>
              <a:t>16</a:t>
            </a:fld>
            <a:endParaRPr lang="en-US" dirty="0"/>
          </a:p>
        </p:txBody>
      </p:sp>
    </p:spTree>
    <p:extLst>
      <p:ext uri="{BB962C8B-B14F-4D97-AF65-F5344CB8AC3E}">
        <p14:creationId xmlns:p14="http://schemas.microsoft.com/office/powerpoint/2010/main" val="11626269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495259-C478-458E-8F66-D0CFA83DA988}" type="slidenum">
              <a:rPr lang="en-US" smtClean="0"/>
              <a:pPr/>
              <a:t>17</a:t>
            </a:fld>
            <a:endParaRPr lang="en-US" dirty="0"/>
          </a:p>
        </p:txBody>
      </p:sp>
    </p:spTree>
    <p:extLst>
      <p:ext uri="{BB962C8B-B14F-4D97-AF65-F5344CB8AC3E}">
        <p14:creationId xmlns:p14="http://schemas.microsoft.com/office/powerpoint/2010/main" val="7016142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495259-C478-458E-8F66-D0CFA83DA988}" type="slidenum">
              <a:rPr lang="en-US" smtClean="0"/>
              <a:pPr/>
              <a:t>18</a:t>
            </a:fld>
            <a:endParaRPr lang="en-US" dirty="0"/>
          </a:p>
        </p:txBody>
      </p:sp>
    </p:spTree>
    <p:extLst>
      <p:ext uri="{BB962C8B-B14F-4D97-AF65-F5344CB8AC3E}">
        <p14:creationId xmlns:p14="http://schemas.microsoft.com/office/powerpoint/2010/main" val="429316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495259-C478-458E-8F66-D0CFA83DA988}" type="slidenum">
              <a:rPr lang="en-US" smtClean="0"/>
              <a:pPr/>
              <a:t>19</a:t>
            </a:fld>
            <a:endParaRPr lang="en-US" dirty="0"/>
          </a:p>
        </p:txBody>
      </p:sp>
    </p:spTree>
    <p:extLst>
      <p:ext uri="{BB962C8B-B14F-4D97-AF65-F5344CB8AC3E}">
        <p14:creationId xmlns:p14="http://schemas.microsoft.com/office/powerpoint/2010/main" val="701614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dirty="0" smtClean="0">
                <a:solidFill>
                  <a:srgbClr val="000000"/>
                </a:solidFill>
                <a:latin typeface="Microsoft YaHei" pitchFamily="34" charset="-122"/>
                <a:ea typeface="Microsoft YaHei" pitchFamily="34" charset="-122"/>
                <a:sym typeface="Calibri" pitchFamily="34" charset="0"/>
              </a:rPr>
              <a:t>[</a:t>
            </a:r>
            <a:r>
              <a:rPr lang="en-US" b="1" dirty="0" err="1" smtClean="0">
                <a:solidFill>
                  <a:srgbClr val="000000"/>
                </a:solidFill>
                <a:latin typeface="Microsoft YaHei" pitchFamily="34" charset="-122"/>
                <a:ea typeface="Microsoft YaHei" pitchFamily="34" charset="-122"/>
                <a:sym typeface="Calibri" pitchFamily="34" charset="0"/>
              </a:rPr>
              <a:t>讲师注意</a:t>
            </a:r>
            <a:r>
              <a:rPr lang="en-US" b="1" dirty="0" smtClean="0">
                <a:solidFill>
                  <a:srgbClr val="000000"/>
                </a:solidFill>
                <a:latin typeface="Microsoft YaHei" pitchFamily="34" charset="-122"/>
                <a:ea typeface="Microsoft YaHei" pitchFamily="34" charset="-122"/>
                <a:sym typeface="Calibri" pitchFamily="34" charset="0"/>
              </a:rPr>
              <a:t>：</a:t>
            </a:r>
            <a:r>
              <a:rPr lang="en-US" dirty="0" smtClean="0">
                <a:solidFill>
                  <a:srgbClr val="000000"/>
                </a:solidFill>
                <a:latin typeface="Microsoft YaHei" pitchFamily="34" charset="-122"/>
                <a:ea typeface="Microsoft YaHei" pitchFamily="34" charset="-122"/>
                <a:sym typeface="Calibri" pitchFamily="34" charset="0"/>
              </a:rPr>
              <a:t> </a:t>
            </a:r>
          </a:p>
          <a:p>
            <a:pPr marL="171450" indent="-171450">
              <a:spcBef>
                <a:spcPct val="0"/>
              </a:spcBef>
              <a:buFont typeface="Arial" pitchFamily="34" charset="0"/>
              <a:buChar char="•"/>
            </a:pPr>
            <a:r>
              <a:rPr lang="en-US" dirty="0" err="1" smtClean="0">
                <a:solidFill>
                  <a:srgbClr val="000000"/>
                </a:solidFill>
                <a:latin typeface="Microsoft YaHei" pitchFamily="34" charset="-122"/>
                <a:ea typeface="Microsoft YaHei" pitchFamily="34" charset="-122"/>
                <a:sym typeface="Calibri" pitchFamily="34" charset="0"/>
              </a:rPr>
              <a:t>必须在</a:t>
            </a:r>
            <a:r>
              <a:rPr lang="en-US" dirty="0" smtClean="0">
                <a:solidFill>
                  <a:srgbClr val="000000"/>
                </a:solidFill>
                <a:latin typeface="Microsoft YaHei" pitchFamily="34" charset="-122"/>
                <a:ea typeface="Microsoft YaHei" pitchFamily="34" charset="-122"/>
                <a:sym typeface="Calibri" pitchFamily="34" charset="0"/>
              </a:rPr>
              <a:t> PowerPoint 2010 </a:t>
            </a:r>
            <a:r>
              <a:rPr lang="en-US" dirty="0" err="1" smtClean="0">
                <a:solidFill>
                  <a:srgbClr val="000000"/>
                </a:solidFill>
                <a:latin typeface="Microsoft YaHei" pitchFamily="34" charset="-122"/>
                <a:ea typeface="Microsoft YaHei" pitchFamily="34" charset="-122"/>
                <a:sym typeface="Calibri" pitchFamily="34" charset="0"/>
              </a:rPr>
              <a:t>中查看此演示文稿</a:t>
            </a:r>
            <a:r>
              <a:rPr lang="en-US" dirty="0" smtClean="0">
                <a:solidFill>
                  <a:srgbClr val="000000"/>
                </a:solidFill>
                <a:latin typeface="Microsoft YaHei" pitchFamily="34" charset="-122"/>
                <a:ea typeface="Microsoft YaHei" pitchFamily="34" charset="-122"/>
                <a:sym typeface="Calibri" pitchFamily="34" charset="0"/>
              </a:rPr>
              <a:t>。 </a:t>
            </a:r>
            <a:r>
              <a:rPr lang="en-US" dirty="0" err="1" smtClean="0">
                <a:solidFill>
                  <a:srgbClr val="000000"/>
                </a:solidFill>
                <a:latin typeface="Microsoft YaHei" pitchFamily="34" charset="-122"/>
                <a:ea typeface="Microsoft YaHei" pitchFamily="34" charset="-122"/>
                <a:sym typeface="Calibri" pitchFamily="34" charset="0"/>
              </a:rPr>
              <a:t>如果您没有</a:t>
            </a:r>
            <a:r>
              <a:rPr lang="en-US" dirty="0" smtClean="0">
                <a:solidFill>
                  <a:srgbClr val="000000"/>
                </a:solidFill>
                <a:latin typeface="Microsoft YaHei" pitchFamily="34" charset="-122"/>
                <a:ea typeface="Microsoft YaHei" pitchFamily="34" charset="-122"/>
                <a:sym typeface="Calibri" pitchFamily="34" charset="0"/>
              </a:rPr>
              <a:t> PowerPoint 2010，则演示文稿中包含的视频将无法播放。 </a:t>
            </a:r>
            <a:r>
              <a:rPr lang="en-US" dirty="0" err="1" smtClean="0">
                <a:solidFill>
                  <a:srgbClr val="000000"/>
                </a:solidFill>
                <a:latin typeface="Microsoft YaHei" pitchFamily="34" charset="-122"/>
                <a:ea typeface="Microsoft YaHei" pitchFamily="34" charset="-122"/>
                <a:sym typeface="Calibri" pitchFamily="34" charset="0"/>
              </a:rPr>
              <a:t>如果您没有</a:t>
            </a:r>
            <a:r>
              <a:rPr lang="en-US" dirty="0" smtClean="0">
                <a:solidFill>
                  <a:srgbClr val="000000"/>
                </a:solidFill>
                <a:latin typeface="Microsoft YaHei" pitchFamily="34" charset="-122"/>
                <a:ea typeface="Microsoft YaHei" pitchFamily="34" charset="-122"/>
                <a:sym typeface="Calibri" pitchFamily="34" charset="0"/>
              </a:rPr>
              <a:t> PowerPoint 2010，请下载 PowerPoint Viewer </a:t>
            </a:r>
            <a:r>
              <a:rPr lang="en-US" dirty="0" err="1" smtClean="0">
                <a:solidFill>
                  <a:srgbClr val="000000"/>
                </a:solidFill>
                <a:latin typeface="Microsoft YaHei" pitchFamily="34" charset="-122"/>
                <a:ea typeface="Microsoft YaHei" pitchFamily="34" charset="-122"/>
                <a:sym typeface="Calibri" pitchFamily="34" charset="0"/>
              </a:rPr>
              <a:t>以查看这些文件：http</a:t>
            </a:r>
            <a:r>
              <a:rPr lang="en-US" dirty="0" smtClean="0">
                <a:solidFill>
                  <a:srgbClr val="000000"/>
                </a:solidFill>
                <a:latin typeface="Microsoft YaHei" pitchFamily="34" charset="-122"/>
                <a:ea typeface="Microsoft YaHei" pitchFamily="34" charset="-122"/>
                <a:sym typeface="Calibri" pitchFamily="34" charset="0"/>
              </a:rPr>
              <a:t>://www.microsoft.com/downloads/</a:t>
            </a:r>
            <a:r>
              <a:rPr lang="en-US" dirty="0" err="1" smtClean="0">
                <a:solidFill>
                  <a:srgbClr val="000000"/>
                </a:solidFill>
                <a:latin typeface="Microsoft YaHei" pitchFamily="34" charset="-122"/>
                <a:ea typeface="Microsoft YaHei" pitchFamily="34" charset="-122"/>
                <a:sym typeface="Calibri" pitchFamily="34" charset="0"/>
              </a:rPr>
              <a:t>zh-cn</a:t>
            </a:r>
            <a:r>
              <a:rPr lang="en-US" dirty="0" smtClean="0">
                <a:solidFill>
                  <a:srgbClr val="000000"/>
                </a:solidFill>
                <a:latin typeface="Microsoft YaHei" pitchFamily="34" charset="-122"/>
                <a:ea typeface="Microsoft YaHei" pitchFamily="34" charset="-122"/>
                <a:sym typeface="Calibri" pitchFamily="34" charset="0"/>
              </a:rPr>
              <a:t>/</a:t>
            </a:r>
            <a:r>
              <a:rPr lang="en-US" dirty="0" err="1" smtClean="0">
                <a:solidFill>
                  <a:srgbClr val="000000"/>
                </a:solidFill>
                <a:latin typeface="Microsoft YaHei" pitchFamily="34" charset="-122"/>
                <a:ea typeface="Microsoft YaHei" pitchFamily="34" charset="-122"/>
                <a:sym typeface="Calibri" pitchFamily="34" charset="0"/>
              </a:rPr>
              <a:t>details.aspx?familyid</a:t>
            </a:r>
            <a:r>
              <a:rPr lang="en-US" dirty="0" smtClean="0">
                <a:solidFill>
                  <a:srgbClr val="000000"/>
                </a:solidFill>
                <a:latin typeface="Microsoft YaHei" pitchFamily="34" charset="-122"/>
                <a:ea typeface="Microsoft YaHei" pitchFamily="34" charset="-122"/>
                <a:sym typeface="Calibri" pitchFamily="34" charset="0"/>
              </a:rPr>
              <a:t>=cb9bf144-1076-4615-9951-294eeb832823&amp;displaylang=</a:t>
            </a:r>
            <a:r>
              <a:rPr lang="en-US" dirty="0" err="1" smtClean="0">
                <a:solidFill>
                  <a:srgbClr val="000000"/>
                </a:solidFill>
                <a:latin typeface="Microsoft YaHei" pitchFamily="34" charset="-122"/>
                <a:ea typeface="Microsoft YaHei" pitchFamily="34" charset="-122"/>
                <a:sym typeface="Calibri" pitchFamily="34" charset="0"/>
              </a:rPr>
              <a:t>zh-cn</a:t>
            </a:r>
            <a:r>
              <a:rPr lang="en-US" dirty="0" smtClean="0">
                <a:solidFill>
                  <a:srgbClr val="000000"/>
                </a:solidFill>
                <a:latin typeface="Microsoft YaHei" pitchFamily="34" charset="-122"/>
                <a:ea typeface="Microsoft YaHei" pitchFamily="34" charset="-122"/>
                <a:sym typeface="Calibri" pitchFamily="34" charset="0"/>
              </a:rPr>
              <a:t>。</a:t>
            </a:r>
          </a:p>
          <a:p>
            <a:pPr marL="171450" indent="-171450">
              <a:spcBef>
                <a:spcPct val="0"/>
              </a:spcBef>
              <a:buFont typeface="Arial" pitchFamily="34" charset="0"/>
              <a:buChar char="•"/>
            </a:pPr>
            <a:r>
              <a:rPr lang="en-US" dirty="0" err="1" smtClean="0">
                <a:solidFill>
                  <a:srgbClr val="000000"/>
                </a:solidFill>
                <a:latin typeface="Microsoft YaHei" pitchFamily="34" charset="-122"/>
                <a:ea typeface="Microsoft YaHei" pitchFamily="34" charset="-122"/>
                <a:sym typeface="Calibri" pitchFamily="34" charset="0"/>
              </a:rPr>
              <a:t>如果</a:t>
            </a:r>
            <a:r>
              <a:rPr lang="en-US" dirty="0" smtClean="0">
                <a:solidFill>
                  <a:srgbClr val="000000"/>
                </a:solidFill>
                <a:latin typeface="Microsoft YaHei" pitchFamily="34" charset="-122"/>
                <a:ea typeface="Microsoft YaHei" pitchFamily="34" charset="-122"/>
                <a:sym typeface="Calibri" pitchFamily="34" charset="0"/>
              </a:rPr>
              <a:t> PowerPoint </a:t>
            </a:r>
            <a:r>
              <a:rPr lang="en-US" dirty="0" err="1" smtClean="0">
                <a:solidFill>
                  <a:srgbClr val="000000"/>
                </a:solidFill>
                <a:latin typeface="Microsoft YaHei" pitchFamily="34" charset="-122"/>
                <a:ea typeface="Microsoft YaHei" pitchFamily="34" charset="-122"/>
                <a:sym typeface="Calibri" pitchFamily="34" charset="0"/>
              </a:rPr>
              <a:t>屏幕的顶部显示黄色安全栏，或者视频播放窗口中显示“编解码器不可用”消息，则演示文稿可能已在受保护的视图中打开</a:t>
            </a:r>
            <a:r>
              <a:rPr lang="en-US" dirty="0" smtClean="0">
                <a:solidFill>
                  <a:srgbClr val="000000"/>
                </a:solidFill>
                <a:latin typeface="Microsoft YaHei" pitchFamily="34" charset="-122"/>
                <a:ea typeface="Microsoft YaHei" pitchFamily="34" charset="-122"/>
                <a:sym typeface="Calibri" pitchFamily="34" charset="0"/>
              </a:rPr>
              <a:t>。 </a:t>
            </a:r>
            <a:r>
              <a:rPr lang="en-US" dirty="0" err="1" smtClean="0">
                <a:solidFill>
                  <a:srgbClr val="000000"/>
                </a:solidFill>
                <a:latin typeface="Microsoft YaHei" pitchFamily="34" charset="-122"/>
                <a:ea typeface="Microsoft YaHei" pitchFamily="34" charset="-122"/>
                <a:sym typeface="Calibri" pitchFamily="34" charset="0"/>
              </a:rPr>
              <a:t>若要启用视频播放，请在</a:t>
            </a:r>
            <a:r>
              <a:rPr lang="en-US" dirty="0" smtClean="0">
                <a:solidFill>
                  <a:srgbClr val="000000"/>
                </a:solidFill>
                <a:latin typeface="Microsoft YaHei" pitchFamily="34" charset="-122"/>
                <a:ea typeface="Microsoft YaHei" pitchFamily="34" charset="-122"/>
                <a:sym typeface="Calibri" pitchFamily="34" charset="0"/>
              </a:rPr>
              <a:t> PowerPoint </a:t>
            </a:r>
            <a:r>
              <a:rPr lang="en-US" dirty="0" err="1" smtClean="0">
                <a:solidFill>
                  <a:srgbClr val="000000"/>
                </a:solidFill>
                <a:latin typeface="Microsoft YaHei" pitchFamily="34" charset="-122"/>
                <a:ea typeface="Microsoft YaHei" pitchFamily="34" charset="-122"/>
                <a:sym typeface="Calibri" pitchFamily="34" charset="0"/>
              </a:rPr>
              <a:t>窗口顶部的黄色安全栏中</a:t>
            </a:r>
            <a:r>
              <a:rPr lang="zh-CN" altLang="en-US" dirty="0" smtClean="0">
                <a:solidFill>
                  <a:srgbClr val="000000"/>
                </a:solidFill>
                <a:latin typeface="Microsoft YaHei" pitchFamily="34" charset="-122"/>
                <a:ea typeface="Microsoft YaHei" pitchFamily="34" charset="-122"/>
                <a:sym typeface="Calibri" pitchFamily="34" charset="0"/>
              </a:rPr>
              <a:t>单击“启用编辑”。</a:t>
            </a:r>
            <a:endParaRPr lang="en-US" dirty="0" smtClean="0">
              <a:solidFill>
                <a:srgbClr val="000000"/>
              </a:solidFill>
              <a:latin typeface="Microsoft YaHei" pitchFamily="34" charset="-122"/>
              <a:ea typeface="Microsoft YaHei" pitchFamily="34" charset="-122"/>
              <a:sym typeface="Calibri" pitchFamily="34" charset="0"/>
            </a:endParaRPr>
          </a:p>
          <a:p>
            <a:pPr marL="171450" indent="-171450">
              <a:spcBef>
                <a:spcPct val="0"/>
              </a:spcBef>
              <a:buFont typeface="Arial" pitchFamily="34" charset="0"/>
              <a:buChar char="•"/>
            </a:pPr>
            <a:r>
              <a:rPr lang="en-US" dirty="0" err="1" smtClean="0">
                <a:solidFill>
                  <a:srgbClr val="000000"/>
                </a:solidFill>
                <a:latin typeface="Microsoft YaHei" pitchFamily="34" charset="-122"/>
                <a:ea typeface="Microsoft YaHei" pitchFamily="34" charset="-122"/>
                <a:sym typeface="Calibri" pitchFamily="34" charset="0"/>
              </a:rPr>
              <a:t>有关自定义此模板的详细帮助，请参见最后一张幻灯片</a:t>
            </a:r>
            <a:r>
              <a:rPr lang="en-US" dirty="0" smtClean="0">
                <a:solidFill>
                  <a:srgbClr val="000000"/>
                </a:solidFill>
                <a:latin typeface="Microsoft YaHei" pitchFamily="34" charset="-122"/>
                <a:ea typeface="Microsoft YaHei" pitchFamily="34" charset="-122"/>
                <a:sym typeface="Calibri" pitchFamily="34" charset="0"/>
              </a:rPr>
              <a:t>。 </a:t>
            </a:r>
            <a:r>
              <a:rPr lang="en-US" dirty="0" err="1" smtClean="0">
                <a:solidFill>
                  <a:srgbClr val="000000"/>
                </a:solidFill>
                <a:latin typeface="Microsoft YaHei" pitchFamily="34" charset="-122"/>
                <a:ea typeface="Microsoft YaHei" pitchFamily="34" charset="-122"/>
                <a:sym typeface="Calibri" pitchFamily="34" charset="0"/>
              </a:rPr>
              <a:t>此外，请查看某些幻灯片备注窗格中的附加课程文本</a:t>
            </a:r>
            <a:r>
              <a:rPr lang="en-US" dirty="0" smtClean="0">
                <a:solidFill>
                  <a:srgbClr val="000000"/>
                </a:solidFill>
                <a:latin typeface="Microsoft YaHei" pitchFamily="34" charset="-122"/>
                <a:ea typeface="Microsoft YaHei" pitchFamily="34" charset="-122"/>
                <a:sym typeface="Calibri" pitchFamily="34" charset="0"/>
              </a:rPr>
              <a:t>。]</a:t>
            </a:r>
          </a:p>
        </p:txBody>
      </p:sp>
      <p:sp>
        <p:nvSpPr>
          <p:cNvPr id="4" name="Slide Number Placeholder 3"/>
          <p:cNvSpPr>
            <a:spLocks noGrp="1"/>
          </p:cNvSpPr>
          <p:nvPr>
            <p:ph type="sldNum" sz="quarter" idx="10"/>
          </p:nvPr>
        </p:nvSpPr>
        <p:spPr/>
        <p:txBody>
          <a:bodyPr/>
          <a:lstStyle/>
          <a:p>
            <a:fld id="{6D495259-C478-458E-8F66-D0CFA83DA988}" type="slidenum">
              <a:rPr lang="en-US" smtClean="0"/>
              <a:pPr/>
              <a:t>2</a:t>
            </a:fld>
            <a:endParaRPr lang="en-US" dirty="0"/>
          </a:p>
        </p:txBody>
      </p:sp>
    </p:spTree>
    <p:extLst>
      <p:ext uri="{BB962C8B-B14F-4D97-AF65-F5344CB8AC3E}">
        <p14:creationId xmlns:p14="http://schemas.microsoft.com/office/powerpoint/2010/main" val="27422328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495259-C478-458E-8F66-D0CFA83DA988}" type="slidenum">
              <a:rPr lang="en-US" smtClean="0"/>
              <a:pPr/>
              <a:t>20</a:t>
            </a:fld>
            <a:endParaRPr lang="en-US" dirty="0"/>
          </a:p>
        </p:txBody>
      </p:sp>
    </p:spTree>
    <p:extLst>
      <p:ext uri="{BB962C8B-B14F-4D97-AF65-F5344CB8AC3E}">
        <p14:creationId xmlns:p14="http://schemas.microsoft.com/office/powerpoint/2010/main" val="22192677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495259-C478-458E-8F66-D0CFA83DA988}" type="slidenum">
              <a:rPr lang="en-US" smtClean="0"/>
              <a:pPr/>
              <a:t>21</a:t>
            </a:fld>
            <a:endParaRPr lang="en-US" dirty="0"/>
          </a:p>
        </p:txBody>
      </p:sp>
    </p:spTree>
    <p:extLst>
      <p:ext uri="{BB962C8B-B14F-4D97-AF65-F5344CB8AC3E}">
        <p14:creationId xmlns:p14="http://schemas.microsoft.com/office/powerpoint/2010/main" val="7016142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495259-C478-458E-8F66-D0CFA83DA988}" type="slidenum">
              <a:rPr lang="en-US" smtClean="0"/>
              <a:pPr/>
              <a:t>22</a:t>
            </a:fld>
            <a:endParaRPr lang="en-US" dirty="0"/>
          </a:p>
        </p:txBody>
      </p:sp>
    </p:spTree>
    <p:extLst>
      <p:ext uri="{BB962C8B-B14F-4D97-AF65-F5344CB8AC3E}">
        <p14:creationId xmlns:p14="http://schemas.microsoft.com/office/powerpoint/2010/main" val="42724948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191000"/>
            <a:ext cx="5486400" cy="4876800"/>
          </a:xfrm>
        </p:spPr>
        <p:txBody>
          <a:bodyPr/>
          <a:lstStyle/>
          <a:p>
            <a:pPr>
              <a:spcBef>
                <a:spcPct val="0"/>
              </a:spcBef>
            </a:pPr>
            <a:r>
              <a:rPr lang="en-US" sz="1600" b="1" dirty="0" err="1" smtClean="0">
                <a:solidFill>
                  <a:srgbClr val="000000"/>
                </a:solidFill>
                <a:latin typeface="Microsoft YaHei" pitchFamily="34" charset="-122"/>
                <a:ea typeface="Microsoft YaHei" pitchFamily="34" charset="-122"/>
                <a:sym typeface="Calibri" pitchFamily="34" charset="0"/>
              </a:rPr>
              <a:t>使用此模板</a:t>
            </a:r>
            <a:endParaRPr lang="en-US" sz="1600" b="1" dirty="0" smtClean="0">
              <a:solidFill>
                <a:srgbClr val="000000"/>
              </a:solidFill>
              <a:latin typeface="Microsoft YaHei" pitchFamily="34" charset="-122"/>
              <a:ea typeface="Microsoft YaHei" pitchFamily="34" charset="-122"/>
              <a:sym typeface="Calibri" pitchFamily="34" charset="0"/>
            </a:endParaRPr>
          </a:p>
          <a:p>
            <a:pPr>
              <a:spcBef>
                <a:spcPct val="0"/>
              </a:spcBef>
            </a:pPr>
            <a:r>
              <a:rPr lang="en-US" sz="1100" dirty="0" smtClean="0">
                <a:solidFill>
                  <a:srgbClr val="000000"/>
                </a:solidFill>
                <a:latin typeface="Microsoft YaHei" pitchFamily="34" charset="-122"/>
                <a:ea typeface="Microsoft YaHei" pitchFamily="34" charset="-122"/>
                <a:sym typeface="Calibri" pitchFamily="34" charset="0"/>
              </a:rPr>
              <a:t>此 Microsoft PowerPoint</a:t>
            </a:r>
            <a:r>
              <a:rPr lang="en-US" sz="1100" baseline="30000" dirty="0" smtClean="0">
                <a:solidFill>
                  <a:srgbClr val="000000"/>
                </a:solidFill>
                <a:latin typeface="Microsoft YaHei" pitchFamily="34" charset="-122"/>
                <a:ea typeface="Microsoft YaHei" pitchFamily="34" charset="-122"/>
                <a:sym typeface="Calibri" pitchFamily="34" charset="0"/>
              </a:rPr>
              <a:t>®</a:t>
            </a:r>
            <a:r>
              <a:rPr lang="en-US" sz="1100" dirty="0" smtClean="0">
                <a:solidFill>
                  <a:srgbClr val="000000"/>
                </a:solidFill>
                <a:latin typeface="Microsoft YaHei" pitchFamily="34" charset="-122"/>
                <a:ea typeface="Microsoft YaHei" pitchFamily="34" charset="-122"/>
                <a:sym typeface="Calibri" pitchFamily="34" charset="0"/>
              </a:rPr>
              <a:t> </a:t>
            </a:r>
            <a:r>
              <a:rPr lang="en-US" sz="1100" dirty="0" err="1" smtClean="0">
                <a:solidFill>
                  <a:srgbClr val="000000"/>
                </a:solidFill>
                <a:latin typeface="Microsoft YaHei" pitchFamily="34" charset="-122"/>
                <a:ea typeface="Microsoft YaHei" pitchFamily="34" charset="-122"/>
                <a:sym typeface="Calibri" pitchFamily="34" charset="0"/>
              </a:rPr>
              <a:t>模板包含有关在</a:t>
            </a:r>
            <a:r>
              <a:rPr lang="en-US" sz="1100" dirty="0" smtClean="0">
                <a:solidFill>
                  <a:srgbClr val="000000"/>
                </a:solidFill>
                <a:latin typeface="Microsoft YaHei" pitchFamily="34" charset="-122"/>
                <a:ea typeface="Microsoft YaHei" pitchFamily="34" charset="-122"/>
                <a:sym typeface="Calibri" pitchFamily="34" charset="0"/>
              </a:rPr>
              <a:t> Microsoft Word 2010 </a:t>
            </a:r>
            <a:r>
              <a:rPr lang="en-US" sz="1100" dirty="0" err="1" smtClean="0">
                <a:solidFill>
                  <a:srgbClr val="000000"/>
                </a:solidFill>
                <a:latin typeface="Microsoft YaHei" pitchFamily="34" charset="-122"/>
                <a:ea typeface="Microsoft YaHei" pitchFamily="34" charset="-122"/>
                <a:sym typeface="Calibri" pitchFamily="34" charset="0"/>
              </a:rPr>
              <a:t>中创建具有吸引力的高效设计文档的培训内容</a:t>
            </a:r>
            <a:r>
              <a:rPr lang="en-US" sz="1100" dirty="0" smtClean="0">
                <a:solidFill>
                  <a:srgbClr val="000000"/>
                </a:solidFill>
                <a:latin typeface="Microsoft YaHei" pitchFamily="34" charset="-122"/>
                <a:ea typeface="Microsoft YaHei" pitchFamily="34" charset="-122"/>
                <a:sym typeface="Calibri" pitchFamily="34" charset="0"/>
              </a:rPr>
              <a:t>。 </a:t>
            </a:r>
            <a:r>
              <a:rPr lang="en-US" sz="1100" dirty="0" err="1" smtClean="0">
                <a:solidFill>
                  <a:srgbClr val="000000"/>
                </a:solidFill>
                <a:latin typeface="Microsoft YaHei" pitchFamily="34" charset="-122"/>
                <a:ea typeface="Microsoft YaHei" pitchFamily="34" charset="-122"/>
                <a:sym typeface="Calibri" pitchFamily="34" charset="0"/>
              </a:rPr>
              <a:t>其内容改编自名为“在</a:t>
            </a:r>
            <a:r>
              <a:rPr lang="en-US" sz="1100" dirty="0" smtClean="0">
                <a:solidFill>
                  <a:srgbClr val="000000"/>
                </a:solidFill>
                <a:latin typeface="Microsoft YaHei" pitchFamily="34" charset="-122"/>
                <a:ea typeface="Microsoft YaHei" pitchFamily="34" charset="-122"/>
                <a:sym typeface="Calibri" pitchFamily="34" charset="0"/>
              </a:rPr>
              <a:t> Word 2010 </a:t>
            </a:r>
            <a:r>
              <a:rPr lang="en-US" sz="1100" dirty="0" err="1" smtClean="0">
                <a:solidFill>
                  <a:srgbClr val="000000"/>
                </a:solidFill>
                <a:latin typeface="Microsoft YaHei" pitchFamily="34" charset="-122"/>
                <a:ea typeface="Microsoft YaHei" pitchFamily="34" charset="-122"/>
                <a:sym typeface="Calibri" pitchFamily="34" charset="0"/>
              </a:rPr>
              <a:t>中创建具有视觉冲击力的文档”的</a:t>
            </a:r>
            <a:r>
              <a:rPr lang="en-US" sz="1100" dirty="0" smtClean="0">
                <a:solidFill>
                  <a:srgbClr val="000000"/>
                </a:solidFill>
                <a:latin typeface="Microsoft YaHei" pitchFamily="34" charset="-122"/>
                <a:ea typeface="Microsoft YaHei" pitchFamily="34" charset="-122"/>
                <a:sym typeface="Calibri" pitchFamily="34" charset="0"/>
              </a:rPr>
              <a:t> Office.com </a:t>
            </a:r>
            <a:r>
              <a:rPr lang="en-US" sz="1100" dirty="0" err="1" smtClean="0">
                <a:solidFill>
                  <a:srgbClr val="000000"/>
                </a:solidFill>
                <a:latin typeface="Microsoft YaHei" pitchFamily="34" charset="-122"/>
                <a:ea typeface="Microsoft YaHei" pitchFamily="34" charset="-122"/>
                <a:sym typeface="Calibri" pitchFamily="34" charset="0"/>
              </a:rPr>
              <a:t>培训课程</a:t>
            </a:r>
            <a:r>
              <a:rPr lang="en-US" sz="1100" dirty="0" smtClean="0">
                <a:solidFill>
                  <a:srgbClr val="000000"/>
                </a:solidFill>
                <a:latin typeface="Microsoft YaHei" pitchFamily="34" charset="-122"/>
                <a:ea typeface="Microsoft YaHei" pitchFamily="34" charset="-122"/>
                <a:sym typeface="Calibri" pitchFamily="34" charset="0"/>
              </a:rPr>
              <a:t>。</a:t>
            </a:r>
          </a:p>
          <a:p>
            <a:pPr>
              <a:spcBef>
                <a:spcPct val="0"/>
              </a:spcBef>
            </a:pPr>
            <a:r>
              <a:rPr lang="en-US" sz="1100" b="1" dirty="0" smtClean="0">
                <a:solidFill>
                  <a:srgbClr val="000000"/>
                </a:solidFill>
                <a:latin typeface="Microsoft YaHei" pitchFamily="34" charset="-122"/>
                <a:ea typeface="Microsoft YaHei" pitchFamily="34" charset="-122"/>
                <a:sym typeface="Calibri" pitchFamily="34" charset="0"/>
              </a:rPr>
              <a:t>PowerPoint </a:t>
            </a:r>
            <a:r>
              <a:rPr lang="en-US" sz="1100" b="1" dirty="0" err="1" smtClean="0">
                <a:solidFill>
                  <a:srgbClr val="000000"/>
                </a:solidFill>
                <a:latin typeface="Microsoft YaHei" pitchFamily="34" charset="-122"/>
                <a:ea typeface="Microsoft YaHei" pitchFamily="34" charset="-122"/>
                <a:sym typeface="Calibri" pitchFamily="34" charset="0"/>
              </a:rPr>
              <a:t>版本：</a:t>
            </a:r>
            <a:r>
              <a:rPr lang="en-US" sz="1100" dirty="0" err="1" smtClean="0">
                <a:solidFill>
                  <a:srgbClr val="000000"/>
                </a:solidFill>
                <a:latin typeface="Microsoft YaHei" pitchFamily="34" charset="-122"/>
                <a:ea typeface="Microsoft YaHei" pitchFamily="34" charset="-122"/>
                <a:sym typeface="Calibri" pitchFamily="34" charset="0"/>
              </a:rPr>
              <a:t>必须在</a:t>
            </a:r>
            <a:r>
              <a:rPr lang="en-US" sz="1100" dirty="0" smtClean="0">
                <a:solidFill>
                  <a:srgbClr val="000000"/>
                </a:solidFill>
                <a:latin typeface="Microsoft YaHei" pitchFamily="34" charset="-122"/>
                <a:ea typeface="Microsoft YaHei" pitchFamily="34" charset="-122"/>
                <a:sym typeface="Calibri" pitchFamily="34" charset="0"/>
              </a:rPr>
              <a:t> PowerPoint 2010 </a:t>
            </a:r>
            <a:r>
              <a:rPr lang="en-US" sz="1100" dirty="0" err="1" smtClean="0">
                <a:solidFill>
                  <a:srgbClr val="000000"/>
                </a:solidFill>
                <a:latin typeface="Microsoft YaHei" pitchFamily="34" charset="-122"/>
                <a:ea typeface="Microsoft YaHei" pitchFamily="34" charset="-122"/>
                <a:sym typeface="Calibri" pitchFamily="34" charset="0"/>
              </a:rPr>
              <a:t>中查看此模板</a:t>
            </a:r>
            <a:r>
              <a:rPr lang="en-US" sz="1100" dirty="0" smtClean="0">
                <a:solidFill>
                  <a:srgbClr val="000000"/>
                </a:solidFill>
                <a:latin typeface="Microsoft YaHei" pitchFamily="34" charset="-122"/>
                <a:ea typeface="Microsoft YaHei" pitchFamily="34" charset="-122"/>
                <a:sym typeface="Calibri" pitchFamily="34" charset="0"/>
              </a:rPr>
              <a:t>。 </a:t>
            </a:r>
            <a:r>
              <a:rPr lang="en-US" sz="1100" dirty="0" err="1" smtClean="0">
                <a:solidFill>
                  <a:srgbClr val="000000"/>
                </a:solidFill>
                <a:latin typeface="Microsoft YaHei" pitchFamily="34" charset="-122"/>
                <a:ea typeface="Microsoft YaHei" pitchFamily="34" charset="-122"/>
                <a:sym typeface="Calibri" pitchFamily="34" charset="0"/>
              </a:rPr>
              <a:t>如果您没有</a:t>
            </a:r>
            <a:r>
              <a:rPr lang="en-US" sz="1100" dirty="0" smtClean="0">
                <a:solidFill>
                  <a:srgbClr val="000000"/>
                </a:solidFill>
                <a:latin typeface="Microsoft YaHei" pitchFamily="34" charset="-122"/>
                <a:ea typeface="Microsoft YaHei" pitchFamily="34" charset="-122"/>
                <a:sym typeface="Calibri" pitchFamily="34" charset="0"/>
              </a:rPr>
              <a:t> PowerPoint 2010，则演示文稿中包含的视频将无法播放。 </a:t>
            </a:r>
            <a:r>
              <a:rPr lang="en-US" sz="1100" dirty="0" err="1" smtClean="0">
                <a:solidFill>
                  <a:srgbClr val="000000"/>
                </a:solidFill>
                <a:latin typeface="Microsoft YaHei" pitchFamily="34" charset="-122"/>
                <a:ea typeface="Microsoft YaHei" pitchFamily="34" charset="-122"/>
                <a:sym typeface="Calibri" pitchFamily="34" charset="0"/>
              </a:rPr>
              <a:t>如果您没有</a:t>
            </a:r>
            <a:r>
              <a:rPr lang="en-US" sz="1100" dirty="0" smtClean="0">
                <a:solidFill>
                  <a:srgbClr val="000000"/>
                </a:solidFill>
                <a:latin typeface="Microsoft YaHei" pitchFamily="34" charset="-122"/>
                <a:ea typeface="Microsoft YaHei" pitchFamily="34" charset="-122"/>
                <a:sym typeface="Calibri" pitchFamily="34" charset="0"/>
              </a:rPr>
              <a:t> PowerPoint 2010，请下载 PowerPoint Viewer </a:t>
            </a:r>
            <a:r>
              <a:rPr lang="en-US" sz="1100" dirty="0" err="1" smtClean="0">
                <a:solidFill>
                  <a:srgbClr val="000000"/>
                </a:solidFill>
                <a:latin typeface="Microsoft YaHei" pitchFamily="34" charset="-122"/>
                <a:ea typeface="Microsoft YaHei" pitchFamily="34" charset="-122"/>
                <a:sym typeface="Calibri" pitchFamily="34" charset="0"/>
              </a:rPr>
              <a:t>以查看这些文件：http</a:t>
            </a:r>
            <a:r>
              <a:rPr lang="en-US" sz="1100" dirty="0" smtClean="0">
                <a:solidFill>
                  <a:srgbClr val="000000"/>
                </a:solidFill>
                <a:latin typeface="Microsoft YaHei" pitchFamily="34" charset="-122"/>
                <a:ea typeface="Microsoft YaHei" pitchFamily="34" charset="-122"/>
                <a:sym typeface="Calibri" pitchFamily="34" charset="0"/>
              </a:rPr>
              <a:t>://www.microsoft.com/downloads/</a:t>
            </a:r>
            <a:r>
              <a:rPr lang="en-US" sz="1100" dirty="0" err="1" smtClean="0">
                <a:solidFill>
                  <a:srgbClr val="000000"/>
                </a:solidFill>
                <a:latin typeface="Microsoft YaHei" pitchFamily="34" charset="-122"/>
                <a:ea typeface="Microsoft YaHei" pitchFamily="34" charset="-122"/>
                <a:sym typeface="Calibri" pitchFamily="34" charset="0"/>
              </a:rPr>
              <a:t>zh-cn</a:t>
            </a:r>
            <a:r>
              <a:rPr lang="en-US" sz="1100" dirty="0" smtClean="0">
                <a:solidFill>
                  <a:srgbClr val="000000"/>
                </a:solidFill>
                <a:latin typeface="Microsoft YaHei" pitchFamily="34" charset="-122"/>
                <a:ea typeface="Microsoft YaHei" pitchFamily="34" charset="-122"/>
                <a:sym typeface="Calibri" pitchFamily="34" charset="0"/>
              </a:rPr>
              <a:t>/</a:t>
            </a:r>
            <a:r>
              <a:rPr lang="en-US" sz="1100" dirty="0" err="1" smtClean="0">
                <a:solidFill>
                  <a:srgbClr val="000000"/>
                </a:solidFill>
                <a:latin typeface="Microsoft YaHei" pitchFamily="34" charset="-122"/>
                <a:ea typeface="Microsoft YaHei" pitchFamily="34" charset="-122"/>
                <a:sym typeface="Calibri" pitchFamily="34" charset="0"/>
              </a:rPr>
              <a:t>details.aspx?familyid</a:t>
            </a:r>
            <a:r>
              <a:rPr lang="en-US" sz="1100" dirty="0" smtClean="0">
                <a:solidFill>
                  <a:srgbClr val="000000"/>
                </a:solidFill>
                <a:latin typeface="Microsoft YaHei" pitchFamily="34" charset="-122"/>
                <a:ea typeface="Microsoft YaHei" pitchFamily="34" charset="-122"/>
                <a:sym typeface="Calibri" pitchFamily="34" charset="0"/>
              </a:rPr>
              <a:t>=cb9bf144-1076-4615-9951-294eeb832823&amp;displaylang=</a:t>
            </a:r>
            <a:r>
              <a:rPr lang="en-US" sz="1100" dirty="0" err="1" smtClean="0">
                <a:solidFill>
                  <a:srgbClr val="000000"/>
                </a:solidFill>
                <a:latin typeface="Microsoft YaHei" pitchFamily="34" charset="-122"/>
                <a:ea typeface="Microsoft YaHei" pitchFamily="34" charset="-122"/>
                <a:sym typeface="Calibri" pitchFamily="34" charset="0"/>
              </a:rPr>
              <a:t>zh-cn</a:t>
            </a:r>
            <a:r>
              <a:rPr lang="en-US" sz="1100" dirty="0" smtClean="0">
                <a:solidFill>
                  <a:srgbClr val="000000"/>
                </a:solidFill>
                <a:latin typeface="Microsoft YaHei" pitchFamily="34" charset="-122"/>
                <a:ea typeface="Microsoft YaHei" pitchFamily="34" charset="-122"/>
                <a:sym typeface="Calibri" pitchFamily="34" charset="0"/>
              </a:rPr>
              <a:t>。</a:t>
            </a:r>
            <a:br>
              <a:rPr lang="en-US" sz="1100" dirty="0" smtClean="0">
                <a:solidFill>
                  <a:srgbClr val="000000"/>
                </a:solidFill>
                <a:latin typeface="Microsoft YaHei" pitchFamily="34" charset="-122"/>
                <a:ea typeface="Microsoft YaHei" pitchFamily="34" charset="-122"/>
                <a:sym typeface="Calibri" pitchFamily="34" charset="0"/>
              </a:rPr>
            </a:br>
            <a:r>
              <a:rPr lang="en-US" sz="1100" b="1" dirty="0" err="1" smtClean="0">
                <a:solidFill>
                  <a:srgbClr val="000000"/>
                </a:solidFill>
                <a:latin typeface="Microsoft YaHei" pitchFamily="34" charset="-122"/>
                <a:ea typeface="Microsoft YaHei" pitchFamily="34" charset="-122"/>
                <a:sym typeface="Calibri" pitchFamily="34" charset="0"/>
              </a:rPr>
              <a:t>视频播放：</a:t>
            </a:r>
            <a:r>
              <a:rPr lang="en-US" sz="1100" dirty="0" err="1" smtClean="0">
                <a:solidFill>
                  <a:srgbClr val="000000"/>
                </a:solidFill>
                <a:latin typeface="Microsoft YaHei" pitchFamily="34" charset="-122"/>
                <a:ea typeface="Microsoft YaHei" pitchFamily="34" charset="-122"/>
                <a:sym typeface="Calibri" pitchFamily="34" charset="0"/>
              </a:rPr>
              <a:t>如果</a:t>
            </a:r>
            <a:r>
              <a:rPr lang="en-US" sz="1100" dirty="0" smtClean="0">
                <a:solidFill>
                  <a:srgbClr val="000000"/>
                </a:solidFill>
                <a:latin typeface="Microsoft YaHei" pitchFamily="34" charset="-122"/>
                <a:ea typeface="Microsoft YaHei" pitchFamily="34" charset="-122"/>
                <a:sym typeface="Calibri" pitchFamily="34" charset="0"/>
              </a:rPr>
              <a:t> PowerPoint </a:t>
            </a:r>
            <a:r>
              <a:rPr lang="en-US" sz="1100" dirty="0" err="1" smtClean="0">
                <a:solidFill>
                  <a:srgbClr val="000000"/>
                </a:solidFill>
                <a:latin typeface="Microsoft YaHei" pitchFamily="34" charset="-122"/>
                <a:ea typeface="Microsoft YaHei" pitchFamily="34" charset="-122"/>
                <a:sym typeface="Calibri" pitchFamily="34" charset="0"/>
              </a:rPr>
              <a:t>屏幕顶部显示黄色安全栏，或者视频播放窗口中显示“编解码器不可用”消息，则演示文稿可能已在受保护的视图中打开</a:t>
            </a:r>
            <a:r>
              <a:rPr lang="en-US" sz="1100" dirty="0" smtClean="0">
                <a:solidFill>
                  <a:srgbClr val="000000"/>
                </a:solidFill>
                <a:latin typeface="Microsoft YaHei" pitchFamily="34" charset="-122"/>
                <a:ea typeface="Microsoft YaHei" pitchFamily="34" charset="-122"/>
                <a:sym typeface="Calibri" pitchFamily="34" charset="0"/>
              </a:rPr>
              <a:t>。 </a:t>
            </a:r>
            <a:r>
              <a:rPr lang="en-US" sz="1100" dirty="0" err="1" smtClean="0">
                <a:solidFill>
                  <a:srgbClr val="000000"/>
                </a:solidFill>
                <a:latin typeface="Microsoft YaHei" pitchFamily="34" charset="-122"/>
                <a:ea typeface="Microsoft YaHei" pitchFamily="34" charset="-122"/>
                <a:sym typeface="Calibri" pitchFamily="34" charset="0"/>
              </a:rPr>
              <a:t>若要启用视频播放，请在</a:t>
            </a:r>
            <a:r>
              <a:rPr lang="en-US" sz="1100" dirty="0" smtClean="0">
                <a:solidFill>
                  <a:srgbClr val="000000"/>
                </a:solidFill>
                <a:latin typeface="Microsoft YaHei" pitchFamily="34" charset="-122"/>
                <a:ea typeface="Microsoft YaHei" pitchFamily="34" charset="-122"/>
                <a:sym typeface="Calibri" pitchFamily="34" charset="0"/>
              </a:rPr>
              <a:t> PowerPoint </a:t>
            </a:r>
            <a:r>
              <a:rPr lang="en-US" sz="1100" dirty="0" err="1" smtClean="0">
                <a:solidFill>
                  <a:srgbClr val="000000"/>
                </a:solidFill>
                <a:latin typeface="Microsoft YaHei" pitchFamily="34" charset="-122"/>
                <a:ea typeface="Microsoft YaHei" pitchFamily="34" charset="-122"/>
                <a:sym typeface="Calibri" pitchFamily="34" charset="0"/>
              </a:rPr>
              <a:t>窗口顶部的黄色安全栏中</a:t>
            </a:r>
            <a:r>
              <a:rPr lang="zh-CN" altLang="en-US" sz="1100" dirty="0" smtClean="0">
                <a:solidFill>
                  <a:srgbClr val="000000"/>
                </a:solidFill>
                <a:latin typeface="Microsoft YaHei" pitchFamily="34" charset="-122"/>
                <a:ea typeface="Microsoft YaHei" pitchFamily="34" charset="-122"/>
                <a:sym typeface="Calibri" pitchFamily="34" charset="0"/>
              </a:rPr>
              <a:t>单击“启用编辑”。</a:t>
            </a:r>
            <a:endParaRPr lang="en-US" sz="1100" dirty="0" smtClean="0">
              <a:solidFill>
                <a:srgbClr val="000000"/>
              </a:solidFill>
              <a:latin typeface="Microsoft YaHei" pitchFamily="34" charset="-122"/>
              <a:ea typeface="Microsoft YaHei" pitchFamily="34" charset="-122"/>
              <a:sym typeface="Calibri" pitchFamily="34" charset="0"/>
            </a:endParaRPr>
          </a:p>
          <a:p>
            <a:pPr>
              <a:spcBef>
                <a:spcPct val="0"/>
              </a:spcBef>
            </a:pPr>
            <a:r>
              <a:rPr lang="en-US" sz="1100" b="1" dirty="0" err="1" smtClean="0">
                <a:solidFill>
                  <a:srgbClr val="000000"/>
                </a:solidFill>
                <a:latin typeface="Microsoft YaHei" pitchFamily="34" charset="-122"/>
                <a:ea typeface="Microsoft YaHei" pitchFamily="34" charset="-122"/>
                <a:sym typeface="Calibri" pitchFamily="34" charset="0"/>
              </a:rPr>
              <a:t>幻灯片版式：</a:t>
            </a:r>
            <a:r>
              <a:rPr lang="en-US" sz="1100" dirty="0" err="1" smtClean="0">
                <a:solidFill>
                  <a:srgbClr val="000000"/>
                </a:solidFill>
                <a:latin typeface="Microsoft YaHei" pitchFamily="34" charset="-122"/>
                <a:ea typeface="Microsoft YaHei" pitchFamily="34" charset="-122"/>
                <a:sym typeface="Calibri" pitchFamily="34" charset="0"/>
              </a:rPr>
              <a:t>每张幻灯片都具有自定义版式</a:t>
            </a:r>
            <a:r>
              <a:rPr lang="en-US" sz="1100" dirty="0" smtClean="0">
                <a:solidFill>
                  <a:srgbClr val="000000"/>
                </a:solidFill>
                <a:latin typeface="Microsoft YaHei" pitchFamily="34" charset="-122"/>
                <a:ea typeface="Microsoft YaHei" pitchFamily="34" charset="-122"/>
                <a:sym typeface="Calibri" pitchFamily="34" charset="0"/>
              </a:rPr>
              <a:t>。 </a:t>
            </a:r>
            <a:r>
              <a:rPr lang="en-US" sz="1100" dirty="0" err="1" smtClean="0">
                <a:solidFill>
                  <a:srgbClr val="000000"/>
                </a:solidFill>
                <a:latin typeface="Microsoft YaHei" pitchFamily="34" charset="-122"/>
                <a:ea typeface="Microsoft YaHei" pitchFamily="34" charset="-122"/>
                <a:sym typeface="Calibri" pitchFamily="34" charset="0"/>
              </a:rPr>
              <a:t>若要将自定义版式应用于新幻灯片，请右键单击幻灯片缩略图</a:t>
            </a:r>
            <a:r>
              <a:rPr lang="en-US" sz="1100" dirty="0" smtClean="0">
                <a:solidFill>
                  <a:srgbClr val="000000"/>
                </a:solidFill>
                <a:latin typeface="Microsoft YaHei" pitchFamily="34" charset="-122"/>
                <a:ea typeface="Microsoft YaHei" pitchFamily="34" charset="-122"/>
                <a:sym typeface="Calibri" pitchFamily="34" charset="0"/>
              </a:rPr>
              <a:t>，</a:t>
            </a:r>
            <a:r>
              <a:rPr lang="zh-CN" altLang="en-US" sz="1100" dirty="0" smtClean="0">
                <a:solidFill>
                  <a:srgbClr val="000000"/>
                </a:solidFill>
                <a:latin typeface="Microsoft YaHei" pitchFamily="34" charset="-122"/>
                <a:ea typeface="Microsoft YaHei" pitchFamily="34" charset="-122"/>
                <a:sym typeface="Calibri" pitchFamily="34" charset="0"/>
              </a:rPr>
              <a:t>指向“版式”，然后单击“版式”库中的版式。</a:t>
            </a:r>
            <a:r>
              <a:rPr lang="en-US" sz="1100" dirty="0" err="1" smtClean="0">
                <a:solidFill>
                  <a:srgbClr val="000000"/>
                </a:solidFill>
                <a:latin typeface="Microsoft YaHei" pitchFamily="34" charset="-122"/>
                <a:ea typeface="Microsoft YaHei" pitchFamily="34" charset="-122"/>
                <a:sym typeface="Calibri" pitchFamily="34" charset="0"/>
              </a:rPr>
              <a:t>若要更改版式，请打开母版视图并更改该视图中的特定母版版式</a:t>
            </a:r>
            <a:r>
              <a:rPr lang="en-US" sz="1100" dirty="0" smtClean="0">
                <a:solidFill>
                  <a:srgbClr val="000000"/>
                </a:solidFill>
                <a:latin typeface="Microsoft YaHei" pitchFamily="34" charset="-122"/>
                <a:ea typeface="Microsoft YaHei" pitchFamily="34" charset="-122"/>
                <a:sym typeface="Calibri" pitchFamily="34" charset="0"/>
              </a:rPr>
              <a:t>。 </a:t>
            </a:r>
            <a:r>
              <a:rPr lang="en-US" sz="1100" dirty="0" err="1" smtClean="0">
                <a:solidFill>
                  <a:srgbClr val="000000"/>
                </a:solidFill>
                <a:latin typeface="Microsoft YaHei" pitchFamily="34" charset="-122"/>
                <a:ea typeface="Microsoft YaHei" pitchFamily="34" charset="-122"/>
                <a:sym typeface="Calibri" pitchFamily="34" charset="0"/>
              </a:rPr>
              <a:t>您可以通过指向版式缩略图找到版式标题</a:t>
            </a:r>
            <a:r>
              <a:rPr lang="en-US" sz="1100" dirty="0" smtClean="0">
                <a:solidFill>
                  <a:srgbClr val="000000"/>
                </a:solidFill>
                <a:latin typeface="Microsoft YaHei" pitchFamily="34" charset="-122"/>
                <a:ea typeface="Microsoft YaHei" pitchFamily="34" charset="-122"/>
                <a:sym typeface="Calibri" pitchFamily="34" charset="0"/>
              </a:rPr>
              <a:t>。</a:t>
            </a:r>
          </a:p>
          <a:p>
            <a:pPr>
              <a:spcBef>
                <a:spcPct val="0"/>
              </a:spcBef>
            </a:pPr>
            <a:r>
              <a:rPr lang="en-US" sz="1100" b="1" dirty="0" err="1" smtClean="0">
                <a:solidFill>
                  <a:srgbClr val="000000"/>
                </a:solidFill>
                <a:latin typeface="Microsoft YaHei" pitchFamily="34" charset="-122"/>
                <a:ea typeface="Microsoft YaHei" pitchFamily="34" charset="-122"/>
                <a:sym typeface="Calibri" pitchFamily="34" charset="0"/>
              </a:rPr>
              <a:t>动画：</a:t>
            </a:r>
            <a:r>
              <a:rPr lang="en-US" sz="1100" dirty="0" err="1" smtClean="0">
                <a:solidFill>
                  <a:srgbClr val="000000"/>
                </a:solidFill>
                <a:latin typeface="Microsoft YaHei" pitchFamily="34" charset="-122"/>
                <a:ea typeface="Microsoft YaHei" pitchFamily="34" charset="-122"/>
                <a:sym typeface="Calibri" pitchFamily="34" charset="0"/>
              </a:rPr>
              <a:t>自定义动画效果将应用于整个演示文稿</a:t>
            </a:r>
            <a:r>
              <a:rPr lang="en-US" sz="1100" dirty="0" smtClean="0">
                <a:solidFill>
                  <a:srgbClr val="000000"/>
                </a:solidFill>
                <a:latin typeface="Microsoft YaHei" pitchFamily="34" charset="-122"/>
                <a:ea typeface="Microsoft YaHei" pitchFamily="34" charset="-122"/>
                <a:sym typeface="Calibri" pitchFamily="34" charset="0"/>
              </a:rPr>
              <a:t>。</a:t>
            </a:r>
            <a:r>
              <a:rPr lang="zh-CN" altLang="en-US" sz="1100" dirty="0" smtClean="0">
                <a:solidFill>
                  <a:srgbClr val="000000"/>
                </a:solidFill>
                <a:latin typeface="Microsoft YaHei" pitchFamily="34" charset="-122"/>
                <a:ea typeface="Microsoft YaHei" pitchFamily="34" charset="-122"/>
                <a:sym typeface="Calibri" pitchFamily="34" charset="0"/>
              </a:rPr>
              <a:t>这些效果包括“浮入”（“向上”或“向下”选项）、“淡出”和“缩放”。 若要更改动画效果，请单击“动画”选项卡，然后使用“添加动画”库和“计时”选项。 “效果选项”为您提供效果选择；单击“动画”选项卡上的“动画窗格”可使用多个动画。</a:t>
            </a:r>
            <a:endParaRPr lang="en-US" sz="1100" dirty="0" smtClean="0">
              <a:solidFill>
                <a:srgbClr val="000000"/>
              </a:solidFill>
              <a:latin typeface="Microsoft YaHei" pitchFamily="34" charset="-122"/>
              <a:ea typeface="Microsoft YaHei" pitchFamily="34" charset="-122"/>
              <a:sym typeface="Calibri" pitchFamily="34" charset="0"/>
            </a:endParaRPr>
          </a:p>
          <a:p>
            <a:pPr>
              <a:spcBef>
                <a:spcPct val="0"/>
              </a:spcBef>
            </a:pPr>
            <a:r>
              <a:rPr lang="en-US" sz="1100" b="1" dirty="0" err="1" smtClean="0">
                <a:solidFill>
                  <a:srgbClr val="000000"/>
                </a:solidFill>
                <a:latin typeface="Microsoft YaHei" pitchFamily="34" charset="-122"/>
                <a:ea typeface="Microsoft YaHei" pitchFamily="34" charset="-122"/>
                <a:sym typeface="Calibri" pitchFamily="34" charset="0"/>
              </a:rPr>
              <a:t>切换</a:t>
            </a:r>
            <a:r>
              <a:rPr lang="en-US" sz="1100" dirty="0" smtClean="0">
                <a:solidFill>
                  <a:srgbClr val="000000"/>
                </a:solidFill>
                <a:latin typeface="Microsoft YaHei" pitchFamily="34" charset="-122"/>
                <a:ea typeface="Microsoft YaHei" pitchFamily="34" charset="-122"/>
                <a:sym typeface="Calibri" pitchFamily="34" charset="0"/>
              </a:rPr>
              <a:t>：</a:t>
            </a:r>
            <a:r>
              <a:rPr lang="zh-CN" altLang="en-US" sz="1100" dirty="0" smtClean="0">
                <a:solidFill>
                  <a:srgbClr val="000000"/>
                </a:solidFill>
                <a:latin typeface="Microsoft YaHei" pitchFamily="34" charset="-122"/>
                <a:ea typeface="Microsoft YaHei" pitchFamily="34" charset="-122"/>
                <a:sym typeface="Calibri" pitchFamily="34" charset="0"/>
              </a:rPr>
              <a:t>一种“门”切换用于强调幻灯片的放映部分。 它应用于“课程内容”幻灯片、“课程”幻灯片和第一张测试幻灯片。</a:t>
            </a:r>
            <a:endParaRPr lang="en-US" sz="1100" dirty="0" smtClean="0">
              <a:solidFill>
                <a:srgbClr val="000000"/>
              </a:solidFill>
              <a:latin typeface="Microsoft YaHei" pitchFamily="34" charset="-122"/>
              <a:ea typeface="Microsoft YaHei" pitchFamily="34" charset="-122"/>
              <a:sym typeface="Calibri" pitchFamily="34" charset="0"/>
            </a:endParaRPr>
          </a:p>
          <a:p>
            <a:pPr>
              <a:spcBef>
                <a:spcPct val="0"/>
              </a:spcBef>
            </a:pPr>
            <a:r>
              <a:rPr lang="en-US" sz="1100" b="1" dirty="0" err="1" smtClean="0">
                <a:solidFill>
                  <a:srgbClr val="000000"/>
                </a:solidFill>
                <a:latin typeface="Microsoft YaHei" pitchFamily="34" charset="-122"/>
                <a:ea typeface="Microsoft YaHei" pitchFamily="34" charset="-122"/>
                <a:sym typeface="Calibri" pitchFamily="34" charset="0"/>
              </a:rPr>
              <a:t>在线课程超链接：</a:t>
            </a:r>
            <a:r>
              <a:rPr lang="en-US" sz="1100" dirty="0" err="1" smtClean="0">
                <a:solidFill>
                  <a:srgbClr val="000000"/>
                </a:solidFill>
                <a:latin typeface="Microsoft YaHei" pitchFamily="34" charset="-122"/>
                <a:ea typeface="Microsoft YaHei" pitchFamily="34" charset="-122"/>
                <a:sym typeface="Calibri" pitchFamily="34" charset="0"/>
              </a:rPr>
              <a:t>该模板包含本培训课程的在线版本链接</a:t>
            </a:r>
            <a:r>
              <a:rPr lang="en-US" sz="1100" dirty="0" smtClean="0">
                <a:solidFill>
                  <a:srgbClr val="000000"/>
                </a:solidFill>
                <a:latin typeface="Microsoft YaHei" pitchFamily="34" charset="-122"/>
                <a:ea typeface="Microsoft YaHei" pitchFamily="34" charset="-122"/>
                <a:sym typeface="Calibri" pitchFamily="34" charset="0"/>
              </a:rPr>
              <a:t>。 </a:t>
            </a:r>
            <a:r>
              <a:rPr lang="en-US" sz="1100" dirty="0" err="1" smtClean="0">
                <a:solidFill>
                  <a:srgbClr val="000000"/>
                </a:solidFill>
                <a:latin typeface="Microsoft YaHei" pitchFamily="34" charset="-122"/>
                <a:ea typeface="Microsoft YaHei" pitchFamily="34" charset="-122"/>
                <a:sym typeface="Calibri" pitchFamily="34" charset="0"/>
              </a:rPr>
              <a:t>这些链接指向每个课程的动手练习单元以及为本课程发布的课程摘要卡</a:t>
            </a:r>
            <a:r>
              <a:rPr lang="en-US" sz="1100" dirty="0" smtClean="0">
                <a:solidFill>
                  <a:srgbClr val="000000"/>
                </a:solidFill>
                <a:latin typeface="Microsoft YaHei" pitchFamily="34" charset="-122"/>
                <a:ea typeface="Microsoft YaHei" pitchFamily="34" charset="-122"/>
                <a:sym typeface="Calibri" pitchFamily="34" charset="0"/>
              </a:rPr>
              <a:t>。 </a:t>
            </a:r>
            <a:r>
              <a:rPr lang="en-US" sz="1100" b="1" dirty="0" err="1" smtClean="0">
                <a:solidFill>
                  <a:srgbClr val="000000"/>
                </a:solidFill>
                <a:latin typeface="Microsoft YaHei" pitchFamily="34" charset="-122"/>
                <a:ea typeface="Microsoft YaHei" pitchFamily="34" charset="-122"/>
                <a:sym typeface="Calibri" pitchFamily="34" charset="0"/>
              </a:rPr>
              <a:t>请注意：</a:t>
            </a:r>
            <a:r>
              <a:rPr lang="en-US" sz="1100" dirty="0" err="1" smtClean="0">
                <a:solidFill>
                  <a:srgbClr val="000000"/>
                </a:solidFill>
                <a:latin typeface="Microsoft YaHei" pitchFamily="34" charset="-122"/>
                <a:ea typeface="Microsoft YaHei" pitchFamily="34" charset="-122"/>
                <a:sym typeface="Calibri" pitchFamily="34" charset="0"/>
              </a:rPr>
              <a:t>您必须安装</a:t>
            </a:r>
            <a:r>
              <a:rPr lang="en-US" sz="1100" dirty="0" smtClean="0">
                <a:solidFill>
                  <a:srgbClr val="000000"/>
                </a:solidFill>
                <a:latin typeface="Microsoft YaHei" pitchFamily="34" charset="-122"/>
                <a:ea typeface="Microsoft YaHei" pitchFamily="34" charset="-122"/>
                <a:sym typeface="Calibri" pitchFamily="34" charset="0"/>
              </a:rPr>
              <a:t> Word 2010 </a:t>
            </a:r>
            <a:r>
              <a:rPr lang="en-US" sz="1100" dirty="0" err="1" smtClean="0">
                <a:solidFill>
                  <a:srgbClr val="000000"/>
                </a:solidFill>
                <a:latin typeface="Microsoft YaHei" pitchFamily="34" charset="-122"/>
                <a:ea typeface="Microsoft YaHei" pitchFamily="34" charset="-122"/>
                <a:sym typeface="Calibri" pitchFamily="34" charset="0"/>
              </a:rPr>
              <a:t>才能查看动手练习单元</a:t>
            </a:r>
            <a:r>
              <a:rPr lang="en-US" sz="1100" dirty="0" smtClean="0">
                <a:solidFill>
                  <a:srgbClr val="000000"/>
                </a:solidFill>
                <a:latin typeface="Microsoft YaHei" pitchFamily="34" charset="-122"/>
                <a:ea typeface="Microsoft YaHei" pitchFamily="34" charset="-122"/>
                <a:sym typeface="Calibri" pitchFamily="34" charset="0"/>
              </a:rPr>
              <a:t>。 </a:t>
            </a:r>
            <a:r>
              <a:rPr lang="en-US" sz="1100" dirty="0" err="1" smtClean="0">
                <a:solidFill>
                  <a:srgbClr val="000000"/>
                </a:solidFill>
                <a:latin typeface="Microsoft YaHei" pitchFamily="34" charset="-122"/>
                <a:ea typeface="Microsoft YaHei" pitchFamily="34" charset="-122"/>
                <a:sym typeface="Calibri" pitchFamily="34" charset="0"/>
              </a:rPr>
              <a:t>如果您没有</a:t>
            </a:r>
            <a:r>
              <a:rPr lang="en-US" sz="1100" dirty="0" smtClean="0">
                <a:solidFill>
                  <a:srgbClr val="000000"/>
                </a:solidFill>
                <a:latin typeface="Microsoft YaHei" pitchFamily="34" charset="-122"/>
                <a:ea typeface="Microsoft YaHei" pitchFamily="34" charset="-122"/>
                <a:sym typeface="Calibri" pitchFamily="34" charset="0"/>
              </a:rPr>
              <a:t> Word 2010，则您将无法访问练习说明。</a:t>
            </a:r>
          </a:p>
          <a:p>
            <a:pPr>
              <a:spcBef>
                <a:spcPct val="0"/>
              </a:spcBef>
            </a:pPr>
            <a:r>
              <a:rPr lang="en-US" sz="1100" b="1" dirty="0" err="1" smtClean="0">
                <a:solidFill>
                  <a:srgbClr val="000000"/>
                </a:solidFill>
                <a:latin typeface="Microsoft YaHei" pitchFamily="34" charset="-122"/>
                <a:ea typeface="Microsoft YaHei" pitchFamily="34" charset="-122"/>
                <a:sym typeface="Calibri" pitchFamily="34" charset="0"/>
              </a:rPr>
              <a:t>页眉和页脚：</a:t>
            </a:r>
            <a:r>
              <a:rPr lang="en-US" sz="1100" dirty="0" err="1" smtClean="0">
                <a:solidFill>
                  <a:srgbClr val="000000"/>
                </a:solidFill>
                <a:latin typeface="Microsoft YaHei" pitchFamily="34" charset="-122"/>
                <a:ea typeface="Microsoft YaHei" pitchFamily="34" charset="-122"/>
                <a:sym typeface="Calibri" pitchFamily="34" charset="0"/>
              </a:rPr>
              <a:t>该模板包含显示课程标题的页脚</a:t>
            </a:r>
            <a:r>
              <a:rPr lang="en-US" sz="1100" dirty="0" smtClean="0">
                <a:solidFill>
                  <a:srgbClr val="000000"/>
                </a:solidFill>
                <a:latin typeface="Microsoft YaHei" pitchFamily="34" charset="-122"/>
                <a:ea typeface="Microsoft YaHei" pitchFamily="34" charset="-122"/>
                <a:sym typeface="Calibri" pitchFamily="34" charset="0"/>
              </a:rPr>
              <a:t>。 </a:t>
            </a:r>
            <a:r>
              <a:rPr lang="en-US" sz="1100" dirty="0" err="1" smtClean="0">
                <a:solidFill>
                  <a:srgbClr val="000000"/>
                </a:solidFill>
                <a:latin typeface="Microsoft YaHei" pitchFamily="34" charset="-122"/>
                <a:ea typeface="Microsoft YaHei" pitchFamily="34" charset="-122"/>
                <a:sym typeface="Calibri" pitchFamily="34" charset="0"/>
              </a:rPr>
              <a:t>若要添加页脚（例如日期或幻灯片编号</a:t>
            </a:r>
            <a:r>
              <a:rPr lang="en-US" sz="1100" dirty="0" smtClean="0">
                <a:solidFill>
                  <a:srgbClr val="000000"/>
                </a:solidFill>
                <a:latin typeface="Microsoft YaHei" pitchFamily="34" charset="-122"/>
                <a:ea typeface="Microsoft YaHei" pitchFamily="34" charset="-122"/>
                <a:sym typeface="Calibri" pitchFamily="34" charset="0"/>
              </a:rPr>
              <a:t>），</a:t>
            </a:r>
            <a:r>
              <a:rPr lang="zh-CN" altLang="en-US" sz="1100" dirty="0" smtClean="0">
                <a:solidFill>
                  <a:srgbClr val="000000"/>
                </a:solidFill>
                <a:latin typeface="Microsoft YaHei" pitchFamily="34" charset="-122"/>
                <a:ea typeface="Microsoft YaHei" pitchFamily="34" charset="-122"/>
                <a:sym typeface="Calibri" pitchFamily="34" charset="0"/>
              </a:rPr>
              <a:t>一种“门”切换用于强调幻灯片的放映部分。 它应用于“课程内容”幻灯片、“课程”幻灯片和第一张测试</a:t>
            </a:r>
            <a:r>
              <a:rPr lang="zh-CN" altLang="en-US" sz="1100" smtClean="0">
                <a:solidFill>
                  <a:srgbClr val="000000"/>
                </a:solidFill>
                <a:latin typeface="Microsoft YaHei" pitchFamily="34" charset="-122"/>
                <a:ea typeface="Microsoft YaHei" pitchFamily="34" charset="-122"/>
                <a:sym typeface="Calibri" pitchFamily="34" charset="0"/>
              </a:rPr>
              <a:t>幻灯片。</a:t>
            </a:r>
            <a:endParaRPr lang="en-US" sz="1100" dirty="0" smtClean="0">
              <a:solidFill>
                <a:srgbClr val="000000"/>
              </a:solidFill>
              <a:latin typeface="Microsoft YaHei" pitchFamily="34" charset="-122"/>
              <a:ea typeface="Microsoft YaHei" pitchFamily="34" charset="-122"/>
              <a:sym typeface="Calibri" pitchFamily="34" charset="0"/>
            </a:endParaRPr>
          </a:p>
        </p:txBody>
      </p:sp>
      <p:sp>
        <p:nvSpPr>
          <p:cNvPr id="4" name="Slide Number Placeholder 3"/>
          <p:cNvSpPr>
            <a:spLocks noGrp="1"/>
          </p:cNvSpPr>
          <p:nvPr>
            <p:ph type="sldNum" sz="quarter" idx="10"/>
          </p:nvPr>
        </p:nvSpPr>
        <p:spPr/>
        <p:txBody>
          <a:bodyPr/>
          <a:lstStyle/>
          <a:p>
            <a:fld id="{6D495259-C478-458E-8F66-D0CFA83DA988}" type="slidenum">
              <a:rPr lang="en-US" smtClean="0"/>
              <a:pPr/>
              <a:t>24</a:t>
            </a:fld>
            <a:endParaRPr lang="en-US" dirty="0"/>
          </a:p>
        </p:txBody>
      </p:sp>
    </p:spTree>
    <p:extLst>
      <p:ext uri="{BB962C8B-B14F-4D97-AF65-F5344CB8AC3E}">
        <p14:creationId xmlns:p14="http://schemas.microsoft.com/office/powerpoint/2010/main" val="653721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495259-C478-458E-8F66-D0CFA83DA988}" type="slidenum">
              <a:rPr lang="en-US" smtClean="0"/>
              <a:pPr/>
              <a:t>3</a:t>
            </a:fld>
            <a:endParaRPr lang="en-US" dirty="0"/>
          </a:p>
        </p:txBody>
      </p:sp>
    </p:spTree>
    <p:extLst>
      <p:ext uri="{BB962C8B-B14F-4D97-AF65-F5344CB8AC3E}">
        <p14:creationId xmlns:p14="http://schemas.microsoft.com/office/powerpoint/2010/main" val="26873467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495259-C478-458E-8F66-D0CFA83DA988}" type="slidenum">
              <a:rPr lang="en-US" smtClean="0"/>
              <a:pPr/>
              <a:t>4</a:t>
            </a:fld>
            <a:endParaRPr lang="en-US" dirty="0"/>
          </a:p>
        </p:txBody>
      </p:sp>
    </p:spTree>
    <p:extLst>
      <p:ext uri="{BB962C8B-B14F-4D97-AF65-F5344CB8AC3E}">
        <p14:creationId xmlns:p14="http://schemas.microsoft.com/office/powerpoint/2010/main" val="1535627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495259-C478-458E-8F66-D0CFA83DA988}" type="slidenum">
              <a:rPr lang="en-US" smtClean="0"/>
              <a:pPr/>
              <a:t>5</a:t>
            </a:fld>
            <a:endParaRPr lang="en-US" dirty="0"/>
          </a:p>
        </p:txBody>
      </p:sp>
    </p:spTree>
    <p:extLst>
      <p:ext uri="{BB962C8B-B14F-4D97-AF65-F5344CB8AC3E}">
        <p14:creationId xmlns:p14="http://schemas.microsoft.com/office/powerpoint/2010/main" val="2168869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zh-CN" noProof="0" dirty="0" smtClean="0">
                <a:solidFill>
                  <a:srgbClr val="000000"/>
                </a:solidFill>
                <a:latin typeface="Microsoft YaHei" pitchFamily="34" charset="-122"/>
                <a:ea typeface="Microsoft YaHei" pitchFamily="34" charset="-122"/>
                <a:sym typeface="Calibri" pitchFamily="34" charset="0"/>
              </a:rPr>
              <a:t>[</a:t>
            </a:r>
            <a:r>
              <a:rPr lang="zh-CN" altLang="en-US" b="1" noProof="0" dirty="0" smtClean="0">
                <a:solidFill>
                  <a:srgbClr val="000000"/>
                </a:solidFill>
                <a:latin typeface="Microsoft YaHei" pitchFamily="34" charset="-122"/>
                <a:ea typeface="Microsoft YaHei" pitchFamily="34" charset="-122"/>
                <a:sym typeface="Calibri" pitchFamily="34" charset="0"/>
              </a:rPr>
              <a:t>讲师注意：</a:t>
            </a:r>
            <a:r>
              <a:rPr lang="zh-CN" altLang="en-US" noProof="0" dirty="0" smtClean="0">
                <a:solidFill>
                  <a:srgbClr val="000000"/>
                </a:solidFill>
                <a:latin typeface="Microsoft YaHei" pitchFamily="34" charset="-122"/>
                <a:ea typeface="Microsoft YaHei" pitchFamily="34" charset="-122"/>
                <a:sym typeface="Calibri" pitchFamily="34" charset="0"/>
              </a:rPr>
              <a:t>如果您在播放此视频时遇到问题，例如如果视频播放窗口中显示“编解码器不可用”消息</a:t>
            </a:r>
            <a:r>
              <a:rPr lang="zh-CN" altLang="en-US" b="1" noProof="0" dirty="0" smtClean="0">
                <a:solidFill>
                  <a:srgbClr val="000000"/>
                </a:solidFill>
                <a:latin typeface="Microsoft YaHei" pitchFamily="34" charset="-122"/>
                <a:ea typeface="Microsoft YaHei" pitchFamily="34" charset="-122"/>
                <a:sym typeface="Calibri" pitchFamily="34" charset="0"/>
              </a:rPr>
              <a:t>，</a:t>
            </a:r>
            <a:r>
              <a:rPr lang="zh-CN" altLang="en-US" noProof="0" dirty="0" smtClean="0">
                <a:solidFill>
                  <a:srgbClr val="000000"/>
                </a:solidFill>
                <a:latin typeface="Microsoft YaHei" pitchFamily="34" charset="-122"/>
                <a:ea typeface="Microsoft YaHei" pitchFamily="34" charset="-122"/>
                <a:sym typeface="Calibri" pitchFamily="34" charset="0"/>
              </a:rPr>
              <a:t>则演示文稿可能已在受保护的视图中打开。 若要启用视频播放，请在 </a:t>
            </a:r>
            <a:r>
              <a:rPr lang="en-US" altLang="zh-CN" noProof="0" dirty="0" smtClean="0">
                <a:solidFill>
                  <a:srgbClr val="000000"/>
                </a:solidFill>
                <a:latin typeface="Microsoft YaHei" pitchFamily="34" charset="-122"/>
                <a:ea typeface="Microsoft YaHei" pitchFamily="34" charset="-122"/>
                <a:sym typeface="Calibri" pitchFamily="34" charset="0"/>
              </a:rPr>
              <a:t>PowerPoint </a:t>
            </a:r>
            <a:r>
              <a:rPr lang="zh-CN" altLang="en-US" noProof="0" dirty="0" smtClean="0">
                <a:solidFill>
                  <a:srgbClr val="000000"/>
                </a:solidFill>
                <a:latin typeface="Microsoft YaHei" pitchFamily="34" charset="-122"/>
                <a:ea typeface="Microsoft YaHei" pitchFamily="34" charset="-122"/>
                <a:sym typeface="Calibri" pitchFamily="34" charset="0"/>
              </a:rPr>
              <a:t>窗口顶部的黄色安全栏中单击“启用编辑”。 请注意，即使已打开受保护的视图，视频也应该可以在幻灯片放映视图中正常播放。</a:t>
            </a:r>
            <a:r>
              <a:rPr lang="en-US" altLang="zh-CN" noProof="0" dirty="0" smtClean="0">
                <a:solidFill>
                  <a:srgbClr val="000000"/>
                </a:solidFill>
                <a:latin typeface="Microsoft YaHei" pitchFamily="34" charset="-122"/>
                <a:ea typeface="Microsoft YaHei" pitchFamily="34" charset="-122"/>
                <a:sym typeface="Calibri" pitchFamily="34" charset="0"/>
              </a:rPr>
              <a:t>]</a:t>
            </a:r>
          </a:p>
        </p:txBody>
      </p:sp>
      <p:sp>
        <p:nvSpPr>
          <p:cNvPr id="4" name="Slide Number Placeholder 3"/>
          <p:cNvSpPr>
            <a:spLocks noGrp="1"/>
          </p:cNvSpPr>
          <p:nvPr>
            <p:ph type="sldNum" sz="quarter" idx="10"/>
          </p:nvPr>
        </p:nvSpPr>
        <p:spPr/>
        <p:txBody>
          <a:bodyPr/>
          <a:lstStyle/>
          <a:p>
            <a:fld id="{6D495259-C478-458E-8F66-D0CFA83DA988}"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41440653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dirty="0" smtClean="0">
                <a:solidFill>
                  <a:srgbClr val="000000"/>
                </a:solidFill>
                <a:latin typeface="Microsoft YaHei" pitchFamily="34" charset="-122"/>
                <a:ea typeface="Microsoft YaHei" pitchFamily="34" charset="-122"/>
                <a:sym typeface="Calibri" pitchFamily="34" charset="0"/>
              </a:rPr>
              <a:t>[</a:t>
            </a:r>
            <a:r>
              <a:rPr lang="en-US" b="1" dirty="0" err="1" smtClean="0">
                <a:solidFill>
                  <a:srgbClr val="000000"/>
                </a:solidFill>
                <a:latin typeface="Microsoft YaHei" pitchFamily="34" charset="-122"/>
                <a:ea typeface="Microsoft YaHei" pitchFamily="34" charset="-122"/>
                <a:sym typeface="Calibri" pitchFamily="34" charset="0"/>
              </a:rPr>
              <a:t>讲师注意：</a:t>
            </a:r>
            <a:r>
              <a:rPr lang="en-US" dirty="0" err="1" smtClean="0">
                <a:solidFill>
                  <a:srgbClr val="000000"/>
                </a:solidFill>
                <a:latin typeface="Microsoft YaHei" pitchFamily="34" charset="-122"/>
                <a:ea typeface="Microsoft YaHei" pitchFamily="34" charset="-122"/>
                <a:sym typeface="Calibri" pitchFamily="34" charset="0"/>
              </a:rPr>
              <a:t>如果您在播放此视频时遇到问题，例如如果视频播放窗口中显示“编解码器不可用”消息</a:t>
            </a:r>
            <a:r>
              <a:rPr lang="en-US" b="1" dirty="0" err="1" smtClean="0">
                <a:solidFill>
                  <a:srgbClr val="000000"/>
                </a:solidFill>
                <a:latin typeface="Microsoft YaHei" pitchFamily="34" charset="-122"/>
                <a:ea typeface="Microsoft YaHei" pitchFamily="34" charset="-122"/>
                <a:sym typeface="Calibri" pitchFamily="34" charset="0"/>
              </a:rPr>
              <a:t>，</a:t>
            </a:r>
            <a:r>
              <a:rPr lang="en-US" dirty="0" err="1" smtClean="0">
                <a:solidFill>
                  <a:srgbClr val="000000"/>
                </a:solidFill>
                <a:latin typeface="Microsoft YaHei" pitchFamily="34" charset="-122"/>
                <a:ea typeface="Microsoft YaHei" pitchFamily="34" charset="-122"/>
                <a:sym typeface="Calibri" pitchFamily="34" charset="0"/>
              </a:rPr>
              <a:t>则演示文稿可能已在受保护的视图中打开</a:t>
            </a:r>
            <a:r>
              <a:rPr lang="en-US" dirty="0" smtClean="0">
                <a:solidFill>
                  <a:srgbClr val="000000"/>
                </a:solidFill>
                <a:latin typeface="Microsoft YaHei" pitchFamily="34" charset="-122"/>
                <a:ea typeface="Microsoft YaHei" pitchFamily="34" charset="-122"/>
                <a:sym typeface="Calibri" pitchFamily="34" charset="0"/>
              </a:rPr>
              <a:t>。 </a:t>
            </a:r>
            <a:r>
              <a:rPr lang="en-US" dirty="0" err="1" smtClean="0">
                <a:solidFill>
                  <a:srgbClr val="000000"/>
                </a:solidFill>
                <a:latin typeface="Microsoft YaHei" pitchFamily="34" charset="-122"/>
                <a:ea typeface="Microsoft YaHei" pitchFamily="34" charset="-122"/>
                <a:sym typeface="Calibri" pitchFamily="34" charset="0"/>
              </a:rPr>
              <a:t>若要启用视频播放，请在</a:t>
            </a:r>
            <a:r>
              <a:rPr lang="en-US" dirty="0" smtClean="0">
                <a:solidFill>
                  <a:srgbClr val="000000"/>
                </a:solidFill>
                <a:latin typeface="Microsoft YaHei" pitchFamily="34" charset="-122"/>
                <a:ea typeface="Microsoft YaHei" pitchFamily="34" charset="-122"/>
                <a:sym typeface="Calibri" pitchFamily="34" charset="0"/>
              </a:rPr>
              <a:t> PowerPoint </a:t>
            </a:r>
            <a:r>
              <a:rPr lang="en-US" dirty="0" err="1" smtClean="0">
                <a:solidFill>
                  <a:srgbClr val="000000"/>
                </a:solidFill>
                <a:latin typeface="Microsoft YaHei" pitchFamily="34" charset="-122"/>
                <a:ea typeface="Microsoft YaHei" pitchFamily="34" charset="-122"/>
                <a:sym typeface="Calibri" pitchFamily="34" charset="0"/>
              </a:rPr>
              <a:t>窗口顶部的黄色安全栏中</a:t>
            </a:r>
            <a:r>
              <a:rPr lang="zh-CN" altLang="en-US" dirty="0" smtClean="0">
                <a:solidFill>
                  <a:srgbClr val="000000"/>
                </a:solidFill>
                <a:latin typeface="Microsoft YaHei" pitchFamily="34" charset="-122"/>
                <a:ea typeface="Microsoft YaHei" pitchFamily="34" charset="-122"/>
                <a:sym typeface="Calibri" pitchFamily="34" charset="0"/>
              </a:rPr>
              <a:t>单击“启用编辑”。 </a:t>
            </a:r>
            <a:r>
              <a:rPr lang="en-US" dirty="0" err="1" smtClean="0">
                <a:solidFill>
                  <a:srgbClr val="000000"/>
                </a:solidFill>
                <a:latin typeface="Microsoft YaHei" pitchFamily="34" charset="-122"/>
                <a:ea typeface="Microsoft YaHei" pitchFamily="34" charset="-122"/>
                <a:sym typeface="Calibri" pitchFamily="34" charset="0"/>
              </a:rPr>
              <a:t>请注意，即使已打开受保护的视图，视频也应该可以在幻灯片放映视图中正常播放</a:t>
            </a:r>
            <a:r>
              <a:rPr lang="en-US" dirty="0" smtClean="0">
                <a:solidFill>
                  <a:srgbClr val="000000"/>
                </a:solidFill>
                <a:latin typeface="Microsoft YaHei" pitchFamily="34" charset="-122"/>
                <a:ea typeface="Microsoft YaHei" pitchFamily="34" charset="-122"/>
                <a:sym typeface="Calibri" pitchFamily="34" charset="0"/>
              </a:rPr>
              <a:t>。]</a:t>
            </a:r>
          </a:p>
        </p:txBody>
      </p:sp>
      <p:sp>
        <p:nvSpPr>
          <p:cNvPr id="4" name="Slide Number Placeholder 3"/>
          <p:cNvSpPr>
            <a:spLocks noGrp="1"/>
          </p:cNvSpPr>
          <p:nvPr>
            <p:ph type="sldNum" sz="quarter" idx="10"/>
          </p:nvPr>
        </p:nvSpPr>
        <p:spPr/>
        <p:txBody>
          <a:bodyPr/>
          <a:lstStyle/>
          <a:p>
            <a:fld id="{6D495259-C478-458E-8F66-D0CFA83DA988}"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41440653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dirty="0" smtClean="0">
                <a:solidFill>
                  <a:srgbClr val="000000"/>
                </a:solidFill>
                <a:latin typeface="Microsoft YaHei" pitchFamily="34" charset="-122"/>
                <a:ea typeface="Microsoft YaHei" pitchFamily="34" charset="-122"/>
                <a:sym typeface="Calibri" pitchFamily="34" charset="0"/>
              </a:rPr>
              <a:t>[</a:t>
            </a:r>
            <a:r>
              <a:rPr lang="en-US" b="1" dirty="0" err="1" smtClean="0">
                <a:solidFill>
                  <a:srgbClr val="000000"/>
                </a:solidFill>
                <a:latin typeface="Microsoft YaHei" pitchFamily="34" charset="-122"/>
                <a:ea typeface="Microsoft YaHei" pitchFamily="34" charset="-122"/>
                <a:sym typeface="Calibri" pitchFamily="34" charset="0"/>
              </a:rPr>
              <a:t>讲师注意：</a:t>
            </a:r>
            <a:r>
              <a:rPr lang="en-US" dirty="0" err="1" smtClean="0">
                <a:solidFill>
                  <a:srgbClr val="000000"/>
                </a:solidFill>
                <a:latin typeface="Microsoft YaHei" pitchFamily="34" charset="-122"/>
                <a:ea typeface="Microsoft YaHei" pitchFamily="34" charset="-122"/>
                <a:sym typeface="Calibri" pitchFamily="34" charset="0"/>
              </a:rPr>
              <a:t>如果您在播放此视频时遇到问题，例如如果视频播放窗口中显示“编解码器不可用”消息</a:t>
            </a:r>
            <a:r>
              <a:rPr lang="en-US" b="1" dirty="0" err="1" smtClean="0">
                <a:solidFill>
                  <a:srgbClr val="000000"/>
                </a:solidFill>
                <a:latin typeface="Microsoft YaHei" pitchFamily="34" charset="-122"/>
                <a:ea typeface="Microsoft YaHei" pitchFamily="34" charset="-122"/>
                <a:sym typeface="Calibri" pitchFamily="34" charset="0"/>
              </a:rPr>
              <a:t>，</a:t>
            </a:r>
            <a:r>
              <a:rPr lang="en-US" dirty="0" err="1" smtClean="0">
                <a:solidFill>
                  <a:srgbClr val="000000"/>
                </a:solidFill>
                <a:latin typeface="Microsoft YaHei" pitchFamily="34" charset="-122"/>
                <a:ea typeface="Microsoft YaHei" pitchFamily="34" charset="-122"/>
                <a:sym typeface="Calibri" pitchFamily="34" charset="0"/>
              </a:rPr>
              <a:t>则演示文稿可能已在受保护的视图中打开</a:t>
            </a:r>
            <a:r>
              <a:rPr lang="en-US" dirty="0" smtClean="0">
                <a:solidFill>
                  <a:srgbClr val="000000"/>
                </a:solidFill>
                <a:latin typeface="Microsoft YaHei" pitchFamily="34" charset="-122"/>
                <a:ea typeface="Microsoft YaHei" pitchFamily="34" charset="-122"/>
                <a:sym typeface="Calibri" pitchFamily="34" charset="0"/>
              </a:rPr>
              <a:t>。 </a:t>
            </a:r>
            <a:r>
              <a:rPr lang="en-US" dirty="0" err="1" smtClean="0">
                <a:solidFill>
                  <a:srgbClr val="000000"/>
                </a:solidFill>
                <a:latin typeface="Microsoft YaHei" pitchFamily="34" charset="-122"/>
                <a:ea typeface="Microsoft YaHei" pitchFamily="34" charset="-122"/>
                <a:sym typeface="Calibri" pitchFamily="34" charset="0"/>
              </a:rPr>
              <a:t>若要启用视频播放，请在</a:t>
            </a:r>
            <a:r>
              <a:rPr lang="en-US" dirty="0" smtClean="0">
                <a:solidFill>
                  <a:srgbClr val="000000"/>
                </a:solidFill>
                <a:latin typeface="Microsoft YaHei" pitchFamily="34" charset="-122"/>
                <a:ea typeface="Microsoft YaHei" pitchFamily="34" charset="-122"/>
                <a:sym typeface="Calibri" pitchFamily="34" charset="0"/>
              </a:rPr>
              <a:t> PowerPoint </a:t>
            </a:r>
            <a:r>
              <a:rPr lang="en-US" dirty="0" err="1" smtClean="0">
                <a:solidFill>
                  <a:srgbClr val="000000"/>
                </a:solidFill>
                <a:latin typeface="Microsoft YaHei" pitchFamily="34" charset="-122"/>
                <a:ea typeface="Microsoft YaHei" pitchFamily="34" charset="-122"/>
                <a:sym typeface="Calibri" pitchFamily="34" charset="0"/>
              </a:rPr>
              <a:t>窗口顶部的黄色安全栏中</a:t>
            </a:r>
            <a:r>
              <a:rPr lang="zh-CN" altLang="en-US" dirty="0" smtClean="0">
                <a:solidFill>
                  <a:srgbClr val="000000"/>
                </a:solidFill>
                <a:latin typeface="Microsoft YaHei" pitchFamily="34" charset="-122"/>
                <a:ea typeface="Microsoft YaHei" pitchFamily="34" charset="-122"/>
                <a:sym typeface="Calibri" pitchFamily="34" charset="0"/>
              </a:rPr>
              <a:t>单击“启用编辑”。 </a:t>
            </a:r>
            <a:r>
              <a:rPr lang="en-US" dirty="0" err="1" smtClean="0">
                <a:solidFill>
                  <a:srgbClr val="000000"/>
                </a:solidFill>
                <a:latin typeface="Microsoft YaHei" pitchFamily="34" charset="-122"/>
                <a:ea typeface="Microsoft YaHei" pitchFamily="34" charset="-122"/>
                <a:sym typeface="Calibri" pitchFamily="34" charset="0"/>
              </a:rPr>
              <a:t>请注意，即使已打开受保护的视图，视频也应该可以在幻灯片放映视图中正常播放</a:t>
            </a:r>
            <a:r>
              <a:rPr lang="en-US" dirty="0" smtClean="0">
                <a:solidFill>
                  <a:srgbClr val="000000"/>
                </a:solidFill>
                <a:latin typeface="Microsoft YaHei" pitchFamily="34" charset="-122"/>
                <a:ea typeface="Microsoft YaHei" pitchFamily="34" charset="-122"/>
                <a:sym typeface="Calibri" pitchFamily="34" charset="0"/>
              </a:rPr>
              <a:t>。]</a:t>
            </a:r>
          </a:p>
        </p:txBody>
      </p:sp>
      <p:sp>
        <p:nvSpPr>
          <p:cNvPr id="4" name="Slide Number Placeholder 3"/>
          <p:cNvSpPr>
            <a:spLocks noGrp="1"/>
          </p:cNvSpPr>
          <p:nvPr>
            <p:ph type="sldNum" sz="quarter" idx="10"/>
          </p:nvPr>
        </p:nvSpPr>
        <p:spPr/>
        <p:txBody>
          <a:bodyPr/>
          <a:lstStyle/>
          <a:p>
            <a:fld id="{6D495259-C478-458E-8F66-D0CFA83DA988}"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41440653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dirty="0" smtClean="0">
                <a:solidFill>
                  <a:srgbClr val="000000"/>
                </a:solidFill>
                <a:latin typeface="Microsoft YaHei" pitchFamily="34" charset="-122"/>
                <a:ea typeface="Microsoft YaHei" pitchFamily="34" charset="-122"/>
                <a:sym typeface="Calibri" pitchFamily="34" charset="0"/>
              </a:rPr>
              <a:t>[</a:t>
            </a:r>
            <a:r>
              <a:rPr lang="en-US" b="1" dirty="0" err="1" smtClean="0">
                <a:solidFill>
                  <a:srgbClr val="000000"/>
                </a:solidFill>
                <a:latin typeface="Microsoft YaHei" pitchFamily="34" charset="-122"/>
                <a:ea typeface="Microsoft YaHei" pitchFamily="34" charset="-122"/>
                <a:sym typeface="Calibri" pitchFamily="34" charset="0"/>
              </a:rPr>
              <a:t>讲师注意：</a:t>
            </a:r>
            <a:r>
              <a:rPr lang="en-US" dirty="0" err="1" smtClean="0">
                <a:solidFill>
                  <a:srgbClr val="000000"/>
                </a:solidFill>
                <a:latin typeface="Microsoft YaHei" pitchFamily="34" charset="-122"/>
                <a:ea typeface="Microsoft YaHei" pitchFamily="34" charset="-122"/>
                <a:sym typeface="Calibri" pitchFamily="34" charset="0"/>
              </a:rPr>
              <a:t>如果您在播放此视频时遇到问题，例如如果视频播放窗口中显示“编解码器不可用”消息</a:t>
            </a:r>
            <a:r>
              <a:rPr lang="en-US" b="1" dirty="0" err="1" smtClean="0">
                <a:solidFill>
                  <a:srgbClr val="000000"/>
                </a:solidFill>
                <a:latin typeface="Microsoft YaHei" pitchFamily="34" charset="-122"/>
                <a:ea typeface="Microsoft YaHei" pitchFamily="34" charset="-122"/>
                <a:sym typeface="Calibri" pitchFamily="34" charset="0"/>
              </a:rPr>
              <a:t>，</a:t>
            </a:r>
            <a:r>
              <a:rPr lang="en-US" dirty="0" err="1" smtClean="0">
                <a:solidFill>
                  <a:srgbClr val="000000"/>
                </a:solidFill>
                <a:latin typeface="Microsoft YaHei" pitchFamily="34" charset="-122"/>
                <a:ea typeface="Microsoft YaHei" pitchFamily="34" charset="-122"/>
                <a:sym typeface="Calibri" pitchFamily="34" charset="0"/>
              </a:rPr>
              <a:t>则演示文稿可能已在受保护的视图中打开</a:t>
            </a:r>
            <a:r>
              <a:rPr lang="en-US" dirty="0" smtClean="0">
                <a:solidFill>
                  <a:srgbClr val="000000"/>
                </a:solidFill>
                <a:latin typeface="Microsoft YaHei" pitchFamily="34" charset="-122"/>
                <a:ea typeface="Microsoft YaHei" pitchFamily="34" charset="-122"/>
                <a:sym typeface="Calibri" pitchFamily="34" charset="0"/>
              </a:rPr>
              <a:t>。 </a:t>
            </a:r>
            <a:r>
              <a:rPr lang="en-US" dirty="0" err="1" smtClean="0">
                <a:solidFill>
                  <a:srgbClr val="000000"/>
                </a:solidFill>
                <a:latin typeface="Microsoft YaHei" pitchFamily="34" charset="-122"/>
                <a:ea typeface="Microsoft YaHei" pitchFamily="34" charset="-122"/>
                <a:sym typeface="Calibri" pitchFamily="34" charset="0"/>
              </a:rPr>
              <a:t>若要启用视频播放，请在</a:t>
            </a:r>
            <a:r>
              <a:rPr lang="en-US" dirty="0" smtClean="0">
                <a:solidFill>
                  <a:srgbClr val="000000"/>
                </a:solidFill>
                <a:latin typeface="Microsoft YaHei" pitchFamily="34" charset="-122"/>
                <a:ea typeface="Microsoft YaHei" pitchFamily="34" charset="-122"/>
                <a:sym typeface="Calibri" pitchFamily="34" charset="0"/>
              </a:rPr>
              <a:t> PowerPoint </a:t>
            </a:r>
            <a:r>
              <a:rPr lang="en-US" dirty="0" err="1" smtClean="0">
                <a:solidFill>
                  <a:srgbClr val="000000"/>
                </a:solidFill>
                <a:latin typeface="Microsoft YaHei" pitchFamily="34" charset="-122"/>
                <a:ea typeface="Microsoft YaHei" pitchFamily="34" charset="-122"/>
                <a:sym typeface="Calibri" pitchFamily="34" charset="0"/>
              </a:rPr>
              <a:t>窗口顶部的黄色安全栏中</a:t>
            </a:r>
            <a:r>
              <a:rPr lang="zh-CN" altLang="en-US" dirty="0" smtClean="0">
                <a:solidFill>
                  <a:srgbClr val="000000"/>
                </a:solidFill>
                <a:latin typeface="Microsoft YaHei" pitchFamily="34" charset="-122"/>
                <a:ea typeface="Microsoft YaHei" pitchFamily="34" charset="-122"/>
                <a:sym typeface="Calibri" pitchFamily="34" charset="0"/>
              </a:rPr>
              <a:t>单击“启用编辑”。 </a:t>
            </a:r>
            <a:r>
              <a:rPr lang="en-US" dirty="0" err="1" smtClean="0">
                <a:solidFill>
                  <a:srgbClr val="000000"/>
                </a:solidFill>
                <a:latin typeface="Microsoft YaHei" pitchFamily="34" charset="-122"/>
                <a:ea typeface="Microsoft YaHei" pitchFamily="34" charset="-122"/>
                <a:sym typeface="Calibri" pitchFamily="34" charset="0"/>
              </a:rPr>
              <a:t>请注意，即使已打开受保护的视图，视频也应该可以在幻灯片放映视图中正常播放</a:t>
            </a:r>
            <a:r>
              <a:rPr lang="en-US" dirty="0" smtClean="0">
                <a:solidFill>
                  <a:srgbClr val="000000"/>
                </a:solidFill>
                <a:latin typeface="Microsoft YaHei" pitchFamily="34" charset="-122"/>
                <a:ea typeface="Microsoft YaHei" pitchFamily="34" charset="-122"/>
                <a:sym typeface="Calibri" pitchFamily="34" charset="0"/>
              </a:rPr>
              <a:t>。]</a:t>
            </a:r>
          </a:p>
        </p:txBody>
      </p:sp>
      <p:sp>
        <p:nvSpPr>
          <p:cNvPr id="4" name="Slide Number Placeholder 3"/>
          <p:cNvSpPr>
            <a:spLocks noGrp="1"/>
          </p:cNvSpPr>
          <p:nvPr>
            <p:ph type="sldNum" sz="quarter" idx="10"/>
          </p:nvPr>
        </p:nvSpPr>
        <p:spPr/>
        <p:txBody>
          <a:bodyPr/>
          <a:lstStyle/>
          <a:p>
            <a:fld id="{6D495259-C478-458E-8F66-D0CFA83DA988}"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41440653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3200400"/>
            <a:ext cx="5105400" cy="1470025"/>
          </a:xfrm>
        </p:spPr>
        <p:txBody>
          <a:bodyPr>
            <a:normAutofit/>
          </a:bodyPr>
          <a:lstStyle>
            <a:lvl1pPr algn="l">
              <a:defRPr sz="3600">
                <a:latin typeface="Segoe Light"/>
              </a:defRPr>
            </a:lvl1pPr>
          </a:lstStyle>
          <a:p>
            <a:endParaRPr lang="en-US" dirty="0"/>
          </a:p>
        </p:txBody>
      </p:sp>
      <p:sp>
        <p:nvSpPr>
          <p:cNvPr id="3" name="Subtitle 2"/>
          <p:cNvSpPr>
            <a:spLocks noGrp="1"/>
          </p:cNvSpPr>
          <p:nvPr>
            <p:ph type="subTitle" idx="1"/>
          </p:nvPr>
        </p:nvSpPr>
        <p:spPr>
          <a:xfrm>
            <a:off x="3810000" y="4648200"/>
            <a:ext cx="5105400" cy="1752600"/>
          </a:xfrm>
        </p:spPr>
        <p:txBody>
          <a:bodyPr>
            <a:normAutofit/>
          </a:bodyPr>
          <a:lstStyle>
            <a:lvl1pPr marL="0" indent="0" algn="l">
              <a:buNone/>
              <a:defRPr sz="2400">
                <a:solidFill>
                  <a:schemeClr val="tx1">
                    <a:tint val="75000"/>
                  </a:schemeClr>
                </a:solidFill>
                <a:latin typeface="Segoe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4" name="Date Placeholder 3"/>
          <p:cNvSpPr>
            <a:spLocks noGrp="1"/>
          </p:cNvSpPr>
          <p:nvPr>
            <p:ph type="dt" sz="half" idx="10"/>
          </p:nvPr>
        </p:nvSpPr>
        <p:spPr/>
        <p:txBody>
          <a:bodyPr/>
          <a:lstStyle/>
          <a:p>
            <a:fld id="{7CF42C7E-2BED-4EF7-AB95-D0BBFF57598F}" type="datetime1">
              <a:rPr lang="en-US" smtClean="0"/>
              <a:pPr/>
              <a:t>11/18/2011</a:t>
            </a:fld>
            <a:endParaRPr lang="en-US" dirty="0"/>
          </a:p>
        </p:txBody>
      </p:sp>
      <p:sp>
        <p:nvSpPr>
          <p:cNvPr id="5" name="Footer Placeholder 4"/>
          <p:cNvSpPr>
            <a:spLocks noGrp="1"/>
          </p:cNvSpPr>
          <p:nvPr>
            <p:ph type="ftr" sz="quarter" idx="11"/>
          </p:nvPr>
        </p:nvSpPr>
        <p:spPr/>
        <p:txBody>
          <a:bodyPr/>
          <a:lstStyle/>
          <a:p>
            <a:pPr fontAlgn="base">
              <a:spcBef>
                <a:spcPct val="0"/>
              </a:spcBef>
              <a:spcAft>
                <a:spcPct val="0"/>
              </a:spcAft>
              <a:buSzPct val="100000"/>
            </a:pPr>
            <a:r>
              <a:rPr lang="en-US" dirty="0" smtClean="0">
                <a:solidFill>
                  <a:srgbClr val="898989"/>
                </a:solidFill>
                <a:latin typeface="Microsoft YaHei" pitchFamily="34" charset="-122"/>
                <a:ea typeface="Microsoft YaHei" pitchFamily="34" charset="-122"/>
                <a:sym typeface="Calibri" pitchFamily="34" charset="0"/>
              </a:rPr>
              <a:t>在 Word 2010 </a:t>
            </a:r>
            <a:r>
              <a:rPr lang="en-US" dirty="0" err="1" smtClean="0">
                <a:solidFill>
                  <a:srgbClr val="898989"/>
                </a:solidFill>
                <a:latin typeface="Microsoft YaHei" pitchFamily="34" charset="-122"/>
                <a:ea typeface="Microsoft YaHei" pitchFamily="34" charset="-122"/>
                <a:sym typeface="Calibri" pitchFamily="34" charset="0"/>
              </a:rPr>
              <a:t>中创建具有视觉冲击力的文档</a:t>
            </a:r>
            <a:endParaRPr lang="en-US" dirty="0">
              <a:solidFill>
                <a:srgbClr val="898989"/>
              </a:solidFill>
              <a:latin typeface="Microsoft YaHei" pitchFamily="34" charset="-122"/>
              <a:ea typeface="Microsoft YaHei" pitchFamily="34" charset="-122"/>
              <a:sym typeface="Calibri" pitchFamily="34" charset="0"/>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pPr/>
              <a:t>‹#›</a:t>
            </a:fld>
            <a:endParaRPr lang="en-US" dirty="0"/>
          </a:p>
        </p:txBody>
      </p:sp>
    </p:spTree>
    <p:extLst>
      <p:ext uri="{BB962C8B-B14F-4D97-AF65-F5344CB8AC3E}">
        <p14:creationId xmlns:p14="http://schemas.microsoft.com/office/powerpoint/2010/main" val="3918530430"/>
      </p:ext>
    </p:extLst>
  </p:cSld>
  <p:clrMapOvr>
    <a:masterClrMapping/>
  </p:clrMapOvr>
  <p:transition spd="slow">
    <p:wipe dir="d"/>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uggestions for practic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0659"/>
            <a:ext cx="8229600" cy="914400"/>
          </a:xfrm>
        </p:spPr>
        <p:txBody>
          <a:bodyPr/>
          <a:lstStyle>
            <a:lvl1pPr>
              <a:defRPr>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93059" y="1376997"/>
            <a:ext cx="8229600" cy="3880803"/>
          </a:xfrm>
        </p:spPr>
        <p:txBody>
          <a:bodyPr vert="horz" lIns="91440" tIns="45720" rIns="91440" bIns="45720" rtlCol="0">
            <a:normAutofit/>
          </a:bodyPr>
          <a:lstStyle>
            <a:lvl1pPr marL="457200" indent="-457200">
              <a:spcBef>
                <a:spcPts val="600"/>
              </a:spcBef>
              <a:spcAft>
                <a:spcPts val="1200"/>
              </a:spcAft>
              <a:buClr>
                <a:schemeClr val="accent6"/>
              </a:buClr>
              <a:buFont typeface="+mj-lt"/>
              <a:buAutoNum type="arabicPeriod"/>
              <a:defRPr lang="en-US" sz="2400" dirty="0" smtClean="0">
                <a:solidFill>
                  <a:schemeClr val="tx1">
                    <a:lumMod val="85000"/>
                    <a:lumOff val="15000"/>
                  </a:schemeClr>
                </a:solidFill>
                <a:latin typeface="Segoe UI" pitchFamily="34" charset="0"/>
                <a:ea typeface="Segoe UI" pitchFamily="34" charset="0"/>
                <a:cs typeface="Segoe UI" pitchFamily="34" charset="0"/>
              </a:defRPr>
            </a:lvl1pPr>
            <a:lvl2pPr marL="857250" indent="-457200">
              <a:spcBef>
                <a:spcPts val="400"/>
              </a:spcBef>
              <a:spcAft>
                <a:spcPts val="1000"/>
              </a:spcAft>
              <a:buClr>
                <a:schemeClr val="accent6"/>
              </a:buClr>
              <a:buFont typeface="+mj-lt"/>
              <a:buAutoNum type="arabicPeriod"/>
              <a:defRPr lang="en-US" sz="2000" dirty="0" smtClean="0">
                <a:solidFill>
                  <a:schemeClr val="tx1">
                    <a:lumMod val="85000"/>
                    <a:lumOff val="15000"/>
                  </a:schemeClr>
                </a:solidFill>
                <a:latin typeface="Segoe UI" pitchFamily="34" charset="0"/>
                <a:ea typeface="Segoe UI" pitchFamily="34" charset="0"/>
                <a:cs typeface="Segoe UI" pitchFamily="34" charset="0"/>
              </a:defRPr>
            </a:lvl2pPr>
            <a:lvl3pPr marL="1257300" indent="-342900">
              <a:spcBef>
                <a:spcPts val="200"/>
              </a:spcBef>
              <a:spcAft>
                <a:spcPts val="800"/>
              </a:spcAft>
              <a:buClr>
                <a:schemeClr val="accent6"/>
              </a:buClr>
              <a:buFont typeface="+mj-lt"/>
              <a:buAutoNum type="arabicPeriod"/>
              <a:defRPr lang="en-US" sz="1800" dirty="0" smtClean="0">
                <a:solidFill>
                  <a:schemeClr val="tx1">
                    <a:lumMod val="85000"/>
                    <a:lumOff val="15000"/>
                  </a:schemeClr>
                </a:solidFill>
                <a:latin typeface="Segoe UI" pitchFamily="34" charset="0"/>
                <a:ea typeface="Segoe UI" pitchFamily="34" charset="0"/>
                <a:cs typeface="Segoe UI" pitchFamily="34" charset="0"/>
              </a:defRPr>
            </a:lvl3pPr>
            <a:lvl4pPr marL="1714500" indent="-342900">
              <a:spcBef>
                <a:spcPts val="100"/>
              </a:spcBef>
              <a:spcAft>
                <a:spcPts val="600"/>
              </a:spcAft>
              <a:buClr>
                <a:schemeClr val="accent6"/>
              </a:buClr>
              <a:buFont typeface="+mj-lt"/>
              <a:buAutoNum type="arabicPeriod"/>
              <a:defRPr lang="en-US" sz="1800" dirty="0" smtClean="0">
                <a:solidFill>
                  <a:schemeClr val="tx1">
                    <a:lumMod val="85000"/>
                    <a:lumOff val="15000"/>
                  </a:schemeClr>
                </a:solidFill>
                <a:latin typeface="Segoe UI" pitchFamily="34" charset="0"/>
                <a:ea typeface="Segoe UI" pitchFamily="34" charset="0"/>
                <a:cs typeface="Segoe UI" pitchFamily="34" charset="0"/>
              </a:defRPr>
            </a:lvl4pPr>
            <a:lvl5pPr marL="2171700" indent="-342900">
              <a:spcBef>
                <a:spcPts val="200"/>
              </a:spcBef>
              <a:spcAft>
                <a:spcPts val="0"/>
              </a:spcAft>
              <a:buClr>
                <a:schemeClr val="accent6"/>
              </a:buClr>
              <a:buFont typeface="+mj-lt"/>
              <a:buAutoNum type="arabicPeriod"/>
              <a:defRPr lang="en-US" sz="1800" dirty="0">
                <a:solidFill>
                  <a:schemeClr val="tx1">
                    <a:lumMod val="85000"/>
                    <a:lumOff val="15000"/>
                  </a:schemeClr>
                </a:solidFill>
                <a:latin typeface="Segoe UI" pitchFamily="34" charset="0"/>
                <a:ea typeface="Segoe UI" pitchFamily="34" charset="0"/>
                <a:cs typeface="Segoe UI" pitchFamily="34" charset="0"/>
              </a:defRPr>
            </a:lvl5pPr>
          </a:lstStyle>
          <a:p>
            <a:pPr marL="276225" lvl="0" indent="-276225">
              <a:spcBef>
                <a:spcPts val="600"/>
              </a:spcBef>
              <a:spcAft>
                <a:spcPts val="1200"/>
              </a:spcAft>
              <a:buClr>
                <a:srgbClr val="FF9900"/>
              </a:buClr>
              <a:buFontTx/>
            </a:pPr>
            <a:r>
              <a:rPr lang="en-US" dirty="0" smtClean="0"/>
              <a:t>Click to edit Master text styles</a:t>
            </a:r>
          </a:p>
          <a:p>
            <a:pPr marL="676275" lvl="1" indent="-276225">
              <a:spcBef>
                <a:spcPts val="600"/>
              </a:spcBef>
              <a:spcAft>
                <a:spcPts val="1200"/>
              </a:spcAft>
              <a:buClr>
                <a:srgbClr val="FF9900"/>
              </a:buClr>
            </a:pPr>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B0BDF087-7F7E-444F-A063-401138F8E542}" type="datetime1">
              <a:rPr lang="en-US" smtClean="0"/>
              <a:pPr/>
              <a:t>11/18/2011</a:t>
            </a:fld>
            <a:endParaRPr lang="en-US" dirty="0"/>
          </a:p>
        </p:txBody>
      </p:sp>
      <p:sp>
        <p:nvSpPr>
          <p:cNvPr id="5" name="Footer Placeholder 4"/>
          <p:cNvSpPr>
            <a:spLocks noGrp="1"/>
          </p:cNvSpPr>
          <p:nvPr>
            <p:ph type="ftr" sz="quarter" idx="11"/>
          </p:nvPr>
        </p:nvSpPr>
        <p:spPr/>
        <p:txBody>
          <a:bodyPr/>
          <a:lstStyle/>
          <a:p>
            <a:pPr fontAlgn="base">
              <a:spcBef>
                <a:spcPct val="0"/>
              </a:spcBef>
              <a:spcAft>
                <a:spcPct val="0"/>
              </a:spcAft>
              <a:buSzPct val="100000"/>
            </a:pPr>
            <a:r>
              <a:rPr lang="en-US" dirty="0" smtClean="0">
                <a:solidFill>
                  <a:srgbClr val="898989"/>
                </a:solidFill>
                <a:latin typeface="Microsoft YaHei" pitchFamily="34" charset="-122"/>
                <a:ea typeface="Microsoft YaHei" pitchFamily="34" charset="-122"/>
                <a:sym typeface="Calibri" pitchFamily="34" charset="0"/>
              </a:rPr>
              <a:t>在 Word 2010 </a:t>
            </a:r>
            <a:r>
              <a:rPr lang="en-US" dirty="0" err="1" smtClean="0">
                <a:solidFill>
                  <a:srgbClr val="898989"/>
                </a:solidFill>
                <a:latin typeface="Microsoft YaHei" pitchFamily="34" charset="-122"/>
                <a:ea typeface="Microsoft YaHei" pitchFamily="34" charset="-122"/>
                <a:sym typeface="Calibri" pitchFamily="34" charset="0"/>
              </a:rPr>
              <a:t>中创建具有视觉冲击力的文档</a:t>
            </a:r>
            <a:endParaRPr lang="en-US" dirty="0">
              <a:solidFill>
                <a:srgbClr val="898989"/>
              </a:solidFill>
              <a:latin typeface="Microsoft YaHei" pitchFamily="34" charset="-122"/>
              <a:ea typeface="Microsoft YaHei" pitchFamily="34" charset="-122"/>
              <a:sym typeface="Calibri" pitchFamily="34" charset="0"/>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pPr/>
              <a:t>‹#›</a:t>
            </a:fld>
            <a:endParaRPr lang="en-US" dirty="0"/>
          </a:p>
        </p:txBody>
      </p:sp>
      <p:sp>
        <p:nvSpPr>
          <p:cNvPr id="9" name="Text Placeholder 8"/>
          <p:cNvSpPr>
            <a:spLocks noGrp="1"/>
          </p:cNvSpPr>
          <p:nvPr>
            <p:ph type="body" sz="quarter" idx="13"/>
          </p:nvPr>
        </p:nvSpPr>
        <p:spPr>
          <a:xfrm>
            <a:off x="533400" y="5410200"/>
            <a:ext cx="8153400" cy="762000"/>
          </a:xfrm>
        </p:spPr>
        <p:txBody>
          <a:bodyPr/>
          <a:lstStyle>
            <a:lvl1pPr marL="0" indent="0">
              <a:buNone/>
              <a:defRPr sz="2400">
                <a:latin typeface="Segoe UI" pitchFamily="34" charset="0"/>
                <a:ea typeface="Segoe UI" pitchFamily="34" charset="0"/>
                <a:cs typeface="Segoe UI" pitchFamily="34" charset="0"/>
              </a:defRPr>
            </a:lvl1pPr>
          </a:lstStyle>
          <a:p>
            <a:pPr lvl="0"/>
            <a:r>
              <a:rPr lang="en-US" smtClean="0"/>
              <a:t>Click to edit Master text styles</a:t>
            </a:r>
            <a:endParaRPr lang="en-US"/>
          </a:p>
        </p:txBody>
      </p:sp>
    </p:spTree>
    <p:extLst>
      <p:ext uri="{BB962C8B-B14F-4D97-AF65-F5344CB8AC3E}">
        <p14:creationId xmlns:p14="http://schemas.microsoft.com/office/powerpoint/2010/main" val="3412282877"/>
      </p:ext>
    </p:extLst>
  </p:cSld>
  <p:clrMapOvr>
    <a:masterClrMapping/>
  </p:clrMapOvr>
  <p:transition spd="slow">
    <p:wipe dir="d"/>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st question, optional answer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0659"/>
            <a:ext cx="8229600" cy="914400"/>
          </a:xfrm>
        </p:spPr>
        <p:txBody>
          <a:bodyPr/>
          <a:lstStyle>
            <a:lvl1pPr>
              <a:defRPr>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93059" y="1376997"/>
            <a:ext cx="8229600" cy="756603"/>
          </a:xfrm>
        </p:spPr>
        <p:txBody>
          <a:bodyPr vert="horz" lIns="91440" tIns="45720" rIns="91440" bIns="45720" rtlCol="0">
            <a:normAutofit/>
          </a:bodyPr>
          <a:lstStyle>
            <a:lvl1pPr marL="0" indent="0">
              <a:spcBef>
                <a:spcPts val="600"/>
              </a:spcBef>
              <a:spcAft>
                <a:spcPts val="1200"/>
              </a:spcAft>
              <a:buClr>
                <a:schemeClr val="accent6"/>
              </a:buClr>
              <a:buFontTx/>
              <a:buNone/>
              <a:defRPr lang="en-US" sz="2400" dirty="0" smtClean="0">
                <a:solidFill>
                  <a:schemeClr val="tx1">
                    <a:lumMod val="85000"/>
                    <a:lumOff val="15000"/>
                  </a:schemeClr>
                </a:solidFill>
                <a:latin typeface="Segoe UI Semibold" pitchFamily="34" charset="0"/>
                <a:ea typeface="Segoe UI" pitchFamily="34" charset="0"/>
                <a:cs typeface="Segoe UI" pitchFamily="34" charset="0"/>
              </a:defRPr>
            </a:lvl1pPr>
            <a:lvl2pPr marL="400050" indent="0">
              <a:spcBef>
                <a:spcPts val="400"/>
              </a:spcBef>
              <a:spcAft>
                <a:spcPts val="1000"/>
              </a:spcAft>
              <a:buClr>
                <a:schemeClr val="accent6"/>
              </a:buClr>
              <a:buFontTx/>
              <a:buNone/>
              <a:defRPr lang="en-US" sz="2000" dirty="0" smtClean="0">
                <a:solidFill>
                  <a:schemeClr val="tx1">
                    <a:lumMod val="85000"/>
                    <a:lumOff val="15000"/>
                  </a:schemeClr>
                </a:solidFill>
                <a:latin typeface="Segoe UI" pitchFamily="34" charset="0"/>
                <a:ea typeface="Segoe UI" pitchFamily="34" charset="0"/>
                <a:cs typeface="Segoe UI" pitchFamily="34" charset="0"/>
              </a:defRPr>
            </a:lvl2pPr>
            <a:lvl3pPr marL="914400" indent="0">
              <a:spcBef>
                <a:spcPts val="200"/>
              </a:spcBef>
              <a:spcAft>
                <a:spcPts val="8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3pPr>
            <a:lvl4pPr marL="1371600" indent="0">
              <a:spcBef>
                <a:spcPts val="100"/>
              </a:spcBef>
              <a:spcAft>
                <a:spcPts val="6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4pPr>
            <a:lvl5pPr marL="1828800" indent="0">
              <a:spcBef>
                <a:spcPts val="200"/>
              </a:spcBef>
              <a:spcAft>
                <a:spcPts val="0"/>
              </a:spcAft>
              <a:buClr>
                <a:schemeClr val="accent6"/>
              </a:buClr>
              <a:buFontTx/>
              <a:buNone/>
              <a:defRPr lang="en-US" sz="1800" dirty="0">
                <a:solidFill>
                  <a:schemeClr val="tx1">
                    <a:lumMod val="85000"/>
                    <a:lumOff val="15000"/>
                  </a:schemeClr>
                </a:solidFill>
                <a:latin typeface="Segoe UI" pitchFamily="34" charset="0"/>
                <a:ea typeface="Segoe UI" pitchFamily="34" charset="0"/>
                <a:cs typeface="Segoe UI" pitchFamily="34" charset="0"/>
              </a:defRPr>
            </a:lvl5pPr>
          </a:lstStyle>
          <a:p>
            <a:pPr marL="276225" lvl="0" indent="-276225">
              <a:spcBef>
                <a:spcPts val="600"/>
              </a:spcBef>
              <a:spcAft>
                <a:spcPts val="1200"/>
              </a:spcAft>
              <a:buClr>
                <a:srgbClr val="FF9900"/>
              </a:buClr>
              <a:buFontTx/>
            </a:pPr>
            <a:r>
              <a:rPr lang="en-US" dirty="0" smtClean="0"/>
              <a:t>Click to edit Master </a:t>
            </a:r>
            <a:r>
              <a:rPr lang="en-US" smtClean="0"/>
              <a:t>text styles</a:t>
            </a:r>
            <a:endParaRPr lang="en-US" dirty="0" smtClean="0"/>
          </a:p>
        </p:txBody>
      </p:sp>
      <p:sp>
        <p:nvSpPr>
          <p:cNvPr id="4" name="Date Placeholder 3"/>
          <p:cNvSpPr>
            <a:spLocks noGrp="1"/>
          </p:cNvSpPr>
          <p:nvPr>
            <p:ph type="dt" sz="half" idx="10"/>
          </p:nvPr>
        </p:nvSpPr>
        <p:spPr/>
        <p:txBody>
          <a:bodyPr/>
          <a:lstStyle/>
          <a:p>
            <a:fld id="{7C0292A1-DE5E-4631-BED8-4E47BEF4E71F}" type="datetime1">
              <a:rPr lang="en-US" smtClean="0"/>
              <a:pPr/>
              <a:t>11/18/2011</a:t>
            </a:fld>
            <a:endParaRPr lang="en-US" dirty="0"/>
          </a:p>
        </p:txBody>
      </p:sp>
      <p:sp>
        <p:nvSpPr>
          <p:cNvPr id="5" name="Footer Placeholder 4"/>
          <p:cNvSpPr>
            <a:spLocks noGrp="1"/>
          </p:cNvSpPr>
          <p:nvPr>
            <p:ph type="ftr" sz="quarter" idx="11"/>
          </p:nvPr>
        </p:nvSpPr>
        <p:spPr/>
        <p:txBody>
          <a:bodyPr/>
          <a:lstStyle/>
          <a:p>
            <a:pPr fontAlgn="base">
              <a:spcBef>
                <a:spcPct val="0"/>
              </a:spcBef>
              <a:spcAft>
                <a:spcPct val="0"/>
              </a:spcAft>
              <a:buSzPct val="100000"/>
            </a:pPr>
            <a:r>
              <a:rPr lang="en-US" dirty="0" smtClean="0">
                <a:solidFill>
                  <a:srgbClr val="898989"/>
                </a:solidFill>
                <a:latin typeface="Microsoft YaHei" pitchFamily="34" charset="-122"/>
                <a:ea typeface="Microsoft YaHei" pitchFamily="34" charset="-122"/>
                <a:sym typeface="Calibri" pitchFamily="34" charset="0"/>
              </a:rPr>
              <a:t>在 Word 2010 </a:t>
            </a:r>
            <a:r>
              <a:rPr lang="en-US" dirty="0" err="1" smtClean="0">
                <a:solidFill>
                  <a:srgbClr val="898989"/>
                </a:solidFill>
                <a:latin typeface="Microsoft YaHei" pitchFamily="34" charset="-122"/>
                <a:ea typeface="Microsoft YaHei" pitchFamily="34" charset="-122"/>
                <a:sym typeface="Calibri" pitchFamily="34" charset="0"/>
              </a:rPr>
              <a:t>中创建具有视觉冲击力的文档</a:t>
            </a:r>
            <a:endParaRPr lang="en-US" dirty="0">
              <a:solidFill>
                <a:srgbClr val="898989"/>
              </a:solidFill>
              <a:latin typeface="Microsoft YaHei" pitchFamily="34" charset="-122"/>
              <a:ea typeface="Microsoft YaHei" pitchFamily="34" charset="-122"/>
              <a:sym typeface="Calibri" pitchFamily="34" charset="0"/>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pPr/>
              <a:t>‹#›</a:t>
            </a:fld>
            <a:endParaRPr lang="en-US" dirty="0"/>
          </a:p>
        </p:txBody>
      </p:sp>
      <p:sp>
        <p:nvSpPr>
          <p:cNvPr id="8" name="Content Placeholder 2"/>
          <p:cNvSpPr>
            <a:spLocks noGrp="1"/>
          </p:cNvSpPr>
          <p:nvPr>
            <p:ph idx="13"/>
          </p:nvPr>
        </p:nvSpPr>
        <p:spPr>
          <a:xfrm>
            <a:off x="518160" y="2514600"/>
            <a:ext cx="8229600" cy="3581400"/>
          </a:xfrm>
        </p:spPr>
        <p:txBody>
          <a:bodyPr vert="horz" lIns="91440" tIns="45720" rIns="91440" bIns="45720" rtlCol="0">
            <a:normAutofit/>
          </a:bodyPr>
          <a:lstStyle>
            <a:lvl1pPr marL="457200" indent="-457200">
              <a:spcBef>
                <a:spcPts val="600"/>
              </a:spcBef>
              <a:spcAft>
                <a:spcPts val="1200"/>
              </a:spcAft>
              <a:buClr>
                <a:schemeClr val="accent6"/>
              </a:buClr>
              <a:buFont typeface="+mj-lt"/>
              <a:buAutoNum type="arabicPeriod"/>
              <a:defRPr lang="en-US" sz="2400" dirty="0" smtClean="0">
                <a:solidFill>
                  <a:schemeClr val="tx1">
                    <a:lumMod val="85000"/>
                    <a:lumOff val="15000"/>
                  </a:schemeClr>
                </a:solidFill>
                <a:latin typeface="Segoe UI" pitchFamily="34" charset="0"/>
                <a:ea typeface="Segoe UI" pitchFamily="34" charset="0"/>
                <a:cs typeface="Segoe UI" pitchFamily="34" charset="0"/>
              </a:defRPr>
            </a:lvl1pPr>
            <a:lvl2pPr marL="400050" indent="0">
              <a:spcBef>
                <a:spcPts val="400"/>
              </a:spcBef>
              <a:spcAft>
                <a:spcPts val="1000"/>
              </a:spcAft>
              <a:buClr>
                <a:schemeClr val="accent6"/>
              </a:buClr>
              <a:buFontTx/>
              <a:buNone/>
              <a:defRPr lang="en-US" sz="2000" dirty="0" smtClean="0">
                <a:solidFill>
                  <a:schemeClr val="tx1">
                    <a:lumMod val="85000"/>
                    <a:lumOff val="15000"/>
                  </a:schemeClr>
                </a:solidFill>
                <a:latin typeface="Segoe UI" pitchFamily="34" charset="0"/>
                <a:ea typeface="Segoe UI" pitchFamily="34" charset="0"/>
                <a:cs typeface="Segoe UI" pitchFamily="34" charset="0"/>
              </a:defRPr>
            </a:lvl2pPr>
            <a:lvl3pPr marL="914400" indent="0">
              <a:spcBef>
                <a:spcPts val="200"/>
              </a:spcBef>
              <a:spcAft>
                <a:spcPts val="8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3pPr>
            <a:lvl4pPr marL="1371600" indent="0">
              <a:spcBef>
                <a:spcPts val="100"/>
              </a:spcBef>
              <a:spcAft>
                <a:spcPts val="6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4pPr>
            <a:lvl5pPr marL="1828800" indent="0">
              <a:spcBef>
                <a:spcPts val="200"/>
              </a:spcBef>
              <a:spcAft>
                <a:spcPts val="0"/>
              </a:spcAft>
              <a:buClr>
                <a:schemeClr val="accent6"/>
              </a:buClr>
              <a:buFontTx/>
              <a:buNone/>
              <a:defRPr lang="en-US" sz="1800" dirty="0">
                <a:solidFill>
                  <a:schemeClr val="tx1">
                    <a:lumMod val="85000"/>
                    <a:lumOff val="15000"/>
                  </a:schemeClr>
                </a:solidFill>
                <a:latin typeface="Segoe UI" pitchFamily="34" charset="0"/>
                <a:ea typeface="Segoe UI" pitchFamily="34" charset="0"/>
                <a:cs typeface="Segoe UI" pitchFamily="34" charset="0"/>
              </a:defRPr>
            </a:lvl5pPr>
          </a:lstStyle>
          <a:p>
            <a:pPr marL="276225" lvl="0" indent="-276225">
              <a:spcBef>
                <a:spcPts val="600"/>
              </a:spcBef>
              <a:spcAft>
                <a:spcPts val="1200"/>
              </a:spcAft>
              <a:buClr>
                <a:srgbClr val="FF9900"/>
              </a:buClr>
              <a:buFontTx/>
            </a:pPr>
            <a:r>
              <a:rPr lang="en-US" dirty="0" smtClean="0"/>
              <a:t>Click to edit Master </a:t>
            </a:r>
            <a:r>
              <a:rPr lang="en-US" smtClean="0"/>
              <a:t>text styles</a:t>
            </a:r>
            <a:endParaRPr lang="en-US" dirty="0" smtClean="0"/>
          </a:p>
        </p:txBody>
      </p:sp>
    </p:spTree>
    <p:extLst>
      <p:ext uri="{BB962C8B-B14F-4D97-AF65-F5344CB8AC3E}">
        <p14:creationId xmlns:p14="http://schemas.microsoft.com/office/powerpoint/2010/main" val="2186876284"/>
      </p:ext>
    </p:extLst>
  </p:cSld>
  <p:clrMapOvr>
    <a:masterClrMapping/>
  </p:clrMapOvr>
  <p:transition spd="slow">
    <p:wipe dir="d"/>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st answer, explana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0659"/>
            <a:ext cx="8229600" cy="914400"/>
          </a:xfrm>
        </p:spPr>
        <p:txBody>
          <a:bodyPr/>
          <a:lstStyle>
            <a:lvl1pPr>
              <a:defRPr>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93059" y="1376997"/>
            <a:ext cx="8229600" cy="756603"/>
          </a:xfrm>
        </p:spPr>
        <p:txBody>
          <a:bodyPr vert="horz" lIns="91440" tIns="45720" rIns="91440" bIns="45720" rtlCol="0">
            <a:normAutofit/>
          </a:bodyPr>
          <a:lstStyle>
            <a:lvl1pPr marL="0" indent="0">
              <a:spcBef>
                <a:spcPts val="600"/>
              </a:spcBef>
              <a:spcAft>
                <a:spcPts val="1200"/>
              </a:spcAft>
              <a:buClr>
                <a:schemeClr val="accent6"/>
              </a:buClr>
              <a:buFontTx/>
              <a:buNone/>
              <a:defRPr lang="en-US" sz="2400" dirty="0" smtClean="0">
                <a:solidFill>
                  <a:schemeClr val="tx1">
                    <a:lumMod val="85000"/>
                    <a:lumOff val="15000"/>
                  </a:schemeClr>
                </a:solidFill>
                <a:latin typeface="Segoe UI Semibold" pitchFamily="34" charset="0"/>
                <a:ea typeface="Segoe UI" pitchFamily="34" charset="0"/>
                <a:cs typeface="Segoe UI" pitchFamily="34" charset="0"/>
              </a:defRPr>
            </a:lvl1pPr>
            <a:lvl2pPr marL="400050" indent="0">
              <a:spcBef>
                <a:spcPts val="400"/>
              </a:spcBef>
              <a:spcAft>
                <a:spcPts val="1000"/>
              </a:spcAft>
              <a:buClr>
                <a:schemeClr val="accent6"/>
              </a:buClr>
              <a:buFontTx/>
              <a:buNone/>
              <a:defRPr lang="en-US" sz="2000" dirty="0" smtClean="0">
                <a:solidFill>
                  <a:schemeClr val="tx1">
                    <a:lumMod val="85000"/>
                    <a:lumOff val="15000"/>
                  </a:schemeClr>
                </a:solidFill>
                <a:latin typeface="Segoe UI" pitchFamily="34" charset="0"/>
                <a:ea typeface="Segoe UI" pitchFamily="34" charset="0"/>
                <a:cs typeface="Segoe UI" pitchFamily="34" charset="0"/>
              </a:defRPr>
            </a:lvl2pPr>
            <a:lvl3pPr marL="914400" indent="0">
              <a:spcBef>
                <a:spcPts val="200"/>
              </a:spcBef>
              <a:spcAft>
                <a:spcPts val="8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3pPr>
            <a:lvl4pPr marL="1371600" indent="0">
              <a:spcBef>
                <a:spcPts val="100"/>
              </a:spcBef>
              <a:spcAft>
                <a:spcPts val="6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4pPr>
            <a:lvl5pPr marL="1828800" indent="0">
              <a:spcBef>
                <a:spcPts val="200"/>
              </a:spcBef>
              <a:spcAft>
                <a:spcPts val="0"/>
              </a:spcAft>
              <a:buClr>
                <a:schemeClr val="accent6"/>
              </a:buClr>
              <a:buFontTx/>
              <a:buNone/>
              <a:defRPr lang="en-US" sz="1800" dirty="0">
                <a:solidFill>
                  <a:schemeClr val="tx1">
                    <a:lumMod val="85000"/>
                    <a:lumOff val="15000"/>
                  </a:schemeClr>
                </a:solidFill>
                <a:latin typeface="Segoe UI" pitchFamily="34" charset="0"/>
                <a:ea typeface="Segoe UI" pitchFamily="34" charset="0"/>
                <a:cs typeface="Segoe UI" pitchFamily="34" charset="0"/>
              </a:defRPr>
            </a:lvl5pPr>
          </a:lstStyle>
          <a:p>
            <a:pPr marL="276225" lvl="0" indent="-276225">
              <a:spcBef>
                <a:spcPts val="600"/>
              </a:spcBef>
              <a:spcAft>
                <a:spcPts val="1200"/>
              </a:spcAft>
              <a:buClr>
                <a:srgbClr val="FF9900"/>
              </a:buClr>
              <a:buFontTx/>
            </a:pPr>
            <a:r>
              <a:rPr lang="en-US" dirty="0" smtClean="0"/>
              <a:t>Click to edit Master </a:t>
            </a:r>
            <a:r>
              <a:rPr lang="en-US" smtClean="0"/>
              <a:t>text styles</a:t>
            </a:r>
            <a:endParaRPr lang="en-US" dirty="0" smtClean="0"/>
          </a:p>
        </p:txBody>
      </p:sp>
      <p:sp>
        <p:nvSpPr>
          <p:cNvPr id="4" name="Date Placeholder 3"/>
          <p:cNvSpPr>
            <a:spLocks noGrp="1"/>
          </p:cNvSpPr>
          <p:nvPr>
            <p:ph type="dt" sz="half" idx="10"/>
          </p:nvPr>
        </p:nvSpPr>
        <p:spPr/>
        <p:txBody>
          <a:bodyPr/>
          <a:lstStyle/>
          <a:p>
            <a:fld id="{B3AD9DD4-0BBF-406A-9F6B-B717689FFC06}" type="datetime1">
              <a:rPr lang="en-US" smtClean="0"/>
              <a:pPr/>
              <a:t>11/18/2011</a:t>
            </a:fld>
            <a:endParaRPr lang="en-US" dirty="0"/>
          </a:p>
        </p:txBody>
      </p:sp>
      <p:sp>
        <p:nvSpPr>
          <p:cNvPr id="5" name="Footer Placeholder 4"/>
          <p:cNvSpPr>
            <a:spLocks noGrp="1"/>
          </p:cNvSpPr>
          <p:nvPr>
            <p:ph type="ftr" sz="quarter" idx="11"/>
          </p:nvPr>
        </p:nvSpPr>
        <p:spPr/>
        <p:txBody>
          <a:bodyPr/>
          <a:lstStyle/>
          <a:p>
            <a:pPr fontAlgn="base">
              <a:spcBef>
                <a:spcPct val="0"/>
              </a:spcBef>
              <a:spcAft>
                <a:spcPct val="0"/>
              </a:spcAft>
              <a:buSzPct val="100000"/>
            </a:pPr>
            <a:r>
              <a:rPr lang="en-US" dirty="0" smtClean="0">
                <a:solidFill>
                  <a:srgbClr val="898989"/>
                </a:solidFill>
                <a:latin typeface="Microsoft YaHei" pitchFamily="34" charset="-122"/>
                <a:ea typeface="Microsoft YaHei" pitchFamily="34" charset="-122"/>
                <a:sym typeface="Calibri" pitchFamily="34" charset="0"/>
              </a:rPr>
              <a:t>在 Word 2010 </a:t>
            </a:r>
            <a:r>
              <a:rPr lang="en-US" dirty="0" err="1" smtClean="0">
                <a:solidFill>
                  <a:srgbClr val="898989"/>
                </a:solidFill>
                <a:latin typeface="Microsoft YaHei" pitchFamily="34" charset="-122"/>
                <a:ea typeface="Microsoft YaHei" pitchFamily="34" charset="-122"/>
                <a:sym typeface="Calibri" pitchFamily="34" charset="0"/>
              </a:rPr>
              <a:t>中创建具有视觉冲击力的文档</a:t>
            </a:r>
            <a:endParaRPr lang="en-US" dirty="0">
              <a:solidFill>
                <a:srgbClr val="898989"/>
              </a:solidFill>
              <a:latin typeface="Microsoft YaHei" pitchFamily="34" charset="-122"/>
              <a:ea typeface="Microsoft YaHei" pitchFamily="34" charset="-122"/>
              <a:sym typeface="Calibri" pitchFamily="34" charset="0"/>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pPr/>
              <a:t>‹#›</a:t>
            </a:fld>
            <a:endParaRPr lang="en-US" dirty="0"/>
          </a:p>
        </p:txBody>
      </p:sp>
      <p:sp>
        <p:nvSpPr>
          <p:cNvPr id="8" name="Content Placeholder 2"/>
          <p:cNvSpPr>
            <a:spLocks noGrp="1"/>
          </p:cNvSpPr>
          <p:nvPr>
            <p:ph idx="13"/>
          </p:nvPr>
        </p:nvSpPr>
        <p:spPr>
          <a:xfrm>
            <a:off x="508000" y="2514600"/>
            <a:ext cx="8229600" cy="3581400"/>
          </a:xfrm>
        </p:spPr>
        <p:txBody>
          <a:bodyPr vert="horz" lIns="91440" tIns="45720" rIns="91440" bIns="45720" rtlCol="0">
            <a:normAutofit/>
          </a:bodyPr>
          <a:lstStyle>
            <a:lvl1pPr marL="0" indent="0">
              <a:spcBef>
                <a:spcPts val="600"/>
              </a:spcBef>
              <a:spcAft>
                <a:spcPts val="1200"/>
              </a:spcAft>
              <a:buClr>
                <a:schemeClr val="accent6"/>
              </a:buClr>
              <a:buFont typeface="+mj-lt"/>
              <a:buNone/>
              <a:defRPr lang="en-US" sz="2400" dirty="0" smtClean="0">
                <a:solidFill>
                  <a:schemeClr val="tx1">
                    <a:lumMod val="85000"/>
                    <a:lumOff val="15000"/>
                  </a:schemeClr>
                </a:solidFill>
                <a:latin typeface="Segoe UI" pitchFamily="34" charset="0"/>
                <a:ea typeface="Segoe UI" pitchFamily="34" charset="0"/>
                <a:cs typeface="Segoe UI" pitchFamily="34" charset="0"/>
              </a:defRPr>
            </a:lvl1pPr>
            <a:lvl2pPr marL="400050" indent="0">
              <a:spcBef>
                <a:spcPts val="400"/>
              </a:spcBef>
              <a:spcAft>
                <a:spcPts val="1000"/>
              </a:spcAft>
              <a:buClr>
                <a:schemeClr val="accent6"/>
              </a:buClr>
              <a:buFontTx/>
              <a:buNone/>
              <a:defRPr lang="en-US" sz="2000" dirty="0" smtClean="0">
                <a:solidFill>
                  <a:schemeClr val="tx1">
                    <a:lumMod val="85000"/>
                    <a:lumOff val="15000"/>
                  </a:schemeClr>
                </a:solidFill>
                <a:latin typeface="Segoe UI" pitchFamily="34" charset="0"/>
                <a:ea typeface="Segoe UI" pitchFamily="34" charset="0"/>
                <a:cs typeface="Segoe UI" pitchFamily="34" charset="0"/>
              </a:defRPr>
            </a:lvl2pPr>
            <a:lvl3pPr marL="914400" indent="0">
              <a:spcBef>
                <a:spcPts val="200"/>
              </a:spcBef>
              <a:spcAft>
                <a:spcPts val="8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3pPr>
            <a:lvl4pPr marL="1371600" indent="0">
              <a:spcBef>
                <a:spcPts val="100"/>
              </a:spcBef>
              <a:spcAft>
                <a:spcPts val="6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4pPr>
            <a:lvl5pPr marL="1828800" indent="0">
              <a:spcBef>
                <a:spcPts val="200"/>
              </a:spcBef>
              <a:spcAft>
                <a:spcPts val="0"/>
              </a:spcAft>
              <a:buClr>
                <a:schemeClr val="accent6"/>
              </a:buClr>
              <a:buFontTx/>
              <a:buNone/>
              <a:defRPr lang="en-US" sz="1800" dirty="0">
                <a:solidFill>
                  <a:schemeClr val="tx1">
                    <a:lumMod val="85000"/>
                    <a:lumOff val="15000"/>
                  </a:schemeClr>
                </a:solidFill>
                <a:latin typeface="Segoe UI" pitchFamily="34" charset="0"/>
                <a:ea typeface="Segoe UI" pitchFamily="34" charset="0"/>
                <a:cs typeface="Segoe UI" pitchFamily="34" charset="0"/>
              </a:defRPr>
            </a:lvl5pPr>
          </a:lstStyle>
          <a:p>
            <a:pPr marL="276225" lvl="0" indent="-276225">
              <a:spcBef>
                <a:spcPts val="600"/>
              </a:spcBef>
              <a:spcAft>
                <a:spcPts val="1200"/>
              </a:spcAft>
              <a:buClr>
                <a:srgbClr val="FF9900"/>
              </a:buClr>
              <a:buFontTx/>
            </a:pPr>
            <a:r>
              <a:rPr lang="en-US" dirty="0" smtClean="0"/>
              <a:t>Click to edit Master </a:t>
            </a:r>
            <a:r>
              <a:rPr lang="en-US" smtClean="0"/>
              <a:t>text styles</a:t>
            </a:r>
            <a:endParaRPr lang="en-US" dirty="0" smtClean="0"/>
          </a:p>
        </p:txBody>
      </p:sp>
    </p:spTree>
    <p:extLst>
      <p:ext uri="{BB962C8B-B14F-4D97-AF65-F5344CB8AC3E}">
        <p14:creationId xmlns:p14="http://schemas.microsoft.com/office/powerpoint/2010/main" val="3591863876"/>
      </p:ext>
    </p:extLst>
  </p:cSld>
  <p:clrMapOvr>
    <a:masterClrMapping/>
  </p:clrMapOvr>
  <p:transition spd="slow">
    <p:wipe dir="d"/>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RC">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0659"/>
            <a:ext cx="8229600" cy="914400"/>
          </a:xfrm>
        </p:spPr>
        <p:txBody>
          <a:bodyPr/>
          <a:lstStyle>
            <a:lvl1pPr>
              <a:defRPr>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93059" y="1376997"/>
            <a:ext cx="8229600" cy="756603"/>
          </a:xfrm>
        </p:spPr>
        <p:txBody>
          <a:bodyPr vert="horz" lIns="91440" tIns="45720" rIns="91440" bIns="45720" rtlCol="0">
            <a:normAutofit/>
          </a:bodyPr>
          <a:lstStyle>
            <a:lvl1pPr marL="0" indent="0">
              <a:spcBef>
                <a:spcPts val="600"/>
              </a:spcBef>
              <a:spcAft>
                <a:spcPts val="1200"/>
              </a:spcAft>
              <a:buClr>
                <a:schemeClr val="accent6"/>
              </a:buClr>
              <a:buFontTx/>
              <a:buNone/>
              <a:defRPr lang="en-US" sz="2400" dirty="0" smtClean="0">
                <a:solidFill>
                  <a:schemeClr val="tx1">
                    <a:lumMod val="85000"/>
                    <a:lumOff val="15000"/>
                  </a:schemeClr>
                </a:solidFill>
                <a:latin typeface="Segoe UI" pitchFamily="34" charset="0"/>
                <a:ea typeface="Segoe UI" pitchFamily="34" charset="0"/>
                <a:cs typeface="Segoe UI" pitchFamily="34" charset="0"/>
              </a:defRPr>
            </a:lvl1pPr>
            <a:lvl2pPr marL="400050" indent="0">
              <a:spcBef>
                <a:spcPts val="400"/>
              </a:spcBef>
              <a:spcAft>
                <a:spcPts val="1000"/>
              </a:spcAft>
              <a:buClr>
                <a:schemeClr val="accent6"/>
              </a:buClr>
              <a:buFontTx/>
              <a:buNone/>
              <a:defRPr lang="en-US" sz="2000" dirty="0" smtClean="0">
                <a:solidFill>
                  <a:schemeClr val="tx1">
                    <a:lumMod val="85000"/>
                    <a:lumOff val="15000"/>
                  </a:schemeClr>
                </a:solidFill>
                <a:latin typeface="Segoe UI" pitchFamily="34" charset="0"/>
                <a:ea typeface="Segoe UI" pitchFamily="34" charset="0"/>
                <a:cs typeface="Segoe UI" pitchFamily="34" charset="0"/>
              </a:defRPr>
            </a:lvl2pPr>
            <a:lvl3pPr marL="914400" indent="0">
              <a:spcBef>
                <a:spcPts val="200"/>
              </a:spcBef>
              <a:spcAft>
                <a:spcPts val="8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3pPr>
            <a:lvl4pPr marL="1371600" indent="0">
              <a:spcBef>
                <a:spcPts val="100"/>
              </a:spcBef>
              <a:spcAft>
                <a:spcPts val="6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4pPr>
            <a:lvl5pPr marL="1828800" indent="0">
              <a:spcBef>
                <a:spcPts val="200"/>
              </a:spcBef>
              <a:spcAft>
                <a:spcPts val="0"/>
              </a:spcAft>
              <a:buClr>
                <a:schemeClr val="accent6"/>
              </a:buClr>
              <a:buFontTx/>
              <a:buNone/>
              <a:defRPr lang="en-US" sz="1800" dirty="0">
                <a:solidFill>
                  <a:schemeClr val="tx1">
                    <a:lumMod val="85000"/>
                    <a:lumOff val="15000"/>
                  </a:schemeClr>
                </a:solidFill>
                <a:latin typeface="Segoe UI" pitchFamily="34" charset="0"/>
                <a:ea typeface="Segoe UI" pitchFamily="34" charset="0"/>
                <a:cs typeface="Segoe UI" pitchFamily="34" charset="0"/>
              </a:defRPr>
            </a:lvl5pPr>
          </a:lstStyle>
          <a:p>
            <a:pPr marL="276225" lvl="0" indent="-276225">
              <a:spcBef>
                <a:spcPts val="600"/>
              </a:spcBef>
              <a:spcAft>
                <a:spcPts val="1200"/>
              </a:spcAft>
              <a:buClr>
                <a:srgbClr val="FF9900"/>
              </a:buClr>
              <a:buFontTx/>
            </a:pPr>
            <a:r>
              <a:rPr lang="en-US" dirty="0" smtClean="0"/>
              <a:t>Click to edit Master </a:t>
            </a:r>
            <a:r>
              <a:rPr lang="en-US" smtClean="0"/>
              <a:t>text styles</a:t>
            </a:r>
            <a:endParaRPr lang="en-US" dirty="0" smtClean="0"/>
          </a:p>
        </p:txBody>
      </p:sp>
      <p:sp>
        <p:nvSpPr>
          <p:cNvPr id="4" name="Date Placeholder 3"/>
          <p:cNvSpPr>
            <a:spLocks noGrp="1"/>
          </p:cNvSpPr>
          <p:nvPr>
            <p:ph type="dt" sz="half" idx="10"/>
          </p:nvPr>
        </p:nvSpPr>
        <p:spPr/>
        <p:txBody>
          <a:bodyPr/>
          <a:lstStyle/>
          <a:p>
            <a:fld id="{A0973EA5-EE97-4F46-A7B3-D7E7503DAEF0}" type="datetime1">
              <a:rPr lang="en-US" smtClean="0"/>
              <a:pPr/>
              <a:t>11/18/2011</a:t>
            </a:fld>
            <a:endParaRPr lang="en-US" dirty="0"/>
          </a:p>
        </p:txBody>
      </p:sp>
      <p:sp>
        <p:nvSpPr>
          <p:cNvPr id="5" name="Footer Placeholder 4"/>
          <p:cNvSpPr>
            <a:spLocks noGrp="1"/>
          </p:cNvSpPr>
          <p:nvPr>
            <p:ph type="ftr" sz="quarter" idx="11"/>
          </p:nvPr>
        </p:nvSpPr>
        <p:spPr/>
        <p:txBody>
          <a:bodyPr/>
          <a:lstStyle/>
          <a:p>
            <a:pPr fontAlgn="base">
              <a:spcBef>
                <a:spcPct val="0"/>
              </a:spcBef>
              <a:spcAft>
                <a:spcPct val="0"/>
              </a:spcAft>
              <a:buSzPct val="100000"/>
            </a:pPr>
            <a:r>
              <a:rPr lang="en-US" dirty="0" smtClean="0">
                <a:solidFill>
                  <a:srgbClr val="898989"/>
                </a:solidFill>
                <a:latin typeface="Microsoft YaHei" pitchFamily="34" charset="-122"/>
                <a:ea typeface="Microsoft YaHei" pitchFamily="34" charset="-122"/>
                <a:sym typeface="Calibri" pitchFamily="34" charset="0"/>
              </a:rPr>
              <a:t>在 Word 2010 </a:t>
            </a:r>
            <a:r>
              <a:rPr lang="en-US" dirty="0" err="1" smtClean="0">
                <a:solidFill>
                  <a:srgbClr val="898989"/>
                </a:solidFill>
                <a:latin typeface="Microsoft YaHei" pitchFamily="34" charset="-122"/>
                <a:ea typeface="Microsoft YaHei" pitchFamily="34" charset="-122"/>
                <a:sym typeface="Calibri" pitchFamily="34" charset="0"/>
              </a:rPr>
              <a:t>中创建具有视觉冲击力的文档</a:t>
            </a:r>
            <a:endParaRPr lang="en-US" dirty="0">
              <a:solidFill>
                <a:srgbClr val="898989"/>
              </a:solidFill>
              <a:latin typeface="Microsoft YaHei" pitchFamily="34" charset="-122"/>
              <a:ea typeface="Microsoft YaHei" pitchFamily="34" charset="-122"/>
              <a:sym typeface="Calibri" pitchFamily="34" charset="0"/>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pPr/>
              <a:t>‹#›</a:t>
            </a:fld>
            <a:endParaRPr lang="en-US" dirty="0"/>
          </a:p>
        </p:txBody>
      </p:sp>
    </p:spTree>
    <p:extLst>
      <p:ext uri="{BB962C8B-B14F-4D97-AF65-F5344CB8AC3E}">
        <p14:creationId xmlns:p14="http://schemas.microsoft.com/office/powerpoint/2010/main" val="2009659827"/>
      </p:ext>
    </p:extLst>
  </p:cSld>
  <p:clrMapOvr>
    <a:masterClrMapping/>
  </p:clrMapOvr>
  <p:transition spd="slow">
    <p:wipe dir="d"/>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solidFill>
                  <a:schemeClr val="tx1">
                    <a:lumMod val="85000"/>
                    <a:lumOff val="15000"/>
                  </a:schemeClr>
                </a:solidFill>
                <a:latin typeface="Segoe UI" pitchFamily="34" charset="0"/>
                <a:ea typeface="Segoe UI" pitchFamily="34" charset="0"/>
                <a:cs typeface="Segoe UI" pitchFamily="34" charset="0"/>
              </a:defRPr>
            </a:lvl1pPr>
            <a:lvl2pPr>
              <a:defRPr sz="2400">
                <a:solidFill>
                  <a:schemeClr val="tx1">
                    <a:lumMod val="85000"/>
                    <a:lumOff val="15000"/>
                  </a:schemeClr>
                </a:solidFill>
                <a:latin typeface="Segoe UI" pitchFamily="34" charset="0"/>
                <a:ea typeface="Segoe UI" pitchFamily="34" charset="0"/>
                <a:cs typeface="Segoe UI" pitchFamily="34" charset="0"/>
              </a:defRPr>
            </a:lvl2pPr>
            <a:lvl3pPr>
              <a:defRPr sz="2000">
                <a:solidFill>
                  <a:schemeClr val="tx1">
                    <a:lumMod val="85000"/>
                    <a:lumOff val="15000"/>
                  </a:schemeClr>
                </a:solidFill>
                <a:latin typeface="Segoe UI" pitchFamily="34" charset="0"/>
                <a:ea typeface="Segoe UI" pitchFamily="34" charset="0"/>
                <a:cs typeface="Segoe UI" pitchFamily="34" charset="0"/>
              </a:defRPr>
            </a:lvl3pPr>
            <a:lvl4pPr>
              <a:defRPr sz="1800">
                <a:solidFill>
                  <a:schemeClr val="tx1">
                    <a:lumMod val="85000"/>
                    <a:lumOff val="15000"/>
                  </a:schemeClr>
                </a:solidFill>
                <a:latin typeface="Segoe UI" pitchFamily="34" charset="0"/>
                <a:ea typeface="Segoe UI" pitchFamily="34" charset="0"/>
                <a:cs typeface="Segoe UI" pitchFamily="34" charset="0"/>
              </a:defRPr>
            </a:lvl4pPr>
            <a:lvl5pPr>
              <a:defRPr sz="1800">
                <a:solidFill>
                  <a:schemeClr val="tx1">
                    <a:lumMod val="85000"/>
                    <a:lumOff val="15000"/>
                  </a:schemeClr>
                </a:solidFill>
                <a:latin typeface="Segoe UI" pitchFamily="34" charset="0"/>
                <a:ea typeface="Segoe UI" pitchFamily="34" charset="0"/>
                <a:cs typeface="Segoe UI"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solidFill>
                  <a:schemeClr val="tx1">
                    <a:lumMod val="85000"/>
                    <a:lumOff val="15000"/>
                  </a:schemeClr>
                </a:solidFill>
                <a:latin typeface="Segoe UI" pitchFamily="34" charset="0"/>
                <a:ea typeface="Segoe UI" pitchFamily="34" charset="0"/>
                <a:cs typeface="Segoe UI" pitchFamily="34" charset="0"/>
              </a:defRPr>
            </a:lvl1pPr>
            <a:lvl2pPr>
              <a:defRPr sz="2400">
                <a:solidFill>
                  <a:schemeClr val="tx1">
                    <a:lumMod val="85000"/>
                    <a:lumOff val="15000"/>
                  </a:schemeClr>
                </a:solidFill>
                <a:latin typeface="Segoe UI" pitchFamily="34" charset="0"/>
                <a:ea typeface="Segoe UI" pitchFamily="34" charset="0"/>
                <a:cs typeface="Segoe UI" pitchFamily="34" charset="0"/>
              </a:defRPr>
            </a:lvl2pPr>
            <a:lvl3pPr>
              <a:defRPr sz="2000">
                <a:solidFill>
                  <a:schemeClr val="tx1">
                    <a:lumMod val="85000"/>
                    <a:lumOff val="15000"/>
                  </a:schemeClr>
                </a:solidFill>
                <a:latin typeface="Segoe UI" pitchFamily="34" charset="0"/>
                <a:ea typeface="Segoe UI" pitchFamily="34" charset="0"/>
                <a:cs typeface="Segoe UI" pitchFamily="34" charset="0"/>
              </a:defRPr>
            </a:lvl3pPr>
            <a:lvl4pPr>
              <a:defRPr sz="1800">
                <a:solidFill>
                  <a:schemeClr val="tx1">
                    <a:lumMod val="85000"/>
                    <a:lumOff val="15000"/>
                  </a:schemeClr>
                </a:solidFill>
                <a:latin typeface="Segoe UI" pitchFamily="34" charset="0"/>
                <a:ea typeface="Segoe UI" pitchFamily="34" charset="0"/>
                <a:cs typeface="Segoe UI" pitchFamily="34" charset="0"/>
              </a:defRPr>
            </a:lvl4pPr>
            <a:lvl5pPr>
              <a:defRPr sz="1800">
                <a:solidFill>
                  <a:schemeClr val="tx1">
                    <a:lumMod val="85000"/>
                    <a:lumOff val="15000"/>
                  </a:schemeClr>
                </a:solidFill>
                <a:latin typeface="Segoe UI" pitchFamily="34" charset="0"/>
                <a:ea typeface="Segoe UI" pitchFamily="34" charset="0"/>
                <a:cs typeface="Segoe UI"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BC49A0FB-DDDA-4219-A151-00E5082B1F7D}" type="datetime1">
              <a:rPr lang="en-US" smtClean="0"/>
              <a:pPr/>
              <a:t>11/18/2011</a:t>
            </a:fld>
            <a:endParaRPr lang="en-US" dirty="0"/>
          </a:p>
        </p:txBody>
      </p:sp>
      <p:sp>
        <p:nvSpPr>
          <p:cNvPr id="6" name="Footer Placeholder 5"/>
          <p:cNvSpPr>
            <a:spLocks noGrp="1"/>
          </p:cNvSpPr>
          <p:nvPr>
            <p:ph type="ftr" sz="quarter" idx="11"/>
          </p:nvPr>
        </p:nvSpPr>
        <p:spPr/>
        <p:txBody>
          <a:bodyPr/>
          <a:lstStyle/>
          <a:p>
            <a:pPr fontAlgn="base">
              <a:spcBef>
                <a:spcPct val="0"/>
              </a:spcBef>
              <a:spcAft>
                <a:spcPct val="0"/>
              </a:spcAft>
              <a:buSzPct val="100000"/>
            </a:pPr>
            <a:r>
              <a:rPr lang="en-US" dirty="0" smtClean="0">
                <a:solidFill>
                  <a:srgbClr val="898989"/>
                </a:solidFill>
                <a:latin typeface="Microsoft YaHei" pitchFamily="34" charset="-122"/>
                <a:ea typeface="Microsoft YaHei" pitchFamily="34" charset="-122"/>
                <a:sym typeface="Calibri" pitchFamily="34" charset="0"/>
              </a:rPr>
              <a:t>在 Word 2010 </a:t>
            </a:r>
            <a:r>
              <a:rPr lang="en-US" dirty="0" err="1" smtClean="0">
                <a:solidFill>
                  <a:srgbClr val="898989"/>
                </a:solidFill>
                <a:latin typeface="Microsoft YaHei" pitchFamily="34" charset="-122"/>
                <a:ea typeface="Microsoft YaHei" pitchFamily="34" charset="-122"/>
                <a:sym typeface="Calibri" pitchFamily="34" charset="0"/>
              </a:rPr>
              <a:t>中创建具有视觉冲击力的文档</a:t>
            </a:r>
            <a:endParaRPr lang="en-US" dirty="0">
              <a:solidFill>
                <a:srgbClr val="898989"/>
              </a:solidFill>
              <a:latin typeface="Microsoft YaHei" pitchFamily="34" charset="-122"/>
              <a:ea typeface="Microsoft YaHei" pitchFamily="34" charset="-122"/>
              <a:sym typeface="Calibri" pitchFamily="34" charset="0"/>
            </a:endParaRPr>
          </a:p>
        </p:txBody>
      </p:sp>
      <p:sp>
        <p:nvSpPr>
          <p:cNvPr id="7" name="Slide Number Placeholder 6"/>
          <p:cNvSpPr>
            <a:spLocks noGrp="1"/>
          </p:cNvSpPr>
          <p:nvPr>
            <p:ph type="sldNum" sz="quarter" idx="12"/>
          </p:nvPr>
        </p:nvSpPr>
        <p:spPr/>
        <p:txBody>
          <a:bodyPr/>
          <a:lstStyle/>
          <a:p>
            <a:fld id="{D736C25D-E660-4766-A9D8-2DB735710ABD}" type="slidenum">
              <a:rPr lang="en-US" smtClean="0"/>
              <a:pPr/>
              <a:t>‹#›</a:t>
            </a:fld>
            <a:endParaRPr lang="en-US" dirty="0"/>
          </a:p>
        </p:txBody>
      </p:sp>
    </p:spTree>
    <p:extLst>
      <p:ext uri="{BB962C8B-B14F-4D97-AF65-F5344CB8AC3E}">
        <p14:creationId xmlns:p14="http://schemas.microsoft.com/office/powerpoint/2010/main" val="1515197499"/>
      </p:ext>
    </p:extLst>
  </p:cSld>
  <p:clrMapOvr>
    <a:masterClrMapping/>
  </p:clrMapOvr>
  <p:transition spd="slow">
    <p:wipe dir="d"/>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solidFill>
                  <a:schemeClr val="tx1">
                    <a:lumMod val="50000"/>
                    <a:lumOff val="50000"/>
                  </a:schemeClr>
                </a:solidFill>
                <a:latin typeface="Segoe UI" pitchFamily="34" charset="0"/>
                <a:ea typeface="Segoe UI" pitchFamily="34" charset="0"/>
                <a:cs typeface="Segoe UI"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solidFill>
                  <a:schemeClr val="tx1">
                    <a:lumMod val="85000"/>
                    <a:lumOff val="15000"/>
                  </a:schemeClr>
                </a:solidFill>
                <a:latin typeface="Segoe UI" pitchFamily="34" charset="0"/>
                <a:ea typeface="Segoe UI" pitchFamily="34" charset="0"/>
                <a:cs typeface="Segoe UI" pitchFamily="34" charset="0"/>
              </a:defRPr>
            </a:lvl1pPr>
            <a:lvl2pPr>
              <a:defRPr sz="2800">
                <a:solidFill>
                  <a:schemeClr val="tx1">
                    <a:lumMod val="85000"/>
                    <a:lumOff val="15000"/>
                  </a:schemeClr>
                </a:solidFill>
                <a:latin typeface="Segoe UI" pitchFamily="34" charset="0"/>
                <a:ea typeface="Segoe UI" pitchFamily="34" charset="0"/>
                <a:cs typeface="Segoe UI" pitchFamily="34" charset="0"/>
              </a:defRPr>
            </a:lvl2pPr>
            <a:lvl3pPr>
              <a:defRPr sz="2400">
                <a:solidFill>
                  <a:schemeClr val="tx1">
                    <a:lumMod val="85000"/>
                    <a:lumOff val="15000"/>
                  </a:schemeClr>
                </a:solidFill>
                <a:latin typeface="Segoe UI" pitchFamily="34" charset="0"/>
                <a:ea typeface="Segoe UI" pitchFamily="34" charset="0"/>
                <a:cs typeface="Segoe UI" pitchFamily="34" charset="0"/>
              </a:defRPr>
            </a:lvl3pPr>
            <a:lvl4pPr>
              <a:defRPr sz="2000">
                <a:solidFill>
                  <a:schemeClr val="tx1">
                    <a:lumMod val="85000"/>
                    <a:lumOff val="15000"/>
                  </a:schemeClr>
                </a:solidFill>
                <a:latin typeface="Segoe UI" pitchFamily="34" charset="0"/>
                <a:ea typeface="Segoe UI" pitchFamily="34" charset="0"/>
                <a:cs typeface="Segoe UI" pitchFamily="34" charset="0"/>
              </a:defRPr>
            </a:lvl4pPr>
            <a:lvl5pPr>
              <a:defRPr sz="2000">
                <a:solidFill>
                  <a:schemeClr val="tx1">
                    <a:lumMod val="85000"/>
                    <a:lumOff val="15000"/>
                  </a:schemeClr>
                </a:solidFill>
                <a:latin typeface="Segoe UI" pitchFamily="34" charset="0"/>
                <a:ea typeface="Segoe UI" pitchFamily="34" charset="0"/>
                <a:cs typeface="Segoe UI"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chemeClr val="tx1">
                    <a:lumMod val="85000"/>
                    <a:lumOff val="15000"/>
                  </a:schemeClr>
                </a:solidFill>
                <a:latin typeface="Segoe UI" pitchFamily="34" charset="0"/>
                <a:ea typeface="Segoe UI" pitchFamily="34" charset="0"/>
                <a:cs typeface="Segoe U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2848526A-874B-4371-B925-6F120947EED2}" type="datetime1">
              <a:rPr lang="en-US" smtClean="0"/>
              <a:pPr/>
              <a:t>11/18/2011</a:t>
            </a:fld>
            <a:endParaRPr lang="en-US" dirty="0"/>
          </a:p>
        </p:txBody>
      </p:sp>
      <p:sp>
        <p:nvSpPr>
          <p:cNvPr id="6" name="Footer Placeholder 5"/>
          <p:cNvSpPr>
            <a:spLocks noGrp="1"/>
          </p:cNvSpPr>
          <p:nvPr>
            <p:ph type="ftr" sz="quarter" idx="11"/>
          </p:nvPr>
        </p:nvSpPr>
        <p:spPr/>
        <p:txBody>
          <a:bodyPr/>
          <a:lstStyle/>
          <a:p>
            <a:pPr fontAlgn="base">
              <a:spcBef>
                <a:spcPct val="0"/>
              </a:spcBef>
              <a:spcAft>
                <a:spcPct val="0"/>
              </a:spcAft>
              <a:buSzPct val="100000"/>
            </a:pPr>
            <a:r>
              <a:rPr lang="en-US" dirty="0" smtClean="0">
                <a:solidFill>
                  <a:srgbClr val="898989"/>
                </a:solidFill>
                <a:latin typeface="Microsoft YaHei" pitchFamily="34" charset="-122"/>
                <a:ea typeface="Microsoft YaHei" pitchFamily="34" charset="-122"/>
                <a:sym typeface="Calibri" pitchFamily="34" charset="0"/>
              </a:rPr>
              <a:t>在 Word 2010 </a:t>
            </a:r>
            <a:r>
              <a:rPr lang="en-US" dirty="0" err="1" smtClean="0">
                <a:solidFill>
                  <a:srgbClr val="898989"/>
                </a:solidFill>
                <a:latin typeface="Microsoft YaHei" pitchFamily="34" charset="-122"/>
                <a:ea typeface="Microsoft YaHei" pitchFamily="34" charset="-122"/>
                <a:sym typeface="Calibri" pitchFamily="34" charset="0"/>
              </a:rPr>
              <a:t>中创建具有视觉冲击力的文档</a:t>
            </a:r>
            <a:endParaRPr lang="en-US" dirty="0">
              <a:solidFill>
                <a:srgbClr val="898989"/>
              </a:solidFill>
              <a:latin typeface="Microsoft YaHei" pitchFamily="34" charset="-122"/>
              <a:ea typeface="Microsoft YaHei" pitchFamily="34" charset="-122"/>
              <a:sym typeface="Calibri" pitchFamily="34" charset="0"/>
            </a:endParaRPr>
          </a:p>
        </p:txBody>
      </p:sp>
      <p:sp>
        <p:nvSpPr>
          <p:cNvPr id="7" name="Slide Number Placeholder 6"/>
          <p:cNvSpPr>
            <a:spLocks noGrp="1"/>
          </p:cNvSpPr>
          <p:nvPr>
            <p:ph type="sldNum" sz="quarter" idx="12"/>
          </p:nvPr>
        </p:nvSpPr>
        <p:spPr/>
        <p:txBody>
          <a:bodyPr/>
          <a:lstStyle/>
          <a:p>
            <a:fld id="{D736C25D-E660-4766-A9D8-2DB735710ABD}" type="slidenum">
              <a:rPr lang="en-US" smtClean="0"/>
              <a:pPr/>
              <a:t>‹#›</a:t>
            </a:fld>
            <a:endParaRPr lang="en-US" dirty="0"/>
          </a:p>
        </p:txBody>
      </p:sp>
    </p:spTree>
    <p:extLst>
      <p:ext uri="{BB962C8B-B14F-4D97-AF65-F5344CB8AC3E}">
        <p14:creationId xmlns:p14="http://schemas.microsoft.com/office/powerpoint/2010/main" val="4013367561"/>
      </p:ext>
    </p:extLst>
  </p:cSld>
  <p:clrMapOvr>
    <a:masterClrMapping/>
  </p:clrMapOvr>
  <p:transition spd="slow">
    <p:wipe dir="d"/>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chemeClr val="tx1">
                    <a:lumMod val="85000"/>
                    <a:lumOff val="15000"/>
                  </a:schemeClr>
                </a:solidFill>
                <a:latin typeface="Segoe UI" pitchFamily="34" charset="0"/>
                <a:ea typeface="Segoe UI" pitchFamily="34" charset="0"/>
                <a:cs typeface="Segoe UI"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solidFill>
                  <a:schemeClr val="tx1">
                    <a:lumMod val="85000"/>
                    <a:lumOff val="15000"/>
                  </a:schemeClr>
                </a:solidFill>
                <a:latin typeface="Segoe UI" pitchFamily="34" charset="0"/>
                <a:ea typeface="Segoe UI" pitchFamily="34" charset="0"/>
                <a:cs typeface="Segoe UI"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chemeClr val="tx1">
                    <a:lumMod val="85000"/>
                    <a:lumOff val="15000"/>
                  </a:schemeClr>
                </a:solidFill>
                <a:latin typeface="Segoe UI" pitchFamily="34" charset="0"/>
                <a:ea typeface="Segoe UI" pitchFamily="34" charset="0"/>
                <a:cs typeface="Segoe U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E6A8970C-E010-4998-BD7B-A34BAE43309D}" type="datetime1">
              <a:rPr lang="en-US" smtClean="0"/>
              <a:pPr/>
              <a:t>11/18/2011</a:t>
            </a:fld>
            <a:endParaRPr lang="en-US" dirty="0"/>
          </a:p>
        </p:txBody>
      </p:sp>
      <p:sp>
        <p:nvSpPr>
          <p:cNvPr id="6" name="Footer Placeholder 5"/>
          <p:cNvSpPr>
            <a:spLocks noGrp="1"/>
          </p:cNvSpPr>
          <p:nvPr>
            <p:ph type="ftr" sz="quarter" idx="11"/>
          </p:nvPr>
        </p:nvSpPr>
        <p:spPr/>
        <p:txBody>
          <a:bodyPr/>
          <a:lstStyle/>
          <a:p>
            <a:pPr fontAlgn="base">
              <a:spcBef>
                <a:spcPct val="0"/>
              </a:spcBef>
              <a:spcAft>
                <a:spcPct val="0"/>
              </a:spcAft>
              <a:buSzPct val="100000"/>
            </a:pPr>
            <a:r>
              <a:rPr lang="en-US" dirty="0" smtClean="0">
                <a:solidFill>
                  <a:srgbClr val="898989"/>
                </a:solidFill>
                <a:latin typeface="Microsoft YaHei" pitchFamily="34" charset="-122"/>
                <a:ea typeface="Microsoft YaHei" pitchFamily="34" charset="-122"/>
                <a:sym typeface="Calibri" pitchFamily="34" charset="0"/>
              </a:rPr>
              <a:t>在 Word 2010 </a:t>
            </a:r>
            <a:r>
              <a:rPr lang="en-US" dirty="0" err="1" smtClean="0">
                <a:solidFill>
                  <a:srgbClr val="898989"/>
                </a:solidFill>
                <a:latin typeface="Microsoft YaHei" pitchFamily="34" charset="-122"/>
                <a:ea typeface="Microsoft YaHei" pitchFamily="34" charset="-122"/>
                <a:sym typeface="Calibri" pitchFamily="34" charset="0"/>
              </a:rPr>
              <a:t>中创建具有视觉冲击力的文档</a:t>
            </a:r>
            <a:endParaRPr lang="en-US" dirty="0">
              <a:solidFill>
                <a:srgbClr val="898989"/>
              </a:solidFill>
              <a:latin typeface="Microsoft YaHei" pitchFamily="34" charset="-122"/>
              <a:ea typeface="Microsoft YaHei" pitchFamily="34" charset="-122"/>
              <a:sym typeface="Calibri" pitchFamily="34" charset="0"/>
            </a:endParaRPr>
          </a:p>
        </p:txBody>
      </p:sp>
      <p:sp>
        <p:nvSpPr>
          <p:cNvPr id="7" name="Slide Number Placeholder 6"/>
          <p:cNvSpPr>
            <a:spLocks noGrp="1"/>
          </p:cNvSpPr>
          <p:nvPr>
            <p:ph type="sldNum" sz="quarter" idx="12"/>
          </p:nvPr>
        </p:nvSpPr>
        <p:spPr/>
        <p:txBody>
          <a:bodyPr/>
          <a:lstStyle/>
          <a:p>
            <a:fld id="{D736C25D-E660-4766-A9D8-2DB735710ABD}" type="slidenum">
              <a:rPr lang="en-US" smtClean="0"/>
              <a:pPr/>
              <a:t>‹#›</a:t>
            </a:fld>
            <a:endParaRPr lang="en-US" dirty="0"/>
          </a:p>
        </p:txBody>
      </p:sp>
    </p:spTree>
    <p:extLst>
      <p:ext uri="{BB962C8B-B14F-4D97-AF65-F5344CB8AC3E}">
        <p14:creationId xmlns:p14="http://schemas.microsoft.com/office/powerpoint/2010/main" val="3057833832"/>
      </p:ext>
    </p:extLst>
  </p:cSld>
  <p:clrMapOvr>
    <a:masterClrMapping/>
  </p:clrMapOvr>
  <p:transition spd="slow">
    <p:wipe dir="d"/>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5153"/>
            <a:ext cx="8229600" cy="1143000"/>
          </a:xfrm>
        </p:spPr>
        <p:txBody>
          <a:bodyPr/>
          <a:lstStyle>
            <a:lvl1pPr>
              <a:defRPr>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lang="en-US" sz="2800" kern="1200" dirty="0" smtClean="0">
                <a:solidFill>
                  <a:schemeClr val="tx1">
                    <a:lumMod val="85000"/>
                    <a:lumOff val="15000"/>
                  </a:schemeClr>
                </a:solidFill>
                <a:latin typeface="Segoe UI Semibold"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87533B97-1FC2-40B7-BC22-6A467E4672F0}" type="datetime1">
              <a:rPr lang="en-US" smtClean="0"/>
              <a:pPr/>
              <a:t>11/18/2011</a:t>
            </a:fld>
            <a:endParaRPr lang="en-US" dirty="0"/>
          </a:p>
        </p:txBody>
      </p:sp>
      <p:sp>
        <p:nvSpPr>
          <p:cNvPr id="5" name="Footer Placeholder 4"/>
          <p:cNvSpPr>
            <a:spLocks noGrp="1"/>
          </p:cNvSpPr>
          <p:nvPr>
            <p:ph type="ftr" sz="quarter" idx="11"/>
          </p:nvPr>
        </p:nvSpPr>
        <p:spPr/>
        <p:txBody>
          <a:bodyPr/>
          <a:lstStyle/>
          <a:p>
            <a:pPr fontAlgn="base">
              <a:spcBef>
                <a:spcPct val="0"/>
              </a:spcBef>
              <a:spcAft>
                <a:spcPct val="0"/>
              </a:spcAft>
              <a:buSzPct val="100000"/>
            </a:pPr>
            <a:r>
              <a:rPr lang="en-US" dirty="0" smtClean="0">
                <a:solidFill>
                  <a:srgbClr val="898989"/>
                </a:solidFill>
                <a:latin typeface="Microsoft YaHei" pitchFamily="34" charset="-122"/>
                <a:ea typeface="Microsoft YaHei" pitchFamily="34" charset="-122"/>
                <a:sym typeface="Calibri" pitchFamily="34" charset="0"/>
              </a:rPr>
              <a:t>在 Word 2010 </a:t>
            </a:r>
            <a:r>
              <a:rPr lang="en-US" dirty="0" err="1" smtClean="0">
                <a:solidFill>
                  <a:srgbClr val="898989"/>
                </a:solidFill>
                <a:latin typeface="Microsoft YaHei" pitchFamily="34" charset="-122"/>
                <a:ea typeface="Microsoft YaHei" pitchFamily="34" charset="-122"/>
                <a:sym typeface="Calibri" pitchFamily="34" charset="0"/>
              </a:rPr>
              <a:t>中创建具有视觉冲击力的文档</a:t>
            </a:r>
            <a:endParaRPr lang="en-US" dirty="0">
              <a:solidFill>
                <a:srgbClr val="898989"/>
              </a:solidFill>
              <a:latin typeface="Microsoft YaHei" pitchFamily="34" charset="-122"/>
              <a:ea typeface="Microsoft YaHei" pitchFamily="34" charset="-122"/>
              <a:sym typeface="Calibri" pitchFamily="34" charset="0"/>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pPr/>
              <a:t>‹#›</a:t>
            </a:fld>
            <a:endParaRPr lang="en-US" dirty="0"/>
          </a:p>
        </p:txBody>
      </p:sp>
    </p:spTree>
    <p:extLst>
      <p:ext uri="{BB962C8B-B14F-4D97-AF65-F5344CB8AC3E}">
        <p14:creationId xmlns:p14="http://schemas.microsoft.com/office/powerpoint/2010/main" val="743705426"/>
      </p:ext>
    </p:extLst>
  </p:cSld>
  <p:clrMapOvr>
    <a:masterClrMapping/>
  </p:clrMapOvr>
  <p:transition spd="slow">
    <p:wipe dir="d"/>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3200400"/>
            <a:ext cx="5105400" cy="1470025"/>
          </a:xfrm>
        </p:spPr>
        <p:txBody>
          <a:bodyPr>
            <a:normAutofit/>
          </a:bodyPr>
          <a:lstStyle>
            <a:lvl1pPr algn="l">
              <a:defRPr sz="3600">
                <a:latin typeface="Segoe Light"/>
              </a:defRPr>
            </a:lvl1pPr>
          </a:lstStyle>
          <a:p>
            <a:endParaRPr lang="en-US" dirty="0"/>
          </a:p>
        </p:txBody>
      </p:sp>
      <p:sp>
        <p:nvSpPr>
          <p:cNvPr id="3" name="Subtitle 2"/>
          <p:cNvSpPr>
            <a:spLocks noGrp="1"/>
          </p:cNvSpPr>
          <p:nvPr>
            <p:ph type="subTitle" idx="1"/>
          </p:nvPr>
        </p:nvSpPr>
        <p:spPr>
          <a:xfrm>
            <a:off x="3810000" y="4648200"/>
            <a:ext cx="5105400" cy="1752600"/>
          </a:xfrm>
        </p:spPr>
        <p:txBody>
          <a:bodyPr>
            <a:normAutofit/>
          </a:bodyPr>
          <a:lstStyle>
            <a:lvl1pPr marL="0" indent="0" algn="l">
              <a:buNone/>
              <a:defRPr sz="2400">
                <a:solidFill>
                  <a:schemeClr val="tx1">
                    <a:tint val="75000"/>
                  </a:schemeClr>
                </a:solidFill>
                <a:latin typeface="Segoe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4" name="Date Placeholder 3"/>
          <p:cNvSpPr>
            <a:spLocks noGrp="1"/>
          </p:cNvSpPr>
          <p:nvPr>
            <p:ph type="dt" sz="half" idx="10"/>
          </p:nvPr>
        </p:nvSpPr>
        <p:spPr/>
        <p:txBody>
          <a:bodyPr/>
          <a:lstStyle/>
          <a:p>
            <a:fld id="{DDD023C9-35EF-46C3-89BF-D552F2BBE181}" type="datetime1">
              <a:rPr lang="en-US" smtClean="0">
                <a:solidFill>
                  <a:prstClr val="black">
                    <a:tint val="75000"/>
                  </a:prstClr>
                </a:solidFill>
              </a:rPr>
              <a:pPr/>
              <a:t>11/18/2011</a:t>
            </a:fld>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95786863"/>
      </p:ext>
    </p:extLst>
  </p:cSld>
  <p:clrMapOvr>
    <a:masterClrMapping/>
  </p:clrMapOvr>
  <p:transition spd="slow">
    <p:wipe dir="d"/>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Course contents and goal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0659"/>
            <a:ext cx="8229600" cy="914400"/>
          </a:xfrm>
        </p:spPr>
        <p:txBody>
          <a:bodyPr/>
          <a:lstStyle>
            <a:lvl1pPr>
              <a:defRPr>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93059" y="1341437"/>
            <a:ext cx="8229600" cy="4525963"/>
          </a:xfrm>
        </p:spPr>
        <p:txBody>
          <a:bodyPr vert="horz" lIns="91440" tIns="45720" rIns="91440" bIns="45720" rtlCol="0">
            <a:normAutofit/>
          </a:bodyPr>
          <a:lstStyle>
            <a:lvl1pPr>
              <a:spcBef>
                <a:spcPts val="600"/>
              </a:spcBef>
              <a:spcAft>
                <a:spcPts val="1200"/>
              </a:spcAft>
              <a:buClr>
                <a:schemeClr val="accent6"/>
              </a:buClr>
              <a:defRPr lang="en-US" sz="2800" dirty="0" smtClean="0">
                <a:solidFill>
                  <a:schemeClr val="tx1">
                    <a:lumMod val="85000"/>
                    <a:lumOff val="15000"/>
                  </a:schemeClr>
                </a:solidFill>
                <a:latin typeface="Segoe UI" pitchFamily="34" charset="0"/>
                <a:ea typeface="Segoe UI" pitchFamily="34" charset="0"/>
                <a:cs typeface="Segoe UI" pitchFamily="34" charset="0"/>
              </a:defRPr>
            </a:lvl1pPr>
            <a:lvl2pPr>
              <a:spcBef>
                <a:spcPts val="400"/>
              </a:spcBef>
              <a:spcAft>
                <a:spcPts val="1000"/>
              </a:spcAft>
              <a:buClr>
                <a:schemeClr val="accent6"/>
              </a:buClr>
              <a:defRPr lang="en-US" sz="2400" dirty="0" smtClean="0">
                <a:solidFill>
                  <a:schemeClr val="tx1">
                    <a:lumMod val="85000"/>
                    <a:lumOff val="15000"/>
                  </a:schemeClr>
                </a:solidFill>
                <a:latin typeface="Segoe UI" pitchFamily="34" charset="0"/>
                <a:ea typeface="Segoe UI" pitchFamily="34" charset="0"/>
                <a:cs typeface="Segoe UI" pitchFamily="34" charset="0"/>
              </a:defRPr>
            </a:lvl2pPr>
            <a:lvl3pPr>
              <a:spcBef>
                <a:spcPts val="200"/>
              </a:spcBef>
              <a:spcAft>
                <a:spcPts val="800"/>
              </a:spcAft>
              <a:buClr>
                <a:schemeClr val="accent6"/>
              </a:buClr>
              <a:defRPr lang="en-US" sz="2000" dirty="0" smtClean="0">
                <a:solidFill>
                  <a:schemeClr val="tx1">
                    <a:lumMod val="85000"/>
                    <a:lumOff val="15000"/>
                  </a:schemeClr>
                </a:solidFill>
                <a:latin typeface="Segoe UI" pitchFamily="34" charset="0"/>
                <a:ea typeface="Segoe UI" pitchFamily="34" charset="0"/>
                <a:cs typeface="Segoe UI" pitchFamily="34" charset="0"/>
              </a:defRPr>
            </a:lvl3pPr>
            <a:lvl4pPr marL="1714500" indent="-342900">
              <a:spcBef>
                <a:spcPts val="100"/>
              </a:spcBef>
              <a:spcAft>
                <a:spcPts val="600"/>
              </a:spcAft>
              <a:buClr>
                <a:schemeClr val="accent6"/>
              </a:buClr>
              <a:buFont typeface="Arial" pitchFamily="34" charset="0"/>
              <a:buChar char="•"/>
              <a:defRPr lang="en-US" sz="1800" dirty="0" smtClean="0">
                <a:solidFill>
                  <a:schemeClr val="tx1">
                    <a:lumMod val="85000"/>
                    <a:lumOff val="15000"/>
                  </a:schemeClr>
                </a:solidFill>
                <a:latin typeface="Segoe UI" pitchFamily="34" charset="0"/>
                <a:ea typeface="Segoe UI" pitchFamily="34" charset="0"/>
                <a:cs typeface="Segoe UI" pitchFamily="34" charset="0"/>
              </a:defRPr>
            </a:lvl4pPr>
            <a:lvl5pPr marL="2057400" indent="-228600">
              <a:spcBef>
                <a:spcPts val="200"/>
              </a:spcBef>
              <a:spcAft>
                <a:spcPts val="0"/>
              </a:spcAft>
              <a:buClr>
                <a:schemeClr val="accent6"/>
              </a:buClr>
              <a:buFont typeface="Arial" pitchFamily="34" charset="0"/>
              <a:buChar char="•"/>
              <a:defRPr lang="en-US" sz="1800" dirty="0">
                <a:solidFill>
                  <a:schemeClr val="tx1">
                    <a:lumMod val="85000"/>
                    <a:lumOff val="15000"/>
                  </a:schemeClr>
                </a:solidFill>
                <a:latin typeface="Segoe UI" pitchFamily="34" charset="0"/>
                <a:ea typeface="Segoe UI" pitchFamily="34" charset="0"/>
                <a:cs typeface="Segoe UI" pitchFamily="34" charset="0"/>
              </a:defRPr>
            </a:lvl5pPr>
          </a:lstStyle>
          <a:p>
            <a:pPr marL="276225" lvl="0" indent="-276225">
              <a:spcBef>
                <a:spcPts val="600"/>
              </a:spcBef>
              <a:spcAft>
                <a:spcPts val="1200"/>
              </a:spcAft>
              <a:buClr>
                <a:srgbClr val="FF9900"/>
              </a:buClr>
              <a:buFontTx/>
            </a:pPr>
            <a:r>
              <a:rPr lang="en-US" dirty="0" smtClean="0"/>
              <a:t>Click to edit Master text styles</a:t>
            </a:r>
          </a:p>
          <a:p>
            <a:pPr marL="676275" lvl="1" indent="-276225">
              <a:spcBef>
                <a:spcPts val="600"/>
              </a:spcBef>
              <a:spcAft>
                <a:spcPts val="1200"/>
              </a:spcAft>
              <a:buClr>
                <a:srgbClr val="FF9900"/>
              </a:buClr>
              <a:buFontTx/>
              <a:buChar char="•"/>
            </a:pPr>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BCF79D95-D15C-4BBE-9F64-90D82A89B43C}" type="datetime1">
              <a:rPr lang="en-US" smtClean="0">
                <a:solidFill>
                  <a:prstClr val="black">
                    <a:tint val="75000"/>
                  </a:prstClr>
                </a:solidFill>
              </a:rPr>
              <a:pPr/>
              <a:t>11/18/2011</a:t>
            </a:fld>
            <a:endParaRPr lang="en-US" dirty="0">
              <a:solidFill>
                <a:prstClr val="black">
                  <a:tint val="75000"/>
                </a:prstClr>
              </a:solidFill>
            </a:endParaRPr>
          </a:p>
        </p:txBody>
      </p:sp>
      <p:sp>
        <p:nvSpPr>
          <p:cNvPr id="5" name="Footer Placeholder 4"/>
          <p:cNvSpPr>
            <a:spLocks noGrp="1"/>
          </p:cNvSpPr>
          <p:nvPr>
            <p:ph type="ftr" sz="quarter" idx="11"/>
          </p:nvPr>
        </p:nvSpPr>
        <p:spPr>
          <a:xfrm>
            <a:off x="2667000" y="6356350"/>
            <a:ext cx="3886200" cy="365125"/>
          </a:xfrm>
        </p:spPr>
        <p:txBody>
          <a:bodyPr/>
          <a:lstStyle/>
          <a:p>
            <a:pPr fontAlgn="base">
              <a:spcBef>
                <a:spcPct val="0"/>
              </a:spcBef>
              <a:spcAft>
                <a:spcPct val="0"/>
              </a:spcAft>
              <a:buSzPct val="100000"/>
            </a:pPr>
            <a:r>
              <a:rPr lang="en-US" dirty="0" smtClean="0">
                <a:solidFill>
                  <a:srgbClr val="898989"/>
                </a:solidFill>
                <a:latin typeface="Microsoft YaHei" pitchFamily="34" charset="-122"/>
                <a:ea typeface="Microsoft YaHei" pitchFamily="34" charset="-122"/>
                <a:sym typeface="Calibri" pitchFamily="34" charset="0"/>
              </a:rPr>
              <a:t>在 Word 2010 </a:t>
            </a:r>
            <a:r>
              <a:rPr lang="en-US" dirty="0" err="1" smtClean="0">
                <a:solidFill>
                  <a:srgbClr val="898989"/>
                </a:solidFill>
                <a:latin typeface="Microsoft YaHei" pitchFamily="34" charset="-122"/>
                <a:ea typeface="Microsoft YaHei" pitchFamily="34" charset="-122"/>
                <a:sym typeface="Calibri" pitchFamily="34" charset="0"/>
              </a:rPr>
              <a:t>中创建具有视觉冲击力的文档</a:t>
            </a:r>
            <a:endParaRPr lang="en-US" dirty="0">
              <a:solidFill>
                <a:srgbClr val="898989"/>
              </a:solidFill>
              <a:latin typeface="Microsoft YaHei" pitchFamily="34" charset="-122"/>
              <a:ea typeface="Microsoft YaHei" pitchFamily="34" charset="-122"/>
              <a:sym typeface="Calibri" pitchFamily="34" charset="0"/>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47916025"/>
      </p:ext>
    </p:extLst>
  </p:cSld>
  <p:clrMapOvr>
    <a:masterClrMapping/>
  </p:clrMapOvr>
  <p:transition spd="slow">
    <p:wipe dir="d"/>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urse contents and goal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0659"/>
            <a:ext cx="8229600" cy="914400"/>
          </a:xfrm>
        </p:spPr>
        <p:txBody>
          <a:bodyPr/>
          <a:lstStyle>
            <a:lvl1pPr>
              <a:defRPr>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93059" y="1341437"/>
            <a:ext cx="8229600" cy="4525963"/>
          </a:xfrm>
        </p:spPr>
        <p:txBody>
          <a:bodyPr vert="horz" lIns="91440" tIns="45720" rIns="91440" bIns="45720" rtlCol="0">
            <a:normAutofit/>
          </a:bodyPr>
          <a:lstStyle>
            <a:lvl1pPr>
              <a:spcBef>
                <a:spcPts val="600"/>
              </a:spcBef>
              <a:spcAft>
                <a:spcPts val="1200"/>
              </a:spcAft>
              <a:buClr>
                <a:schemeClr val="accent6"/>
              </a:buClr>
              <a:defRPr lang="en-US" sz="2800" dirty="0" smtClean="0">
                <a:solidFill>
                  <a:schemeClr val="tx1">
                    <a:lumMod val="85000"/>
                    <a:lumOff val="15000"/>
                  </a:schemeClr>
                </a:solidFill>
                <a:latin typeface="Segoe UI" pitchFamily="34" charset="0"/>
                <a:ea typeface="Segoe UI" pitchFamily="34" charset="0"/>
                <a:cs typeface="Segoe UI" pitchFamily="34" charset="0"/>
              </a:defRPr>
            </a:lvl1pPr>
            <a:lvl2pPr>
              <a:spcBef>
                <a:spcPts val="400"/>
              </a:spcBef>
              <a:spcAft>
                <a:spcPts val="1000"/>
              </a:spcAft>
              <a:buClr>
                <a:schemeClr val="accent6"/>
              </a:buClr>
              <a:defRPr lang="en-US" sz="2400" dirty="0" smtClean="0">
                <a:solidFill>
                  <a:schemeClr val="tx1">
                    <a:lumMod val="85000"/>
                    <a:lumOff val="15000"/>
                  </a:schemeClr>
                </a:solidFill>
                <a:latin typeface="Segoe UI" pitchFamily="34" charset="0"/>
                <a:ea typeface="Segoe UI" pitchFamily="34" charset="0"/>
                <a:cs typeface="Segoe UI" pitchFamily="34" charset="0"/>
              </a:defRPr>
            </a:lvl2pPr>
            <a:lvl3pPr>
              <a:spcBef>
                <a:spcPts val="200"/>
              </a:spcBef>
              <a:spcAft>
                <a:spcPts val="800"/>
              </a:spcAft>
              <a:buClr>
                <a:schemeClr val="accent6"/>
              </a:buClr>
              <a:defRPr lang="en-US" sz="2000" dirty="0" smtClean="0">
                <a:solidFill>
                  <a:schemeClr val="tx1">
                    <a:lumMod val="85000"/>
                    <a:lumOff val="15000"/>
                  </a:schemeClr>
                </a:solidFill>
                <a:latin typeface="Segoe UI" pitchFamily="34" charset="0"/>
                <a:ea typeface="Segoe UI" pitchFamily="34" charset="0"/>
                <a:cs typeface="Segoe UI" pitchFamily="34" charset="0"/>
              </a:defRPr>
            </a:lvl3pPr>
            <a:lvl4pPr marL="1714500" indent="-342900">
              <a:spcBef>
                <a:spcPts val="100"/>
              </a:spcBef>
              <a:spcAft>
                <a:spcPts val="600"/>
              </a:spcAft>
              <a:buClr>
                <a:schemeClr val="accent6"/>
              </a:buClr>
              <a:buFont typeface="Arial" pitchFamily="34" charset="0"/>
              <a:buChar char="•"/>
              <a:defRPr lang="en-US" sz="1800" dirty="0" smtClean="0">
                <a:solidFill>
                  <a:schemeClr val="tx1">
                    <a:lumMod val="85000"/>
                    <a:lumOff val="15000"/>
                  </a:schemeClr>
                </a:solidFill>
                <a:latin typeface="Segoe UI" pitchFamily="34" charset="0"/>
                <a:ea typeface="Segoe UI" pitchFamily="34" charset="0"/>
                <a:cs typeface="Segoe UI" pitchFamily="34" charset="0"/>
              </a:defRPr>
            </a:lvl4pPr>
            <a:lvl5pPr marL="2057400" indent="-228600">
              <a:spcBef>
                <a:spcPts val="200"/>
              </a:spcBef>
              <a:spcAft>
                <a:spcPts val="0"/>
              </a:spcAft>
              <a:buClr>
                <a:schemeClr val="accent6"/>
              </a:buClr>
              <a:buFont typeface="Arial" pitchFamily="34" charset="0"/>
              <a:buChar char="•"/>
              <a:defRPr lang="en-US" sz="1800" dirty="0">
                <a:solidFill>
                  <a:schemeClr val="tx1">
                    <a:lumMod val="85000"/>
                    <a:lumOff val="15000"/>
                  </a:schemeClr>
                </a:solidFill>
                <a:latin typeface="Segoe UI" pitchFamily="34" charset="0"/>
                <a:ea typeface="Segoe UI" pitchFamily="34" charset="0"/>
                <a:cs typeface="Segoe UI" pitchFamily="34" charset="0"/>
              </a:defRPr>
            </a:lvl5pPr>
          </a:lstStyle>
          <a:p>
            <a:pPr marL="276225" lvl="0" indent="-276225">
              <a:spcBef>
                <a:spcPts val="600"/>
              </a:spcBef>
              <a:spcAft>
                <a:spcPts val="1200"/>
              </a:spcAft>
              <a:buClr>
                <a:srgbClr val="FF9900"/>
              </a:buClr>
              <a:buFontTx/>
            </a:pPr>
            <a:r>
              <a:rPr lang="en-US" dirty="0" smtClean="0"/>
              <a:t>Click to edit Master text styles</a:t>
            </a:r>
          </a:p>
          <a:p>
            <a:pPr marL="676275" lvl="1" indent="-276225">
              <a:spcBef>
                <a:spcPts val="600"/>
              </a:spcBef>
              <a:spcAft>
                <a:spcPts val="1200"/>
              </a:spcAft>
              <a:buClr>
                <a:srgbClr val="FF9900"/>
              </a:buClr>
              <a:buFontTx/>
              <a:buChar char="•"/>
            </a:pPr>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66441419-8879-4692-B197-AAF092EBD6C1}" type="datetime1">
              <a:rPr lang="en-US" smtClean="0"/>
              <a:pPr/>
              <a:t>11/18/2011</a:t>
            </a:fld>
            <a:endParaRPr lang="en-US" dirty="0"/>
          </a:p>
        </p:txBody>
      </p:sp>
      <p:sp>
        <p:nvSpPr>
          <p:cNvPr id="5" name="Footer Placeholder 4"/>
          <p:cNvSpPr>
            <a:spLocks noGrp="1"/>
          </p:cNvSpPr>
          <p:nvPr>
            <p:ph type="ftr" sz="quarter" idx="11"/>
          </p:nvPr>
        </p:nvSpPr>
        <p:spPr/>
        <p:txBody>
          <a:bodyPr/>
          <a:lstStyle/>
          <a:p>
            <a:pPr fontAlgn="base">
              <a:spcBef>
                <a:spcPct val="0"/>
              </a:spcBef>
              <a:spcAft>
                <a:spcPct val="0"/>
              </a:spcAft>
              <a:buSzPct val="100000"/>
            </a:pPr>
            <a:r>
              <a:rPr lang="en-US" dirty="0" smtClean="0">
                <a:solidFill>
                  <a:srgbClr val="898989"/>
                </a:solidFill>
                <a:latin typeface="Microsoft YaHei" pitchFamily="34" charset="-122"/>
                <a:ea typeface="Microsoft YaHei" pitchFamily="34" charset="-122"/>
                <a:sym typeface="Calibri" pitchFamily="34" charset="0"/>
              </a:rPr>
              <a:t>在 Word 2010 </a:t>
            </a:r>
            <a:r>
              <a:rPr lang="en-US" dirty="0" err="1" smtClean="0">
                <a:solidFill>
                  <a:srgbClr val="898989"/>
                </a:solidFill>
                <a:latin typeface="Microsoft YaHei" pitchFamily="34" charset="-122"/>
                <a:ea typeface="Microsoft YaHei" pitchFamily="34" charset="-122"/>
                <a:sym typeface="Calibri" pitchFamily="34" charset="0"/>
              </a:rPr>
              <a:t>中创建具有视觉冲击力的文档</a:t>
            </a:r>
            <a:endParaRPr lang="en-US" dirty="0">
              <a:solidFill>
                <a:srgbClr val="898989"/>
              </a:solidFill>
              <a:latin typeface="Microsoft YaHei" pitchFamily="34" charset="-122"/>
              <a:ea typeface="Microsoft YaHei" pitchFamily="34" charset="-122"/>
              <a:sym typeface="Calibri" pitchFamily="34" charset="0"/>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pPr/>
              <a:t>‹#›</a:t>
            </a:fld>
            <a:endParaRPr lang="en-US" dirty="0"/>
          </a:p>
        </p:txBody>
      </p:sp>
    </p:spTree>
    <p:extLst>
      <p:ext uri="{BB962C8B-B14F-4D97-AF65-F5344CB8AC3E}">
        <p14:creationId xmlns:p14="http://schemas.microsoft.com/office/powerpoint/2010/main" val="2633690871"/>
      </p:ext>
    </p:extLst>
  </p:cSld>
  <p:clrMapOvr>
    <a:masterClrMapping/>
  </p:clrMapOvr>
  <p:transition spd="slow">
    <p:wipe dir="d"/>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verview picture and text ">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0659"/>
            <a:ext cx="8229600" cy="914400"/>
          </a:xfrm>
        </p:spPr>
        <p:txBody>
          <a:bodyPr/>
          <a:lstStyle>
            <a:lvl1pPr>
              <a:defRPr>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6611229C-C2C8-447D-A736-305BE79F2481}" type="datetime1">
              <a:rPr lang="en-US" smtClean="0">
                <a:solidFill>
                  <a:prstClr val="black">
                    <a:tint val="75000"/>
                  </a:prstClr>
                </a:solidFill>
              </a:rPr>
              <a:pPr/>
              <a:t>11/18/2011</a:t>
            </a:fld>
            <a:endParaRPr lang="en-US" dirty="0">
              <a:solidFill>
                <a:prstClr val="black">
                  <a:tint val="75000"/>
                </a:prstClr>
              </a:solidFill>
            </a:endParaRPr>
          </a:p>
        </p:txBody>
      </p:sp>
      <p:sp>
        <p:nvSpPr>
          <p:cNvPr id="5" name="Footer Placeholder 4"/>
          <p:cNvSpPr>
            <a:spLocks noGrp="1"/>
          </p:cNvSpPr>
          <p:nvPr>
            <p:ph type="ftr" sz="quarter" idx="11"/>
          </p:nvPr>
        </p:nvSpPr>
        <p:spPr>
          <a:xfrm>
            <a:off x="2743200" y="6340475"/>
            <a:ext cx="4191000" cy="365125"/>
          </a:xfrm>
        </p:spPr>
        <p:txBody>
          <a:bodyPr/>
          <a:lstStyle/>
          <a:p>
            <a:pPr fontAlgn="base">
              <a:spcBef>
                <a:spcPct val="0"/>
              </a:spcBef>
              <a:spcAft>
                <a:spcPct val="0"/>
              </a:spcAft>
              <a:buSzPct val="100000"/>
            </a:pPr>
            <a:r>
              <a:rPr lang="en-US" dirty="0" smtClean="0">
                <a:solidFill>
                  <a:srgbClr val="898989"/>
                </a:solidFill>
                <a:latin typeface="Microsoft YaHei" pitchFamily="34" charset="-122"/>
                <a:ea typeface="Microsoft YaHei" pitchFamily="34" charset="-122"/>
                <a:sym typeface="Calibri" pitchFamily="34" charset="0"/>
              </a:rPr>
              <a:t>在 Word 2010 </a:t>
            </a:r>
            <a:r>
              <a:rPr lang="en-US" dirty="0" err="1" smtClean="0">
                <a:solidFill>
                  <a:srgbClr val="898989"/>
                </a:solidFill>
                <a:latin typeface="Microsoft YaHei" pitchFamily="34" charset="-122"/>
                <a:ea typeface="Microsoft YaHei" pitchFamily="34" charset="-122"/>
                <a:sym typeface="Calibri" pitchFamily="34" charset="0"/>
              </a:rPr>
              <a:t>中创建具有视觉冲击力的文档</a:t>
            </a:r>
            <a:endParaRPr lang="en-US" dirty="0">
              <a:solidFill>
                <a:srgbClr val="898989"/>
              </a:solidFill>
              <a:latin typeface="Microsoft YaHei" pitchFamily="34" charset="-122"/>
              <a:ea typeface="Microsoft YaHei" pitchFamily="34" charset="-122"/>
              <a:sym typeface="Calibri" pitchFamily="34" charset="0"/>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dirty="0">
              <a:solidFill>
                <a:prstClr val="black">
                  <a:tint val="75000"/>
                </a:prstClr>
              </a:solidFill>
            </a:endParaRPr>
          </a:p>
        </p:txBody>
      </p:sp>
      <p:sp>
        <p:nvSpPr>
          <p:cNvPr id="10" name="Picture Placeholder 9"/>
          <p:cNvSpPr>
            <a:spLocks noGrp="1"/>
          </p:cNvSpPr>
          <p:nvPr>
            <p:ph type="pic" sz="quarter" idx="13"/>
          </p:nvPr>
        </p:nvSpPr>
        <p:spPr>
          <a:xfrm>
            <a:off x="1041400" y="1752600"/>
            <a:ext cx="1371600" cy="1371600"/>
          </a:xfrm>
          <a:effectLst>
            <a:outerShdw blurRad="50800" dist="38100" dir="8100000" algn="tr" rotWithShape="0">
              <a:prstClr val="black">
                <a:alpha val="40000"/>
              </a:prstClr>
            </a:outerShdw>
          </a:effectLst>
        </p:spPr>
        <p:txBody>
          <a:bodyPr/>
          <a:lstStyle>
            <a:lvl1pPr marL="0" indent="0">
              <a:buFontTx/>
              <a:buNone/>
              <a:defRPr/>
            </a:lvl1pPr>
          </a:lstStyle>
          <a:p>
            <a:endParaRPr lang="en-US" dirty="0"/>
          </a:p>
        </p:txBody>
      </p:sp>
      <p:sp>
        <p:nvSpPr>
          <p:cNvPr id="12" name="Text Placeholder 11"/>
          <p:cNvSpPr>
            <a:spLocks noGrp="1"/>
          </p:cNvSpPr>
          <p:nvPr>
            <p:ph type="body" sz="quarter" idx="14"/>
          </p:nvPr>
        </p:nvSpPr>
        <p:spPr>
          <a:xfrm>
            <a:off x="3048000" y="1649506"/>
            <a:ext cx="5562600" cy="4343400"/>
          </a:xfrm>
        </p:spPr>
        <p:txBody>
          <a:bodyPr>
            <a:normAutofit/>
          </a:bodyPr>
          <a:lstStyle>
            <a:lvl1pPr marL="0" indent="0">
              <a:spcBef>
                <a:spcPts val="500"/>
              </a:spcBef>
              <a:spcAft>
                <a:spcPts val="2000"/>
              </a:spcAft>
              <a:buNone/>
              <a:defRPr sz="2400">
                <a:latin typeface="Segoe UI" pitchFamily="34" charset="0"/>
                <a:ea typeface="Segoe UI" pitchFamily="34" charset="0"/>
                <a:cs typeface="Segoe UI" pitchFamily="34" charset="0"/>
              </a:defRPr>
            </a:lvl1pPr>
            <a:lvl2pPr indent="0">
              <a:spcBef>
                <a:spcPts val="500"/>
              </a:spcBef>
              <a:spcAft>
                <a:spcPts val="2000"/>
              </a:spcAft>
              <a:buNone/>
              <a:defRPr/>
            </a:lvl2pPr>
            <a:lvl3pPr indent="0">
              <a:spcBef>
                <a:spcPts val="500"/>
              </a:spcBef>
              <a:spcAft>
                <a:spcPts val="2000"/>
              </a:spcAft>
              <a:buNone/>
              <a:defRPr/>
            </a:lvl3pPr>
            <a:lvl4pPr indent="0">
              <a:spcBef>
                <a:spcPts val="500"/>
              </a:spcBef>
              <a:spcAft>
                <a:spcPts val="2000"/>
              </a:spcAft>
              <a:buNone/>
              <a:defRPr/>
            </a:lvl4pPr>
            <a:lvl5pPr indent="0">
              <a:spcBef>
                <a:spcPts val="500"/>
              </a:spcBef>
              <a:spcAft>
                <a:spcPts val="2000"/>
              </a:spcAft>
              <a:buNone/>
              <a:defRPr/>
            </a:lvl5pPr>
          </a:lstStyle>
          <a:p>
            <a:pPr lvl="0"/>
            <a:r>
              <a:rPr lang="en-US" dirty="0" smtClean="0"/>
              <a:t>Click to edit Master text styles</a:t>
            </a:r>
            <a:endParaRPr lang="en-US" dirty="0"/>
          </a:p>
        </p:txBody>
      </p:sp>
    </p:spTree>
    <p:extLst>
      <p:ext uri="{BB962C8B-B14F-4D97-AF65-F5344CB8AC3E}">
        <p14:creationId xmlns:p14="http://schemas.microsoft.com/office/powerpoint/2010/main" val="2191492362"/>
      </p:ext>
    </p:extLst>
  </p:cSld>
  <p:clrMapOvr>
    <a:masterClrMapping/>
  </p:clrMapOvr>
  <p:transition spd="slow">
    <p:wipe dir="d"/>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esson 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A8814F8-6A2E-40E7-B7AE-46030F44B3BE}" type="datetime1">
              <a:rPr lang="en-US" smtClean="0">
                <a:solidFill>
                  <a:prstClr val="black">
                    <a:tint val="75000"/>
                  </a:prstClr>
                </a:solidFill>
              </a:rPr>
              <a:pPr/>
              <a:t>11/18/2011</a:t>
            </a:fld>
            <a:endParaRPr lang="en-US" dirty="0">
              <a:solidFill>
                <a:prstClr val="black">
                  <a:tint val="75000"/>
                </a:prstClr>
              </a:solidFill>
            </a:endParaRPr>
          </a:p>
        </p:txBody>
      </p:sp>
      <p:sp>
        <p:nvSpPr>
          <p:cNvPr id="5" name="Footer Placeholder 4"/>
          <p:cNvSpPr>
            <a:spLocks noGrp="1"/>
          </p:cNvSpPr>
          <p:nvPr>
            <p:ph type="ftr" sz="quarter" idx="11"/>
          </p:nvPr>
        </p:nvSpPr>
        <p:spPr>
          <a:xfrm>
            <a:off x="2743200" y="6356350"/>
            <a:ext cx="3810000" cy="365125"/>
          </a:xfrm>
        </p:spPr>
        <p:txBody>
          <a:bodyPr/>
          <a:lstStyle/>
          <a:p>
            <a:pPr fontAlgn="base">
              <a:spcBef>
                <a:spcPct val="0"/>
              </a:spcBef>
              <a:spcAft>
                <a:spcPct val="0"/>
              </a:spcAft>
              <a:buSzPct val="100000"/>
            </a:pPr>
            <a:r>
              <a:rPr lang="en-US" dirty="0" smtClean="0">
                <a:solidFill>
                  <a:srgbClr val="898989"/>
                </a:solidFill>
                <a:latin typeface="Microsoft YaHei" pitchFamily="34" charset="-122"/>
                <a:ea typeface="Microsoft YaHei" pitchFamily="34" charset="-122"/>
                <a:sym typeface="Calibri" pitchFamily="34" charset="0"/>
              </a:rPr>
              <a:t>在 Word 2010 </a:t>
            </a:r>
            <a:r>
              <a:rPr lang="en-US" dirty="0" err="1" smtClean="0">
                <a:solidFill>
                  <a:srgbClr val="898989"/>
                </a:solidFill>
                <a:latin typeface="Microsoft YaHei" pitchFamily="34" charset="-122"/>
                <a:ea typeface="Microsoft YaHei" pitchFamily="34" charset="-122"/>
                <a:sym typeface="Calibri" pitchFamily="34" charset="0"/>
              </a:rPr>
              <a:t>中创建具有视觉冲击力的文档</a:t>
            </a:r>
            <a:endParaRPr lang="en-US" dirty="0">
              <a:solidFill>
                <a:srgbClr val="898989"/>
              </a:solidFill>
              <a:latin typeface="Microsoft YaHei" pitchFamily="34" charset="-122"/>
              <a:ea typeface="Microsoft YaHei" pitchFamily="34" charset="-122"/>
              <a:sym typeface="Calibri" pitchFamily="34" charset="0"/>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dirty="0">
              <a:solidFill>
                <a:prstClr val="black">
                  <a:tint val="75000"/>
                </a:prstClr>
              </a:solidFill>
            </a:endParaRPr>
          </a:p>
        </p:txBody>
      </p:sp>
      <p:sp>
        <p:nvSpPr>
          <p:cNvPr id="7" name="Text Placeholder 6"/>
          <p:cNvSpPr>
            <a:spLocks noGrp="1"/>
          </p:cNvSpPr>
          <p:nvPr>
            <p:ph type="body" sz="quarter" idx="13"/>
          </p:nvPr>
        </p:nvSpPr>
        <p:spPr>
          <a:xfrm>
            <a:off x="3733800" y="4191000"/>
            <a:ext cx="4873752" cy="1673352"/>
          </a:xfrm>
        </p:spPr>
        <p:txBody>
          <a:bodyPr/>
          <a:lstStyle>
            <a:lvl1pPr marL="0" indent="0">
              <a:buNone/>
              <a:defRPr sz="4000">
                <a:solidFill>
                  <a:schemeClr val="bg1">
                    <a:lumMod val="95000"/>
                  </a:schemeClr>
                </a:solidFill>
                <a:effectLst>
                  <a:outerShdw blurRad="38100" dist="38100" dir="2700000" algn="tl">
                    <a:srgbClr val="000000">
                      <a:alpha val="43137"/>
                    </a:srgbClr>
                  </a:outerShdw>
                </a:effectLst>
                <a:latin typeface="Segoe UI Semibold" pitchFamily="34" charset="0"/>
              </a:defRPr>
            </a:lvl1pPr>
          </a:lstStyle>
          <a:p>
            <a:pPr lvl="0"/>
            <a:r>
              <a:rPr lang="en-US" smtClean="0"/>
              <a:t>Click to edit Master text styles</a:t>
            </a:r>
          </a:p>
        </p:txBody>
      </p:sp>
      <p:sp>
        <p:nvSpPr>
          <p:cNvPr id="10" name="Text Placeholder 9"/>
          <p:cNvSpPr>
            <a:spLocks noGrp="1"/>
          </p:cNvSpPr>
          <p:nvPr>
            <p:ph type="body" sz="quarter" idx="14"/>
          </p:nvPr>
        </p:nvSpPr>
        <p:spPr>
          <a:xfrm>
            <a:off x="228600" y="3200400"/>
            <a:ext cx="3429000" cy="585216"/>
          </a:xfrm>
        </p:spPr>
        <p:txBody>
          <a:bodyPr/>
          <a:lstStyle>
            <a:lvl1pPr marL="0" indent="0">
              <a:buNone/>
              <a:defRPr>
                <a:solidFill>
                  <a:schemeClr val="bg1">
                    <a:lumMod val="50000"/>
                  </a:schemeClr>
                </a:solidFill>
                <a:latin typeface="Segoe UI Semibold"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Click to edit Master text styles</a:t>
            </a:r>
          </a:p>
        </p:txBody>
      </p:sp>
    </p:spTree>
    <p:extLst>
      <p:ext uri="{BB962C8B-B14F-4D97-AF65-F5344CB8AC3E}">
        <p14:creationId xmlns:p14="http://schemas.microsoft.com/office/powerpoint/2010/main" val="3168243075"/>
      </p:ext>
    </p:extLst>
  </p:cSld>
  <p:clrMapOvr>
    <a:masterClrMapping/>
  </p:clrMapOvr>
  <p:transition spd="slow">
    <p:wipe dir="d"/>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ideo and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077200" cy="609600"/>
          </a:xfrm>
        </p:spPr>
        <p:txBody>
          <a:bodyPr>
            <a:normAutofit/>
          </a:bodyPr>
          <a:lstStyle>
            <a:lvl1pPr>
              <a:defRPr sz="3200">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3" name="Content Placeholder 2"/>
          <p:cNvSpPr>
            <a:spLocks noGrp="1"/>
          </p:cNvSpPr>
          <p:nvPr>
            <p:ph idx="1"/>
          </p:nvPr>
        </p:nvSpPr>
        <p:spPr>
          <a:xfrm>
            <a:off x="1524000" y="990600"/>
            <a:ext cx="5943600" cy="4462272"/>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6E90A5DE-96B0-48F3-A143-A054F3FF9ED5}" type="datetime1">
              <a:rPr lang="en-US" smtClean="0">
                <a:solidFill>
                  <a:prstClr val="black">
                    <a:tint val="75000"/>
                  </a:prstClr>
                </a:solidFill>
              </a:rPr>
              <a:pPr/>
              <a:t>11/18/2011</a:t>
            </a:fld>
            <a:endParaRPr lang="en-US" dirty="0">
              <a:solidFill>
                <a:prstClr val="black">
                  <a:tint val="75000"/>
                </a:prstClr>
              </a:solidFill>
            </a:endParaRPr>
          </a:p>
        </p:txBody>
      </p:sp>
      <p:sp>
        <p:nvSpPr>
          <p:cNvPr id="5" name="Footer Placeholder 4"/>
          <p:cNvSpPr>
            <a:spLocks noGrp="1"/>
          </p:cNvSpPr>
          <p:nvPr>
            <p:ph type="ftr" sz="quarter" idx="11"/>
          </p:nvPr>
        </p:nvSpPr>
        <p:spPr>
          <a:xfrm>
            <a:off x="2590800" y="6356350"/>
            <a:ext cx="3886200" cy="365125"/>
          </a:xfrm>
        </p:spPr>
        <p:txBody>
          <a:bodyPr/>
          <a:lstStyle/>
          <a:p>
            <a:pPr fontAlgn="base">
              <a:spcBef>
                <a:spcPct val="0"/>
              </a:spcBef>
              <a:spcAft>
                <a:spcPct val="0"/>
              </a:spcAft>
              <a:buSzPct val="100000"/>
            </a:pPr>
            <a:r>
              <a:rPr lang="en-US" dirty="0" smtClean="0">
                <a:solidFill>
                  <a:srgbClr val="898989"/>
                </a:solidFill>
                <a:latin typeface="Microsoft YaHei" pitchFamily="34" charset="-122"/>
                <a:ea typeface="Microsoft YaHei" pitchFamily="34" charset="-122"/>
                <a:sym typeface="Calibri" pitchFamily="34" charset="0"/>
              </a:rPr>
              <a:t>在 Word 2010 </a:t>
            </a:r>
            <a:r>
              <a:rPr lang="en-US" dirty="0" err="1" smtClean="0">
                <a:solidFill>
                  <a:srgbClr val="898989"/>
                </a:solidFill>
                <a:latin typeface="Microsoft YaHei" pitchFamily="34" charset="-122"/>
                <a:ea typeface="Microsoft YaHei" pitchFamily="34" charset="-122"/>
                <a:sym typeface="Calibri" pitchFamily="34" charset="0"/>
              </a:rPr>
              <a:t>中创建具有视觉冲击力的文档</a:t>
            </a:r>
            <a:endParaRPr lang="en-US" dirty="0">
              <a:solidFill>
                <a:srgbClr val="898989"/>
              </a:solidFill>
              <a:latin typeface="Microsoft YaHei" pitchFamily="34" charset="-122"/>
              <a:ea typeface="Microsoft YaHei" pitchFamily="34" charset="-122"/>
              <a:sym typeface="Calibri" pitchFamily="34" charset="0"/>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dirty="0">
              <a:solidFill>
                <a:prstClr val="black">
                  <a:tint val="75000"/>
                </a:prstClr>
              </a:solidFill>
            </a:endParaRPr>
          </a:p>
        </p:txBody>
      </p:sp>
      <p:sp>
        <p:nvSpPr>
          <p:cNvPr id="8" name="Text Placeholder 7"/>
          <p:cNvSpPr>
            <a:spLocks noGrp="1"/>
          </p:cNvSpPr>
          <p:nvPr>
            <p:ph type="body" sz="quarter" idx="13"/>
          </p:nvPr>
        </p:nvSpPr>
        <p:spPr>
          <a:xfrm>
            <a:off x="1524000" y="5638800"/>
            <a:ext cx="5943600" cy="533400"/>
          </a:xfrm>
        </p:spPr>
        <p:txBody>
          <a:bodyPr>
            <a:no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1400">
                <a:solidFill>
                  <a:schemeClr val="bg1">
                    <a:lumMod val="50000"/>
                  </a:schemeClr>
                </a:solidFill>
                <a:latin typeface="Segoe UI" pitchFamily="34" charset="0"/>
                <a:ea typeface="Segoe UI" pitchFamily="34" charset="0"/>
                <a:cs typeface="Segoe UI" pitchFamily="34"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endParaRPr lang="en-US" dirty="0" smtClean="0"/>
          </a:p>
        </p:txBody>
      </p:sp>
    </p:spTree>
    <p:extLst>
      <p:ext uri="{BB962C8B-B14F-4D97-AF65-F5344CB8AC3E}">
        <p14:creationId xmlns:p14="http://schemas.microsoft.com/office/powerpoint/2010/main" val="3089990309"/>
      </p:ext>
    </p:extLst>
  </p:cSld>
  <p:clrMapOvr>
    <a:masterClrMapping/>
  </p:clrMapOvr>
  <p:transition spd="slow">
    <p:wipe dir="d"/>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rt and text ">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077200" cy="609600"/>
          </a:xfrm>
        </p:spPr>
        <p:txBody>
          <a:bodyPr>
            <a:normAutofit/>
          </a:bodyPr>
          <a:lstStyle>
            <a:lvl1pPr>
              <a:defRPr sz="3200">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3" name="Content Placeholder 2"/>
          <p:cNvSpPr>
            <a:spLocks noGrp="1"/>
          </p:cNvSpPr>
          <p:nvPr>
            <p:ph idx="1"/>
          </p:nvPr>
        </p:nvSpPr>
        <p:spPr>
          <a:xfrm>
            <a:off x="304800" y="990600"/>
            <a:ext cx="5705856" cy="4279392"/>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61846E67-6807-4149-A414-569A820A0BEC}" type="datetime1">
              <a:rPr lang="en-US" smtClean="0">
                <a:solidFill>
                  <a:prstClr val="black">
                    <a:tint val="75000"/>
                  </a:prstClr>
                </a:solidFill>
              </a:rPr>
              <a:pPr/>
              <a:t>11/18/2011</a:t>
            </a:fld>
            <a:endParaRPr lang="en-US" dirty="0">
              <a:solidFill>
                <a:prstClr val="black">
                  <a:tint val="75000"/>
                </a:prstClr>
              </a:solidFill>
            </a:endParaRPr>
          </a:p>
        </p:txBody>
      </p:sp>
      <p:sp>
        <p:nvSpPr>
          <p:cNvPr id="5" name="Footer Placeholder 4"/>
          <p:cNvSpPr>
            <a:spLocks noGrp="1"/>
          </p:cNvSpPr>
          <p:nvPr>
            <p:ph type="ftr" sz="quarter" idx="11"/>
          </p:nvPr>
        </p:nvSpPr>
        <p:spPr>
          <a:xfrm>
            <a:off x="2590800" y="6356350"/>
            <a:ext cx="3810000" cy="365125"/>
          </a:xfrm>
        </p:spPr>
        <p:txBody>
          <a:bodyPr/>
          <a:lstStyle/>
          <a:p>
            <a:pPr fontAlgn="base">
              <a:spcBef>
                <a:spcPct val="0"/>
              </a:spcBef>
              <a:spcAft>
                <a:spcPct val="0"/>
              </a:spcAft>
              <a:buSzPct val="100000"/>
            </a:pPr>
            <a:r>
              <a:rPr lang="en-US" dirty="0" smtClean="0">
                <a:solidFill>
                  <a:srgbClr val="898989"/>
                </a:solidFill>
                <a:latin typeface="Microsoft YaHei" pitchFamily="34" charset="-122"/>
                <a:ea typeface="Microsoft YaHei" pitchFamily="34" charset="-122"/>
                <a:sym typeface="Calibri" pitchFamily="34" charset="0"/>
              </a:rPr>
              <a:t>在 Word 2010 </a:t>
            </a:r>
            <a:r>
              <a:rPr lang="en-US" dirty="0" err="1" smtClean="0">
                <a:solidFill>
                  <a:srgbClr val="898989"/>
                </a:solidFill>
                <a:latin typeface="Microsoft YaHei" pitchFamily="34" charset="-122"/>
                <a:ea typeface="Microsoft YaHei" pitchFamily="34" charset="-122"/>
                <a:sym typeface="Calibri" pitchFamily="34" charset="0"/>
              </a:rPr>
              <a:t>中创建具有视觉冲击力的文档</a:t>
            </a:r>
            <a:endParaRPr lang="en-US" dirty="0">
              <a:solidFill>
                <a:srgbClr val="898989"/>
              </a:solidFill>
              <a:latin typeface="Microsoft YaHei" pitchFamily="34" charset="-122"/>
              <a:ea typeface="Microsoft YaHei" pitchFamily="34" charset="-122"/>
              <a:sym typeface="Calibri" pitchFamily="34" charset="0"/>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dirty="0">
              <a:solidFill>
                <a:prstClr val="black">
                  <a:tint val="75000"/>
                </a:prstClr>
              </a:solidFill>
            </a:endParaRPr>
          </a:p>
        </p:txBody>
      </p:sp>
      <p:sp>
        <p:nvSpPr>
          <p:cNvPr id="8" name="Text Placeholder 7"/>
          <p:cNvSpPr>
            <a:spLocks noGrp="1"/>
          </p:cNvSpPr>
          <p:nvPr>
            <p:ph type="body" sz="quarter" idx="13"/>
          </p:nvPr>
        </p:nvSpPr>
        <p:spPr>
          <a:xfrm>
            <a:off x="304800" y="5638800"/>
            <a:ext cx="5715000" cy="533400"/>
          </a:xfrm>
        </p:spPr>
        <p:txBody>
          <a:bodyPr>
            <a:noAutofit/>
          </a:bodyPr>
          <a:lstStyle>
            <a:lvl1pPr marL="0" indent="0">
              <a:buNone/>
              <a:defRPr sz="1800">
                <a:solidFill>
                  <a:schemeClr val="accent6">
                    <a:lumMod val="75000"/>
                  </a:schemeClr>
                </a:solidFill>
                <a:latin typeface="Segoe UI" pitchFamily="34" charset="0"/>
                <a:ea typeface="Segoe UI" pitchFamily="34" charset="0"/>
                <a:cs typeface="Segoe UI" pitchFamily="34"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smtClean="0"/>
              <a:t>Click to edit Master text styles</a:t>
            </a:r>
          </a:p>
        </p:txBody>
      </p:sp>
      <p:sp>
        <p:nvSpPr>
          <p:cNvPr id="9" name="Text Placeholder 8"/>
          <p:cNvSpPr>
            <a:spLocks noGrp="1"/>
          </p:cNvSpPr>
          <p:nvPr>
            <p:ph type="body" sz="quarter" idx="14"/>
          </p:nvPr>
        </p:nvSpPr>
        <p:spPr>
          <a:xfrm>
            <a:off x="6248400" y="990600"/>
            <a:ext cx="2667000" cy="5181600"/>
          </a:xfrm>
        </p:spPr>
        <p:txBody>
          <a:bodyPr>
            <a:normAutofit/>
          </a:bodyPr>
          <a:lstStyle>
            <a:lvl1pPr marL="0" indent="0">
              <a:buClr>
                <a:schemeClr val="accent6"/>
              </a:buClr>
              <a:buFont typeface="Arial" pitchFamily="34" charset="0"/>
              <a:buNone/>
              <a:defRPr sz="1800">
                <a:latin typeface="Segoe UI" pitchFamily="34" charset="0"/>
                <a:ea typeface="Segoe UI" pitchFamily="34" charset="0"/>
                <a:cs typeface="Segoe UI" pitchFamily="34" charset="0"/>
              </a:defRPr>
            </a:lvl1pPr>
            <a:lvl2pPr>
              <a:defRPr sz="1800">
                <a:latin typeface="Segoe UI" pitchFamily="34" charset="0"/>
                <a:ea typeface="Segoe UI" pitchFamily="34" charset="0"/>
                <a:cs typeface="Segoe UI" pitchFamily="34" charset="0"/>
              </a:defRPr>
            </a:lvl2pPr>
            <a:lvl3pPr>
              <a:defRPr sz="1800">
                <a:latin typeface="Segoe UI" pitchFamily="34" charset="0"/>
                <a:ea typeface="Segoe UI" pitchFamily="34" charset="0"/>
                <a:cs typeface="Segoe UI" pitchFamily="34" charset="0"/>
              </a:defRPr>
            </a:lvl3pPr>
            <a:lvl4pPr>
              <a:defRPr sz="1800">
                <a:latin typeface="Segoe UI" pitchFamily="34" charset="0"/>
                <a:ea typeface="Segoe UI" pitchFamily="34" charset="0"/>
                <a:cs typeface="Segoe UI" pitchFamily="34" charset="0"/>
              </a:defRPr>
            </a:lvl4pPr>
            <a:lvl5pPr>
              <a:defRPr sz="1800">
                <a:latin typeface="Segoe UI" pitchFamily="34" charset="0"/>
                <a:ea typeface="Segoe UI" pitchFamily="34" charset="0"/>
                <a:cs typeface="Segoe UI" pitchFamily="34" charset="0"/>
              </a:defRPr>
            </a:lvl5pPr>
          </a:lstStyle>
          <a:p>
            <a:pPr lvl="0"/>
            <a:r>
              <a:rPr lang="en-US" dirty="0" smtClean="0"/>
              <a:t>Click to edit Master text styles</a:t>
            </a:r>
          </a:p>
        </p:txBody>
      </p:sp>
    </p:spTree>
    <p:extLst>
      <p:ext uri="{BB962C8B-B14F-4D97-AF65-F5344CB8AC3E}">
        <p14:creationId xmlns:p14="http://schemas.microsoft.com/office/powerpoint/2010/main" val="2182102603"/>
      </p:ext>
    </p:extLst>
  </p:cSld>
  <p:clrMapOvr>
    <a:masterClrMapping/>
  </p:clrMapOvr>
  <p:transition spd="slow">
    <p:wipe dir="d"/>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rt and text, lis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077200" cy="609600"/>
          </a:xfrm>
        </p:spPr>
        <p:txBody>
          <a:bodyPr>
            <a:normAutofit/>
          </a:bodyPr>
          <a:lstStyle>
            <a:lvl1pPr>
              <a:defRPr sz="3200">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3" name="Content Placeholder 2"/>
          <p:cNvSpPr>
            <a:spLocks noGrp="1"/>
          </p:cNvSpPr>
          <p:nvPr>
            <p:ph idx="1"/>
          </p:nvPr>
        </p:nvSpPr>
        <p:spPr>
          <a:xfrm>
            <a:off x="304800" y="990600"/>
            <a:ext cx="5705856" cy="4279392"/>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2F100453-4CEB-4A39-BD4F-5D411906B57E}" type="datetime1">
              <a:rPr lang="en-US" smtClean="0">
                <a:solidFill>
                  <a:prstClr val="black">
                    <a:tint val="75000"/>
                  </a:prstClr>
                </a:solidFill>
              </a:rPr>
              <a:pPr/>
              <a:t>11/18/2011</a:t>
            </a:fld>
            <a:endParaRPr lang="en-US" dirty="0">
              <a:solidFill>
                <a:prstClr val="black">
                  <a:tint val="75000"/>
                </a:prstClr>
              </a:solidFill>
            </a:endParaRPr>
          </a:p>
        </p:txBody>
      </p:sp>
      <p:sp>
        <p:nvSpPr>
          <p:cNvPr id="5" name="Footer Placeholder 4"/>
          <p:cNvSpPr>
            <a:spLocks noGrp="1"/>
          </p:cNvSpPr>
          <p:nvPr>
            <p:ph type="ftr" sz="quarter" idx="11"/>
          </p:nvPr>
        </p:nvSpPr>
        <p:spPr>
          <a:xfrm>
            <a:off x="2590800" y="6356350"/>
            <a:ext cx="3810000" cy="365125"/>
          </a:xfrm>
        </p:spPr>
        <p:txBody>
          <a:bodyPr/>
          <a:lstStyle/>
          <a:p>
            <a:pPr fontAlgn="base">
              <a:spcBef>
                <a:spcPct val="0"/>
              </a:spcBef>
              <a:spcAft>
                <a:spcPct val="0"/>
              </a:spcAft>
              <a:buSzPct val="100000"/>
            </a:pPr>
            <a:r>
              <a:rPr lang="en-US" dirty="0" smtClean="0">
                <a:solidFill>
                  <a:srgbClr val="898989"/>
                </a:solidFill>
                <a:latin typeface="Microsoft YaHei" pitchFamily="34" charset="-122"/>
                <a:ea typeface="Microsoft YaHei" pitchFamily="34" charset="-122"/>
                <a:sym typeface="Calibri" pitchFamily="34" charset="0"/>
              </a:rPr>
              <a:t>在 Word 2010 </a:t>
            </a:r>
            <a:r>
              <a:rPr lang="en-US" dirty="0" err="1" smtClean="0">
                <a:solidFill>
                  <a:srgbClr val="898989"/>
                </a:solidFill>
                <a:latin typeface="Microsoft YaHei" pitchFamily="34" charset="-122"/>
                <a:ea typeface="Microsoft YaHei" pitchFamily="34" charset="-122"/>
                <a:sym typeface="Calibri" pitchFamily="34" charset="0"/>
              </a:rPr>
              <a:t>中创建具有视觉冲击力的文档</a:t>
            </a:r>
            <a:endParaRPr lang="en-US" dirty="0">
              <a:solidFill>
                <a:srgbClr val="898989"/>
              </a:solidFill>
              <a:latin typeface="Microsoft YaHei" pitchFamily="34" charset="-122"/>
              <a:ea typeface="Microsoft YaHei" pitchFamily="34" charset="-122"/>
              <a:sym typeface="Calibri" pitchFamily="34" charset="0"/>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dirty="0">
              <a:solidFill>
                <a:prstClr val="black">
                  <a:tint val="75000"/>
                </a:prstClr>
              </a:solidFill>
            </a:endParaRPr>
          </a:p>
        </p:txBody>
      </p:sp>
      <p:sp>
        <p:nvSpPr>
          <p:cNvPr id="8" name="Text Placeholder 7"/>
          <p:cNvSpPr>
            <a:spLocks noGrp="1"/>
          </p:cNvSpPr>
          <p:nvPr>
            <p:ph type="body" sz="quarter" idx="13"/>
          </p:nvPr>
        </p:nvSpPr>
        <p:spPr>
          <a:xfrm>
            <a:off x="304800" y="5638800"/>
            <a:ext cx="5715000" cy="533400"/>
          </a:xfrm>
        </p:spPr>
        <p:txBody>
          <a:bodyPr>
            <a:noAutofit/>
          </a:bodyPr>
          <a:lstStyle>
            <a:lvl1pPr marL="0" indent="0">
              <a:buNone/>
              <a:defRPr sz="1800">
                <a:solidFill>
                  <a:schemeClr val="accent6">
                    <a:lumMod val="75000"/>
                  </a:schemeClr>
                </a:solidFill>
                <a:latin typeface="Segoe UI" pitchFamily="34" charset="0"/>
                <a:ea typeface="Segoe UI" pitchFamily="34" charset="0"/>
                <a:cs typeface="Segoe UI" pitchFamily="34"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smtClean="0"/>
              <a:t>Click to edit Master text styles</a:t>
            </a:r>
          </a:p>
        </p:txBody>
      </p:sp>
      <p:sp>
        <p:nvSpPr>
          <p:cNvPr id="9" name="Text Placeholder 8"/>
          <p:cNvSpPr>
            <a:spLocks noGrp="1"/>
          </p:cNvSpPr>
          <p:nvPr>
            <p:ph type="body" sz="quarter" idx="14"/>
          </p:nvPr>
        </p:nvSpPr>
        <p:spPr>
          <a:xfrm>
            <a:off x="6248400" y="990600"/>
            <a:ext cx="2667000" cy="1447800"/>
          </a:xfrm>
        </p:spPr>
        <p:txBody>
          <a:bodyPr>
            <a:normAutofit/>
          </a:bodyPr>
          <a:lstStyle>
            <a:lvl1pPr marL="0" indent="0">
              <a:buClr>
                <a:schemeClr val="accent6"/>
              </a:buClr>
              <a:buFont typeface="Arial" pitchFamily="34" charset="0"/>
              <a:buNone/>
              <a:defRPr sz="1800">
                <a:latin typeface="Segoe UI" pitchFamily="34" charset="0"/>
                <a:ea typeface="Segoe UI" pitchFamily="34" charset="0"/>
                <a:cs typeface="Segoe UI" pitchFamily="34" charset="0"/>
              </a:defRPr>
            </a:lvl1pPr>
            <a:lvl2pPr>
              <a:defRPr sz="1800">
                <a:latin typeface="Segoe UI" pitchFamily="34" charset="0"/>
                <a:ea typeface="Segoe UI" pitchFamily="34" charset="0"/>
                <a:cs typeface="Segoe UI" pitchFamily="34" charset="0"/>
              </a:defRPr>
            </a:lvl2pPr>
            <a:lvl3pPr>
              <a:defRPr sz="1800">
                <a:latin typeface="Segoe UI" pitchFamily="34" charset="0"/>
                <a:ea typeface="Segoe UI" pitchFamily="34" charset="0"/>
                <a:cs typeface="Segoe UI" pitchFamily="34" charset="0"/>
              </a:defRPr>
            </a:lvl3pPr>
            <a:lvl4pPr>
              <a:defRPr sz="1800">
                <a:latin typeface="Segoe UI" pitchFamily="34" charset="0"/>
                <a:ea typeface="Segoe UI" pitchFamily="34" charset="0"/>
                <a:cs typeface="Segoe UI" pitchFamily="34" charset="0"/>
              </a:defRPr>
            </a:lvl4pPr>
            <a:lvl5pPr>
              <a:defRPr sz="1800">
                <a:latin typeface="Segoe UI" pitchFamily="34" charset="0"/>
                <a:ea typeface="Segoe UI" pitchFamily="34" charset="0"/>
                <a:cs typeface="Segoe UI" pitchFamily="34" charset="0"/>
              </a:defRPr>
            </a:lvl5pPr>
          </a:lstStyle>
          <a:p>
            <a:pPr lvl="0"/>
            <a:r>
              <a:rPr lang="en-US" dirty="0" smtClean="0"/>
              <a:t>Click to edit Master text styles</a:t>
            </a:r>
          </a:p>
        </p:txBody>
      </p:sp>
      <p:sp>
        <p:nvSpPr>
          <p:cNvPr id="10" name="Text Placeholder 8"/>
          <p:cNvSpPr>
            <a:spLocks noGrp="1"/>
          </p:cNvSpPr>
          <p:nvPr>
            <p:ph type="body" sz="quarter" idx="15"/>
          </p:nvPr>
        </p:nvSpPr>
        <p:spPr>
          <a:xfrm>
            <a:off x="6248400" y="2647334"/>
            <a:ext cx="2667000" cy="3524865"/>
          </a:xfrm>
        </p:spPr>
        <p:txBody>
          <a:bodyPr>
            <a:normAutofit/>
          </a:bodyPr>
          <a:lstStyle>
            <a:lvl1pPr marL="0" indent="0">
              <a:buClr>
                <a:schemeClr val="accent6"/>
              </a:buClr>
              <a:buFont typeface="Arial" pitchFamily="34" charset="0"/>
              <a:buNone/>
              <a:defRPr sz="1800">
                <a:latin typeface="Segoe UI" pitchFamily="34" charset="0"/>
                <a:ea typeface="Segoe UI" pitchFamily="34" charset="0"/>
                <a:cs typeface="Segoe UI" pitchFamily="34" charset="0"/>
              </a:defRPr>
            </a:lvl1pPr>
            <a:lvl2pPr>
              <a:defRPr sz="1800">
                <a:latin typeface="Segoe UI" pitchFamily="34" charset="0"/>
                <a:ea typeface="Segoe UI" pitchFamily="34" charset="0"/>
                <a:cs typeface="Segoe UI" pitchFamily="34" charset="0"/>
              </a:defRPr>
            </a:lvl2pPr>
            <a:lvl3pPr>
              <a:defRPr sz="1800">
                <a:latin typeface="Segoe UI" pitchFamily="34" charset="0"/>
                <a:ea typeface="Segoe UI" pitchFamily="34" charset="0"/>
                <a:cs typeface="Segoe UI" pitchFamily="34" charset="0"/>
              </a:defRPr>
            </a:lvl3pPr>
            <a:lvl4pPr>
              <a:defRPr sz="1800">
                <a:latin typeface="Segoe UI" pitchFamily="34" charset="0"/>
                <a:ea typeface="Segoe UI" pitchFamily="34" charset="0"/>
                <a:cs typeface="Segoe UI" pitchFamily="34" charset="0"/>
              </a:defRPr>
            </a:lvl4pPr>
            <a:lvl5pPr>
              <a:defRPr sz="1800">
                <a:latin typeface="Segoe UI" pitchFamily="34" charset="0"/>
                <a:ea typeface="Segoe UI" pitchFamily="34" charset="0"/>
                <a:cs typeface="Segoe UI" pitchFamily="34" charset="0"/>
              </a:defRPr>
            </a:lvl5pPr>
          </a:lstStyle>
          <a:p>
            <a:pPr lvl="0"/>
            <a:r>
              <a:rPr lang="en-US" dirty="0" smtClean="0"/>
              <a:t>Click to edit Master text styles</a:t>
            </a:r>
          </a:p>
        </p:txBody>
      </p:sp>
    </p:spTree>
    <p:extLst>
      <p:ext uri="{BB962C8B-B14F-4D97-AF65-F5344CB8AC3E}">
        <p14:creationId xmlns:p14="http://schemas.microsoft.com/office/powerpoint/2010/main" val="1357544973"/>
      </p:ext>
    </p:extLst>
  </p:cSld>
  <p:clrMapOvr>
    <a:masterClrMapping/>
  </p:clrMapOvr>
  <p:transition spd="slow">
    <p:wipe dir="d"/>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rt and text, callout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077200" cy="609600"/>
          </a:xfrm>
        </p:spPr>
        <p:txBody>
          <a:bodyPr>
            <a:normAutofit/>
          </a:bodyPr>
          <a:lstStyle>
            <a:lvl1pPr>
              <a:defRPr sz="3200">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3" name="Content Placeholder 2"/>
          <p:cNvSpPr>
            <a:spLocks noGrp="1"/>
          </p:cNvSpPr>
          <p:nvPr>
            <p:ph idx="1"/>
          </p:nvPr>
        </p:nvSpPr>
        <p:spPr>
          <a:xfrm>
            <a:off x="304800" y="990600"/>
            <a:ext cx="5705856" cy="4279392"/>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5A91AA1E-A732-4268-B11F-AB885EBE84D8}" type="datetime1">
              <a:rPr lang="en-US" smtClean="0">
                <a:solidFill>
                  <a:prstClr val="black">
                    <a:tint val="75000"/>
                  </a:prstClr>
                </a:solidFill>
              </a:rPr>
              <a:pPr/>
              <a:t>11/18/2011</a:t>
            </a:fld>
            <a:endParaRPr lang="en-US" dirty="0">
              <a:solidFill>
                <a:prstClr val="black">
                  <a:tint val="75000"/>
                </a:prstClr>
              </a:solidFill>
            </a:endParaRPr>
          </a:p>
        </p:txBody>
      </p:sp>
      <p:sp>
        <p:nvSpPr>
          <p:cNvPr id="5" name="Footer Placeholder 4"/>
          <p:cNvSpPr>
            <a:spLocks noGrp="1"/>
          </p:cNvSpPr>
          <p:nvPr>
            <p:ph type="ftr" sz="quarter" idx="11"/>
          </p:nvPr>
        </p:nvSpPr>
        <p:spPr>
          <a:xfrm>
            <a:off x="2590800" y="6356350"/>
            <a:ext cx="3810000" cy="365125"/>
          </a:xfrm>
        </p:spPr>
        <p:txBody>
          <a:bodyPr/>
          <a:lstStyle/>
          <a:p>
            <a:pPr fontAlgn="base">
              <a:spcBef>
                <a:spcPct val="0"/>
              </a:spcBef>
              <a:spcAft>
                <a:spcPct val="0"/>
              </a:spcAft>
              <a:buSzPct val="100000"/>
            </a:pPr>
            <a:r>
              <a:rPr lang="en-US" dirty="0" smtClean="0">
                <a:solidFill>
                  <a:srgbClr val="898989"/>
                </a:solidFill>
                <a:latin typeface="Microsoft YaHei" pitchFamily="34" charset="-122"/>
                <a:ea typeface="Microsoft YaHei" pitchFamily="34" charset="-122"/>
                <a:sym typeface="Calibri" pitchFamily="34" charset="0"/>
              </a:rPr>
              <a:t>在 Word 2010 </a:t>
            </a:r>
            <a:r>
              <a:rPr lang="en-US" dirty="0" err="1" smtClean="0">
                <a:solidFill>
                  <a:srgbClr val="898989"/>
                </a:solidFill>
                <a:latin typeface="Microsoft YaHei" pitchFamily="34" charset="-122"/>
                <a:ea typeface="Microsoft YaHei" pitchFamily="34" charset="-122"/>
                <a:sym typeface="Calibri" pitchFamily="34" charset="0"/>
              </a:rPr>
              <a:t>中创建具有视觉冲击力的文档</a:t>
            </a:r>
            <a:endParaRPr lang="en-US" dirty="0">
              <a:solidFill>
                <a:srgbClr val="898989"/>
              </a:solidFill>
              <a:latin typeface="Microsoft YaHei" pitchFamily="34" charset="-122"/>
              <a:ea typeface="Microsoft YaHei" pitchFamily="34" charset="-122"/>
              <a:sym typeface="Calibri" pitchFamily="34" charset="0"/>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dirty="0">
              <a:solidFill>
                <a:prstClr val="black">
                  <a:tint val="75000"/>
                </a:prstClr>
              </a:solidFill>
            </a:endParaRPr>
          </a:p>
        </p:txBody>
      </p:sp>
      <p:sp>
        <p:nvSpPr>
          <p:cNvPr id="8" name="Text Placeholder 7"/>
          <p:cNvSpPr>
            <a:spLocks noGrp="1"/>
          </p:cNvSpPr>
          <p:nvPr>
            <p:ph type="body" sz="quarter" idx="13"/>
          </p:nvPr>
        </p:nvSpPr>
        <p:spPr>
          <a:xfrm>
            <a:off x="304800" y="5638800"/>
            <a:ext cx="5715000" cy="533400"/>
          </a:xfrm>
        </p:spPr>
        <p:txBody>
          <a:bodyPr>
            <a:noAutofit/>
          </a:bodyPr>
          <a:lstStyle>
            <a:lvl1pPr marL="0" indent="0">
              <a:buNone/>
              <a:defRPr sz="1800">
                <a:solidFill>
                  <a:schemeClr val="accent6">
                    <a:lumMod val="75000"/>
                  </a:schemeClr>
                </a:solidFill>
                <a:latin typeface="Segoe UI" pitchFamily="34" charset="0"/>
                <a:ea typeface="Segoe UI" pitchFamily="34" charset="0"/>
                <a:cs typeface="Segoe UI" pitchFamily="34"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smtClean="0"/>
              <a:t>Click to edit Master text styles</a:t>
            </a:r>
          </a:p>
        </p:txBody>
      </p:sp>
      <p:sp>
        <p:nvSpPr>
          <p:cNvPr id="9" name="Text Placeholder 8"/>
          <p:cNvSpPr>
            <a:spLocks noGrp="1"/>
          </p:cNvSpPr>
          <p:nvPr>
            <p:ph type="body" sz="quarter" idx="14"/>
          </p:nvPr>
        </p:nvSpPr>
        <p:spPr>
          <a:xfrm>
            <a:off x="6248400" y="990600"/>
            <a:ext cx="2667000" cy="914400"/>
          </a:xfrm>
        </p:spPr>
        <p:txBody>
          <a:bodyPr>
            <a:normAutofit/>
          </a:bodyPr>
          <a:lstStyle>
            <a:lvl1pPr marL="0" indent="0">
              <a:buClr>
                <a:schemeClr val="accent6"/>
              </a:buClr>
              <a:buFont typeface="Arial" pitchFamily="34" charset="0"/>
              <a:buNone/>
              <a:defRPr sz="1800">
                <a:latin typeface="Segoe UI" pitchFamily="34" charset="0"/>
                <a:ea typeface="Segoe UI" pitchFamily="34" charset="0"/>
                <a:cs typeface="Segoe UI" pitchFamily="34" charset="0"/>
              </a:defRPr>
            </a:lvl1pPr>
            <a:lvl2pPr>
              <a:defRPr sz="1800">
                <a:latin typeface="Segoe UI" pitchFamily="34" charset="0"/>
                <a:ea typeface="Segoe UI" pitchFamily="34" charset="0"/>
                <a:cs typeface="Segoe UI" pitchFamily="34" charset="0"/>
              </a:defRPr>
            </a:lvl2pPr>
            <a:lvl3pPr>
              <a:defRPr sz="1800">
                <a:latin typeface="Segoe UI" pitchFamily="34" charset="0"/>
                <a:ea typeface="Segoe UI" pitchFamily="34" charset="0"/>
                <a:cs typeface="Segoe UI" pitchFamily="34" charset="0"/>
              </a:defRPr>
            </a:lvl3pPr>
            <a:lvl4pPr>
              <a:defRPr sz="1800">
                <a:latin typeface="Segoe UI" pitchFamily="34" charset="0"/>
                <a:ea typeface="Segoe UI" pitchFamily="34" charset="0"/>
                <a:cs typeface="Segoe UI" pitchFamily="34" charset="0"/>
              </a:defRPr>
            </a:lvl4pPr>
            <a:lvl5pPr>
              <a:defRPr sz="1800">
                <a:latin typeface="Segoe UI" pitchFamily="34" charset="0"/>
                <a:ea typeface="Segoe UI" pitchFamily="34" charset="0"/>
                <a:cs typeface="Segoe UI" pitchFamily="34" charset="0"/>
              </a:defRPr>
            </a:lvl5pPr>
          </a:lstStyle>
          <a:p>
            <a:pPr lvl="0"/>
            <a:r>
              <a:rPr lang="en-US" dirty="0" smtClean="0"/>
              <a:t>Click to edit Master text styles</a:t>
            </a:r>
          </a:p>
        </p:txBody>
      </p:sp>
      <p:sp>
        <p:nvSpPr>
          <p:cNvPr id="10" name="Text Placeholder 9"/>
          <p:cNvSpPr>
            <a:spLocks noGrp="1"/>
          </p:cNvSpPr>
          <p:nvPr>
            <p:ph type="body" sz="quarter" idx="15"/>
          </p:nvPr>
        </p:nvSpPr>
        <p:spPr>
          <a:xfrm>
            <a:off x="6248400" y="2057400"/>
            <a:ext cx="2667000" cy="4114800"/>
          </a:xfrm>
        </p:spPr>
        <p:txBody>
          <a:bodyPr>
            <a:normAutofit/>
          </a:bodyPr>
          <a:lstStyle>
            <a:lvl1pPr marL="228600" indent="0">
              <a:spcAft>
                <a:spcPts val="300"/>
              </a:spcAft>
              <a:buClr>
                <a:schemeClr val="accent6"/>
              </a:buClr>
              <a:buFont typeface="Arial" pitchFamily="34" charset="0"/>
              <a:buNone/>
              <a:defRPr sz="1600">
                <a:latin typeface="Segoe UI" pitchFamily="34" charset="0"/>
                <a:ea typeface="Segoe UI" pitchFamily="34" charset="0"/>
                <a:cs typeface="Segoe UI" pitchFamily="34" charset="0"/>
              </a:defRPr>
            </a:lvl1pPr>
            <a:lvl2pPr marL="457200" indent="0">
              <a:buClr>
                <a:schemeClr val="accent6"/>
              </a:buClr>
              <a:buFont typeface="Arial" pitchFamily="34" charset="0"/>
              <a:buNone/>
              <a:defRPr sz="1600"/>
            </a:lvl2pPr>
            <a:lvl3pPr marL="914400" indent="0">
              <a:buClr>
                <a:schemeClr val="accent6"/>
              </a:buClr>
              <a:buFont typeface="Arial" pitchFamily="34" charset="0"/>
              <a:buNone/>
              <a:defRPr sz="1600"/>
            </a:lvl3pPr>
            <a:lvl4pPr marL="1371600" indent="0">
              <a:buClr>
                <a:schemeClr val="accent6"/>
              </a:buClr>
              <a:buFont typeface="Arial" pitchFamily="34" charset="0"/>
              <a:buNone/>
              <a:defRPr sz="1600"/>
            </a:lvl4pPr>
            <a:lvl5pPr marL="1828800" indent="0">
              <a:buClr>
                <a:schemeClr val="accent6"/>
              </a:buClr>
              <a:buFont typeface="Arial" pitchFamily="34" charset="0"/>
              <a:buNone/>
              <a:defRPr sz="1600"/>
            </a:lvl5pPr>
          </a:lstStyle>
          <a:p>
            <a:pPr lvl="0"/>
            <a:r>
              <a:rPr lang="en-US" smtClean="0"/>
              <a:t>Click to edit Master text styles</a:t>
            </a:r>
          </a:p>
        </p:txBody>
      </p:sp>
    </p:spTree>
    <p:extLst>
      <p:ext uri="{BB962C8B-B14F-4D97-AF65-F5344CB8AC3E}">
        <p14:creationId xmlns:p14="http://schemas.microsoft.com/office/powerpoint/2010/main" val="569974193"/>
      </p:ext>
    </p:extLst>
  </p:cSld>
  <p:clrMapOvr>
    <a:masterClrMapping/>
  </p:clrMapOvr>
  <p:transition spd="slow">
    <p:wipe dir="d"/>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only">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077200" cy="609600"/>
          </a:xfrm>
        </p:spPr>
        <p:txBody>
          <a:bodyPr>
            <a:normAutofit/>
          </a:bodyPr>
          <a:lstStyle>
            <a:lvl1pPr>
              <a:defRPr sz="3200">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9D6D90FD-107D-4FFA-93CF-60D8FB3197B6}" type="datetime1">
              <a:rPr lang="en-US" smtClean="0">
                <a:solidFill>
                  <a:prstClr val="black">
                    <a:tint val="75000"/>
                  </a:prstClr>
                </a:solidFill>
              </a:rPr>
              <a:pPr/>
              <a:t>11/18/2011</a:t>
            </a:fld>
            <a:endParaRPr lang="en-US" dirty="0">
              <a:solidFill>
                <a:prstClr val="black">
                  <a:tint val="75000"/>
                </a:prstClr>
              </a:solidFill>
            </a:endParaRPr>
          </a:p>
        </p:txBody>
      </p:sp>
      <p:sp>
        <p:nvSpPr>
          <p:cNvPr id="5" name="Footer Placeholder 4"/>
          <p:cNvSpPr>
            <a:spLocks noGrp="1"/>
          </p:cNvSpPr>
          <p:nvPr>
            <p:ph type="ftr" sz="quarter" idx="11"/>
          </p:nvPr>
        </p:nvSpPr>
        <p:spPr>
          <a:xfrm>
            <a:off x="2514600" y="6356350"/>
            <a:ext cx="3886200" cy="365125"/>
          </a:xfrm>
        </p:spPr>
        <p:txBody>
          <a:bodyPr/>
          <a:lstStyle>
            <a:lvl1pPr algn="l">
              <a:defRPr/>
            </a:lvl1pPr>
          </a:lstStyle>
          <a:p>
            <a:pPr fontAlgn="base">
              <a:spcBef>
                <a:spcPct val="0"/>
              </a:spcBef>
              <a:spcAft>
                <a:spcPct val="0"/>
              </a:spcAft>
              <a:buSzPct val="100000"/>
            </a:pPr>
            <a:r>
              <a:rPr lang="en-US" dirty="0" smtClean="0">
                <a:solidFill>
                  <a:srgbClr val="898989"/>
                </a:solidFill>
                <a:latin typeface="Microsoft YaHei" pitchFamily="34" charset="-122"/>
                <a:ea typeface="Microsoft YaHei" pitchFamily="34" charset="-122"/>
                <a:sym typeface="Calibri" pitchFamily="34" charset="0"/>
              </a:rPr>
              <a:t>在 Word 2010 </a:t>
            </a:r>
            <a:r>
              <a:rPr lang="en-US" dirty="0" err="1" smtClean="0">
                <a:solidFill>
                  <a:srgbClr val="898989"/>
                </a:solidFill>
                <a:latin typeface="Microsoft YaHei" pitchFamily="34" charset="-122"/>
                <a:ea typeface="Microsoft YaHei" pitchFamily="34" charset="-122"/>
                <a:sym typeface="Calibri" pitchFamily="34" charset="0"/>
              </a:rPr>
              <a:t>中创建具有视觉冲击力的文档</a:t>
            </a:r>
            <a:endParaRPr lang="en-US" dirty="0">
              <a:solidFill>
                <a:srgbClr val="898989"/>
              </a:solidFill>
              <a:latin typeface="Microsoft YaHei" pitchFamily="34" charset="-122"/>
              <a:ea typeface="Microsoft YaHei" pitchFamily="34" charset="-122"/>
              <a:sym typeface="Calibri" pitchFamily="34" charset="0"/>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dirty="0">
              <a:solidFill>
                <a:prstClr val="black">
                  <a:tint val="75000"/>
                </a:prstClr>
              </a:solidFill>
            </a:endParaRPr>
          </a:p>
        </p:txBody>
      </p:sp>
      <p:sp>
        <p:nvSpPr>
          <p:cNvPr id="9" name="Text Placeholder 8"/>
          <p:cNvSpPr>
            <a:spLocks noGrp="1"/>
          </p:cNvSpPr>
          <p:nvPr>
            <p:ph type="body" sz="quarter" idx="14"/>
          </p:nvPr>
        </p:nvSpPr>
        <p:spPr>
          <a:xfrm>
            <a:off x="533400" y="990600"/>
            <a:ext cx="8153400" cy="5029200"/>
          </a:xfrm>
        </p:spPr>
        <p:txBody>
          <a:bodyPr>
            <a:normAutofit/>
          </a:bodyPr>
          <a:lstStyle>
            <a:lvl1pPr marL="342900" indent="-342900">
              <a:buClr>
                <a:schemeClr val="accent6"/>
              </a:buClr>
              <a:buFont typeface="Arial" pitchFamily="34" charset="0"/>
              <a:buChar char="•"/>
              <a:defRPr sz="2400">
                <a:latin typeface="Segoe UI" pitchFamily="34" charset="0"/>
                <a:ea typeface="Segoe UI" pitchFamily="34" charset="0"/>
                <a:cs typeface="Segoe UI" pitchFamily="34" charset="0"/>
              </a:defRPr>
            </a:lvl1pPr>
            <a:lvl2pPr marL="742950" indent="-285750">
              <a:buClr>
                <a:schemeClr val="accent6"/>
              </a:buClr>
              <a:buFont typeface="Arial" pitchFamily="34" charset="0"/>
              <a:buChar char="•"/>
              <a:defRPr sz="2000">
                <a:latin typeface="Segoe UI" pitchFamily="34" charset="0"/>
                <a:ea typeface="Segoe UI" pitchFamily="34" charset="0"/>
                <a:cs typeface="Segoe UI" pitchFamily="34" charset="0"/>
              </a:defRPr>
            </a:lvl2pPr>
            <a:lvl3pPr marL="1143000" indent="-228600">
              <a:spcBef>
                <a:spcPts val="600"/>
              </a:spcBef>
              <a:buClr>
                <a:schemeClr val="accent6"/>
              </a:buClr>
              <a:buFont typeface="Arial" pitchFamily="34" charset="0"/>
              <a:buChar char="•"/>
              <a:defRPr sz="1800">
                <a:latin typeface="Segoe UI" pitchFamily="34" charset="0"/>
                <a:ea typeface="Segoe UI" pitchFamily="34" charset="0"/>
                <a:cs typeface="Segoe UI" pitchFamily="34" charset="0"/>
              </a:defRPr>
            </a:lvl3pPr>
            <a:lvl4pPr>
              <a:defRPr sz="1800">
                <a:latin typeface="Segoe UI" pitchFamily="34" charset="0"/>
                <a:ea typeface="Segoe UI" pitchFamily="34" charset="0"/>
                <a:cs typeface="Segoe UI" pitchFamily="34" charset="0"/>
              </a:defRPr>
            </a:lvl4pPr>
            <a:lvl5pPr>
              <a:defRPr sz="1800">
                <a:latin typeface="Segoe UI" pitchFamily="34" charset="0"/>
                <a:ea typeface="Segoe UI" pitchFamily="34" charset="0"/>
                <a:cs typeface="Segoe UI" pitchFamily="34" charset="0"/>
              </a:defRPr>
            </a:lvl5pPr>
          </a:lstStyle>
          <a:p>
            <a:pPr lvl="0"/>
            <a:r>
              <a:rPr lang="en-US" dirty="0" smtClean="0"/>
              <a:t>Click to edit Master </a:t>
            </a:r>
            <a:r>
              <a:rPr lang="en-US" smtClean="0"/>
              <a:t>text styles</a:t>
            </a:r>
          </a:p>
          <a:p>
            <a:pPr lvl="1"/>
            <a:r>
              <a:rPr lang="en-US" smtClean="0"/>
              <a:t>Ffff</a:t>
            </a:r>
          </a:p>
          <a:p>
            <a:pPr lvl="2"/>
            <a:r>
              <a:rPr lang="en-US" smtClean="0"/>
              <a:t>ffff</a:t>
            </a:r>
          </a:p>
        </p:txBody>
      </p:sp>
    </p:spTree>
    <p:extLst>
      <p:ext uri="{BB962C8B-B14F-4D97-AF65-F5344CB8AC3E}">
        <p14:creationId xmlns:p14="http://schemas.microsoft.com/office/powerpoint/2010/main" val="3267018728"/>
      </p:ext>
    </p:extLst>
  </p:cSld>
  <p:clrMapOvr>
    <a:masterClrMapping/>
  </p:clrMapOvr>
  <p:transition spd="slow">
    <p:wipe dir="d"/>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uggestions for practic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0659"/>
            <a:ext cx="8229600" cy="914400"/>
          </a:xfrm>
        </p:spPr>
        <p:txBody>
          <a:bodyPr/>
          <a:lstStyle>
            <a:lvl1pPr>
              <a:defRPr>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93059" y="1376997"/>
            <a:ext cx="8229600" cy="3880803"/>
          </a:xfrm>
        </p:spPr>
        <p:txBody>
          <a:bodyPr vert="horz" lIns="91440" tIns="45720" rIns="91440" bIns="45720" rtlCol="0">
            <a:normAutofit/>
          </a:bodyPr>
          <a:lstStyle>
            <a:lvl1pPr marL="457200" indent="-457200">
              <a:spcBef>
                <a:spcPts val="600"/>
              </a:spcBef>
              <a:spcAft>
                <a:spcPts val="1200"/>
              </a:spcAft>
              <a:buClr>
                <a:schemeClr val="accent6"/>
              </a:buClr>
              <a:buFont typeface="+mj-lt"/>
              <a:buAutoNum type="arabicPeriod"/>
              <a:defRPr lang="en-US" sz="2400" dirty="0" smtClean="0">
                <a:solidFill>
                  <a:schemeClr val="tx1">
                    <a:lumMod val="85000"/>
                    <a:lumOff val="15000"/>
                  </a:schemeClr>
                </a:solidFill>
                <a:latin typeface="Segoe UI" pitchFamily="34" charset="0"/>
                <a:ea typeface="Segoe UI" pitchFamily="34" charset="0"/>
                <a:cs typeface="Segoe UI" pitchFamily="34" charset="0"/>
              </a:defRPr>
            </a:lvl1pPr>
            <a:lvl2pPr marL="857250" indent="-457200">
              <a:spcBef>
                <a:spcPts val="400"/>
              </a:spcBef>
              <a:spcAft>
                <a:spcPts val="1000"/>
              </a:spcAft>
              <a:buClr>
                <a:schemeClr val="accent6"/>
              </a:buClr>
              <a:buFont typeface="+mj-lt"/>
              <a:buAutoNum type="arabicPeriod"/>
              <a:defRPr lang="en-US" sz="2000" dirty="0" smtClean="0">
                <a:solidFill>
                  <a:schemeClr val="tx1">
                    <a:lumMod val="85000"/>
                    <a:lumOff val="15000"/>
                  </a:schemeClr>
                </a:solidFill>
                <a:latin typeface="Segoe UI" pitchFamily="34" charset="0"/>
                <a:ea typeface="Segoe UI" pitchFamily="34" charset="0"/>
                <a:cs typeface="Segoe UI" pitchFamily="34" charset="0"/>
              </a:defRPr>
            </a:lvl2pPr>
            <a:lvl3pPr marL="1257300" indent="-342900">
              <a:spcBef>
                <a:spcPts val="200"/>
              </a:spcBef>
              <a:spcAft>
                <a:spcPts val="800"/>
              </a:spcAft>
              <a:buClr>
                <a:schemeClr val="accent6"/>
              </a:buClr>
              <a:buFont typeface="+mj-lt"/>
              <a:buAutoNum type="arabicPeriod"/>
              <a:defRPr lang="en-US" sz="1800" dirty="0" smtClean="0">
                <a:solidFill>
                  <a:schemeClr val="tx1">
                    <a:lumMod val="85000"/>
                    <a:lumOff val="15000"/>
                  </a:schemeClr>
                </a:solidFill>
                <a:latin typeface="Segoe UI" pitchFamily="34" charset="0"/>
                <a:ea typeface="Segoe UI" pitchFamily="34" charset="0"/>
                <a:cs typeface="Segoe UI" pitchFamily="34" charset="0"/>
              </a:defRPr>
            </a:lvl3pPr>
            <a:lvl4pPr marL="1714500" indent="-342900">
              <a:spcBef>
                <a:spcPts val="100"/>
              </a:spcBef>
              <a:spcAft>
                <a:spcPts val="600"/>
              </a:spcAft>
              <a:buClr>
                <a:schemeClr val="accent6"/>
              </a:buClr>
              <a:buFont typeface="+mj-lt"/>
              <a:buAutoNum type="arabicPeriod"/>
              <a:defRPr lang="en-US" sz="1800" dirty="0" smtClean="0">
                <a:solidFill>
                  <a:schemeClr val="tx1">
                    <a:lumMod val="85000"/>
                    <a:lumOff val="15000"/>
                  </a:schemeClr>
                </a:solidFill>
                <a:latin typeface="Segoe UI" pitchFamily="34" charset="0"/>
                <a:ea typeface="Segoe UI" pitchFamily="34" charset="0"/>
                <a:cs typeface="Segoe UI" pitchFamily="34" charset="0"/>
              </a:defRPr>
            </a:lvl4pPr>
            <a:lvl5pPr marL="2171700" indent="-342900">
              <a:spcBef>
                <a:spcPts val="200"/>
              </a:spcBef>
              <a:spcAft>
                <a:spcPts val="0"/>
              </a:spcAft>
              <a:buClr>
                <a:schemeClr val="accent6"/>
              </a:buClr>
              <a:buFont typeface="+mj-lt"/>
              <a:buAutoNum type="arabicPeriod"/>
              <a:defRPr lang="en-US" sz="1800" dirty="0">
                <a:solidFill>
                  <a:schemeClr val="tx1">
                    <a:lumMod val="85000"/>
                    <a:lumOff val="15000"/>
                  </a:schemeClr>
                </a:solidFill>
                <a:latin typeface="Segoe UI" pitchFamily="34" charset="0"/>
                <a:ea typeface="Segoe UI" pitchFamily="34" charset="0"/>
                <a:cs typeface="Segoe UI" pitchFamily="34" charset="0"/>
              </a:defRPr>
            </a:lvl5pPr>
          </a:lstStyle>
          <a:p>
            <a:pPr marL="276225" lvl="0" indent="-276225">
              <a:spcBef>
                <a:spcPts val="600"/>
              </a:spcBef>
              <a:spcAft>
                <a:spcPts val="1200"/>
              </a:spcAft>
              <a:buClr>
                <a:srgbClr val="FF9900"/>
              </a:buClr>
              <a:buFontTx/>
            </a:pPr>
            <a:r>
              <a:rPr lang="en-US" dirty="0" smtClean="0"/>
              <a:t>Click to edit Master text styles</a:t>
            </a:r>
          </a:p>
          <a:p>
            <a:pPr marL="676275" lvl="1" indent="-276225">
              <a:spcBef>
                <a:spcPts val="600"/>
              </a:spcBef>
              <a:spcAft>
                <a:spcPts val="1200"/>
              </a:spcAft>
              <a:buClr>
                <a:srgbClr val="FF9900"/>
              </a:buClr>
            </a:pPr>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BCC15DE7-9E07-4562-B9D5-F133C3FB50E2}" type="datetime1">
              <a:rPr lang="en-US" smtClean="0">
                <a:solidFill>
                  <a:prstClr val="black">
                    <a:tint val="75000"/>
                  </a:prstClr>
                </a:solidFill>
              </a:rPr>
              <a:pPr/>
              <a:t>11/18/2011</a:t>
            </a:fld>
            <a:endParaRPr lang="en-US" dirty="0">
              <a:solidFill>
                <a:prstClr val="black">
                  <a:tint val="75000"/>
                </a:prstClr>
              </a:solidFill>
            </a:endParaRPr>
          </a:p>
        </p:txBody>
      </p:sp>
      <p:sp>
        <p:nvSpPr>
          <p:cNvPr id="5" name="Footer Placeholder 4"/>
          <p:cNvSpPr>
            <a:spLocks noGrp="1"/>
          </p:cNvSpPr>
          <p:nvPr>
            <p:ph type="ftr" sz="quarter" idx="11"/>
          </p:nvPr>
        </p:nvSpPr>
        <p:spPr>
          <a:xfrm>
            <a:off x="1828800" y="6356350"/>
            <a:ext cx="5486400" cy="365125"/>
          </a:xfrm>
        </p:spPr>
        <p:txBody>
          <a:bodyPr/>
          <a:lstStyle>
            <a:lvl1pPr algn="ctr">
              <a:defRPr/>
            </a:lvl1pPr>
          </a:lstStyle>
          <a:p>
            <a:pPr fontAlgn="base">
              <a:spcBef>
                <a:spcPct val="0"/>
              </a:spcBef>
              <a:spcAft>
                <a:spcPct val="0"/>
              </a:spcAft>
              <a:buSzPct val="100000"/>
            </a:pPr>
            <a:r>
              <a:rPr lang="en-US" dirty="0" smtClean="0">
                <a:solidFill>
                  <a:srgbClr val="898989"/>
                </a:solidFill>
                <a:latin typeface="Microsoft YaHei" pitchFamily="34" charset="-122"/>
                <a:ea typeface="Microsoft YaHei" pitchFamily="34" charset="-122"/>
                <a:sym typeface="Calibri" pitchFamily="34" charset="0"/>
              </a:rPr>
              <a:t>在 Word 2010 </a:t>
            </a:r>
            <a:r>
              <a:rPr lang="en-US" dirty="0" err="1" smtClean="0">
                <a:solidFill>
                  <a:srgbClr val="898989"/>
                </a:solidFill>
                <a:latin typeface="Microsoft YaHei" pitchFamily="34" charset="-122"/>
                <a:ea typeface="Microsoft YaHei" pitchFamily="34" charset="-122"/>
                <a:sym typeface="Calibri" pitchFamily="34" charset="0"/>
              </a:rPr>
              <a:t>中创建具有视觉冲击力的文档</a:t>
            </a:r>
            <a:endParaRPr lang="en-US" dirty="0">
              <a:solidFill>
                <a:srgbClr val="898989"/>
              </a:solidFill>
              <a:latin typeface="Microsoft YaHei" pitchFamily="34" charset="-122"/>
              <a:ea typeface="Microsoft YaHei" pitchFamily="34" charset="-122"/>
              <a:sym typeface="Calibri" pitchFamily="34" charset="0"/>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dirty="0">
              <a:solidFill>
                <a:prstClr val="black">
                  <a:tint val="75000"/>
                </a:prstClr>
              </a:solidFill>
            </a:endParaRPr>
          </a:p>
        </p:txBody>
      </p:sp>
      <p:sp>
        <p:nvSpPr>
          <p:cNvPr id="9" name="Text Placeholder 8"/>
          <p:cNvSpPr>
            <a:spLocks noGrp="1"/>
          </p:cNvSpPr>
          <p:nvPr>
            <p:ph type="body" sz="quarter" idx="13"/>
          </p:nvPr>
        </p:nvSpPr>
        <p:spPr>
          <a:xfrm>
            <a:off x="533400" y="5410200"/>
            <a:ext cx="8153400" cy="762000"/>
          </a:xfrm>
        </p:spPr>
        <p:txBody>
          <a:bodyPr/>
          <a:lstStyle>
            <a:lvl1pPr marL="0" indent="0">
              <a:buNone/>
              <a:defRPr sz="2400">
                <a:latin typeface="Segoe UI" pitchFamily="34" charset="0"/>
                <a:ea typeface="Segoe UI" pitchFamily="34" charset="0"/>
                <a:cs typeface="Segoe UI" pitchFamily="34" charset="0"/>
              </a:defRPr>
            </a:lvl1pPr>
          </a:lstStyle>
          <a:p>
            <a:pPr lvl="0"/>
            <a:r>
              <a:rPr lang="en-US" smtClean="0"/>
              <a:t>Click to edit Master text styles</a:t>
            </a:r>
            <a:endParaRPr lang="en-US"/>
          </a:p>
        </p:txBody>
      </p:sp>
    </p:spTree>
    <p:extLst>
      <p:ext uri="{BB962C8B-B14F-4D97-AF65-F5344CB8AC3E}">
        <p14:creationId xmlns:p14="http://schemas.microsoft.com/office/powerpoint/2010/main" val="391137639"/>
      </p:ext>
    </p:extLst>
  </p:cSld>
  <p:clrMapOvr>
    <a:masterClrMapping/>
  </p:clrMapOvr>
  <p:transition spd="slow">
    <p:wipe dir="d"/>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st question, optional answer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0659"/>
            <a:ext cx="8229600" cy="914400"/>
          </a:xfrm>
        </p:spPr>
        <p:txBody>
          <a:bodyPr/>
          <a:lstStyle>
            <a:lvl1pPr>
              <a:defRPr>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93059" y="1376997"/>
            <a:ext cx="8229600" cy="756603"/>
          </a:xfrm>
        </p:spPr>
        <p:txBody>
          <a:bodyPr vert="horz" lIns="91440" tIns="45720" rIns="91440" bIns="45720" rtlCol="0">
            <a:normAutofit/>
          </a:bodyPr>
          <a:lstStyle>
            <a:lvl1pPr marL="0" indent="0">
              <a:spcBef>
                <a:spcPts val="600"/>
              </a:spcBef>
              <a:spcAft>
                <a:spcPts val="1200"/>
              </a:spcAft>
              <a:buClr>
                <a:schemeClr val="accent6"/>
              </a:buClr>
              <a:buFontTx/>
              <a:buNone/>
              <a:defRPr lang="en-US" sz="2400" dirty="0" smtClean="0">
                <a:solidFill>
                  <a:schemeClr val="tx1">
                    <a:lumMod val="85000"/>
                    <a:lumOff val="15000"/>
                  </a:schemeClr>
                </a:solidFill>
                <a:latin typeface="Segoe UI Semibold" pitchFamily="34" charset="0"/>
                <a:ea typeface="Segoe UI" pitchFamily="34" charset="0"/>
                <a:cs typeface="Segoe UI" pitchFamily="34" charset="0"/>
              </a:defRPr>
            </a:lvl1pPr>
            <a:lvl2pPr marL="400050" indent="0">
              <a:spcBef>
                <a:spcPts val="400"/>
              </a:spcBef>
              <a:spcAft>
                <a:spcPts val="1000"/>
              </a:spcAft>
              <a:buClr>
                <a:schemeClr val="accent6"/>
              </a:buClr>
              <a:buFontTx/>
              <a:buNone/>
              <a:defRPr lang="en-US" sz="2000" dirty="0" smtClean="0">
                <a:solidFill>
                  <a:schemeClr val="tx1">
                    <a:lumMod val="85000"/>
                    <a:lumOff val="15000"/>
                  </a:schemeClr>
                </a:solidFill>
                <a:latin typeface="Segoe UI" pitchFamily="34" charset="0"/>
                <a:ea typeface="Segoe UI" pitchFamily="34" charset="0"/>
                <a:cs typeface="Segoe UI" pitchFamily="34" charset="0"/>
              </a:defRPr>
            </a:lvl2pPr>
            <a:lvl3pPr marL="914400" indent="0">
              <a:spcBef>
                <a:spcPts val="200"/>
              </a:spcBef>
              <a:spcAft>
                <a:spcPts val="8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3pPr>
            <a:lvl4pPr marL="1371600" indent="0">
              <a:spcBef>
                <a:spcPts val="100"/>
              </a:spcBef>
              <a:spcAft>
                <a:spcPts val="6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4pPr>
            <a:lvl5pPr marL="1828800" indent="0">
              <a:spcBef>
                <a:spcPts val="200"/>
              </a:spcBef>
              <a:spcAft>
                <a:spcPts val="0"/>
              </a:spcAft>
              <a:buClr>
                <a:schemeClr val="accent6"/>
              </a:buClr>
              <a:buFontTx/>
              <a:buNone/>
              <a:defRPr lang="en-US" sz="1800" dirty="0">
                <a:solidFill>
                  <a:schemeClr val="tx1">
                    <a:lumMod val="85000"/>
                    <a:lumOff val="15000"/>
                  </a:schemeClr>
                </a:solidFill>
                <a:latin typeface="Segoe UI" pitchFamily="34" charset="0"/>
                <a:ea typeface="Segoe UI" pitchFamily="34" charset="0"/>
                <a:cs typeface="Segoe UI" pitchFamily="34" charset="0"/>
              </a:defRPr>
            </a:lvl5pPr>
          </a:lstStyle>
          <a:p>
            <a:pPr marL="276225" lvl="0" indent="-276225">
              <a:spcBef>
                <a:spcPts val="600"/>
              </a:spcBef>
              <a:spcAft>
                <a:spcPts val="1200"/>
              </a:spcAft>
              <a:buClr>
                <a:srgbClr val="FF9900"/>
              </a:buClr>
              <a:buFontTx/>
            </a:pPr>
            <a:r>
              <a:rPr lang="en-US" dirty="0" smtClean="0"/>
              <a:t>Click to edit Master </a:t>
            </a:r>
            <a:r>
              <a:rPr lang="en-US" smtClean="0"/>
              <a:t>text styles</a:t>
            </a:r>
            <a:endParaRPr lang="en-US" dirty="0" smtClean="0"/>
          </a:p>
        </p:txBody>
      </p:sp>
      <p:sp>
        <p:nvSpPr>
          <p:cNvPr id="4" name="Date Placeholder 3"/>
          <p:cNvSpPr>
            <a:spLocks noGrp="1"/>
          </p:cNvSpPr>
          <p:nvPr>
            <p:ph type="dt" sz="half" idx="10"/>
          </p:nvPr>
        </p:nvSpPr>
        <p:spPr/>
        <p:txBody>
          <a:bodyPr/>
          <a:lstStyle/>
          <a:p>
            <a:fld id="{C81954FA-71F5-4291-AF80-02D7F25993ED}" type="datetime1">
              <a:rPr lang="en-US" smtClean="0">
                <a:solidFill>
                  <a:prstClr val="black">
                    <a:tint val="75000"/>
                  </a:prstClr>
                </a:solidFill>
              </a:rPr>
              <a:pPr/>
              <a:t>11/18/2011</a:t>
            </a:fld>
            <a:endParaRPr lang="en-US" dirty="0">
              <a:solidFill>
                <a:prstClr val="black">
                  <a:tint val="75000"/>
                </a:prstClr>
              </a:solidFill>
            </a:endParaRPr>
          </a:p>
        </p:txBody>
      </p:sp>
      <p:sp>
        <p:nvSpPr>
          <p:cNvPr id="5" name="Footer Placeholder 4"/>
          <p:cNvSpPr>
            <a:spLocks noGrp="1"/>
          </p:cNvSpPr>
          <p:nvPr>
            <p:ph type="ftr" sz="quarter" idx="11"/>
          </p:nvPr>
        </p:nvSpPr>
        <p:spPr>
          <a:xfrm>
            <a:off x="2590800" y="6356350"/>
            <a:ext cx="3810000" cy="365125"/>
          </a:xfrm>
        </p:spPr>
        <p:txBody>
          <a:bodyPr/>
          <a:lstStyle>
            <a:lvl1pPr algn="l">
              <a:defRPr/>
            </a:lvl1pPr>
          </a:lstStyle>
          <a:p>
            <a:pPr fontAlgn="base">
              <a:spcBef>
                <a:spcPct val="0"/>
              </a:spcBef>
              <a:spcAft>
                <a:spcPct val="0"/>
              </a:spcAft>
              <a:buSzPct val="100000"/>
            </a:pPr>
            <a:r>
              <a:rPr lang="en-US" dirty="0" smtClean="0">
                <a:solidFill>
                  <a:srgbClr val="898989"/>
                </a:solidFill>
                <a:latin typeface="Microsoft YaHei" pitchFamily="34" charset="-122"/>
                <a:ea typeface="Microsoft YaHei" pitchFamily="34" charset="-122"/>
                <a:sym typeface="Calibri" pitchFamily="34" charset="0"/>
              </a:rPr>
              <a:t>在 Word 2010 </a:t>
            </a:r>
            <a:r>
              <a:rPr lang="en-US" dirty="0" err="1" smtClean="0">
                <a:solidFill>
                  <a:srgbClr val="898989"/>
                </a:solidFill>
                <a:latin typeface="Microsoft YaHei" pitchFamily="34" charset="-122"/>
                <a:ea typeface="Microsoft YaHei" pitchFamily="34" charset="-122"/>
                <a:sym typeface="Calibri" pitchFamily="34" charset="0"/>
              </a:rPr>
              <a:t>中创建具有视觉冲击力的文档</a:t>
            </a:r>
            <a:endParaRPr lang="en-US" dirty="0">
              <a:solidFill>
                <a:srgbClr val="898989"/>
              </a:solidFill>
              <a:latin typeface="Microsoft YaHei" pitchFamily="34" charset="-122"/>
              <a:ea typeface="Microsoft YaHei" pitchFamily="34" charset="-122"/>
              <a:sym typeface="Calibri" pitchFamily="34" charset="0"/>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dirty="0">
              <a:solidFill>
                <a:prstClr val="black">
                  <a:tint val="75000"/>
                </a:prstClr>
              </a:solidFill>
            </a:endParaRPr>
          </a:p>
        </p:txBody>
      </p:sp>
      <p:sp>
        <p:nvSpPr>
          <p:cNvPr id="8" name="Content Placeholder 2"/>
          <p:cNvSpPr>
            <a:spLocks noGrp="1"/>
          </p:cNvSpPr>
          <p:nvPr>
            <p:ph idx="13"/>
          </p:nvPr>
        </p:nvSpPr>
        <p:spPr>
          <a:xfrm>
            <a:off x="518160" y="2514600"/>
            <a:ext cx="8229600" cy="3581400"/>
          </a:xfrm>
        </p:spPr>
        <p:txBody>
          <a:bodyPr vert="horz" lIns="91440" tIns="45720" rIns="91440" bIns="45720" rtlCol="0">
            <a:normAutofit/>
          </a:bodyPr>
          <a:lstStyle>
            <a:lvl1pPr marL="457200" indent="-457200">
              <a:spcBef>
                <a:spcPts val="600"/>
              </a:spcBef>
              <a:spcAft>
                <a:spcPts val="1200"/>
              </a:spcAft>
              <a:buClr>
                <a:schemeClr val="accent6"/>
              </a:buClr>
              <a:buFont typeface="+mj-lt"/>
              <a:buAutoNum type="arabicPeriod"/>
              <a:defRPr lang="en-US" sz="2400" dirty="0" smtClean="0">
                <a:solidFill>
                  <a:schemeClr val="tx1">
                    <a:lumMod val="85000"/>
                    <a:lumOff val="15000"/>
                  </a:schemeClr>
                </a:solidFill>
                <a:latin typeface="Segoe UI" pitchFamily="34" charset="0"/>
                <a:ea typeface="Segoe UI" pitchFamily="34" charset="0"/>
                <a:cs typeface="Segoe UI" pitchFamily="34" charset="0"/>
              </a:defRPr>
            </a:lvl1pPr>
            <a:lvl2pPr marL="400050" indent="0">
              <a:spcBef>
                <a:spcPts val="400"/>
              </a:spcBef>
              <a:spcAft>
                <a:spcPts val="1000"/>
              </a:spcAft>
              <a:buClr>
                <a:schemeClr val="accent6"/>
              </a:buClr>
              <a:buFontTx/>
              <a:buNone/>
              <a:defRPr lang="en-US" sz="2000" dirty="0" smtClean="0">
                <a:solidFill>
                  <a:schemeClr val="tx1">
                    <a:lumMod val="85000"/>
                    <a:lumOff val="15000"/>
                  </a:schemeClr>
                </a:solidFill>
                <a:latin typeface="Segoe UI" pitchFamily="34" charset="0"/>
                <a:ea typeface="Segoe UI" pitchFamily="34" charset="0"/>
                <a:cs typeface="Segoe UI" pitchFamily="34" charset="0"/>
              </a:defRPr>
            </a:lvl2pPr>
            <a:lvl3pPr marL="914400" indent="0">
              <a:spcBef>
                <a:spcPts val="200"/>
              </a:spcBef>
              <a:spcAft>
                <a:spcPts val="8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3pPr>
            <a:lvl4pPr marL="1371600" indent="0">
              <a:spcBef>
                <a:spcPts val="100"/>
              </a:spcBef>
              <a:spcAft>
                <a:spcPts val="6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4pPr>
            <a:lvl5pPr marL="1828800" indent="0">
              <a:spcBef>
                <a:spcPts val="200"/>
              </a:spcBef>
              <a:spcAft>
                <a:spcPts val="0"/>
              </a:spcAft>
              <a:buClr>
                <a:schemeClr val="accent6"/>
              </a:buClr>
              <a:buFontTx/>
              <a:buNone/>
              <a:defRPr lang="en-US" sz="1800" dirty="0">
                <a:solidFill>
                  <a:schemeClr val="tx1">
                    <a:lumMod val="85000"/>
                    <a:lumOff val="15000"/>
                  </a:schemeClr>
                </a:solidFill>
                <a:latin typeface="Segoe UI" pitchFamily="34" charset="0"/>
                <a:ea typeface="Segoe UI" pitchFamily="34" charset="0"/>
                <a:cs typeface="Segoe UI" pitchFamily="34" charset="0"/>
              </a:defRPr>
            </a:lvl5pPr>
          </a:lstStyle>
          <a:p>
            <a:pPr marL="276225" lvl="0" indent="-276225">
              <a:spcBef>
                <a:spcPts val="600"/>
              </a:spcBef>
              <a:spcAft>
                <a:spcPts val="1200"/>
              </a:spcAft>
              <a:buClr>
                <a:srgbClr val="FF9900"/>
              </a:buClr>
              <a:buFontTx/>
            </a:pPr>
            <a:r>
              <a:rPr lang="en-US" dirty="0" smtClean="0"/>
              <a:t>Click to edit Master </a:t>
            </a:r>
            <a:r>
              <a:rPr lang="en-US" smtClean="0"/>
              <a:t>text styles</a:t>
            </a:r>
            <a:endParaRPr lang="en-US" dirty="0" smtClean="0"/>
          </a:p>
        </p:txBody>
      </p:sp>
    </p:spTree>
    <p:extLst>
      <p:ext uri="{BB962C8B-B14F-4D97-AF65-F5344CB8AC3E}">
        <p14:creationId xmlns:p14="http://schemas.microsoft.com/office/powerpoint/2010/main" val="2585299479"/>
      </p:ext>
    </p:extLst>
  </p:cSld>
  <p:clrMapOvr>
    <a:masterClrMapping/>
  </p:clrMapOvr>
  <p:transition spd="slow">
    <p:wipe dir="d"/>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st answer, explana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0659"/>
            <a:ext cx="8229600" cy="914400"/>
          </a:xfrm>
        </p:spPr>
        <p:txBody>
          <a:bodyPr/>
          <a:lstStyle>
            <a:lvl1pPr>
              <a:defRPr>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93059" y="1376997"/>
            <a:ext cx="8229600" cy="756603"/>
          </a:xfrm>
        </p:spPr>
        <p:txBody>
          <a:bodyPr vert="horz" lIns="91440" tIns="45720" rIns="91440" bIns="45720" rtlCol="0">
            <a:normAutofit/>
          </a:bodyPr>
          <a:lstStyle>
            <a:lvl1pPr marL="0" indent="0">
              <a:spcBef>
                <a:spcPts val="600"/>
              </a:spcBef>
              <a:spcAft>
                <a:spcPts val="1200"/>
              </a:spcAft>
              <a:buClr>
                <a:schemeClr val="accent6"/>
              </a:buClr>
              <a:buFontTx/>
              <a:buNone/>
              <a:defRPr lang="en-US" sz="2400" dirty="0" smtClean="0">
                <a:solidFill>
                  <a:schemeClr val="tx1">
                    <a:lumMod val="85000"/>
                    <a:lumOff val="15000"/>
                  </a:schemeClr>
                </a:solidFill>
                <a:latin typeface="Segoe UI Semibold" pitchFamily="34" charset="0"/>
                <a:ea typeface="Segoe UI" pitchFamily="34" charset="0"/>
                <a:cs typeface="Segoe UI" pitchFamily="34" charset="0"/>
              </a:defRPr>
            </a:lvl1pPr>
            <a:lvl2pPr marL="400050" indent="0">
              <a:spcBef>
                <a:spcPts val="400"/>
              </a:spcBef>
              <a:spcAft>
                <a:spcPts val="1000"/>
              </a:spcAft>
              <a:buClr>
                <a:schemeClr val="accent6"/>
              </a:buClr>
              <a:buFontTx/>
              <a:buNone/>
              <a:defRPr lang="en-US" sz="2000" dirty="0" smtClean="0">
                <a:solidFill>
                  <a:schemeClr val="tx1">
                    <a:lumMod val="85000"/>
                    <a:lumOff val="15000"/>
                  </a:schemeClr>
                </a:solidFill>
                <a:latin typeface="Segoe UI" pitchFamily="34" charset="0"/>
                <a:ea typeface="Segoe UI" pitchFamily="34" charset="0"/>
                <a:cs typeface="Segoe UI" pitchFamily="34" charset="0"/>
              </a:defRPr>
            </a:lvl2pPr>
            <a:lvl3pPr marL="914400" indent="0">
              <a:spcBef>
                <a:spcPts val="200"/>
              </a:spcBef>
              <a:spcAft>
                <a:spcPts val="8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3pPr>
            <a:lvl4pPr marL="1371600" indent="0">
              <a:spcBef>
                <a:spcPts val="100"/>
              </a:spcBef>
              <a:spcAft>
                <a:spcPts val="6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4pPr>
            <a:lvl5pPr marL="1828800" indent="0">
              <a:spcBef>
                <a:spcPts val="200"/>
              </a:spcBef>
              <a:spcAft>
                <a:spcPts val="0"/>
              </a:spcAft>
              <a:buClr>
                <a:schemeClr val="accent6"/>
              </a:buClr>
              <a:buFontTx/>
              <a:buNone/>
              <a:defRPr lang="en-US" sz="1800" dirty="0">
                <a:solidFill>
                  <a:schemeClr val="tx1">
                    <a:lumMod val="85000"/>
                    <a:lumOff val="15000"/>
                  </a:schemeClr>
                </a:solidFill>
                <a:latin typeface="Segoe UI" pitchFamily="34" charset="0"/>
                <a:ea typeface="Segoe UI" pitchFamily="34" charset="0"/>
                <a:cs typeface="Segoe UI" pitchFamily="34" charset="0"/>
              </a:defRPr>
            </a:lvl5pPr>
          </a:lstStyle>
          <a:p>
            <a:pPr marL="276225" lvl="0" indent="-276225">
              <a:spcBef>
                <a:spcPts val="600"/>
              </a:spcBef>
              <a:spcAft>
                <a:spcPts val="1200"/>
              </a:spcAft>
              <a:buClr>
                <a:srgbClr val="FF9900"/>
              </a:buClr>
              <a:buFontTx/>
            </a:pPr>
            <a:r>
              <a:rPr lang="en-US" dirty="0" smtClean="0"/>
              <a:t>Click to edit Master </a:t>
            </a:r>
            <a:r>
              <a:rPr lang="en-US" smtClean="0"/>
              <a:t>text styles</a:t>
            </a:r>
            <a:endParaRPr lang="en-US" dirty="0" smtClean="0"/>
          </a:p>
        </p:txBody>
      </p:sp>
      <p:sp>
        <p:nvSpPr>
          <p:cNvPr id="4" name="Date Placeholder 3"/>
          <p:cNvSpPr>
            <a:spLocks noGrp="1"/>
          </p:cNvSpPr>
          <p:nvPr>
            <p:ph type="dt" sz="half" idx="10"/>
          </p:nvPr>
        </p:nvSpPr>
        <p:spPr/>
        <p:txBody>
          <a:bodyPr/>
          <a:lstStyle/>
          <a:p>
            <a:fld id="{0C13100B-4B7A-4DBE-A472-220BC400AF9A}" type="datetime1">
              <a:rPr lang="en-US" smtClean="0">
                <a:solidFill>
                  <a:prstClr val="black">
                    <a:tint val="75000"/>
                  </a:prstClr>
                </a:solidFill>
              </a:rPr>
              <a:pPr/>
              <a:t>11/18/2011</a:t>
            </a:fld>
            <a:endParaRPr lang="en-US" dirty="0">
              <a:solidFill>
                <a:prstClr val="black">
                  <a:tint val="75000"/>
                </a:prstClr>
              </a:solidFill>
            </a:endParaRPr>
          </a:p>
        </p:txBody>
      </p:sp>
      <p:sp>
        <p:nvSpPr>
          <p:cNvPr id="5" name="Footer Placeholder 4"/>
          <p:cNvSpPr>
            <a:spLocks noGrp="1"/>
          </p:cNvSpPr>
          <p:nvPr>
            <p:ph type="ftr" sz="quarter" idx="11"/>
          </p:nvPr>
        </p:nvSpPr>
        <p:spPr>
          <a:xfrm>
            <a:off x="2590800" y="6356350"/>
            <a:ext cx="3810000" cy="365125"/>
          </a:xfrm>
        </p:spPr>
        <p:txBody>
          <a:bodyPr/>
          <a:lstStyle>
            <a:lvl1pPr algn="l">
              <a:defRPr/>
            </a:lvl1pPr>
          </a:lstStyle>
          <a:p>
            <a:pPr fontAlgn="base">
              <a:spcBef>
                <a:spcPct val="0"/>
              </a:spcBef>
              <a:spcAft>
                <a:spcPct val="0"/>
              </a:spcAft>
              <a:buSzPct val="100000"/>
            </a:pPr>
            <a:r>
              <a:rPr lang="en-US" dirty="0" smtClean="0">
                <a:solidFill>
                  <a:srgbClr val="898989"/>
                </a:solidFill>
                <a:latin typeface="Microsoft YaHei" pitchFamily="34" charset="-122"/>
                <a:ea typeface="Microsoft YaHei" pitchFamily="34" charset="-122"/>
                <a:sym typeface="Calibri" pitchFamily="34" charset="0"/>
              </a:rPr>
              <a:t>在 Word 2010 </a:t>
            </a:r>
            <a:r>
              <a:rPr lang="en-US" dirty="0" err="1" smtClean="0">
                <a:solidFill>
                  <a:srgbClr val="898989"/>
                </a:solidFill>
                <a:latin typeface="Microsoft YaHei" pitchFamily="34" charset="-122"/>
                <a:ea typeface="Microsoft YaHei" pitchFamily="34" charset="-122"/>
                <a:sym typeface="Calibri" pitchFamily="34" charset="0"/>
              </a:rPr>
              <a:t>中创建具有视觉冲击力的文档</a:t>
            </a:r>
            <a:endParaRPr lang="en-US" dirty="0">
              <a:solidFill>
                <a:srgbClr val="898989"/>
              </a:solidFill>
              <a:latin typeface="Microsoft YaHei" pitchFamily="34" charset="-122"/>
              <a:ea typeface="Microsoft YaHei" pitchFamily="34" charset="-122"/>
              <a:sym typeface="Calibri" pitchFamily="34" charset="0"/>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dirty="0">
              <a:solidFill>
                <a:prstClr val="black">
                  <a:tint val="75000"/>
                </a:prstClr>
              </a:solidFill>
            </a:endParaRPr>
          </a:p>
        </p:txBody>
      </p:sp>
      <p:sp>
        <p:nvSpPr>
          <p:cNvPr id="8" name="Content Placeholder 2"/>
          <p:cNvSpPr>
            <a:spLocks noGrp="1"/>
          </p:cNvSpPr>
          <p:nvPr>
            <p:ph idx="13"/>
          </p:nvPr>
        </p:nvSpPr>
        <p:spPr>
          <a:xfrm>
            <a:off x="508000" y="2514600"/>
            <a:ext cx="8229600" cy="3581400"/>
          </a:xfrm>
        </p:spPr>
        <p:txBody>
          <a:bodyPr vert="horz" lIns="91440" tIns="45720" rIns="91440" bIns="45720" rtlCol="0">
            <a:normAutofit/>
          </a:bodyPr>
          <a:lstStyle>
            <a:lvl1pPr marL="0" indent="0">
              <a:spcBef>
                <a:spcPts val="600"/>
              </a:spcBef>
              <a:spcAft>
                <a:spcPts val="1200"/>
              </a:spcAft>
              <a:buClr>
                <a:schemeClr val="accent6"/>
              </a:buClr>
              <a:buFont typeface="+mj-lt"/>
              <a:buNone/>
              <a:defRPr lang="en-US" sz="2400" dirty="0" smtClean="0">
                <a:solidFill>
                  <a:schemeClr val="tx1">
                    <a:lumMod val="85000"/>
                    <a:lumOff val="15000"/>
                  </a:schemeClr>
                </a:solidFill>
                <a:latin typeface="Segoe UI" pitchFamily="34" charset="0"/>
                <a:ea typeface="Segoe UI" pitchFamily="34" charset="0"/>
                <a:cs typeface="Segoe UI" pitchFamily="34" charset="0"/>
              </a:defRPr>
            </a:lvl1pPr>
            <a:lvl2pPr marL="400050" indent="0">
              <a:spcBef>
                <a:spcPts val="400"/>
              </a:spcBef>
              <a:spcAft>
                <a:spcPts val="1000"/>
              </a:spcAft>
              <a:buClr>
                <a:schemeClr val="accent6"/>
              </a:buClr>
              <a:buFontTx/>
              <a:buNone/>
              <a:defRPr lang="en-US" sz="2000" dirty="0" smtClean="0">
                <a:solidFill>
                  <a:schemeClr val="tx1">
                    <a:lumMod val="85000"/>
                    <a:lumOff val="15000"/>
                  </a:schemeClr>
                </a:solidFill>
                <a:latin typeface="Segoe UI" pitchFamily="34" charset="0"/>
                <a:ea typeface="Segoe UI" pitchFamily="34" charset="0"/>
                <a:cs typeface="Segoe UI" pitchFamily="34" charset="0"/>
              </a:defRPr>
            </a:lvl2pPr>
            <a:lvl3pPr marL="914400" indent="0">
              <a:spcBef>
                <a:spcPts val="200"/>
              </a:spcBef>
              <a:spcAft>
                <a:spcPts val="8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3pPr>
            <a:lvl4pPr marL="1371600" indent="0">
              <a:spcBef>
                <a:spcPts val="100"/>
              </a:spcBef>
              <a:spcAft>
                <a:spcPts val="6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4pPr>
            <a:lvl5pPr marL="1828800" indent="0">
              <a:spcBef>
                <a:spcPts val="200"/>
              </a:spcBef>
              <a:spcAft>
                <a:spcPts val="0"/>
              </a:spcAft>
              <a:buClr>
                <a:schemeClr val="accent6"/>
              </a:buClr>
              <a:buFontTx/>
              <a:buNone/>
              <a:defRPr lang="en-US" sz="1800" dirty="0">
                <a:solidFill>
                  <a:schemeClr val="tx1">
                    <a:lumMod val="85000"/>
                    <a:lumOff val="15000"/>
                  </a:schemeClr>
                </a:solidFill>
                <a:latin typeface="Segoe UI" pitchFamily="34" charset="0"/>
                <a:ea typeface="Segoe UI" pitchFamily="34" charset="0"/>
                <a:cs typeface="Segoe UI" pitchFamily="34" charset="0"/>
              </a:defRPr>
            </a:lvl5pPr>
          </a:lstStyle>
          <a:p>
            <a:pPr marL="276225" lvl="0" indent="-276225">
              <a:spcBef>
                <a:spcPts val="600"/>
              </a:spcBef>
              <a:spcAft>
                <a:spcPts val="1200"/>
              </a:spcAft>
              <a:buClr>
                <a:srgbClr val="FF9900"/>
              </a:buClr>
              <a:buFontTx/>
            </a:pPr>
            <a:r>
              <a:rPr lang="en-US" dirty="0" smtClean="0"/>
              <a:t>Click to edit Master </a:t>
            </a:r>
            <a:r>
              <a:rPr lang="en-US" smtClean="0"/>
              <a:t>text styles</a:t>
            </a:r>
            <a:endParaRPr lang="en-US" dirty="0" smtClean="0"/>
          </a:p>
        </p:txBody>
      </p:sp>
    </p:spTree>
    <p:extLst>
      <p:ext uri="{BB962C8B-B14F-4D97-AF65-F5344CB8AC3E}">
        <p14:creationId xmlns:p14="http://schemas.microsoft.com/office/powerpoint/2010/main" val="4156676913"/>
      </p:ext>
    </p:extLst>
  </p:cSld>
  <p:clrMapOvr>
    <a:masterClrMapping/>
  </p:clrMapOvr>
  <p:transition spd="slow">
    <p:wipe dir="d"/>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verview picture and text ">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0659"/>
            <a:ext cx="8229600" cy="914400"/>
          </a:xfrm>
        </p:spPr>
        <p:txBody>
          <a:bodyPr/>
          <a:lstStyle>
            <a:lvl1pPr>
              <a:defRPr>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DB7EAE37-2AC5-4F74-98E5-FBF2C3412F36}" type="datetime1">
              <a:rPr lang="en-US" smtClean="0"/>
              <a:pPr/>
              <a:t>11/18/2011</a:t>
            </a:fld>
            <a:endParaRPr lang="en-US" dirty="0"/>
          </a:p>
        </p:txBody>
      </p:sp>
      <p:sp>
        <p:nvSpPr>
          <p:cNvPr id="5" name="Footer Placeholder 4"/>
          <p:cNvSpPr>
            <a:spLocks noGrp="1"/>
          </p:cNvSpPr>
          <p:nvPr>
            <p:ph type="ftr" sz="quarter" idx="11"/>
          </p:nvPr>
        </p:nvSpPr>
        <p:spPr/>
        <p:txBody>
          <a:bodyPr/>
          <a:lstStyle/>
          <a:p>
            <a:pPr fontAlgn="base">
              <a:spcBef>
                <a:spcPct val="0"/>
              </a:spcBef>
              <a:spcAft>
                <a:spcPct val="0"/>
              </a:spcAft>
              <a:buSzPct val="100000"/>
            </a:pPr>
            <a:r>
              <a:rPr lang="en-US" dirty="0" smtClean="0">
                <a:solidFill>
                  <a:srgbClr val="898989"/>
                </a:solidFill>
                <a:latin typeface="Microsoft YaHei" pitchFamily="34" charset="-122"/>
                <a:ea typeface="Microsoft YaHei" pitchFamily="34" charset="-122"/>
                <a:sym typeface="Calibri" pitchFamily="34" charset="0"/>
              </a:rPr>
              <a:t>在 Word 2010 </a:t>
            </a:r>
            <a:r>
              <a:rPr lang="en-US" dirty="0" err="1" smtClean="0">
                <a:solidFill>
                  <a:srgbClr val="898989"/>
                </a:solidFill>
                <a:latin typeface="Microsoft YaHei" pitchFamily="34" charset="-122"/>
                <a:ea typeface="Microsoft YaHei" pitchFamily="34" charset="-122"/>
                <a:sym typeface="Calibri" pitchFamily="34" charset="0"/>
              </a:rPr>
              <a:t>中创建具有视觉冲击力的文档</a:t>
            </a:r>
            <a:endParaRPr lang="en-US" dirty="0">
              <a:solidFill>
                <a:srgbClr val="898989"/>
              </a:solidFill>
              <a:latin typeface="Microsoft YaHei" pitchFamily="34" charset="-122"/>
              <a:ea typeface="Microsoft YaHei" pitchFamily="34" charset="-122"/>
              <a:sym typeface="Calibri" pitchFamily="34" charset="0"/>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pPr/>
              <a:t>‹#›</a:t>
            </a:fld>
            <a:endParaRPr lang="en-US" dirty="0"/>
          </a:p>
        </p:txBody>
      </p:sp>
      <p:sp>
        <p:nvSpPr>
          <p:cNvPr id="10" name="Picture Placeholder 9"/>
          <p:cNvSpPr>
            <a:spLocks noGrp="1"/>
          </p:cNvSpPr>
          <p:nvPr>
            <p:ph type="pic" sz="quarter" idx="13"/>
          </p:nvPr>
        </p:nvSpPr>
        <p:spPr>
          <a:xfrm>
            <a:off x="1041400" y="1752600"/>
            <a:ext cx="1371600" cy="1371600"/>
          </a:xfrm>
          <a:effectLst>
            <a:outerShdw blurRad="50800" dist="38100" dir="8100000" algn="tr" rotWithShape="0">
              <a:prstClr val="black">
                <a:alpha val="40000"/>
              </a:prstClr>
            </a:outerShdw>
          </a:effectLst>
        </p:spPr>
        <p:txBody>
          <a:bodyPr/>
          <a:lstStyle>
            <a:lvl1pPr marL="0" indent="0">
              <a:buFontTx/>
              <a:buNone/>
              <a:defRPr/>
            </a:lvl1pPr>
          </a:lstStyle>
          <a:p>
            <a:endParaRPr lang="en-US" dirty="0"/>
          </a:p>
        </p:txBody>
      </p:sp>
      <p:sp>
        <p:nvSpPr>
          <p:cNvPr id="12" name="Text Placeholder 11"/>
          <p:cNvSpPr>
            <a:spLocks noGrp="1"/>
          </p:cNvSpPr>
          <p:nvPr>
            <p:ph type="body" sz="quarter" idx="14"/>
          </p:nvPr>
        </p:nvSpPr>
        <p:spPr>
          <a:xfrm>
            <a:off x="3048000" y="1649506"/>
            <a:ext cx="5562600" cy="4343400"/>
          </a:xfrm>
        </p:spPr>
        <p:txBody>
          <a:bodyPr>
            <a:normAutofit/>
          </a:bodyPr>
          <a:lstStyle>
            <a:lvl1pPr marL="0" indent="0">
              <a:spcBef>
                <a:spcPts val="500"/>
              </a:spcBef>
              <a:spcAft>
                <a:spcPts val="2000"/>
              </a:spcAft>
              <a:buNone/>
              <a:defRPr sz="2400">
                <a:latin typeface="Segoe UI" pitchFamily="34" charset="0"/>
                <a:ea typeface="Segoe UI" pitchFamily="34" charset="0"/>
                <a:cs typeface="Segoe UI" pitchFamily="34" charset="0"/>
              </a:defRPr>
            </a:lvl1pPr>
            <a:lvl2pPr indent="0">
              <a:spcBef>
                <a:spcPts val="500"/>
              </a:spcBef>
              <a:spcAft>
                <a:spcPts val="2000"/>
              </a:spcAft>
              <a:buNone/>
              <a:defRPr/>
            </a:lvl2pPr>
            <a:lvl3pPr indent="0">
              <a:spcBef>
                <a:spcPts val="500"/>
              </a:spcBef>
              <a:spcAft>
                <a:spcPts val="2000"/>
              </a:spcAft>
              <a:buNone/>
              <a:defRPr/>
            </a:lvl3pPr>
            <a:lvl4pPr indent="0">
              <a:spcBef>
                <a:spcPts val="500"/>
              </a:spcBef>
              <a:spcAft>
                <a:spcPts val="2000"/>
              </a:spcAft>
              <a:buNone/>
              <a:defRPr/>
            </a:lvl4pPr>
            <a:lvl5pPr indent="0">
              <a:spcBef>
                <a:spcPts val="500"/>
              </a:spcBef>
              <a:spcAft>
                <a:spcPts val="2000"/>
              </a:spcAft>
              <a:buNone/>
              <a:defRPr/>
            </a:lvl5pPr>
          </a:lstStyle>
          <a:p>
            <a:pPr lvl="0"/>
            <a:r>
              <a:rPr lang="en-US" dirty="0" smtClean="0"/>
              <a:t>Click to edit Master text styles</a:t>
            </a:r>
            <a:endParaRPr lang="en-US" dirty="0"/>
          </a:p>
        </p:txBody>
      </p:sp>
    </p:spTree>
    <p:extLst>
      <p:ext uri="{BB962C8B-B14F-4D97-AF65-F5344CB8AC3E}">
        <p14:creationId xmlns:p14="http://schemas.microsoft.com/office/powerpoint/2010/main" val="1452685927"/>
      </p:ext>
    </p:extLst>
  </p:cSld>
  <p:clrMapOvr>
    <a:masterClrMapping/>
  </p:clrMapOvr>
  <p:transition spd="slow">
    <p:wipe dir="d"/>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RC">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0659"/>
            <a:ext cx="8229600" cy="914400"/>
          </a:xfrm>
        </p:spPr>
        <p:txBody>
          <a:bodyPr/>
          <a:lstStyle>
            <a:lvl1pPr>
              <a:defRPr>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93059" y="1376997"/>
            <a:ext cx="8229600" cy="756603"/>
          </a:xfrm>
        </p:spPr>
        <p:txBody>
          <a:bodyPr vert="horz" lIns="91440" tIns="45720" rIns="91440" bIns="45720" rtlCol="0">
            <a:normAutofit/>
          </a:bodyPr>
          <a:lstStyle>
            <a:lvl1pPr marL="0" indent="0">
              <a:spcBef>
                <a:spcPts val="600"/>
              </a:spcBef>
              <a:spcAft>
                <a:spcPts val="1200"/>
              </a:spcAft>
              <a:buClr>
                <a:schemeClr val="accent6"/>
              </a:buClr>
              <a:buFontTx/>
              <a:buNone/>
              <a:defRPr lang="en-US" sz="2400" dirty="0" smtClean="0">
                <a:solidFill>
                  <a:schemeClr val="tx1">
                    <a:lumMod val="85000"/>
                    <a:lumOff val="15000"/>
                  </a:schemeClr>
                </a:solidFill>
                <a:latin typeface="Segoe UI" pitchFamily="34" charset="0"/>
                <a:ea typeface="Segoe UI" pitchFamily="34" charset="0"/>
                <a:cs typeface="Segoe UI" pitchFamily="34" charset="0"/>
              </a:defRPr>
            </a:lvl1pPr>
            <a:lvl2pPr marL="400050" indent="0">
              <a:spcBef>
                <a:spcPts val="400"/>
              </a:spcBef>
              <a:spcAft>
                <a:spcPts val="1000"/>
              </a:spcAft>
              <a:buClr>
                <a:schemeClr val="accent6"/>
              </a:buClr>
              <a:buFontTx/>
              <a:buNone/>
              <a:defRPr lang="en-US" sz="2000" dirty="0" smtClean="0">
                <a:solidFill>
                  <a:schemeClr val="tx1">
                    <a:lumMod val="85000"/>
                    <a:lumOff val="15000"/>
                  </a:schemeClr>
                </a:solidFill>
                <a:latin typeface="Segoe UI" pitchFamily="34" charset="0"/>
                <a:ea typeface="Segoe UI" pitchFamily="34" charset="0"/>
                <a:cs typeface="Segoe UI" pitchFamily="34" charset="0"/>
              </a:defRPr>
            </a:lvl2pPr>
            <a:lvl3pPr marL="914400" indent="0">
              <a:spcBef>
                <a:spcPts val="200"/>
              </a:spcBef>
              <a:spcAft>
                <a:spcPts val="8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3pPr>
            <a:lvl4pPr marL="1371600" indent="0">
              <a:spcBef>
                <a:spcPts val="100"/>
              </a:spcBef>
              <a:spcAft>
                <a:spcPts val="6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4pPr>
            <a:lvl5pPr marL="1828800" indent="0">
              <a:spcBef>
                <a:spcPts val="200"/>
              </a:spcBef>
              <a:spcAft>
                <a:spcPts val="0"/>
              </a:spcAft>
              <a:buClr>
                <a:schemeClr val="accent6"/>
              </a:buClr>
              <a:buFontTx/>
              <a:buNone/>
              <a:defRPr lang="en-US" sz="1800" dirty="0">
                <a:solidFill>
                  <a:schemeClr val="tx1">
                    <a:lumMod val="85000"/>
                    <a:lumOff val="15000"/>
                  </a:schemeClr>
                </a:solidFill>
                <a:latin typeface="Segoe UI" pitchFamily="34" charset="0"/>
                <a:ea typeface="Segoe UI" pitchFamily="34" charset="0"/>
                <a:cs typeface="Segoe UI" pitchFamily="34" charset="0"/>
              </a:defRPr>
            </a:lvl5pPr>
          </a:lstStyle>
          <a:p>
            <a:pPr marL="276225" lvl="0" indent="-276225">
              <a:spcBef>
                <a:spcPts val="600"/>
              </a:spcBef>
              <a:spcAft>
                <a:spcPts val="1200"/>
              </a:spcAft>
              <a:buClr>
                <a:srgbClr val="FF9900"/>
              </a:buClr>
              <a:buFontTx/>
            </a:pPr>
            <a:r>
              <a:rPr lang="en-US" dirty="0" smtClean="0"/>
              <a:t>Click to edit Master </a:t>
            </a:r>
            <a:r>
              <a:rPr lang="en-US" smtClean="0"/>
              <a:t>text styles</a:t>
            </a:r>
            <a:endParaRPr lang="en-US" dirty="0" smtClean="0"/>
          </a:p>
        </p:txBody>
      </p:sp>
      <p:sp>
        <p:nvSpPr>
          <p:cNvPr id="4" name="Date Placeholder 3"/>
          <p:cNvSpPr>
            <a:spLocks noGrp="1"/>
          </p:cNvSpPr>
          <p:nvPr>
            <p:ph type="dt" sz="half" idx="10"/>
          </p:nvPr>
        </p:nvSpPr>
        <p:spPr/>
        <p:txBody>
          <a:bodyPr/>
          <a:lstStyle/>
          <a:p>
            <a:fld id="{FCF825F6-12A4-44E1-8AC7-CA581273B47A}" type="datetime1">
              <a:rPr lang="en-US" smtClean="0">
                <a:solidFill>
                  <a:prstClr val="black">
                    <a:tint val="75000"/>
                  </a:prstClr>
                </a:solidFill>
              </a:rPr>
              <a:pPr/>
              <a:t>11/18/2011</a:t>
            </a:fld>
            <a:endParaRPr lang="en-US" dirty="0">
              <a:solidFill>
                <a:prstClr val="black">
                  <a:tint val="75000"/>
                </a:prstClr>
              </a:solidFill>
            </a:endParaRPr>
          </a:p>
        </p:txBody>
      </p:sp>
      <p:sp>
        <p:nvSpPr>
          <p:cNvPr id="5" name="Footer Placeholder 4"/>
          <p:cNvSpPr>
            <a:spLocks noGrp="1"/>
          </p:cNvSpPr>
          <p:nvPr>
            <p:ph type="ftr" sz="quarter" idx="11"/>
          </p:nvPr>
        </p:nvSpPr>
        <p:spPr>
          <a:xfrm>
            <a:off x="2590800" y="6356350"/>
            <a:ext cx="3810000" cy="365125"/>
          </a:xfrm>
        </p:spPr>
        <p:txBody>
          <a:bodyPr/>
          <a:lstStyle/>
          <a:p>
            <a:pPr fontAlgn="base">
              <a:spcBef>
                <a:spcPct val="0"/>
              </a:spcBef>
              <a:spcAft>
                <a:spcPct val="0"/>
              </a:spcAft>
              <a:buSzPct val="100000"/>
            </a:pPr>
            <a:r>
              <a:rPr lang="en-US" dirty="0" smtClean="0">
                <a:solidFill>
                  <a:srgbClr val="898989"/>
                </a:solidFill>
                <a:latin typeface="Microsoft YaHei" pitchFamily="34" charset="-122"/>
                <a:ea typeface="Microsoft YaHei" pitchFamily="34" charset="-122"/>
                <a:sym typeface="Calibri" pitchFamily="34" charset="0"/>
              </a:rPr>
              <a:t>在 Word 2010 </a:t>
            </a:r>
            <a:r>
              <a:rPr lang="en-US" dirty="0" err="1" smtClean="0">
                <a:solidFill>
                  <a:srgbClr val="898989"/>
                </a:solidFill>
                <a:latin typeface="Microsoft YaHei" pitchFamily="34" charset="-122"/>
                <a:ea typeface="Microsoft YaHei" pitchFamily="34" charset="-122"/>
                <a:sym typeface="Calibri" pitchFamily="34" charset="0"/>
              </a:rPr>
              <a:t>中创建具有视觉冲击力的文档</a:t>
            </a:r>
            <a:endParaRPr lang="en-US" dirty="0">
              <a:solidFill>
                <a:srgbClr val="898989"/>
              </a:solidFill>
              <a:latin typeface="Microsoft YaHei" pitchFamily="34" charset="-122"/>
              <a:ea typeface="Microsoft YaHei" pitchFamily="34" charset="-122"/>
              <a:sym typeface="Calibri" pitchFamily="34" charset="0"/>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74466608"/>
      </p:ext>
    </p:extLst>
  </p:cSld>
  <p:clrMapOvr>
    <a:masterClrMapping/>
  </p:clrMapOvr>
  <p:transition spd="slow">
    <p:wipe dir="d"/>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solidFill>
                  <a:schemeClr val="tx1">
                    <a:lumMod val="85000"/>
                    <a:lumOff val="15000"/>
                  </a:schemeClr>
                </a:solidFill>
                <a:latin typeface="Segoe UI" pitchFamily="34" charset="0"/>
                <a:ea typeface="Segoe UI" pitchFamily="34" charset="0"/>
                <a:cs typeface="Segoe UI" pitchFamily="34" charset="0"/>
              </a:defRPr>
            </a:lvl1pPr>
            <a:lvl2pPr>
              <a:defRPr sz="2400">
                <a:solidFill>
                  <a:schemeClr val="tx1">
                    <a:lumMod val="85000"/>
                    <a:lumOff val="15000"/>
                  </a:schemeClr>
                </a:solidFill>
                <a:latin typeface="Segoe UI" pitchFamily="34" charset="0"/>
                <a:ea typeface="Segoe UI" pitchFamily="34" charset="0"/>
                <a:cs typeface="Segoe UI" pitchFamily="34" charset="0"/>
              </a:defRPr>
            </a:lvl2pPr>
            <a:lvl3pPr>
              <a:defRPr sz="2000">
                <a:solidFill>
                  <a:schemeClr val="tx1">
                    <a:lumMod val="85000"/>
                    <a:lumOff val="15000"/>
                  </a:schemeClr>
                </a:solidFill>
                <a:latin typeface="Segoe UI" pitchFamily="34" charset="0"/>
                <a:ea typeface="Segoe UI" pitchFamily="34" charset="0"/>
                <a:cs typeface="Segoe UI" pitchFamily="34" charset="0"/>
              </a:defRPr>
            </a:lvl3pPr>
            <a:lvl4pPr>
              <a:defRPr sz="1800">
                <a:solidFill>
                  <a:schemeClr val="tx1">
                    <a:lumMod val="85000"/>
                    <a:lumOff val="15000"/>
                  </a:schemeClr>
                </a:solidFill>
                <a:latin typeface="Segoe UI" pitchFamily="34" charset="0"/>
                <a:ea typeface="Segoe UI" pitchFamily="34" charset="0"/>
                <a:cs typeface="Segoe UI" pitchFamily="34" charset="0"/>
              </a:defRPr>
            </a:lvl4pPr>
            <a:lvl5pPr>
              <a:defRPr sz="1800">
                <a:solidFill>
                  <a:schemeClr val="tx1">
                    <a:lumMod val="85000"/>
                    <a:lumOff val="15000"/>
                  </a:schemeClr>
                </a:solidFill>
                <a:latin typeface="Segoe UI" pitchFamily="34" charset="0"/>
                <a:ea typeface="Segoe UI" pitchFamily="34" charset="0"/>
                <a:cs typeface="Segoe UI"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solidFill>
                  <a:schemeClr val="tx1">
                    <a:lumMod val="85000"/>
                    <a:lumOff val="15000"/>
                  </a:schemeClr>
                </a:solidFill>
                <a:latin typeface="Segoe UI" pitchFamily="34" charset="0"/>
                <a:ea typeface="Segoe UI" pitchFamily="34" charset="0"/>
                <a:cs typeface="Segoe UI" pitchFamily="34" charset="0"/>
              </a:defRPr>
            </a:lvl1pPr>
            <a:lvl2pPr>
              <a:defRPr sz="2400">
                <a:solidFill>
                  <a:schemeClr val="tx1">
                    <a:lumMod val="85000"/>
                    <a:lumOff val="15000"/>
                  </a:schemeClr>
                </a:solidFill>
                <a:latin typeface="Segoe UI" pitchFamily="34" charset="0"/>
                <a:ea typeface="Segoe UI" pitchFamily="34" charset="0"/>
                <a:cs typeface="Segoe UI" pitchFamily="34" charset="0"/>
              </a:defRPr>
            </a:lvl2pPr>
            <a:lvl3pPr>
              <a:defRPr sz="2000">
                <a:solidFill>
                  <a:schemeClr val="tx1">
                    <a:lumMod val="85000"/>
                    <a:lumOff val="15000"/>
                  </a:schemeClr>
                </a:solidFill>
                <a:latin typeface="Segoe UI" pitchFamily="34" charset="0"/>
                <a:ea typeface="Segoe UI" pitchFamily="34" charset="0"/>
                <a:cs typeface="Segoe UI" pitchFamily="34" charset="0"/>
              </a:defRPr>
            </a:lvl3pPr>
            <a:lvl4pPr>
              <a:defRPr sz="1800">
                <a:solidFill>
                  <a:schemeClr val="tx1">
                    <a:lumMod val="85000"/>
                    <a:lumOff val="15000"/>
                  </a:schemeClr>
                </a:solidFill>
                <a:latin typeface="Segoe UI" pitchFamily="34" charset="0"/>
                <a:ea typeface="Segoe UI" pitchFamily="34" charset="0"/>
                <a:cs typeface="Segoe UI" pitchFamily="34" charset="0"/>
              </a:defRPr>
            </a:lvl4pPr>
            <a:lvl5pPr>
              <a:defRPr sz="1800">
                <a:solidFill>
                  <a:schemeClr val="tx1">
                    <a:lumMod val="85000"/>
                    <a:lumOff val="15000"/>
                  </a:schemeClr>
                </a:solidFill>
                <a:latin typeface="Segoe UI" pitchFamily="34" charset="0"/>
                <a:ea typeface="Segoe UI" pitchFamily="34" charset="0"/>
                <a:cs typeface="Segoe UI"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ACCE6FA5-609E-491E-B99D-9BF0333AC00B}" type="datetime1">
              <a:rPr lang="en-US" smtClean="0">
                <a:solidFill>
                  <a:prstClr val="black">
                    <a:tint val="75000"/>
                  </a:prstClr>
                </a:solidFill>
              </a:rPr>
              <a:pPr/>
              <a:t>11/18/2011</a:t>
            </a:fld>
            <a:endParaRPr lang="en-US" dirty="0">
              <a:solidFill>
                <a:prstClr val="black">
                  <a:tint val="75000"/>
                </a:prstClr>
              </a:solidFill>
            </a:endParaRPr>
          </a:p>
        </p:txBody>
      </p:sp>
      <p:sp>
        <p:nvSpPr>
          <p:cNvPr id="6" name="Footer Placeholder 5"/>
          <p:cNvSpPr>
            <a:spLocks noGrp="1"/>
          </p:cNvSpPr>
          <p:nvPr>
            <p:ph type="ftr" sz="quarter" idx="11"/>
          </p:nvPr>
        </p:nvSpPr>
        <p:spPr>
          <a:xfrm>
            <a:off x="2590800" y="6356350"/>
            <a:ext cx="3962400" cy="365125"/>
          </a:xfrm>
        </p:spPr>
        <p:txBody>
          <a:bodyPr/>
          <a:lstStyle/>
          <a:p>
            <a:pPr fontAlgn="base">
              <a:spcBef>
                <a:spcPct val="0"/>
              </a:spcBef>
              <a:spcAft>
                <a:spcPct val="0"/>
              </a:spcAft>
              <a:buSzPct val="100000"/>
            </a:pPr>
            <a:r>
              <a:rPr lang="en-US" dirty="0" smtClean="0">
                <a:solidFill>
                  <a:srgbClr val="898989"/>
                </a:solidFill>
                <a:latin typeface="Microsoft YaHei" pitchFamily="34" charset="-122"/>
                <a:ea typeface="Microsoft YaHei" pitchFamily="34" charset="-122"/>
                <a:sym typeface="Calibri" pitchFamily="34" charset="0"/>
              </a:rPr>
              <a:t>在 Word 2010 </a:t>
            </a:r>
            <a:r>
              <a:rPr lang="en-US" dirty="0" err="1" smtClean="0">
                <a:solidFill>
                  <a:srgbClr val="898989"/>
                </a:solidFill>
                <a:latin typeface="Microsoft YaHei" pitchFamily="34" charset="-122"/>
                <a:ea typeface="Microsoft YaHei" pitchFamily="34" charset="-122"/>
                <a:sym typeface="Calibri" pitchFamily="34" charset="0"/>
              </a:rPr>
              <a:t>中创建具有视觉冲击力的文档</a:t>
            </a:r>
            <a:endParaRPr lang="en-US" dirty="0">
              <a:solidFill>
                <a:srgbClr val="898989"/>
              </a:solidFill>
              <a:latin typeface="Microsoft YaHei" pitchFamily="34" charset="-122"/>
              <a:ea typeface="Microsoft YaHei" pitchFamily="34" charset="-122"/>
              <a:sym typeface="Calibri" pitchFamily="34" charset="0"/>
            </a:endParaRPr>
          </a:p>
        </p:txBody>
      </p:sp>
      <p:sp>
        <p:nvSpPr>
          <p:cNvPr id="7" name="Slide Number Placeholder 6"/>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83875288"/>
      </p:ext>
    </p:extLst>
  </p:cSld>
  <p:clrMapOvr>
    <a:masterClrMapping/>
  </p:clrMapOvr>
  <p:transition spd="slow">
    <p:wipe dir="d"/>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solidFill>
                  <a:schemeClr val="tx1">
                    <a:lumMod val="50000"/>
                    <a:lumOff val="50000"/>
                  </a:schemeClr>
                </a:solidFill>
                <a:latin typeface="Segoe UI" pitchFamily="34" charset="0"/>
                <a:ea typeface="Segoe UI" pitchFamily="34" charset="0"/>
                <a:cs typeface="Segoe UI"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solidFill>
                  <a:schemeClr val="tx1">
                    <a:lumMod val="85000"/>
                    <a:lumOff val="15000"/>
                  </a:schemeClr>
                </a:solidFill>
                <a:latin typeface="Segoe UI" pitchFamily="34" charset="0"/>
                <a:ea typeface="Segoe UI" pitchFamily="34" charset="0"/>
                <a:cs typeface="Segoe UI" pitchFamily="34" charset="0"/>
              </a:defRPr>
            </a:lvl1pPr>
            <a:lvl2pPr>
              <a:defRPr sz="2800">
                <a:solidFill>
                  <a:schemeClr val="tx1">
                    <a:lumMod val="85000"/>
                    <a:lumOff val="15000"/>
                  </a:schemeClr>
                </a:solidFill>
                <a:latin typeface="Segoe UI" pitchFamily="34" charset="0"/>
                <a:ea typeface="Segoe UI" pitchFamily="34" charset="0"/>
                <a:cs typeface="Segoe UI" pitchFamily="34" charset="0"/>
              </a:defRPr>
            </a:lvl2pPr>
            <a:lvl3pPr>
              <a:defRPr sz="2400">
                <a:solidFill>
                  <a:schemeClr val="tx1">
                    <a:lumMod val="85000"/>
                    <a:lumOff val="15000"/>
                  </a:schemeClr>
                </a:solidFill>
                <a:latin typeface="Segoe UI" pitchFamily="34" charset="0"/>
                <a:ea typeface="Segoe UI" pitchFamily="34" charset="0"/>
                <a:cs typeface="Segoe UI" pitchFamily="34" charset="0"/>
              </a:defRPr>
            </a:lvl3pPr>
            <a:lvl4pPr>
              <a:defRPr sz="2000">
                <a:solidFill>
                  <a:schemeClr val="tx1">
                    <a:lumMod val="85000"/>
                    <a:lumOff val="15000"/>
                  </a:schemeClr>
                </a:solidFill>
                <a:latin typeface="Segoe UI" pitchFamily="34" charset="0"/>
                <a:ea typeface="Segoe UI" pitchFamily="34" charset="0"/>
                <a:cs typeface="Segoe UI" pitchFamily="34" charset="0"/>
              </a:defRPr>
            </a:lvl4pPr>
            <a:lvl5pPr>
              <a:defRPr sz="2000">
                <a:solidFill>
                  <a:schemeClr val="tx1">
                    <a:lumMod val="85000"/>
                    <a:lumOff val="15000"/>
                  </a:schemeClr>
                </a:solidFill>
                <a:latin typeface="Segoe UI" pitchFamily="34" charset="0"/>
                <a:ea typeface="Segoe UI" pitchFamily="34" charset="0"/>
                <a:cs typeface="Segoe UI"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chemeClr val="tx1">
                    <a:lumMod val="85000"/>
                    <a:lumOff val="15000"/>
                  </a:schemeClr>
                </a:solidFill>
                <a:latin typeface="Segoe UI" pitchFamily="34" charset="0"/>
                <a:ea typeface="Segoe UI" pitchFamily="34" charset="0"/>
                <a:cs typeface="Segoe U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D33DD473-DF3A-44DF-AD80-694753C3946C}" type="datetime1">
              <a:rPr lang="en-US" smtClean="0">
                <a:solidFill>
                  <a:prstClr val="black">
                    <a:tint val="75000"/>
                  </a:prstClr>
                </a:solidFill>
              </a:rPr>
              <a:pPr/>
              <a:t>11/18/2011</a:t>
            </a:fld>
            <a:endParaRPr lang="en-US" dirty="0">
              <a:solidFill>
                <a:prstClr val="black">
                  <a:tint val="75000"/>
                </a:prstClr>
              </a:solidFill>
            </a:endParaRPr>
          </a:p>
        </p:txBody>
      </p:sp>
      <p:sp>
        <p:nvSpPr>
          <p:cNvPr id="6" name="Footer Placeholder 5"/>
          <p:cNvSpPr>
            <a:spLocks noGrp="1"/>
          </p:cNvSpPr>
          <p:nvPr>
            <p:ph type="ftr" sz="quarter" idx="11"/>
          </p:nvPr>
        </p:nvSpPr>
        <p:spPr>
          <a:xfrm>
            <a:off x="2590800" y="6356350"/>
            <a:ext cx="3810000" cy="365125"/>
          </a:xfrm>
        </p:spPr>
        <p:txBody>
          <a:bodyPr/>
          <a:lstStyle/>
          <a:p>
            <a:pPr fontAlgn="base">
              <a:spcBef>
                <a:spcPct val="0"/>
              </a:spcBef>
              <a:spcAft>
                <a:spcPct val="0"/>
              </a:spcAft>
              <a:buSzPct val="100000"/>
            </a:pPr>
            <a:r>
              <a:rPr lang="en-US" dirty="0" smtClean="0">
                <a:solidFill>
                  <a:srgbClr val="898989"/>
                </a:solidFill>
                <a:latin typeface="Microsoft YaHei" pitchFamily="34" charset="-122"/>
                <a:ea typeface="Microsoft YaHei" pitchFamily="34" charset="-122"/>
                <a:sym typeface="Calibri" pitchFamily="34" charset="0"/>
              </a:rPr>
              <a:t>在 Word 2010 </a:t>
            </a:r>
            <a:r>
              <a:rPr lang="en-US" dirty="0" err="1" smtClean="0">
                <a:solidFill>
                  <a:srgbClr val="898989"/>
                </a:solidFill>
                <a:latin typeface="Microsoft YaHei" pitchFamily="34" charset="-122"/>
                <a:ea typeface="Microsoft YaHei" pitchFamily="34" charset="-122"/>
                <a:sym typeface="Calibri" pitchFamily="34" charset="0"/>
              </a:rPr>
              <a:t>中创建具有视觉冲击力的文档</a:t>
            </a:r>
            <a:endParaRPr lang="en-US" dirty="0">
              <a:solidFill>
                <a:srgbClr val="898989"/>
              </a:solidFill>
              <a:latin typeface="Microsoft YaHei" pitchFamily="34" charset="-122"/>
              <a:ea typeface="Microsoft YaHei" pitchFamily="34" charset="-122"/>
              <a:sym typeface="Calibri" pitchFamily="34" charset="0"/>
            </a:endParaRPr>
          </a:p>
        </p:txBody>
      </p:sp>
      <p:sp>
        <p:nvSpPr>
          <p:cNvPr id="7" name="Slide Number Placeholder 6"/>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60455358"/>
      </p:ext>
    </p:extLst>
  </p:cSld>
  <p:clrMapOvr>
    <a:masterClrMapping/>
  </p:clrMapOvr>
  <p:transition spd="slow">
    <p:wipe dir="d"/>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chemeClr val="tx1">
                    <a:lumMod val="85000"/>
                    <a:lumOff val="15000"/>
                  </a:schemeClr>
                </a:solidFill>
                <a:latin typeface="Segoe UI" pitchFamily="34" charset="0"/>
                <a:ea typeface="Segoe UI" pitchFamily="34" charset="0"/>
                <a:cs typeface="Segoe UI"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solidFill>
                  <a:schemeClr val="tx1">
                    <a:lumMod val="85000"/>
                    <a:lumOff val="15000"/>
                  </a:schemeClr>
                </a:solidFill>
                <a:latin typeface="Segoe UI" pitchFamily="34" charset="0"/>
                <a:ea typeface="Segoe UI" pitchFamily="34" charset="0"/>
                <a:cs typeface="Segoe UI"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chemeClr val="tx1">
                    <a:lumMod val="85000"/>
                    <a:lumOff val="15000"/>
                  </a:schemeClr>
                </a:solidFill>
                <a:latin typeface="Segoe UI" pitchFamily="34" charset="0"/>
                <a:ea typeface="Segoe UI" pitchFamily="34" charset="0"/>
                <a:cs typeface="Segoe U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68735A03-D567-4D2D-98FD-C3EFCB4D37D4}" type="datetime1">
              <a:rPr lang="en-US" smtClean="0">
                <a:solidFill>
                  <a:prstClr val="black">
                    <a:tint val="75000"/>
                  </a:prstClr>
                </a:solidFill>
              </a:rPr>
              <a:pPr/>
              <a:t>11/18/2011</a:t>
            </a:fld>
            <a:endParaRPr lang="en-US" dirty="0">
              <a:solidFill>
                <a:prstClr val="black">
                  <a:tint val="75000"/>
                </a:prstClr>
              </a:solidFill>
            </a:endParaRPr>
          </a:p>
        </p:txBody>
      </p:sp>
      <p:sp>
        <p:nvSpPr>
          <p:cNvPr id="6" name="Footer Placeholder 5"/>
          <p:cNvSpPr>
            <a:spLocks noGrp="1"/>
          </p:cNvSpPr>
          <p:nvPr>
            <p:ph type="ftr" sz="quarter" idx="11"/>
          </p:nvPr>
        </p:nvSpPr>
        <p:spPr>
          <a:xfrm>
            <a:off x="2590800" y="6356350"/>
            <a:ext cx="3810000" cy="365125"/>
          </a:xfrm>
        </p:spPr>
        <p:txBody>
          <a:bodyPr/>
          <a:lstStyle/>
          <a:p>
            <a:pPr fontAlgn="base">
              <a:spcBef>
                <a:spcPct val="0"/>
              </a:spcBef>
              <a:spcAft>
                <a:spcPct val="0"/>
              </a:spcAft>
              <a:buSzPct val="100000"/>
            </a:pPr>
            <a:r>
              <a:rPr lang="en-US" dirty="0" smtClean="0">
                <a:solidFill>
                  <a:srgbClr val="898989"/>
                </a:solidFill>
                <a:latin typeface="Microsoft YaHei" pitchFamily="34" charset="-122"/>
                <a:ea typeface="Microsoft YaHei" pitchFamily="34" charset="-122"/>
                <a:sym typeface="Calibri" pitchFamily="34" charset="0"/>
              </a:rPr>
              <a:t>在 Word 2010 </a:t>
            </a:r>
            <a:r>
              <a:rPr lang="en-US" dirty="0" err="1" smtClean="0">
                <a:solidFill>
                  <a:srgbClr val="898989"/>
                </a:solidFill>
                <a:latin typeface="Microsoft YaHei" pitchFamily="34" charset="-122"/>
                <a:ea typeface="Microsoft YaHei" pitchFamily="34" charset="-122"/>
                <a:sym typeface="Calibri" pitchFamily="34" charset="0"/>
              </a:rPr>
              <a:t>中创建具有视觉冲击力的文档</a:t>
            </a:r>
            <a:endParaRPr lang="en-US" dirty="0">
              <a:solidFill>
                <a:srgbClr val="898989"/>
              </a:solidFill>
              <a:latin typeface="Microsoft YaHei" pitchFamily="34" charset="-122"/>
              <a:ea typeface="Microsoft YaHei" pitchFamily="34" charset="-122"/>
              <a:sym typeface="Calibri" pitchFamily="34" charset="0"/>
            </a:endParaRPr>
          </a:p>
        </p:txBody>
      </p:sp>
      <p:sp>
        <p:nvSpPr>
          <p:cNvPr id="7" name="Slide Number Placeholder 6"/>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15764786"/>
      </p:ext>
    </p:extLst>
  </p:cSld>
  <p:clrMapOvr>
    <a:masterClrMapping/>
  </p:clrMapOvr>
  <p:transition spd="slow">
    <p:wipe dir="d"/>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5153"/>
            <a:ext cx="8229600" cy="1143000"/>
          </a:xfrm>
        </p:spPr>
        <p:txBody>
          <a:bodyPr/>
          <a:lstStyle>
            <a:lvl1pPr>
              <a:defRPr>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lang="en-US" sz="2800" kern="1200" dirty="0" smtClean="0">
                <a:solidFill>
                  <a:schemeClr val="tx1">
                    <a:lumMod val="85000"/>
                    <a:lumOff val="15000"/>
                  </a:schemeClr>
                </a:solidFill>
                <a:latin typeface="Segoe UI Semibold"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890BE70D-5941-4D3F-AA80-074A2D30A8E8}" type="datetime1">
              <a:rPr lang="en-US" smtClean="0">
                <a:solidFill>
                  <a:prstClr val="black">
                    <a:tint val="75000"/>
                  </a:prstClr>
                </a:solidFill>
              </a:rPr>
              <a:pPr/>
              <a:t>11/18/2011</a:t>
            </a:fld>
            <a:endParaRPr lang="en-US" dirty="0">
              <a:solidFill>
                <a:prstClr val="black">
                  <a:tint val="75000"/>
                </a:prstClr>
              </a:solidFill>
            </a:endParaRPr>
          </a:p>
        </p:txBody>
      </p:sp>
      <p:sp>
        <p:nvSpPr>
          <p:cNvPr id="5" name="Footer Placeholder 4"/>
          <p:cNvSpPr>
            <a:spLocks noGrp="1"/>
          </p:cNvSpPr>
          <p:nvPr>
            <p:ph type="ftr" sz="quarter" idx="11"/>
          </p:nvPr>
        </p:nvSpPr>
        <p:spPr>
          <a:xfrm>
            <a:off x="2590800" y="6356350"/>
            <a:ext cx="3810000" cy="365125"/>
          </a:xfrm>
        </p:spPr>
        <p:txBody>
          <a:bodyPr/>
          <a:lstStyle/>
          <a:p>
            <a:pPr fontAlgn="base">
              <a:spcBef>
                <a:spcPct val="0"/>
              </a:spcBef>
              <a:spcAft>
                <a:spcPct val="0"/>
              </a:spcAft>
              <a:buSzPct val="100000"/>
            </a:pPr>
            <a:r>
              <a:rPr lang="en-US" dirty="0" smtClean="0">
                <a:solidFill>
                  <a:srgbClr val="898989"/>
                </a:solidFill>
                <a:latin typeface="Microsoft YaHei" pitchFamily="34" charset="-122"/>
                <a:ea typeface="Microsoft YaHei" pitchFamily="34" charset="-122"/>
                <a:sym typeface="Calibri" pitchFamily="34" charset="0"/>
              </a:rPr>
              <a:t>在 Word 2010 </a:t>
            </a:r>
            <a:r>
              <a:rPr lang="en-US" dirty="0" err="1" smtClean="0">
                <a:solidFill>
                  <a:srgbClr val="898989"/>
                </a:solidFill>
                <a:latin typeface="Microsoft YaHei" pitchFamily="34" charset="-122"/>
                <a:ea typeface="Microsoft YaHei" pitchFamily="34" charset="-122"/>
                <a:sym typeface="Calibri" pitchFamily="34" charset="0"/>
              </a:rPr>
              <a:t>中创建具有视觉冲击力的文档</a:t>
            </a:r>
            <a:endParaRPr lang="en-US" dirty="0">
              <a:solidFill>
                <a:srgbClr val="898989"/>
              </a:solidFill>
              <a:latin typeface="Microsoft YaHei" pitchFamily="34" charset="-122"/>
              <a:ea typeface="Microsoft YaHei" pitchFamily="34" charset="-122"/>
              <a:sym typeface="Calibri" pitchFamily="34" charset="0"/>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25497796"/>
      </p:ext>
    </p:extLst>
  </p:cSld>
  <p:clrMapOvr>
    <a:masterClrMapping/>
  </p:clrMapOvr>
  <p:transition spd="slow">
    <p:wipe dir="d"/>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sson 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D39AF7E-6EC9-45F8-9324-F8127C110602}" type="datetime1">
              <a:rPr lang="en-US" smtClean="0"/>
              <a:pPr/>
              <a:t>11/18/2011</a:t>
            </a:fld>
            <a:endParaRPr lang="en-US" dirty="0"/>
          </a:p>
        </p:txBody>
      </p:sp>
      <p:sp>
        <p:nvSpPr>
          <p:cNvPr id="5" name="Footer Placeholder 4"/>
          <p:cNvSpPr>
            <a:spLocks noGrp="1"/>
          </p:cNvSpPr>
          <p:nvPr>
            <p:ph type="ftr" sz="quarter" idx="11"/>
          </p:nvPr>
        </p:nvSpPr>
        <p:spPr/>
        <p:txBody>
          <a:bodyPr/>
          <a:lstStyle/>
          <a:p>
            <a:pPr fontAlgn="base">
              <a:spcBef>
                <a:spcPct val="0"/>
              </a:spcBef>
              <a:spcAft>
                <a:spcPct val="0"/>
              </a:spcAft>
              <a:buSzPct val="100000"/>
            </a:pPr>
            <a:r>
              <a:rPr lang="en-US" dirty="0" smtClean="0">
                <a:solidFill>
                  <a:srgbClr val="898989"/>
                </a:solidFill>
                <a:latin typeface="Microsoft YaHei" pitchFamily="34" charset="-122"/>
                <a:ea typeface="Microsoft YaHei" pitchFamily="34" charset="-122"/>
                <a:sym typeface="Calibri" pitchFamily="34" charset="0"/>
              </a:rPr>
              <a:t>在 Word 2010 </a:t>
            </a:r>
            <a:r>
              <a:rPr lang="en-US" dirty="0" err="1" smtClean="0">
                <a:solidFill>
                  <a:srgbClr val="898989"/>
                </a:solidFill>
                <a:latin typeface="Microsoft YaHei" pitchFamily="34" charset="-122"/>
                <a:ea typeface="Microsoft YaHei" pitchFamily="34" charset="-122"/>
                <a:sym typeface="Calibri" pitchFamily="34" charset="0"/>
              </a:rPr>
              <a:t>中创建具有视觉冲击力的文档</a:t>
            </a:r>
            <a:endParaRPr lang="en-US" dirty="0">
              <a:solidFill>
                <a:srgbClr val="898989"/>
              </a:solidFill>
              <a:latin typeface="Microsoft YaHei" pitchFamily="34" charset="-122"/>
              <a:ea typeface="Microsoft YaHei" pitchFamily="34" charset="-122"/>
              <a:sym typeface="Calibri" pitchFamily="34" charset="0"/>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pPr/>
              <a:t>‹#›</a:t>
            </a:fld>
            <a:endParaRPr lang="en-US" dirty="0"/>
          </a:p>
        </p:txBody>
      </p:sp>
      <p:sp>
        <p:nvSpPr>
          <p:cNvPr id="7" name="Text Placeholder 6"/>
          <p:cNvSpPr>
            <a:spLocks noGrp="1"/>
          </p:cNvSpPr>
          <p:nvPr>
            <p:ph type="body" sz="quarter" idx="13"/>
          </p:nvPr>
        </p:nvSpPr>
        <p:spPr>
          <a:xfrm>
            <a:off x="3733800" y="4191000"/>
            <a:ext cx="4873752" cy="1673352"/>
          </a:xfrm>
        </p:spPr>
        <p:txBody>
          <a:bodyPr/>
          <a:lstStyle>
            <a:lvl1pPr marL="0" indent="0">
              <a:buNone/>
              <a:defRPr sz="4000">
                <a:solidFill>
                  <a:schemeClr val="bg1">
                    <a:lumMod val="95000"/>
                  </a:schemeClr>
                </a:solidFill>
                <a:effectLst>
                  <a:outerShdw blurRad="38100" dist="38100" dir="2700000" algn="tl">
                    <a:srgbClr val="000000">
                      <a:alpha val="43137"/>
                    </a:srgbClr>
                  </a:outerShdw>
                </a:effectLst>
                <a:latin typeface="Segoe UI Semibold" pitchFamily="34" charset="0"/>
              </a:defRPr>
            </a:lvl1pPr>
          </a:lstStyle>
          <a:p>
            <a:pPr lvl="0"/>
            <a:r>
              <a:rPr lang="en-US" smtClean="0"/>
              <a:t>Click to edit Master text styles</a:t>
            </a:r>
          </a:p>
        </p:txBody>
      </p:sp>
      <p:sp>
        <p:nvSpPr>
          <p:cNvPr id="10" name="Text Placeholder 9"/>
          <p:cNvSpPr>
            <a:spLocks noGrp="1"/>
          </p:cNvSpPr>
          <p:nvPr>
            <p:ph type="body" sz="quarter" idx="14"/>
          </p:nvPr>
        </p:nvSpPr>
        <p:spPr>
          <a:xfrm>
            <a:off x="228600" y="3200400"/>
            <a:ext cx="3429000" cy="585216"/>
          </a:xfrm>
        </p:spPr>
        <p:txBody>
          <a:bodyPr/>
          <a:lstStyle>
            <a:lvl1pPr marL="0" indent="0">
              <a:buNone/>
              <a:defRPr>
                <a:solidFill>
                  <a:schemeClr val="bg1">
                    <a:lumMod val="50000"/>
                  </a:schemeClr>
                </a:solidFill>
                <a:latin typeface="Segoe UI Semibold"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Click to edit Master text styles</a:t>
            </a:r>
          </a:p>
        </p:txBody>
      </p:sp>
    </p:spTree>
    <p:extLst>
      <p:ext uri="{BB962C8B-B14F-4D97-AF65-F5344CB8AC3E}">
        <p14:creationId xmlns:p14="http://schemas.microsoft.com/office/powerpoint/2010/main" val="3818697621"/>
      </p:ext>
    </p:extLst>
  </p:cSld>
  <p:clrMapOvr>
    <a:masterClrMapping/>
  </p:clrMapOvr>
  <p:transition spd="slow">
    <p:wipe dir="d"/>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ideo and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077200" cy="609600"/>
          </a:xfrm>
        </p:spPr>
        <p:txBody>
          <a:bodyPr>
            <a:normAutofit/>
          </a:bodyPr>
          <a:lstStyle>
            <a:lvl1pPr>
              <a:defRPr sz="3200">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3" name="Content Placeholder 2"/>
          <p:cNvSpPr>
            <a:spLocks noGrp="1"/>
          </p:cNvSpPr>
          <p:nvPr>
            <p:ph idx="1"/>
          </p:nvPr>
        </p:nvSpPr>
        <p:spPr>
          <a:xfrm>
            <a:off x="1524000" y="990600"/>
            <a:ext cx="5943600" cy="4462272"/>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CD50748C-31E7-47A6-8989-1588A63A88BA}" type="datetime1">
              <a:rPr lang="en-US" smtClean="0"/>
              <a:pPr/>
              <a:t>11/18/2011</a:t>
            </a:fld>
            <a:endParaRPr lang="en-US" dirty="0"/>
          </a:p>
        </p:txBody>
      </p:sp>
      <p:sp>
        <p:nvSpPr>
          <p:cNvPr id="5" name="Footer Placeholder 4"/>
          <p:cNvSpPr>
            <a:spLocks noGrp="1"/>
          </p:cNvSpPr>
          <p:nvPr>
            <p:ph type="ftr" sz="quarter" idx="11"/>
          </p:nvPr>
        </p:nvSpPr>
        <p:spPr/>
        <p:txBody>
          <a:bodyPr/>
          <a:lstStyle/>
          <a:p>
            <a:pPr fontAlgn="base">
              <a:spcBef>
                <a:spcPct val="0"/>
              </a:spcBef>
              <a:spcAft>
                <a:spcPct val="0"/>
              </a:spcAft>
              <a:buSzPct val="100000"/>
            </a:pPr>
            <a:r>
              <a:rPr lang="en-US" dirty="0" smtClean="0">
                <a:solidFill>
                  <a:srgbClr val="898989"/>
                </a:solidFill>
                <a:latin typeface="Microsoft YaHei" pitchFamily="34" charset="-122"/>
                <a:ea typeface="Microsoft YaHei" pitchFamily="34" charset="-122"/>
                <a:sym typeface="Calibri" pitchFamily="34" charset="0"/>
              </a:rPr>
              <a:t>在 Word 2010 </a:t>
            </a:r>
            <a:r>
              <a:rPr lang="en-US" dirty="0" err="1" smtClean="0">
                <a:solidFill>
                  <a:srgbClr val="898989"/>
                </a:solidFill>
                <a:latin typeface="Microsoft YaHei" pitchFamily="34" charset="-122"/>
                <a:ea typeface="Microsoft YaHei" pitchFamily="34" charset="-122"/>
                <a:sym typeface="Calibri" pitchFamily="34" charset="0"/>
              </a:rPr>
              <a:t>中创建具有视觉冲击力的文档</a:t>
            </a:r>
            <a:endParaRPr lang="en-US" dirty="0">
              <a:solidFill>
                <a:srgbClr val="898989"/>
              </a:solidFill>
              <a:latin typeface="Microsoft YaHei" pitchFamily="34" charset="-122"/>
              <a:ea typeface="Microsoft YaHei" pitchFamily="34" charset="-122"/>
              <a:sym typeface="Calibri" pitchFamily="34" charset="0"/>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pPr/>
              <a:t>‹#›</a:t>
            </a:fld>
            <a:endParaRPr lang="en-US" dirty="0"/>
          </a:p>
        </p:txBody>
      </p:sp>
      <p:sp>
        <p:nvSpPr>
          <p:cNvPr id="8" name="Text Placeholder 7"/>
          <p:cNvSpPr>
            <a:spLocks noGrp="1"/>
          </p:cNvSpPr>
          <p:nvPr>
            <p:ph type="body" sz="quarter" idx="13"/>
          </p:nvPr>
        </p:nvSpPr>
        <p:spPr>
          <a:xfrm>
            <a:off x="1524000" y="5638800"/>
            <a:ext cx="5943600" cy="533400"/>
          </a:xfrm>
        </p:spPr>
        <p:txBody>
          <a:bodyPr>
            <a:no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1400">
                <a:solidFill>
                  <a:schemeClr val="bg1">
                    <a:lumMod val="50000"/>
                  </a:schemeClr>
                </a:solidFill>
                <a:latin typeface="Segoe UI" pitchFamily="34" charset="0"/>
                <a:ea typeface="Segoe UI" pitchFamily="34" charset="0"/>
                <a:cs typeface="Segoe UI" pitchFamily="34"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endParaRPr lang="en-US" dirty="0" smtClean="0"/>
          </a:p>
        </p:txBody>
      </p:sp>
    </p:spTree>
    <p:extLst>
      <p:ext uri="{BB962C8B-B14F-4D97-AF65-F5344CB8AC3E}">
        <p14:creationId xmlns:p14="http://schemas.microsoft.com/office/powerpoint/2010/main" val="3617081539"/>
      </p:ext>
    </p:extLst>
  </p:cSld>
  <p:clrMapOvr>
    <a:masterClrMapping/>
  </p:clrMapOvr>
  <p:transition spd="slow">
    <p:wipe dir="d"/>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rt and text ">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077200" cy="609600"/>
          </a:xfrm>
        </p:spPr>
        <p:txBody>
          <a:bodyPr>
            <a:normAutofit/>
          </a:bodyPr>
          <a:lstStyle>
            <a:lvl1pPr>
              <a:defRPr sz="3200">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3" name="Content Placeholder 2"/>
          <p:cNvSpPr>
            <a:spLocks noGrp="1"/>
          </p:cNvSpPr>
          <p:nvPr>
            <p:ph idx="1"/>
          </p:nvPr>
        </p:nvSpPr>
        <p:spPr>
          <a:xfrm>
            <a:off x="304800" y="990600"/>
            <a:ext cx="5705856" cy="4279392"/>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E7DC6C0B-E20C-4ED6-BC47-42902C78FF09}" type="datetime1">
              <a:rPr lang="en-US" smtClean="0"/>
              <a:pPr/>
              <a:t>11/18/2011</a:t>
            </a:fld>
            <a:endParaRPr lang="en-US" dirty="0"/>
          </a:p>
        </p:txBody>
      </p:sp>
      <p:sp>
        <p:nvSpPr>
          <p:cNvPr id="5" name="Footer Placeholder 4"/>
          <p:cNvSpPr>
            <a:spLocks noGrp="1"/>
          </p:cNvSpPr>
          <p:nvPr>
            <p:ph type="ftr" sz="quarter" idx="11"/>
          </p:nvPr>
        </p:nvSpPr>
        <p:spPr/>
        <p:txBody>
          <a:bodyPr/>
          <a:lstStyle/>
          <a:p>
            <a:pPr fontAlgn="base">
              <a:spcBef>
                <a:spcPct val="0"/>
              </a:spcBef>
              <a:spcAft>
                <a:spcPct val="0"/>
              </a:spcAft>
              <a:buSzPct val="100000"/>
            </a:pPr>
            <a:r>
              <a:rPr lang="en-US" dirty="0" smtClean="0">
                <a:solidFill>
                  <a:srgbClr val="898989"/>
                </a:solidFill>
                <a:latin typeface="Microsoft YaHei" pitchFamily="34" charset="-122"/>
                <a:ea typeface="Microsoft YaHei" pitchFamily="34" charset="-122"/>
                <a:sym typeface="Calibri" pitchFamily="34" charset="0"/>
              </a:rPr>
              <a:t>在 Word 2010 </a:t>
            </a:r>
            <a:r>
              <a:rPr lang="en-US" dirty="0" err="1" smtClean="0">
                <a:solidFill>
                  <a:srgbClr val="898989"/>
                </a:solidFill>
                <a:latin typeface="Microsoft YaHei" pitchFamily="34" charset="-122"/>
                <a:ea typeface="Microsoft YaHei" pitchFamily="34" charset="-122"/>
                <a:sym typeface="Calibri" pitchFamily="34" charset="0"/>
              </a:rPr>
              <a:t>中创建具有视觉冲击力的文档</a:t>
            </a:r>
            <a:endParaRPr lang="en-US" dirty="0">
              <a:solidFill>
                <a:srgbClr val="898989"/>
              </a:solidFill>
              <a:latin typeface="Microsoft YaHei" pitchFamily="34" charset="-122"/>
              <a:ea typeface="Microsoft YaHei" pitchFamily="34" charset="-122"/>
              <a:sym typeface="Calibri" pitchFamily="34" charset="0"/>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pPr/>
              <a:t>‹#›</a:t>
            </a:fld>
            <a:endParaRPr lang="en-US" dirty="0"/>
          </a:p>
        </p:txBody>
      </p:sp>
      <p:sp>
        <p:nvSpPr>
          <p:cNvPr id="8" name="Text Placeholder 7"/>
          <p:cNvSpPr>
            <a:spLocks noGrp="1"/>
          </p:cNvSpPr>
          <p:nvPr>
            <p:ph type="body" sz="quarter" idx="13"/>
          </p:nvPr>
        </p:nvSpPr>
        <p:spPr>
          <a:xfrm>
            <a:off x="304800" y="5638800"/>
            <a:ext cx="5715000" cy="533400"/>
          </a:xfrm>
        </p:spPr>
        <p:txBody>
          <a:bodyPr>
            <a:noAutofit/>
          </a:bodyPr>
          <a:lstStyle>
            <a:lvl1pPr marL="0" indent="0">
              <a:buNone/>
              <a:defRPr sz="1800">
                <a:solidFill>
                  <a:schemeClr val="accent6">
                    <a:lumMod val="75000"/>
                  </a:schemeClr>
                </a:solidFill>
                <a:latin typeface="Segoe UI" pitchFamily="34" charset="0"/>
                <a:ea typeface="Segoe UI" pitchFamily="34" charset="0"/>
                <a:cs typeface="Segoe UI" pitchFamily="34"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smtClean="0"/>
              <a:t>Click to edit Master text styles</a:t>
            </a:r>
          </a:p>
        </p:txBody>
      </p:sp>
      <p:sp>
        <p:nvSpPr>
          <p:cNvPr id="9" name="Text Placeholder 8"/>
          <p:cNvSpPr>
            <a:spLocks noGrp="1"/>
          </p:cNvSpPr>
          <p:nvPr>
            <p:ph type="body" sz="quarter" idx="14"/>
          </p:nvPr>
        </p:nvSpPr>
        <p:spPr>
          <a:xfrm>
            <a:off x="6248400" y="990600"/>
            <a:ext cx="2667000" cy="5181600"/>
          </a:xfrm>
        </p:spPr>
        <p:txBody>
          <a:bodyPr>
            <a:normAutofit/>
          </a:bodyPr>
          <a:lstStyle>
            <a:lvl1pPr marL="0" indent="0">
              <a:buClr>
                <a:schemeClr val="accent6"/>
              </a:buClr>
              <a:buFont typeface="Arial" pitchFamily="34" charset="0"/>
              <a:buNone/>
              <a:defRPr sz="1800">
                <a:latin typeface="Segoe UI" pitchFamily="34" charset="0"/>
                <a:ea typeface="Segoe UI" pitchFamily="34" charset="0"/>
                <a:cs typeface="Segoe UI" pitchFamily="34" charset="0"/>
              </a:defRPr>
            </a:lvl1pPr>
            <a:lvl2pPr>
              <a:defRPr sz="1800">
                <a:latin typeface="Segoe UI" pitchFamily="34" charset="0"/>
                <a:ea typeface="Segoe UI" pitchFamily="34" charset="0"/>
                <a:cs typeface="Segoe UI" pitchFamily="34" charset="0"/>
              </a:defRPr>
            </a:lvl2pPr>
            <a:lvl3pPr>
              <a:defRPr sz="1800">
                <a:latin typeface="Segoe UI" pitchFamily="34" charset="0"/>
                <a:ea typeface="Segoe UI" pitchFamily="34" charset="0"/>
                <a:cs typeface="Segoe UI" pitchFamily="34" charset="0"/>
              </a:defRPr>
            </a:lvl3pPr>
            <a:lvl4pPr>
              <a:defRPr sz="1800">
                <a:latin typeface="Segoe UI" pitchFamily="34" charset="0"/>
                <a:ea typeface="Segoe UI" pitchFamily="34" charset="0"/>
                <a:cs typeface="Segoe UI" pitchFamily="34" charset="0"/>
              </a:defRPr>
            </a:lvl4pPr>
            <a:lvl5pPr>
              <a:defRPr sz="1800">
                <a:latin typeface="Segoe UI" pitchFamily="34" charset="0"/>
                <a:ea typeface="Segoe UI" pitchFamily="34" charset="0"/>
                <a:cs typeface="Segoe UI" pitchFamily="34" charset="0"/>
              </a:defRPr>
            </a:lvl5pPr>
          </a:lstStyle>
          <a:p>
            <a:pPr lvl="0"/>
            <a:r>
              <a:rPr lang="en-US" dirty="0" smtClean="0"/>
              <a:t>Click to edit Master text styles</a:t>
            </a:r>
          </a:p>
        </p:txBody>
      </p:sp>
    </p:spTree>
    <p:extLst>
      <p:ext uri="{BB962C8B-B14F-4D97-AF65-F5344CB8AC3E}">
        <p14:creationId xmlns:p14="http://schemas.microsoft.com/office/powerpoint/2010/main" val="1451864800"/>
      </p:ext>
    </p:extLst>
  </p:cSld>
  <p:clrMapOvr>
    <a:masterClrMapping/>
  </p:clrMapOvr>
  <p:transition spd="slow">
    <p:wipe dir="d"/>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rt and text, lis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077200" cy="609600"/>
          </a:xfrm>
        </p:spPr>
        <p:txBody>
          <a:bodyPr>
            <a:normAutofit/>
          </a:bodyPr>
          <a:lstStyle>
            <a:lvl1pPr>
              <a:defRPr sz="3200">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3" name="Content Placeholder 2"/>
          <p:cNvSpPr>
            <a:spLocks noGrp="1"/>
          </p:cNvSpPr>
          <p:nvPr>
            <p:ph idx="1"/>
          </p:nvPr>
        </p:nvSpPr>
        <p:spPr>
          <a:xfrm>
            <a:off x="304800" y="990600"/>
            <a:ext cx="5705856" cy="4279392"/>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B498EE39-DCF5-4C6C-82A0-3D96E3963472}" type="datetime1">
              <a:rPr lang="en-US" smtClean="0"/>
              <a:pPr/>
              <a:t>11/18/2011</a:t>
            </a:fld>
            <a:endParaRPr lang="en-US" dirty="0"/>
          </a:p>
        </p:txBody>
      </p:sp>
      <p:sp>
        <p:nvSpPr>
          <p:cNvPr id="5" name="Footer Placeholder 4"/>
          <p:cNvSpPr>
            <a:spLocks noGrp="1"/>
          </p:cNvSpPr>
          <p:nvPr>
            <p:ph type="ftr" sz="quarter" idx="11"/>
          </p:nvPr>
        </p:nvSpPr>
        <p:spPr/>
        <p:txBody>
          <a:bodyPr/>
          <a:lstStyle/>
          <a:p>
            <a:pPr fontAlgn="base">
              <a:spcBef>
                <a:spcPct val="0"/>
              </a:spcBef>
              <a:spcAft>
                <a:spcPct val="0"/>
              </a:spcAft>
              <a:buSzPct val="100000"/>
            </a:pPr>
            <a:r>
              <a:rPr lang="en-US" dirty="0" smtClean="0">
                <a:solidFill>
                  <a:srgbClr val="898989"/>
                </a:solidFill>
                <a:latin typeface="Microsoft YaHei" pitchFamily="34" charset="-122"/>
                <a:ea typeface="Microsoft YaHei" pitchFamily="34" charset="-122"/>
                <a:sym typeface="Calibri" pitchFamily="34" charset="0"/>
              </a:rPr>
              <a:t>在 Word 2010 </a:t>
            </a:r>
            <a:r>
              <a:rPr lang="en-US" dirty="0" err="1" smtClean="0">
                <a:solidFill>
                  <a:srgbClr val="898989"/>
                </a:solidFill>
                <a:latin typeface="Microsoft YaHei" pitchFamily="34" charset="-122"/>
                <a:ea typeface="Microsoft YaHei" pitchFamily="34" charset="-122"/>
                <a:sym typeface="Calibri" pitchFamily="34" charset="0"/>
              </a:rPr>
              <a:t>中创建具有视觉冲击力的文档</a:t>
            </a:r>
            <a:endParaRPr lang="en-US" dirty="0">
              <a:solidFill>
                <a:srgbClr val="898989"/>
              </a:solidFill>
              <a:latin typeface="Microsoft YaHei" pitchFamily="34" charset="-122"/>
              <a:ea typeface="Microsoft YaHei" pitchFamily="34" charset="-122"/>
              <a:sym typeface="Calibri" pitchFamily="34" charset="0"/>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pPr/>
              <a:t>‹#›</a:t>
            </a:fld>
            <a:endParaRPr lang="en-US" dirty="0"/>
          </a:p>
        </p:txBody>
      </p:sp>
      <p:sp>
        <p:nvSpPr>
          <p:cNvPr id="8" name="Text Placeholder 7"/>
          <p:cNvSpPr>
            <a:spLocks noGrp="1"/>
          </p:cNvSpPr>
          <p:nvPr>
            <p:ph type="body" sz="quarter" idx="13"/>
          </p:nvPr>
        </p:nvSpPr>
        <p:spPr>
          <a:xfrm>
            <a:off x="304800" y="5638800"/>
            <a:ext cx="5715000" cy="533400"/>
          </a:xfrm>
        </p:spPr>
        <p:txBody>
          <a:bodyPr>
            <a:noAutofit/>
          </a:bodyPr>
          <a:lstStyle>
            <a:lvl1pPr marL="0" indent="0">
              <a:buNone/>
              <a:defRPr sz="1800">
                <a:solidFill>
                  <a:schemeClr val="accent6">
                    <a:lumMod val="75000"/>
                  </a:schemeClr>
                </a:solidFill>
                <a:latin typeface="Segoe UI" pitchFamily="34" charset="0"/>
                <a:ea typeface="Segoe UI" pitchFamily="34" charset="0"/>
                <a:cs typeface="Segoe UI" pitchFamily="34"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smtClean="0"/>
              <a:t>Click to edit Master text styles</a:t>
            </a:r>
          </a:p>
        </p:txBody>
      </p:sp>
      <p:sp>
        <p:nvSpPr>
          <p:cNvPr id="9" name="Text Placeholder 8"/>
          <p:cNvSpPr>
            <a:spLocks noGrp="1"/>
          </p:cNvSpPr>
          <p:nvPr>
            <p:ph type="body" sz="quarter" idx="14"/>
          </p:nvPr>
        </p:nvSpPr>
        <p:spPr>
          <a:xfrm>
            <a:off x="6248400" y="990600"/>
            <a:ext cx="2667000" cy="1447800"/>
          </a:xfrm>
        </p:spPr>
        <p:txBody>
          <a:bodyPr>
            <a:normAutofit/>
          </a:bodyPr>
          <a:lstStyle>
            <a:lvl1pPr marL="0" indent="0">
              <a:buClr>
                <a:schemeClr val="accent6"/>
              </a:buClr>
              <a:buFont typeface="Arial" pitchFamily="34" charset="0"/>
              <a:buNone/>
              <a:defRPr sz="1800">
                <a:latin typeface="Segoe UI" pitchFamily="34" charset="0"/>
                <a:ea typeface="Segoe UI" pitchFamily="34" charset="0"/>
                <a:cs typeface="Segoe UI" pitchFamily="34" charset="0"/>
              </a:defRPr>
            </a:lvl1pPr>
            <a:lvl2pPr>
              <a:defRPr sz="1800">
                <a:latin typeface="Segoe UI" pitchFamily="34" charset="0"/>
                <a:ea typeface="Segoe UI" pitchFamily="34" charset="0"/>
                <a:cs typeface="Segoe UI" pitchFamily="34" charset="0"/>
              </a:defRPr>
            </a:lvl2pPr>
            <a:lvl3pPr>
              <a:defRPr sz="1800">
                <a:latin typeface="Segoe UI" pitchFamily="34" charset="0"/>
                <a:ea typeface="Segoe UI" pitchFamily="34" charset="0"/>
                <a:cs typeface="Segoe UI" pitchFamily="34" charset="0"/>
              </a:defRPr>
            </a:lvl3pPr>
            <a:lvl4pPr>
              <a:defRPr sz="1800">
                <a:latin typeface="Segoe UI" pitchFamily="34" charset="0"/>
                <a:ea typeface="Segoe UI" pitchFamily="34" charset="0"/>
                <a:cs typeface="Segoe UI" pitchFamily="34" charset="0"/>
              </a:defRPr>
            </a:lvl4pPr>
            <a:lvl5pPr>
              <a:defRPr sz="1800">
                <a:latin typeface="Segoe UI" pitchFamily="34" charset="0"/>
                <a:ea typeface="Segoe UI" pitchFamily="34" charset="0"/>
                <a:cs typeface="Segoe UI" pitchFamily="34" charset="0"/>
              </a:defRPr>
            </a:lvl5pPr>
          </a:lstStyle>
          <a:p>
            <a:pPr lvl="0"/>
            <a:r>
              <a:rPr lang="en-US" dirty="0" smtClean="0"/>
              <a:t>Click to edit Master text styles</a:t>
            </a:r>
          </a:p>
        </p:txBody>
      </p:sp>
      <p:sp>
        <p:nvSpPr>
          <p:cNvPr id="10" name="Text Placeholder 8"/>
          <p:cNvSpPr>
            <a:spLocks noGrp="1"/>
          </p:cNvSpPr>
          <p:nvPr>
            <p:ph type="body" sz="quarter" idx="15"/>
          </p:nvPr>
        </p:nvSpPr>
        <p:spPr>
          <a:xfrm>
            <a:off x="6248400" y="2647334"/>
            <a:ext cx="2667000" cy="3524865"/>
          </a:xfrm>
        </p:spPr>
        <p:txBody>
          <a:bodyPr>
            <a:normAutofit/>
          </a:bodyPr>
          <a:lstStyle>
            <a:lvl1pPr marL="0" indent="0">
              <a:buClr>
                <a:schemeClr val="accent6"/>
              </a:buClr>
              <a:buFont typeface="Arial" pitchFamily="34" charset="0"/>
              <a:buNone/>
              <a:defRPr sz="1800">
                <a:latin typeface="Segoe UI" pitchFamily="34" charset="0"/>
                <a:ea typeface="Segoe UI" pitchFamily="34" charset="0"/>
                <a:cs typeface="Segoe UI" pitchFamily="34" charset="0"/>
              </a:defRPr>
            </a:lvl1pPr>
            <a:lvl2pPr>
              <a:defRPr sz="1800">
                <a:latin typeface="Segoe UI" pitchFamily="34" charset="0"/>
                <a:ea typeface="Segoe UI" pitchFamily="34" charset="0"/>
                <a:cs typeface="Segoe UI" pitchFamily="34" charset="0"/>
              </a:defRPr>
            </a:lvl2pPr>
            <a:lvl3pPr>
              <a:defRPr sz="1800">
                <a:latin typeface="Segoe UI" pitchFamily="34" charset="0"/>
                <a:ea typeface="Segoe UI" pitchFamily="34" charset="0"/>
                <a:cs typeface="Segoe UI" pitchFamily="34" charset="0"/>
              </a:defRPr>
            </a:lvl3pPr>
            <a:lvl4pPr>
              <a:defRPr sz="1800">
                <a:latin typeface="Segoe UI" pitchFamily="34" charset="0"/>
                <a:ea typeface="Segoe UI" pitchFamily="34" charset="0"/>
                <a:cs typeface="Segoe UI" pitchFamily="34" charset="0"/>
              </a:defRPr>
            </a:lvl4pPr>
            <a:lvl5pPr>
              <a:defRPr sz="1800">
                <a:latin typeface="Segoe UI" pitchFamily="34" charset="0"/>
                <a:ea typeface="Segoe UI" pitchFamily="34" charset="0"/>
                <a:cs typeface="Segoe UI" pitchFamily="34" charset="0"/>
              </a:defRPr>
            </a:lvl5pPr>
          </a:lstStyle>
          <a:p>
            <a:pPr lvl="0"/>
            <a:r>
              <a:rPr lang="en-US" dirty="0" smtClean="0"/>
              <a:t>Click to edit Master text styles</a:t>
            </a:r>
          </a:p>
        </p:txBody>
      </p:sp>
    </p:spTree>
    <p:extLst>
      <p:ext uri="{BB962C8B-B14F-4D97-AF65-F5344CB8AC3E}">
        <p14:creationId xmlns:p14="http://schemas.microsoft.com/office/powerpoint/2010/main" val="4213350281"/>
      </p:ext>
    </p:extLst>
  </p:cSld>
  <p:clrMapOvr>
    <a:masterClrMapping/>
  </p:clrMapOvr>
  <p:transition spd="slow">
    <p:wipe dir="d"/>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rt and text, callout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077200" cy="609600"/>
          </a:xfrm>
        </p:spPr>
        <p:txBody>
          <a:bodyPr>
            <a:normAutofit/>
          </a:bodyPr>
          <a:lstStyle>
            <a:lvl1pPr>
              <a:defRPr sz="3200">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3" name="Content Placeholder 2"/>
          <p:cNvSpPr>
            <a:spLocks noGrp="1"/>
          </p:cNvSpPr>
          <p:nvPr>
            <p:ph idx="1"/>
          </p:nvPr>
        </p:nvSpPr>
        <p:spPr>
          <a:xfrm>
            <a:off x="304800" y="990600"/>
            <a:ext cx="5705856" cy="4279392"/>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4D6CF1AA-9B39-47D3-A617-85FB1EFBF6E8}" type="datetime1">
              <a:rPr lang="en-US" smtClean="0"/>
              <a:pPr/>
              <a:t>11/18/2011</a:t>
            </a:fld>
            <a:endParaRPr lang="en-US" dirty="0"/>
          </a:p>
        </p:txBody>
      </p:sp>
      <p:sp>
        <p:nvSpPr>
          <p:cNvPr id="5" name="Footer Placeholder 4"/>
          <p:cNvSpPr>
            <a:spLocks noGrp="1"/>
          </p:cNvSpPr>
          <p:nvPr>
            <p:ph type="ftr" sz="quarter" idx="11"/>
          </p:nvPr>
        </p:nvSpPr>
        <p:spPr/>
        <p:txBody>
          <a:bodyPr/>
          <a:lstStyle/>
          <a:p>
            <a:pPr fontAlgn="base">
              <a:spcBef>
                <a:spcPct val="0"/>
              </a:spcBef>
              <a:spcAft>
                <a:spcPct val="0"/>
              </a:spcAft>
              <a:buSzPct val="100000"/>
            </a:pPr>
            <a:r>
              <a:rPr lang="en-US" dirty="0" smtClean="0">
                <a:solidFill>
                  <a:srgbClr val="898989"/>
                </a:solidFill>
                <a:latin typeface="Microsoft YaHei" pitchFamily="34" charset="-122"/>
                <a:ea typeface="Microsoft YaHei" pitchFamily="34" charset="-122"/>
                <a:sym typeface="Calibri" pitchFamily="34" charset="0"/>
              </a:rPr>
              <a:t>在 Word 2010 </a:t>
            </a:r>
            <a:r>
              <a:rPr lang="en-US" dirty="0" err="1" smtClean="0">
                <a:solidFill>
                  <a:srgbClr val="898989"/>
                </a:solidFill>
                <a:latin typeface="Microsoft YaHei" pitchFamily="34" charset="-122"/>
                <a:ea typeface="Microsoft YaHei" pitchFamily="34" charset="-122"/>
                <a:sym typeface="Calibri" pitchFamily="34" charset="0"/>
              </a:rPr>
              <a:t>中创建具有视觉冲击力的文档</a:t>
            </a:r>
            <a:endParaRPr lang="en-US" dirty="0">
              <a:solidFill>
                <a:srgbClr val="898989"/>
              </a:solidFill>
              <a:latin typeface="Microsoft YaHei" pitchFamily="34" charset="-122"/>
              <a:ea typeface="Microsoft YaHei" pitchFamily="34" charset="-122"/>
              <a:sym typeface="Calibri" pitchFamily="34" charset="0"/>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pPr/>
              <a:t>‹#›</a:t>
            </a:fld>
            <a:endParaRPr lang="en-US" dirty="0"/>
          </a:p>
        </p:txBody>
      </p:sp>
      <p:sp>
        <p:nvSpPr>
          <p:cNvPr id="8" name="Text Placeholder 7"/>
          <p:cNvSpPr>
            <a:spLocks noGrp="1"/>
          </p:cNvSpPr>
          <p:nvPr>
            <p:ph type="body" sz="quarter" idx="13"/>
          </p:nvPr>
        </p:nvSpPr>
        <p:spPr>
          <a:xfrm>
            <a:off x="304800" y="5638800"/>
            <a:ext cx="5715000" cy="533400"/>
          </a:xfrm>
        </p:spPr>
        <p:txBody>
          <a:bodyPr>
            <a:noAutofit/>
          </a:bodyPr>
          <a:lstStyle>
            <a:lvl1pPr marL="0" indent="0">
              <a:buNone/>
              <a:defRPr sz="1800">
                <a:solidFill>
                  <a:schemeClr val="accent6">
                    <a:lumMod val="75000"/>
                  </a:schemeClr>
                </a:solidFill>
                <a:latin typeface="Segoe UI" pitchFamily="34" charset="0"/>
                <a:ea typeface="Segoe UI" pitchFamily="34" charset="0"/>
                <a:cs typeface="Segoe UI" pitchFamily="34"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smtClean="0"/>
              <a:t>Click to edit Master text styles</a:t>
            </a:r>
          </a:p>
        </p:txBody>
      </p:sp>
      <p:sp>
        <p:nvSpPr>
          <p:cNvPr id="9" name="Text Placeholder 8"/>
          <p:cNvSpPr>
            <a:spLocks noGrp="1"/>
          </p:cNvSpPr>
          <p:nvPr>
            <p:ph type="body" sz="quarter" idx="14"/>
          </p:nvPr>
        </p:nvSpPr>
        <p:spPr>
          <a:xfrm>
            <a:off x="6248400" y="990600"/>
            <a:ext cx="2667000" cy="914400"/>
          </a:xfrm>
        </p:spPr>
        <p:txBody>
          <a:bodyPr>
            <a:normAutofit/>
          </a:bodyPr>
          <a:lstStyle>
            <a:lvl1pPr marL="0" indent="0">
              <a:buClr>
                <a:schemeClr val="accent6"/>
              </a:buClr>
              <a:buFont typeface="Arial" pitchFamily="34" charset="0"/>
              <a:buNone/>
              <a:defRPr sz="1800">
                <a:latin typeface="Segoe UI" pitchFamily="34" charset="0"/>
                <a:ea typeface="Segoe UI" pitchFamily="34" charset="0"/>
                <a:cs typeface="Segoe UI" pitchFamily="34" charset="0"/>
              </a:defRPr>
            </a:lvl1pPr>
            <a:lvl2pPr>
              <a:defRPr sz="1800">
                <a:latin typeface="Segoe UI" pitchFamily="34" charset="0"/>
                <a:ea typeface="Segoe UI" pitchFamily="34" charset="0"/>
                <a:cs typeface="Segoe UI" pitchFamily="34" charset="0"/>
              </a:defRPr>
            </a:lvl2pPr>
            <a:lvl3pPr>
              <a:defRPr sz="1800">
                <a:latin typeface="Segoe UI" pitchFamily="34" charset="0"/>
                <a:ea typeface="Segoe UI" pitchFamily="34" charset="0"/>
                <a:cs typeface="Segoe UI" pitchFamily="34" charset="0"/>
              </a:defRPr>
            </a:lvl3pPr>
            <a:lvl4pPr>
              <a:defRPr sz="1800">
                <a:latin typeface="Segoe UI" pitchFamily="34" charset="0"/>
                <a:ea typeface="Segoe UI" pitchFamily="34" charset="0"/>
                <a:cs typeface="Segoe UI" pitchFamily="34" charset="0"/>
              </a:defRPr>
            </a:lvl4pPr>
            <a:lvl5pPr>
              <a:defRPr sz="1800">
                <a:latin typeface="Segoe UI" pitchFamily="34" charset="0"/>
                <a:ea typeface="Segoe UI" pitchFamily="34" charset="0"/>
                <a:cs typeface="Segoe UI" pitchFamily="34" charset="0"/>
              </a:defRPr>
            </a:lvl5pPr>
          </a:lstStyle>
          <a:p>
            <a:pPr lvl="0"/>
            <a:r>
              <a:rPr lang="en-US" dirty="0" smtClean="0"/>
              <a:t>Click to edit Master text styles</a:t>
            </a:r>
          </a:p>
        </p:txBody>
      </p:sp>
      <p:sp>
        <p:nvSpPr>
          <p:cNvPr id="10" name="Text Placeholder 9"/>
          <p:cNvSpPr>
            <a:spLocks noGrp="1"/>
          </p:cNvSpPr>
          <p:nvPr>
            <p:ph type="body" sz="quarter" idx="15"/>
          </p:nvPr>
        </p:nvSpPr>
        <p:spPr>
          <a:xfrm>
            <a:off x="6248400" y="2057400"/>
            <a:ext cx="2667000" cy="4114800"/>
          </a:xfrm>
        </p:spPr>
        <p:txBody>
          <a:bodyPr>
            <a:normAutofit/>
          </a:bodyPr>
          <a:lstStyle>
            <a:lvl1pPr marL="228600" indent="0">
              <a:spcAft>
                <a:spcPts val="300"/>
              </a:spcAft>
              <a:buClr>
                <a:schemeClr val="accent6"/>
              </a:buClr>
              <a:buFont typeface="Arial" pitchFamily="34" charset="0"/>
              <a:buNone/>
              <a:defRPr sz="1600">
                <a:latin typeface="Segoe UI" pitchFamily="34" charset="0"/>
                <a:ea typeface="Segoe UI" pitchFamily="34" charset="0"/>
                <a:cs typeface="Segoe UI" pitchFamily="34" charset="0"/>
              </a:defRPr>
            </a:lvl1pPr>
            <a:lvl2pPr marL="457200" indent="0">
              <a:buClr>
                <a:schemeClr val="accent6"/>
              </a:buClr>
              <a:buFont typeface="Arial" pitchFamily="34" charset="0"/>
              <a:buNone/>
              <a:defRPr sz="1600"/>
            </a:lvl2pPr>
            <a:lvl3pPr marL="914400" indent="0">
              <a:buClr>
                <a:schemeClr val="accent6"/>
              </a:buClr>
              <a:buFont typeface="Arial" pitchFamily="34" charset="0"/>
              <a:buNone/>
              <a:defRPr sz="1600"/>
            </a:lvl3pPr>
            <a:lvl4pPr marL="1371600" indent="0">
              <a:buClr>
                <a:schemeClr val="accent6"/>
              </a:buClr>
              <a:buFont typeface="Arial" pitchFamily="34" charset="0"/>
              <a:buNone/>
              <a:defRPr sz="1600"/>
            </a:lvl4pPr>
            <a:lvl5pPr marL="1828800" indent="0">
              <a:buClr>
                <a:schemeClr val="accent6"/>
              </a:buClr>
              <a:buFont typeface="Arial" pitchFamily="34" charset="0"/>
              <a:buNone/>
              <a:defRPr sz="1600"/>
            </a:lvl5pPr>
          </a:lstStyle>
          <a:p>
            <a:pPr lvl="0"/>
            <a:r>
              <a:rPr lang="en-US" smtClean="0"/>
              <a:t>Click to edit Master text styles</a:t>
            </a:r>
          </a:p>
        </p:txBody>
      </p:sp>
    </p:spTree>
    <p:extLst>
      <p:ext uri="{BB962C8B-B14F-4D97-AF65-F5344CB8AC3E}">
        <p14:creationId xmlns:p14="http://schemas.microsoft.com/office/powerpoint/2010/main" val="656147605"/>
      </p:ext>
    </p:extLst>
  </p:cSld>
  <p:clrMapOvr>
    <a:masterClrMapping/>
  </p:clrMapOvr>
  <p:transition spd="slow">
    <p:wipe dir="d"/>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nly">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077200" cy="609600"/>
          </a:xfrm>
        </p:spPr>
        <p:txBody>
          <a:bodyPr>
            <a:normAutofit/>
          </a:bodyPr>
          <a:lstStyle>
            <a:lvl1pPr>
              <a:defRPr sz="3200">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BC77EBFE-FEFE-4B79-99C1-2E75D99FF34B}" type="datetime1">
              <a:rPr lang="en-US" smtClean="0"/>
              <a:pPr/>
              <a:t>11/18/2011</a:t>
            </a:fld>
            <a:endParaRPr lang="en-US" dirty="0"/>
          </a:p>
        </p:txBody>
      </p:sp>
      <p:sp>
        <p:nvSpPr>
          <p:cNvPr id="5" name="Footer Placeholder 4"/>
          <p:cNvSpPr>
            <a:spLocks noGrp="1"/>
          </p:cNvSpPr>
          <p:nvPr>
            <p:ph type="ftr" sz="quarter" idx="11"/>
          </p:nvPr>
        </p:nvSpPr>
        <p:spPr/>
        <p:txBody>
          <a:bodyPr/>
          <a:lstStyle/>
          <a:p>
            <a:pPr fontAlgn="base">
              <a:spcBef>
                <a:spcPct val="0"/>
              </a:spcBef>
              <a:spcAft>
                <a:spcPct val="0"/>
              </a:spcAft>
              <a:buSzPct val="100000"/>
            </a:pPr>
            <a:r>
              <a:rPr lang="en-US" dirty="0" smtClean="0">
                <a:solidFill>
                  <a:srgbClr val="898989"/>
                </a:solidFill>
                <a:latin typeface="Microsoft YaHei" pitchFamily="34" charset="-122"/>
                <a:ea typeface="Microsoft YaHei" pitchFamily="34" charset="-122"/>
                <a:sym typeface="Calibri" pitchFamily="34" charset="0"/>
              </a:rPr>
              <a:t>在 Word 2010 </a:t>
            </a:r>
            <a:r>
              <a:rPr lang="en-US" dirty="0" err="1" smtClean="0">
                <a:solidFill>
                  <a:srgbClr val="898989"/>
                </a:solidFill>
                <a:latin typeface="Microsoft YaHei" pitchFamily="34" charset="-122"/>
                <a:ea typeface="Microsoft YaHei" pitchFamily="34" charset="-122"/>
                <a:sym typeface="Calibri" pitchFamily="34" charset="0"/>
              </a:rPr>
              <a:t>中创建具有视觉冲击力的文档</a:t>
            </a:r>
            <a:endParaRPr lang="en-US" dirty="0">
              <a:solidFill>
                <a:srgbClr val="898989"/>
              </a:solidFill>
              <a:latin typeface="Microsoft YaHei" pitchFamily="34" charset="-122"/>
              <a:ea typeface="Microsoft YaHei" pitchFamily="34" charset="-122"/>
              <a:sym typeface="Calibri" pitchFamily="34" charset="0"/>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pPr/>
              <a:t>‹#›</a:t>
            </a:fld>
            <a:endParaRPr lang="en-US" dirty="0"/>
          </a:p>
        </p:txBody>
      </p:sp>
      <p:sp>
        <p:nvSpPr>
          <p:cNvPr id="9" name="Text Placeholder 8"/>
          <p:cNvSpPr>
            <a:spLocks noGrp="1"/>
          </p:cNvSpPr>
          <p:nvPr>
            <p:ph type="body" sz="quarter" idx="14"/>
          </p:nvPr>
        </p:nvSpPr>
        <p:spPr>
          <a:xfrm>
            <a:off x="533400" y="990600"/>
            <a:ext cx="8153400" cy="5029200"/>
          </a:xfrm>
        </p:spPr>
        <p:txBody>
          <a:bodyPr>
            <a:normAutofit/>
          </a:bodyPr>
          <a:lstStyle>
            <a:lvl1pPr marL="342900" indent="-342900">
              <a:buClr>
                <a:schemeClr val="accent6"/>
              </a:buClr>
              <a:buFont typeface="Arial" pitchFamily="34" charset="0"/>
              <a:buChar char="•"/>
              <a:defRPr sz="2400">
                <a:latin typeface="Segoe UI" pitchFamily="34" charset="0"/>
                <a:ea typeface="Segoe UI" pitchFamily="34" charset="0"/>
                <a:cs typeface="Segoe UI" pitchFamily="34" charset="0"/>
              </a:defRPr>
            </a:lvl1pPr>
            <a:lvl2pPr marL="742950" indent="-285750">
              <a:buClr>
                <a:schemeClr val="accent6"/>
              </a:buClr>
              <a:buFont typeface="Arial" pitchFamily="34" charset="0"/>
              <a:buChar char="•"/>
              <a:defRPr sz="2000">
                <a:latin typeface="Segoe UI" pitchFamily="34" charset="0"/>
                <a:ea typeface="Segoe UI" pitchFamily="34" charset="0"/>
                <a:cs typeface="Segoe UI" pitchFamily="34" charset="0"/>
              </a:defRPr>
            </a:lvl2pPr>
            <a:lvl3pPr marL="1143000" indent="-228600">
              <a:spcBef>
                <a:spcPts val="600"/>
              </a:spcBef>
              <a:buClr>
                <a:schemeClr val="accent6"/>
              </a:buClr>
              <a:buFont typeface="Arial" pitchFamily="34" charset="0"/>
              <a:buChar char="•"/>
              <a:defRPr sz="1800">
                <a:latin typeface="Segoe UI" pitchFamily="34" charset="0"/>
                <a:ea typeface="Segoe UI" pitchFamily="34" charset="0"/>
                <a:cs typeface="Segoe UI" pitchFamily="34" charset="0"/>
              </a:defRPr>
            </a:lvl3pPr>
            <a:lvl4pPr>
              <a:defRPr sz="1800">
                <a:latin typeface="Segoe UI" pitchFamily="34" charset="0"/>
                <a:ea typeface="Segoe UI" pitchFamily="34" charset="0"/>
                <a:cs typeface="Segoe UI" pitchFamily="34" charset="0"/>
              </a:defRPr>
            </a:lvl4pPr>
            <a:lvl5pPr>
              <a:defRPr sz="1800">
                <a:latin typeface="Segoe UI" pitchFamily="34" charset="0"/>
                <a:ea typeface="Segoe UI" pitchFamily="34" charset="0"/>
                <a:cs typeface="Segoe UI" pitchFamily="34" charset="0"/>
              </a:defRPr>
            </a:lvl5pPr>
          </a:lstStyle>
          <a:p>
            <a:pPr lvl="0"/>
            <a:r>
              <a:rPr lang="en-US" dirty="0" smtClean="0"/>
              <a:t>Click to edit Master </a:t>
            </a:r>
            <a:r>
              <a:rPr lang="en-US" smtClean="0"/>
              <a:t>text styles</a:t>
            </a:r>
          </a:p>
          <a:p>
            <a:pPr lvl="1"/>
            <a:r>
              <a:rPr lang="en-US" smtClean="0"/>
              <a:t>Ffff</a:t>
            </a:r>
          </a:p>
          <a:p>
            <a:pPr lvl="2"/>
            <a:r>
              <a:rPr lang="en-US" smtClean="0"/>
              <a:t>ffff</a:t>
            </a:r>
          </a:p>
        </p:txBody>
      </p:sp>
    </p:spTree>
    <p:extLst>
      <p:ext uri="{BB962C8B-B14F-4D97-AF65-F5344CB8AC3E}">
        <p14:creationId xmlns:p14="http://schemas.microsoft.com/office/powerpoint/2010/main" val="1202230150"/>
      </p:ext>
    </p:extLst>
  </p:cSld>
  <p:clrMapOvr>
    <a:masterClrMapping/>
  </p:clrMapOvr>
  <p:transition spd="slow">
    <p:wipe dir="d"/>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Segoe UI" pitchFamily="34" charset="0"/>
                <a:ea typeface="Segoe UI" pitchFamily="34" charset="0"/>
                <a:cs typeface="Segoe UI" pitchFamily="34" charset="0"/>
              </a:defRPr>
            </a:lvl1pPr>
          </a:lstStyle>
          <a:p>
            <a:fld id="{962F639F-781A-4A57-9E72-92EF97F6AA92}" type="datetime1">
              <a:rPr lang="en-US" smtClean="0"/>
              <a:pPr/>
              <a:t>11/18/2011</a:t>
            </a:fld>
            <a:endParaRPr lang="en-US" dirty="0"/>
          </a:p>
        </p:txBody>
      </p:sp>
      <p:sp>
        <p:nvSpPr>
          <p:cNvPr id="5" name="Footer Placeholder 4"/>
          <p:cNvSpPr>
            <a:spLocks noGrp="1"/>
          </p:cNvSpPr>
          <p:nvPr>
            <p:ph type="ftr" sz="quarter" idx="3"/>
          </p:nvPr>
        </p:nvSpPr>
        <p:spPr>
          <a:xfrm>
            <a:off x="2590800" y="6356350"/>
            <a:ext cx="3962400" cy="365125"/>
          </a:xfrm>
          <a:prstGeom prst="rect">
            <a:avLst/>
          </a:prstGeom>
        </p:spPr>
        <p:txBody>
          <a:bodyPr vert="horz" lIns="91440" tIns="45720" rIns="91440" bIns="45720" rtlCol="0" anchor="ctr"/>
          <a:lstStyle>
            <a:lvl1pPr algn="ctr">
              <a:defRPr sz="1200">
                <a:solidFill>
                  <a:schemeClr val="tx1">
                    <a:tint val="75000"/>
                  </a:schemeClr>
                </a:solidFill>
                <a:latin typeface="Segoe UI" pitchFamily="34" charset="0"/>
                <a:ea typeface="Segoe UI" pitchFamily="34" charset="0"/>
                <a:cs typeface="Segoe UI" pitchFamily="34" charset="0"/>
              </a:defRPr>
            </a:lvl1pPr>
          </a:lstStyle>
          <a:p>
            <a:pPr fontAlgn="base">
              <a:spcBef>
                <a:spcPct val="0"/>
              </a:spcBef>
              <a:spcAft>
                <a:spcPct val="0"/>
              </a:spcAft>
              <a:buSzPct val="100000"/>
            </a:pPr>
            <a:r>
              <a:rPr lang="en-US" dirty="0" smtClean="0">
                <a:solidFill>
                  <a:srgbClr val="898989"/>
                </a:solidFill>
                <a:latin typeface="Microsoft YaHei" pitchFamily="34" charset="-122"/>
                <a:ea typeface="Microsoft YaHei" pitchFamily="34" charset="-122"/>
                <a:sym typeface="Calibri" pitchFamily="34" charset="0"/>
              </a:rPr>
              <a:t>在 Word 2010 </a:t>
            </a:r>
            <a:r>
              <a:rPr lang="en-US" dirty="0" err="1" smtClean="0">
                <a:solidFill>
                  <a:srgbClr val="898989"/>
                </a:solidFill>
                <a:latin typeface="Microsoft YaHei" pitchFamily="34" charset="-122"/>
                <a:ea typeface="Microsoft YaHei" pitchFamily="34" charset="-122"/>
                <a:sym typeface="Calibri" pitchFamily="34" charset="0"/>
              </a:rPr>
              <a:t>中创建具有视觉冲击力的文档</a:t>
            </a:r>
            <a:endParaRPr lang="en-US" dirty="0">
              <a:solidFill>
                <a:srgbClr val="898989"/>
              </a:solidFill>
              <a:latin typeface="Microsoft YaHei" pitchFamily="34" charset="-122"/>
              <a:ea typeface="Microsoft YaHei" pitchFamily="34" charset="-122"/>
              <a:sym typeface="Calibri"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Segoe UI" pitchFamily="34" charset="0"/>
                <a:ea typeface="Segoe UI" pitchFamily="34" charset="0"/>
                <a:cs typeface="Segoe UI" pitchFamily="34" charset="0"/>
              </a:defRPr>
            </a:lvl1pPr>
          </a:lstStyle>
          <a:p>
            <a:fld id="{D736C25D-E660-4766-A9D8-2DB735710ABD}" type="slidenum">
              <a:rPr lang="en-US" smtClean="0"/>
              <a:pPr/>
              <a:t>‹#›</a:t>
            </a:fld>
            <a:endParaRPr lang="en-US" dirty="0"/>
          </a:p>
        </p:txBody>
      </p:sp>
    </p:spTree>
    <p:extLst>
      <p:ext uri="{BB962C8B-B14F-4D97-AF65-F5344CB8AC3E}">
        <p14:creationId xmlns:p14="http://schemas.microsoft.com/office/powerpoint/2010/main" val="3059656857"/>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60" r:id="rId3"/>
    <p:sldLayoutId id="2147483651" r:id="rId4"/>
    <p:sldLayoutId id="2147483658" r:id="rId5"/>
    <p:sldLayoutId id="2147483661" r:id="rId6"/>
    <p:sldLayoutId id="2147483668" r:id="rId7"/>
    <p:sldLayoutId id="2147483662" r:id="rId8"/>
    <p:sldLayoutId id="2147483667" r:id="rId9"/>
    <p:sldLayoutId id="2147483659" r:id="rId10"/>
    <p:sldLayoutId id="2147483664" r:id="rId11"/>
    <p:sldLayoutId id="2147483665" r:id="rId12"/>
    <p:sldLayoutId id="2147483666" r:id="rId13"/>
    <p:sldLayoutId id="2147483652" r:id="rId14"/>
    <p:sldLayoutId id="2147483656" r:id="rId15"/>
    <p:sldLayoutId id="2147483657" r:id="rId16"/>
    <p:sldLayoutId id="2147483650" r:id="rId17"/>
  </p:sldLayoutIdLst>
  <p:transition spd="slow">
    <p:wipe dir="d"/>
  </p:transition>
  <p:timing>
    <p:tnLst>
      <p:par>
        <p:cTn id="1" dur="indefinite" restart="never" nodeType="tmRoot"/>
      </p:par>
    </p:tnLst>
  </p:timing>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Segoe UI" pitchFamily="34" charset="0"/>
                <a:ea typeface="Segoe UI" pitchFamily="34" charset="0"/>
                <a:cs typeface="Segoe UI" pitchFamily="34" charset="0"/>
              </a:defRPr>
            </a:lvl1pPr>
          </a:lstStyle>
          <a:p>
            <a:fld id="{43F95E80-6D5D-4E1F-8FE1-B9A471D39050}" type="datetime1">
              <a:rPr lang="en-US" smtClean="0">
                <a:solidFill>
                  <a:prstClr val="black">
                    <a:tint val="75000"/>
                  </a:prstClr>
                </a:solidFill>
              </a:rPr>
              <a:pPr/>
              <a:t>11/18/2011</a:t>
            </a:fld>
            <a:endParaRPr lang="en-US" dirty="0">
              <a:solidFill>
                <a:prstClr val="black">
                  <a:tint val="75000"/>
                </a:prstClr>
              </a:solidFill>
            </a:endParaRPr>
          </a:p>
        </p:txBody>
      </p:sp>
      <p:sp>
        <p:nvSpPr>
          <p:cNvPr id="5" name="Footer Placeholder 4"/>
          <p:cNvSpPr>
            <a:spLocks noGrp="1"/>
          </p:cNvSpPr>
          <p:nvPr>
            <p:ph type="ftr" sz="quarter" idx="3"/>
          </p:nvPr>
        </p:nvSpPr>
        <p:spPr>
          <a:xfrm>
            <a:off x="2590800" y="6356350"/>
            <a:ext cx="3962400" cy="365125"/>
          </a:xfrm>
          <a:prstGeom prst="rect">
            <a:avLst/>
          </a:prstGeom>
        </p:spPr>
        <p:txBody>
          <a:bodyPr vert="horz" lIns="91440" tIns="45720" rIns="91440" bIns="45720" rtlCol="0" anchor="ctr"/>
          <a:lstStyle>
            <a:lvl1pPr algn="ctr">
              <a:defRPr sz="1200">
                <a:solidFill>
                  <a:schemeClr val="tx1">
                    <a:tint val="75000"/>
                  </a:schemeClr>
                </a:solidFill>
                <a:latin typeface="Segoe UI" pitchFamily="34" charset="0"/>
                <a:ea typeface="Segoe UI" pitchFamily="34" charset="0"/>
                <a:cs typeface="Segoe UI" pitchFamily="34" charset="0"/>
              </a:defRPr>
            </a:lvl1pPr>
          </a:lstStyle>
          <a:p>
            <a:pPr fontAlgn="base">
              <a:spcBef>
                <a:spcPct val="0"/>
              </a:spcBef>
              <a:spcAft>
                <a:spcPct val="0"/>
              </a:spcAft>
              <a:buSzPct val="100000"/>
            </a:pPr>
            <a:r>
              <a:rPr lang="en-US" dirty="0" smtClean="0">
                <a:solidFill>
                  <a:srgbClr val="898989"/>
                </a:solidFill>
                <a:latin typeface="Microsoft YaHei" pitchFamily="34" charset="-122"/>
                <a:ea typeface="Microsoft YaHei" pitchFamily="34" charset="-122"/>
                <a:sym typeface="Calibri" pitchFamily="34" charset="0"/>
              </a:rPr>
              <a:t>在 Word 2010 </a:t>
            </a:r>
            <a:r>
              <a:rPr lang="en-US" dirty="0" err="1" smtClean="0">
                <a:solidFill>
                  <a:srgbClr val="898989"/>
                </a:solidFill>
                <a:latin typeface="Microsoft YaHei" pitchFamily="34" charset="-122"/>
                <a:ea typeface="Microsoft YaHei" pitchFamily="34" charset="-122"/>
                <a:sym typeface="Calibri" pitchFamily="34" charset="0"/>
              </a:rPr>
              <a:t>中创建具有视觉冲击力的文档</a:t>
            </a:r>
            <a:endParaRPr lang="en-US" dirty="0">
              <a:solidFill>
                <a:srgbClr val="898989"/>
              </a:solidFill>
              <a:latin typeface="Microsoft YaHei" pitchFamily="34" charset="-122"/>
              <a:ea typeface="Microsoft YaHei" pitchFamily="34" charset="-122"/>
              <a:sym typeface="Calibri"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Segoe UI" pitchFamily="34" charset="0"/>
                <a:ea typeface="Segoe UI" pitchFamily="34" charset="0"/>
                <a:cs typeface="Segoe UI" pitchFamily="34" charset="0"/>
              </a:defRPr>
            </a:lvl1pPr>
          </a:lstStyle>
          <a:p>
            <a:fld id="{D736C25D-E660-4766-A9D8-2DB735710AB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19921777"/>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Lst>
  <p:transition spd="slow">
    <p:wipe dir="d"/>
  </p:transition>
  <p:timing>
    <p:tnLst>
      <p:par>
        <p:cTn id="1" dur="indefinite" restart="never" nodeType="tmRoot"/>
      </p:par>
    </p:tnLst>
  </p:timing>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microsoft.com/downloads/zh-cn/details.aspx?familyid=cb9bf144-1076-4615-9951-294eeb832823&amp;displaylang=zh-cn" TargetMode="External"/><Relationship Id="rId2" Type="http://schemas.openxmlformats.org/officeDocument/2006/relationships/notesSlide" Target="../notesSlides/notesSlide1.xml"/><Relationship Id="rId1" Type="http://schemas.openxmlformats.org/officeDocument/2006/relationships/slideLayout" Target="../slideLayouts/slideLayout2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hyperlink" Target="http://office.microsoft.com/zh-cn/word-help/practice-RZ101888976.aspx?section=6" TargetMode="External"/><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hyperlink" Target="http://office.microsoft.com/zh-cn/word-help/quick-reference-card-RZ101888976.aspx?section=9&amp;mode=print" TargetMode="Externa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8" Type="http://schemas.openxmlformats.org/officeDocument/2006/relationships/tags" Target="../tags/tag6.xml"/><Relationship Id="rId13" Type="http://schemas.openxmlformats.org/officeDocument/2006/relationships/tags" Target="../tags/tag11.xml"/><Relationship Id="rId18" Type="http://schemas.openxmlformats.org/officeDocument/2006/relationships/tags" Target="../tags/tag16.xml"/><Relationship Id="rId26" Type="http://schemas.openxmlformats.org/officeDocument/2006/relationships/tags" Target="../tags/tag24.xml"/><Relationship Id="rId39" Type="http://schemas.openxmlformats.org/officeDocument/2006/relationships/tags" Target="../tags/tag37.xml"/><Relationship Id="rId3" Type="http://schemas.openxmlformats.org/officeDocument/2006/relationships/tags" Target="../tags/tag1.xml"/><Relationship Id="rId21" Type="http://schemas.openxmlformats.org/officeDocument/2006/relationships/tags" Target="../tags/tag19.xml"/><Relationship Id="rId34" Type="http://schemas.openxmlformats.org/officeDocument/2006/relationships/tags" Target="../tags/tag32.xml"/><Relationship Id="rId42" Type="http://schemas.openxmlformats.org/officeDocument/2006/relationships/slideLayout" Target="../slideLayouts/slideLayout5.xml"/><Relationship Id="rId7" Type="http://schemas.openxmlformats.org/officeDocument/2006/relationships/tags" Target="../tags/tag5.xml"/><Relationship Id="rId12" Type="http://schemas.openxmlformats.org/officeDocument/2006/relationships/tags" Target="../tags/tag10.xml"/><Relationship Id="rId17" Type="http://schemas.openxmlformats.org/officeDocument/2006/relationships/tags" Target="../tags/tag15.xml"/><Relationship Id="rId25" Type="http://schemas.openxmlformats.org/officeDocument/2006/relationships/tags" Target="../tags/tag23.xml"/><Relationship Id="rId33" Type="http://schemas.openxmlformats.org/officeDocument/2006/relationships/tags" Target="../tags/tag31.xml"/><Relationship Id="rId38" Type="http://schemas.openxmlformats.org/officeDocument/2006/relationships/tags" Target="../tags/tag36.xml"/><Relationship Id="rId2" Type="http://schemas.openxmlformats.org/officeDocument/2006/relationships/video" Target="../media/media1.wmv"/><Relationship Id="rId16" Type="http://schemas.openxmlformats.org/officeDocument/2006/relationships/tags" Target="../tags/tag14.xml"/><Relationship Id="rId20" Type="http://schemas.openxmlformats.org/officeDocument/2006/relationships/tags" Target="../tags/tag18.xml"/><Relationship Id="rId29" Type="http://schemas.openxmlformats.org/officeDocument/2006/relationships/tags" Target="../tags/tag27.xml"/><Relationship Id="rId41" Type="http://schemas.openxmlformats.org/officeDocument/2006/relationships/tags" Target="../tags/tag39.xml"/><Relationship Id="rId1" Type="http://schemas.microsoft.com/office/2007/relationships/media" Target="../media/media1.wmv"/><Relationship Id="rId6" Type="http://schemas.openxmlformats.org/officeDocument/2006/relationships/tags" Target="../tags/tag4.xml"/><Relationship Id="rId11" Type="http://schemas.openxmlformats.org/officeDocument/2006/relationships/tags" Target="../tags/tag9.xml"/><Relationship Id="rId24" Type="http://schemas.openxmlformats.org/officeDocument/2006/relationships/tags" Target="../tags/tag22.xml"/><Relationship Id="rId32" Type="http://schemas.openxmlformats.org/officeDocument/2006/relationships/tags" Target="../tags/tag30.xml"/><Relationship Id="rId37" Type="http://schemas.openxmlformats.org/officeDocument/2006/relationships/tags" Target="../tags/tag35.xml"/><Relationship Id="rId40" Type="http://schemas.openxmlformats.org/officeDocument/2006/relationships/tags" Target="../tags/tag38.xml"/><Relationship Id="rId5" Type="http://schemas.openxmlformats.org/officeDocument/2006/relationships/tags" Target="../tags/tag3.xml"/><Relationship Id="rId15" Type="http://schemas.openxmlformats.org/officeDocument/2006/relationships/tags" Target="../tags/tag13.xml"/><Relationship Id="rId23" Type="http://schemas.openxmlformats.org/officeDocument/2006/relationships/tags" Target="../tags/tag21.xml"/><Relationship Id="rId28" Type="http://schemas.openxmlformats.org/officeDocument/2006/relationships/tags" Target="../tags/tag26.xml"/><Relationship Id="rId36" Type="http://schemas.openxmlformats.org/officeDocument/2006/relationships/tags" Target="../tags/tag34.xml"/><Relationship Id="rId10" Type="http://schemas.openxmlformats.org/officeDocument/2006/relationships/tags" Target="../tags/tag8.xml"/><Relationship Id="rId19" Type="http://schemas.openxmlformats.org/officeDocument/2006/relationships/tags" Target="../tags/tag17.xml"/><Relationship Id="rId31" Type="http://schemas.openxmlformats.org/officeDocument/2006/relationships/tags" Target="../tags/tag29.xml"/><Relationship Id="rId44" Type="http://schemas.openxmlformats.org/officeDocument/2006/relationships/image" Target="../media/image6.png"/><Relationship Id="rId4" Type="http://schemas.openxmlformats.org/officeDocument/2006/relationships/tags" Target="../tags/tag2.xml"/><Relationship Id="rId9" Type="http://schemas.openxmlformats.org/officeDocument/2006/relationships/tags" Target="../tags/tag7.xml"/><Relationship Id="rId14" Type="http://schemas.openxmlformats.org/officeDocument/2006/relationships/tags" Target="../tags/tag12.xml"/><Relationship Id="rId22" Type="http://schemas.openxmlformats.org/officeDocument/2006/relationships/tags" Target="../tags/tag20.xml"/><Relationship Id="rId27" Type="http://schemas.openxmlformats.org/officeDocument/2006/relationships/tags" Target="../tags/tag25.xml"/><Relationship Id="rId30" Type="http://schemas.openxmlformats.org/officeDocument/2006/relationships/tags" Target="../tags/tag28.xml"/><Relationship Id="rId35" Type="http://schemas.openxmlformats.org/officeDocument/2006/relationships/tags" Target="../tags/tag33.xml"/><Relationship Id="rId4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tags" Target="../tags/tag45.xml"/><Relationship Id="rId13" Type="http://schemas.openxmlformats.org/officeDocument/2006/relationships/tags" Target="../tags/tag50.xml"/><Relationship Id="rId18" Type="http://schemas.openxmlformats.org/officeDocument/2006/relationships/tags" Target="../tags/tag55.xml"/><Relationship Id="rId26" Type="http://schemas.openxmlformats.org/officeDocument/2006/relationships/tags" Target="../tags/tag63.xml"/><Relationship Id="rId39" Type="http://schemas.openxmlformats.org/officeDocument/2006/relationships/slideLayout" Target="../slideLayouts/slideLayout5.xml"/><Relationship Id="rId3" Type="http://schemas.openxmlformats.org/officeDocument/2006/relationships/tags" Target="../tags/tag40.xml"/><Relationship Id="rId21" Type="http://schemas.openxmlformats.org/officeDocument/2006/relationships/tags" Target="../tags/tag58.xml"/><Relationship Id="rId34" Type="http://schemas.openxmlformats.org/officeDocument/2006/relationships/tags" Target="../tags/tag71.xml"/><Relationship Id="rId7" Type="http://schemas.openxmlformats.org/officeDocument/2006/relationships/tags" Target="../tags/tag44.xml"/><Relationship Id="rId12" Type="http://schemas.openxmlformats.org/officeDocument/2006/relationships/tags" Target="../tags/tag49.xml"/><Relationship Id="rId17" Type="http://schemas.openxmlformats.org/officeDocument/2006/relationships/tags" Target="../tags/tag54.xml"/><Relationship Id="rId25" Type="http://schemas.openxmlformats.org/officeDocument/2006/relationships/tags" Target="../tags/tag62.xml"/><Relationship Id="rId33" Type="http://schemas.openxmlformats.org/officeDocument/2006/relationships/tags" Target="../tags/tag70.xml"/><Relationship Id="rId38" Type="http://schemas.openxmlformats.org/officeDocument/2006/relationships/tags" Target="../tags/tag75.xml"/><Relationship Id="rId2" Type="http://schemas.openxmlformats.org/officeDocument/2006/relationships/video" Target="../media/media2.wmv"/><Relationship Id="rId16" Type="http://schemas.openxmlformats.org/officeDocument/2006/relationships/tags" Target="../tags/tag53.xml"/><Relationship Id="rId20" Type="http://schemas.openxmlformats.org/officeDocument/2006/relationships/tags" Target="../tags/tag57.xml"/><Relationship Id="rId29" Type="http://schemas.openxmlformats.org/officeDocument/2006/relationships/tags" Target="../tags/tag66.xml"/><Relationship Id="rId41" Type="http://schemas.openxmlformats.org/officeDocument/2006/relationships/image" Target="../media/image7.png"/><Relationship Id="rId1" Type="http://schemas.microsoft.com/office/2007/relationships/media" Target="../media/media2.wmv"/><Relationship Id="rId6" Type="http://schemas.openxmlformats.org/officeDocument/2006/relationships/tags" Target="../tags/tag43.xml"/><Relationship Id="rId11" Type="http://schemas.openxmlformats.org/officeDocument/2006/relationships/tags" Target="../tags/tag48.xml"/><Relationship Id="rId24" Type="http://schemas.openxmlformats.org/officeDocument/2006/relationships/tags" Target="../tags/tag61.xml"/><Relationship Id="rId32" Type="http://schemas.openxmlformats.org/officeDocument/2006/relationships/tags" Target="../tags/tag69.xml"/><Relationship Id="rId37" Type="http://schemas.openxmlformats.org/officeDocument/2006/relationships/tags" Target="../tags/tag74.xml"/><Relationship Id="rId40" Type="http://schemas.openxmlformats.org/officeDocument/2006/relationships/notesSlide" Target="../notesSlides/notesSlide7.xml"/><Relationship Id="rId5" Type="http://schemas.openxmlformats.org/officeDocument/2006/relationships/tags" Target="../tags/tag42.xml"/><Relationship Id="rId15" Type="http://schemas.openxmlformats.org/officeDocument/2006/relationships/tags" Target="../tags/tag52.xml"/><Relationship Id="rId23" Type="http://schemas.openxmlformats.org/officeDocument/2006/relationships/tags" Target="../tags/tag60.xml"/><Relationship Id="rId28" Type="http://schemas.openxmlformats.org/officeDocument/2006/relationships/tags" Target="../tags/tag65.xml"/><Relationship Id="rId36" Type="http://schemas.openxmlformats.org/officeDocument/2006/relationships/tags" Target="../tags/tag73.xml"/><Relationship Id="rId10" Type="http://schemas.openxmlformats.org/officeDocument/2006/relationships/tags" Target="../tags/tag47.xml"/><Relationship Id="rId19" Type="http://schemas.openxmlformats.org/officeDocument/2006/relationships/tags" Target="../tags/tag56.xml"/><Relationship Id="rId31" Type="http://schemas.openxmlformats.org/officeDocument/2006/relationships/tags" Target="../tags/tag68.xml"/><Relationship Id="rId4" Type="http://schemas.openxmlformats.org/officeDocument/2006/relationships/tags" Target="../tags/tag41.xml"/><Relationship Id="rId9" Type="http://schemas.openxmlformats.org/officeDocument/2006/relationships/tags" Target="../tags/tag46.xml"/><Relationship Id="rId14" Type="http://schemas.openxmlformats.org/officeDocument/2006/relationships/tags" Target="../tags/tag51.xml"/><Relationship Id="rId22" Type="http://schemas.openxmlformats.org/officeDocument/2006/relationships/tags" Target="../tags/tag59.xml"/><Relationship Id="rId27" Type="http://schemas.openxmlformats.org/officeDocument/2006/relationships/tags" Target="../tags/tag64.xml"/><Relationship Id="rId30" Type="http://schemas.openxmlformats.org/officeDocument/2006/relationships/tags" Target="../tags/tag67.xml"/><Relationship Id="rId35" Type="http://schemas.openxmlformats.org/officeDocument/2006/relationships/tags" Target="../tags/tag72.xml"/></Relationships>
</file>

<file path=ppt/slides/_rels/slide8.xml.rels><?xml version="1.0" encoding="UTF-8" standalone="yes"?>
<Relationships xmlns="http://schemas.openxmlformats.org/package/2006/relationships"><Relationship Id="rId8" Type="http://schemas.openxmlformats.org/officeDocument/2006/relationships/tags" Target="../tags/tag81.xml"/><Relationship Id="rId13" Type="http://schemas.openxmlformats.org/officeDocument/2006/relationships/tags" Target="../tags/tag86.xml"/><Relationship Id="rId18" Type="http://schemas.openxmlformats.org/officeDocument/2006/relationships/tags" Target="../tags/tag91.xml"/><Relationship Id="rId26" Type="http://schemas.openxmlformats.org/officeDocument/2006/relationships/tags" Target="../tags/tag99.xml"/><Relationship Id="rId3" Type="http://schemas.openxmlformats.org/officeDocument/2006/relationships/tags" Target="../tags/tag76.xml"/><Relationship Id="rId21" Type="http://schemas.openxmlformats.org/officeDocument/2006/relationships/tags" Target="../tags/tag94.xml"/><Relationship Id="rId7" Type="http://schemas.openxmlformats.org/officeDocument/2006/relationships/tags" Target="../tags/tag80.xml"/><Relationship Id="rId12" Type="http://schemas.openxmlformats.org/officeDocument/2006/relationships/tags" Target="../tags/tag85.xml"/><Relationship Id="rId17" Type="http://schemas.openxmlformats.org/officeDocument/2006/relationships/tags" Target="../tags/tag90.xml"/><Relationship Id="rId25" Type="http://schemas.openxmlformats.org/officeDocument/2006/relationships/tags" Target="../tags/tag98.xml"/><Relationship Id="rId2" Type="http://schemas.openxmlformats.org/officeDocument/2006/relationships/video" Target="../media/media3.wmv"/><Relationship Id="rId16" Type="http://schemas.openxmlformats.org/officeDocument/2006/relationships/tags" Target="../tags/tag89.xml"/><Relationship Id="rId20" Type="http://schemas.openxmlformats.org/officeDocument/2006/relationships/tags" Target="../tags/tag93.xml"/><Relationship Id="rId29" Type="http://schemas.openxmlformats.org/officeDocument/2006/relationships/tags" Target="../tags/tag102.xml"/><Relationship Id="rId1" Type="http://schemas.microsoft.com/office/2007/relationships/media" Target="../media/media3.wmv"/><Relationship Id="rId6" Type="http://schemas.openxmlformats.org/officeDocument/2006/relationships/tags" Target="../tags/tag79.xml"/><Relationship Id="rId11" Type="http://schemas.openxmlformats.org/officeDocument/2006/relationships/tags" Target="../tags/tag84.xml"/><Relationship Id="rId24" Type="http://schemas.openxmlformats.org/officeDocument/2006/relationships/tags" Target="../tags/tag97.xml"/><Relationship Id="rId32" Type="http://schemas.openxmlformats.org/officeDocument/2006/relationships/image" Target="../media/image8.png"/><Relationship Id="rId5" Type="http://schemas.openxmlformats.org/officeDocument/2006/relationships/tags" Target="../tags/tag78.xml"/><Relationship Id="rId15" Type="http://schemas.openxmlformats.org/officeDocument/2006/relationships/tags" Target="../tags/tag88.xml"/><Relationship Id="rId23" Type="http://schemas.openxmlformats.org/officeDocument/2006/relationships/tags" Target="../tags/tag96.xml"/><Relationship Id="rId28" Type="http://schemas.openxmlformats.org/officeDocument/2006/relationships/tags" Target="../tags/tag101.xml"/><Relationship Id="rId10" Type="http://schemas.openxmlformats.org/officeDocument/2006/relationships/tags" Target="../tags/tag83.xml"/><Relationship Id="rId19" Type="http://schemas.openxmlformats.org/officeDocument/2006/relationships/tags" Target="../tags/tag92.xml"/><Relationship Id="rId31" Type="http://schemas.openxmlformats.org/officeDocument/2006/relationships/notesSlide" Target="../notesSlides/notesSlide8.xml"/><Relationship Id="rId4" Type="http://schemas.openxmlformats.org/officeDocument/2006/relationships/tags" Target="../tags/tag77.xml"/><Relationship Id="rId9" Type="http://schemas.openxmlformats.org/officeDocument/2006/relationships/tags" Target="../tags/tag82.xml"/><Relationship Id="rId14" Type="http://schemas.openxmlformats.org/officeDocument/2006/relationships/tags" Target="../tags/tag87.xml"/><Relationship Id="rId22" Type="http://schemas.openxmlformats.org/officeDocument/2006/relationships/tags" Target="../tags/tag95.xml"/><Relationship Id="rId27" Type="http://schemas.openxmlformats.org/officeDocument/2006/relationships/tags" Target="../tags/tag100.xml"/><Relationship Id="rId30"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tags" Target="../tags/tag108.xml"/><Relationship Id="rId13" Type="http://schemas.openxmlformats.org/officeDocument/2006/relationships/tags" Target="../tags/tag113.xml"/><Relationship Id="rId18" Type="http://schemas.openxmlformats.org/officeDocument/2006/relationships/tags" Target="../tags/tag118.xml"/><Relationship Id="rId26" Type="http://schemas.openxmlformats.org/officeDocument/2006/relationships/tags" Target="../tags/tag126.xml"/><Relationship Id="rId3" Type="http://schemas.openxmlformats.org/officeDocument/2006/relationships/tags" Target="../tags/tag103.xml"/><Relationship Id="rId21" Type="http://schemas.openxmlformats.org/officeDocument/2006/relationships/tags" Target="../tags/tag121.xml"/><Relationship Id="rId7" Type="http://schemas.openxmlformats.org/officeDocument/2006/relationships/tags" Target="../tags/tag107.xml"/><Relationship Id="rId12" Type="http://schemas.openxmlformats.org/officeDocument/2006/relationships/tags" Target="../tags/tag112.xml"/><Relationship Id="rId17" Type="http://schemas.openxmlformats.org/officeDocument/2006/relationships/tags" Target="../tags/tag117.xml"/><Relationship Id="rId25" Type="http://schemas.openxmlformats.org/officeDocument/2006/relationships/tags" Target="../tags/tag125.xml"/><Relationship Id="rId2" Type="http://schemas.openxmlformats.org/officeDocument/2006/relationships/video" Target="../media/media4.wmv"/><Relationship Id="rId16" Type="http://schemas.openxmlformats.org/officeDocument/2006/relationships/tags" Target="../tags/tag116.xml"/><Relationship Id="rId20" Type="http://schemas.openxmlformats.org/officeDocument/2006/relationships/tags" Target="../tags/tag120.xml"/><Relationship Id="rId29" Type="http://schemas.openxmlformats.org/officeDocument/2006/relationships/notesSlide" Target="../notesSlides/notesSlide9.xml"/><Relationship Id="rId1" Type="http://schemas.microsoft.com/office/2007/relationships/media" Target="../media/media4.wmv"/><Relationship Id="rId6" Type="http://schemas.openxmlformats.org/officeDocument/2006/relationships/tags" Target="../tags/tag106.xml"/><Relationship Id="rId11" Type="http://schemas.openxmlformats.org/officeDocument/2006/relationships/tags" Target="../tags/tag111.xml"/><Relationship Id="rId24" Type="http://schemas.openxmlformats.org/officeDocument/2006/relationships/tags" Target="../tags/tag124.xml"/><Relationship Id="rId5" Type="http://schemas.openxmlformats.org/officeDocument/2006/relationships/tags" Target="../tags/tag105.xml"/><Relationship Id="rId15" Type="http://schemas.openxmlformats.org/officeDocument/2006/relationships/tags" Target="../tags/tag115.xml"/><Relationship Id="rId23" Type="http://schemas.openxmlformats.org/officeDocument/2006/relationships/tags" Target="../tags/tag123.xml"/><Relationship Id="rId28" Type="http://schemas.openxmlformats.org/officeDocument/2006/relationships/slideLayout" Target="../slideLayouts/slideLayout5.xml"/><Relationship Id="rId10" Type="http://schemas.openxmlformats.org/officeDocument/2006/relationships/tags" Target="../tags/tag110.xml"/><Relationship Id="rId19" Type="http://schemas.openxmlformats.org/officeDocument/2006/relationships/tags" Target="../tags/tag119.xml"/><Relationship Id="rId4" Type="http://schemas.openxmlformats.org/officeDocument/2006/relationships/tags" Target="../tags/tag104.xml"/><Relationship Id="rId9" Type="http://schemas.openxmlformats.org/officeDocument/2006/relationships/tags" Target="../tags/tag109.xml"/><Relationship Id="rId14" Type="http://schemas.openxmlformats.org/officeDocument/2006/relationships/tags" Target="../tags/tag114.xml"/><Relationship Id="rId22" Type="http://schemas.openxmlformats.org/officeDocument/2006/relationships/tags" Target="../tags/tag122.xml"/><Relationship Id="rId27" Type="http://schemas.openxmlformats.org/officeDocument/2006/relationships/tags" Target="../tags/tag127.xml"/><Relationship Id="rId30"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solidFill>
                  <a:srgbClr val="7F7F7F"/>
                </a:solidFill>
                <a:latin typeface="Microsoft YaHei" pitchFamily="34" charset="-122"/>
                <a:ea typeface="Microsoft YaHei" pitchFamily="34" charset="-122"/>
                <a:sym typeface="Calibri" pitchFamily="34" charset="0"/>
              </a:rPr>
              <a:t>开始之前</a:t>
            </a:r>
            <a:endParaRPr lang="en-US" dirty="0">
              <a:latin typeface="Microsoft YaHei" pitchFamily="34" charset="-122"/>
              <a:ea typeface="Microsoft YaHei" pitchFamily="34" charset="-122"/>
            </a:endParaRPr>
          </a:p>
        </p:txBody>
      </p:sp>
      <p:sp>
        <p:nvSpPr>
          <p:cNvPr id="3" name="Content Placeholder 2"/>
          <p:cNvSpPr>
            <a:spLocks noGrp="1"/>
          </p:cNvSpPr>
          <p:nvPr>
            <p:ph idx="1"/>
          </p:nvPr>
        </p:nvSpPr>
        <p:spPr>
          <a:xfrm>
            <a:off x="609599" y="1905003"/>
            <a:ext cx="8113059" cy="990598"/>
          </a:xfrm>
        </p:spPr>
        <p:txBody>
          <a:bodyPr>
            <a:normAutofit/>
          </a:bodyPr>
          <a:lstStyle/>
          <a:p>
            <a:pPr marL="0" indent="0">
              <a:buClrTx/>
              <a:buFont typeface="Calibri" pitchFamily="34" charset="0"/>
              <a:buNone/>
            </a:pPr>
            <a:r>
              <a:rPr lang="zh-CN" altLang="en-US" sz="2800" dirty="0">
                <a:solidFill>
                  <a:srgbClr val="262626"/>
                </a:solidFill>
                <a:latin typeface="Microsoft YaHei" pitchFamily="34" charset="-122"/>
                <a:ea typeface="Microsoft YaHei" pitchFamily="34" charset="-122"/>
                <a:sym typeface="Calibri" pitchFamily="34" charset="0"/>
              </a:rPr>
              <a:t>如果 </a:t>
            </a:r>
            <a:r>
              <a:rPr lang="en-US" altLang="zh-CN" sz="2800" dirty="0">
                <a:solidFill>
                  <a:srgbClr val="262626"/>
                </a:solidFill>
                <a:latin typeface="Microsoft YaHei" pitchFamily="34" charset="-122"/>
                <a:ea typeface="Microsoft YaHei" pitchFamily="34" charset="-122"/>
                <a:sym typeface="Calibri" pitchFamily="34" charset="0"/>
              </a:rPr>
              <a:t>PowerPoint </a:t>
            </a:r>
            <a:r>
              <a:rPr lang="zh-CN" altLang="en-US" sz="2800" dirty="0">
                <a:solidFill>
                  <a:srgbClr val="262626"/>
                </a:solidFill>
                <a:latin typeface="Microsoft YaHei" pitchFamily="34" charset="-122"/>
                <a:ea typeface="Microsoft YaHei" pitchFamily="34" charset="-122"/>
                <a:sym typeface="Calibri" pitchFamily="34" charset="0"/>
              </a:rPr>
              <a:t>屏幕的顶部显示黄色安全</a:t>
            </a:r>
            <a:r>
              <a:rPr lang="zh-CN" altLang="en-US" sz="2800">
                <a:solidFill>
                  <a:srgbClr val="262626"/>
                </a:solidFill>
                <a:latin typeface="Microsoft YaHei" pitchFamily="34" charset="-122"/>
                <a:ea typeface="Microsoft YaHei" pitchFamily="34" charset="-122"/>
                <a:sym typeface="Calibri" pitchFamily="34" charset="0"/>
              </a:rPr>
              <a:t>栏</a:t>
            </a:r>
            <a:r>
              <a:rPr lang="zh-CN" altLang="en-US" sz="2800" smtClean="0">
                <a:solidFill>
                  <a:srgbClr val="262626"/>
                </a:solidFill>
                <a:latin typeface="Microsoft YaHei" pitchFamily="34" charset="-122"/>
                <a:ea typeface="Microsoft YaHei" pitchFamily="34" charset="-122"/>
                <a:sym typeface="Calibri" pitchFamily="34" charset="0"/>
              </a:rPr>
              <a:t>，</a:t>
            </a:r>
            <a:r>
              <a:rPr lang="en-US" altLang="zh-CN" sz="2800" smtClean="0">
                <a:solidFill>
                  <a:srgbClr val="262626"/>
                </a:solidFill>
                <a:latin typeface="Microsoft YaHei" pitchFamily="34" charset="-122"/>
                <a:ea typeface="Microsoft YaHei" pitchFamily="34" charset="-122"/>
                <a:sym typeface="Calibri" pitchFamily="34" charset="0"/>
              </a:rPr>
              <a:t/>
            </a:r>
            <a:br>
              <a:rPr lang="en-US" altLang="zh-CN" sz="2800" smtClean="0">
                <a:solidFill>
                  <a:srgbClr val="262626"/>
                </a:solidFill>
                <a:latin typeface="Microsoft YaHei" pitchFamily="34" charset="-122"/>
                <a:ea typeface="Microsoft YaHei" pitchFamily="34" charset="-122"/>
                <a:sym typeface="Calibri" pitchFamily="34" charset="0"/>
              </a:rPr>
            </a:br>
            <a:r>
              <a:rPr lang="zh-CN" altLang="en-US" sz="2800" smtClean="0">
                <a:solidFill>
                  <a:srgbClr val="262626"/>
                </a:solidFill>
                <a:latin typeface="Microsoft YaHei" pitchFamily="34" charset="-122"/>
                <a:ea typeface="Microsoft YaHei" pitchFamily="34" charset="-122"/>
                <a:sym typeface="Calibri" pitchFamily="34" charset="0"/>
              </a:rPr>
              <a:t>请</a:t>
            </a:r>
            <a:r>
              <a:rPr lang="zh-CN" altLang="en-US" sz="2800" dirty="0">
                <a:solidFill>
                  <a:srgbClr val="262626"/>
                </a:solidFill>
                <a:latin typeface="Microsoft YaHei" pitchFamily="34" charset="-122"/>
                <a:ea typeface="Microsoft YaHei" pitchFamily="34" charset="-122"/>
                <a:sym typeface="Calibri" pitchFamily="34" charset="0"/>
              </a:rPr>
              <a:t>单击“启用编辑”</a:t>
            </a:r>
            <a:r>
              <a:rPr lang="zh-CN" altLang="en-US" sz="2800" dirty="0" smtClean="0">
                <a:solidFill>
                  <a:srgbClr val="262626"/>
                </a:solidFill>
                <a:latin typeface="Microsoft YaHei" pitchFamily="34" charset="-122"/>
                <a:ea typeface="Microsoft YaHei" pitchFamily="34" charset="-122"/>
                <a:sym typeface="Calibri" pitchFamily="34" charset="0"/>
              </a:rPr>
              <a:t>。</a:t>
            </a:r>
            <a:endParaRPr lang="zh-CN" altLang="en-US" sz="2800" dirty="0">
              <a:solidFill>
                <a:srgbClr val="262626"/>
              </a:solidFill>
              <a:latin typeface="Microsoft YaHei" pitchFamily="34" charset="-122"/>
              <a:ea typeface="Microsoft YaHei" pitchFamily="34" charset="-122"/>
              <a:sym typeface="Calibri" pitchFamily="34" charset="0"/>
            </a:endParaRPr>
          </a:p>
        </p:txBody>
      </p:sp>
      <p:sp>
        <p:nvSpPr>
          <p:cNvPr id="9" name="Content Placeholder 2"/>
          <p:cNvSpPr txBox="1">
            <a:spLocks/>
          </p:cNvSpPr>
          <p:nvPr/>
        </p:nvSpPr>
        <p:spPr>
          <a:xfrm>
            <a:off x="609600" y="3962400"/>
            <a:ext cx="8077199" cy="1676399"/>
          </a:xfrm>
          <a:prstGeom prst="rect">
            <a:avLst/>
          </a:prstGeom>
        </p:spPr>
        <p:txBody>
          <a:bodyPr vert="horz" lIns="91440" tIns="45720" rIns="91440" bIns="45720" rtlCol="0">
            <a:normAutofit/>
          </a:bodyPr>
          <a:lstStyle>
            <a:lvl1pPr marL="457200" indent="-457200" algn="l" defTabSz="914400" rtl="0" eaLnBrk="1" latinLnBrk="0" hangingPunct="1">
              <a:spcBef>
                <a:spcPts val="600"/>
              </a:spcBef>
              <a:spcAft>
                <a:spcPts val="1200"/>
              </a:spcAft>
              <a:buClr>
                <a:schemeClr val="accent6"/>
              </a:buClr>
              <a:buFont typeface="+mj-lt"/>
              <a:buAutoNum type="arabicPeriod"/>
              <a:defRPr lang="en-US" sz="2400" kern="1200" dirty="0" smtClean="0">
                <a:solidFill>
                  <a:schemeClr val="tx1">
                    <a:lumMod val="85000"/>
                    <a:lumOff val="15000"/>
                  </a:schemeClr>
                </a:solidFill>
                <a:latin typeface="Segoe UI" pitchFamily="34" charset="0"/>
                <a:ea typeface="Segoe UI" pitchFamily="34" charset="0"/>
                <a:cs typeface="Segoe UI" pitchFamily="34" charset="0"/>
              </a:defRPr>
            </a:lvl1pPr>
            <a:lvl2pPr marL="857250" indent="-457200" algn="l" defTabSz="914400" rtl="0" eaLnBrk="1" latinLnBrk="0" hangingPunct="1">
              <a:spcBef>
                <a:spcPts val="400"/>
              </a:spcBef>
              <a:spcAft>
                <a:spcPts val="1000"/>
              </a:spcAft>
              <a:buClr>
                <a:schemeClr val="accent6"/>
              </a:buClr>
              <a:buFont typeface="+mj-lt"/>
              <a:buAutoNum type="arabicPeriod"/>
              <a:defRPr lang="en-US" sz="2000" kern="1200" dirty="0" smtClean="0">
                <a:solidFill>
                  <a:schemeClr val="tx1">
                    <a:lumMod val="85000"/>
                    <a:lumOff val="15000"/>
                  </a:schemeClr>
                </a:solidFill>
                <a:latin typeface="Segoe UI" pitchFamily="34" charset="0"/>
                <a:ea typeface="Segoe UI" pitchFamily="34" charset="0"/>
                <a:cs typeface="Segoe UI" pitchFamily="34" charset="0"/>
              </a:defRPr>
            </a:lvl2pPr>
            <a:lvl3pPr marL="1257300" indent="-342900" algn="l" defTabSz="914400" rtl="0" eaLnBrk="1" latinLnBrk="0" hangingPunct="1">
              <a:spcBef>
                <a:spcPts val="200"/>
              </a:spcBef>
              <a:spcAft>
                <a:spcPts val="800"/>
              </a:spcAft>
              <a:buClr>
                <a:schemeClr val="accent6"/>
              </a:buClr>
              <a:buFont typeface="+mj-lt"/>
              <a:buAutoNum type="arabicPeriod"/>
              <a:defRPr lang="en-US" sz="1800" kern="1200" dirty="0" smtClean="0">
                <a:solidFill>
                  <a:schemeClr val="tx1">
                    <a:lumMod val="85000"/>
                    <a:lumOff val="15000"/>
                  </a:schemeClr>
                </a:solidFill>
                <a:latin typeface="Segoe UI" pitchFamily="34" charset="0"/>
                <a:ea typeface="Segoe UI" pitchFamily="34" charset="0"/>
                <a:cs typeface="Segoe UI" pitchFamily="34" charset="0"/>
              </a:defRPr>
            </a:lvl3pPr>
            <a:lvl4pPr marL="1714500" indent="-342900" algn="l" defTabSz="914400" rtl="0" eaLnBrk="1" latinLnBrk="0" hangingPunct="1">
              <a:spcBef>
                <a:spcPts val="100"/>
              </a:spcBef>
              <a:spcAft>
                <a:spcPts val="600"/>
              </a:spcAft>
              <a:buClr>
                <a:schemeClr val="accent6"/>
              </a:buClr>
              <a:buFont typeface="+mj-lt"/>
              <a:buAutoNum type="arabicPeriod"/>
              <a:defRPr lang="en-US" sz="1800" kern="1200" dirty="0" smtClean="0">
                <a:solidFill>
                  <a:schemeClr val="tx1">
                    <a:lumMod val="85000"/>
                    <a:lumOff val="15000"/>
                  </a:schemeClr>
                </a:solidFill>
                <a:latin typeface="Segoe UI" pitchFamily="34" charset="0"/>
                <a:ea typeface="Segoe UI" pitchFamily="34" charset="0"/>
                <a:cs typeface="Segoe UI" pitchFamily="34" charset="0"/>
              </a:defRPr>
            </a:lvl4pPr>
            <a:lvl5pPr marL="2171700" indent="-342900" algn="l" defTabSz="914400" rtl="0" eaLnBrk="1" latinLnBrk="0" hangingPunct="1">
              <a:spcBef>
                <a:spcPts val="200"/>
              </a:spcBef>
              <a:spcAft>
                <a:spcPts val="0"/>
              </a:spcAft>
              <a:buClr>
                <a:schemeClr val="accent6"/>
              </a:buClr>
              <a:buFont typeface="+mj-lt"/>
              <a:buAutoNum type="arabicPeriod"/>
              <a:defRPr lang="en-US" sz="1800" kern="1200" dirty="0">
                <a:solidFill>
                  <a:schemeClr val="tx1">
                    <a:lumMod val="85000"/>
                    <a:lumOff val="15000"/>
                  </a:schemeClr>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buSzPct val="100000"/>
              <a:buNone/>
            </a:pPr>
            <a:r>
              <a:rPr lang="en-US" sz="2800" dirty="0" err="1">
                <a:solidFill>
                  <a:srgbClr val="000000"/>
                </a:solidFill>
                <a:latin typeface="Microsoft YaHei" pitchFamily="34" charset="-122"/>
                <a:ea typeface="Microsoft YaHei" pitchFamily="34" charset="-122"/>
                <a:sym typeface="Calibri" pitchFamily="34" charset="0"/>
              </a:rPr>
              <a:t>您需要</a:t>
            </a:r>
            <a:r>
              <a:rPr lang="en-US" sz="2800" dirty="0">
                <a:solidFill>
                  <a:srgbClr val="000000"/>
                </a:solidFill>
                <a:latin typeface="Microsoft YaHei" pitchFamily="34" charset="-122"/>
                <a:ea typeface="Microsoft YaHei" pitchFamily="34" charset="-122"/>
                <a:sym typeface="Calibri" pitchFamily="34" charset="0"/>
              </a:rPr>
              <a:t> PowerPoint 2010 </a:t>
            </a:r>
            <a:r>
              <a:rPr lang="en-US" sz="2800" dirty="0" err="1">
                <a:solidFill>
                  <a:srgbClr val="000000"/>
                </a:solidFill>
                <a:latin typeface="Microsoft YaHei" pitchFamily="34" charset="-122"/>
                <a:ea typeface="Microsoft YaHei" pitchFamily="34" charset="-122"/>
                <a:sym typeface="Calibri" pitchFamily="34" charset="0"/>
              </a:rPr>
              <a:t>来查看此演示文稿</a:t>
            </a:r>
            <a:r>
              <a:rPr lang="en-US" sz="2800" dirty="0">
                <a:solidFill>
                  <a:srgbClr val="000000"/>
                </a:solidFill>
                <a:latin typeface="Microsoft YaHei" pitchFamily="34" charset="-122"/>
                <a:ea typeface="Microsoft YaHei" pitchFamily="34" charset="-122"/>
                <a:sym typeface="Calibri" pitchFamily="34" charset="0"/>
              </a:rPr>
              <a:t>。 </a:t>
            </a:r>
            <a:r>
              <a:rPr lang="en-US" sz="2800" dirty="0" err="1">
                <a:solidFill>
                  <a:srgbClr val="000000"/>
                </a:solidFill>
                <a:latin typeface="Microsoft YaHei" pitchFamily="34" charset="-122"/>
                <a:ea typeface="Microsoft YaHei" pitchFamily="34" charset="-122"/>
                <a:sym typeface="Calibri" pitchFamily="34" charset="0"/>
              </a:rPr>
              <a:t>如果您没有</a:t>
            </a:r>
            <a:r>
              <a:rPr lang="en-US" sz="2800" dirty="0">
                <a:solidFill>
                  <a:srgbClr val="000000"/>
                </a:solidFill>
                <a:latin typeface="Microsoft YaHei" pitchFamily="34" charset="-122"/>
                <a:ea typeface="Microsoft YaHei" pitchFamily="34" charset="-122"/>
                <a:sym typeface="Calibri" pitchFamily="34" charset="0"/>
              </a:rPr>
              <a:t> PowerPoint 2010，</a:t>
            </a:r>
            <a:r>
              <a:rPr lang="en-US" sz="2800" dirty="0">
                <a:solidFill>
                  <a:srgbClr val="000000"/>
                </a:solidFill>
                <a:latin typeface="Microsoft YaHei" pitchFamily="34" charset="-122"/>
                <a:ea typeface="Microsoft YaHei" pitchFamily="34" charset="-122"/>
                <a:sym typeface="Calibri" pitchFamily="34" charset="0"/>
                <a:hlinkClick r:id="rId3"/>
              </a:rPr>
              <a:t>请下载 PowerPoint </a:t>
            </a:r>
            <a:r>
              <a:rPr lang="en-US" sz="2800" dirty="0" err="1">
                <a:solidFill>
                  <a:srgbClr val="000000"/>
                </a:solidFill>
                <a:latin typeface="Microsoft YaHei" pitchFamily="34" charset="-122"/>
                <a:ea typeface="Microsoft YaHei" pitchFamily="34" charset="-122"/>
                <a:sym typeface="Calibri" pitchFamily="34" charset="0"/>
                <a:hlinkClick r:id="rId3"/>
              </a:rPr>
              <a:t>Viewer</a:t>
            </a:r>
            <a:r>
              <a:rPr lang="en-US" sz="2800" dirty="0" err="1">
                <a:solidFill>
                  <a:srgbClr val="000000"/>
                </a:solidFill>
                <a:latin typeface="Microsoft YaHei" pitchFamily="34" charset="-122"/>
                <a:ea typeface="Microsoft YaHei" pitchFamily="34" charset="-122"/>
                <a:sym typeface="Calibri" pitchFamily="34" charset="0"/>
              </a:rPr>
              <a:t>（参见备注窗格中的</a:t>
            </a:r>
            <a:r>
              <a:rPr lang="en-US" sz="2800" dirty="0">
                <a:solidFill>
                  <a:srgbClr val="000000"/>
                </a:solidFill>
                <a:latin typeface="Microsoft YaHei" pitchFamily="34" charset="-122"/>
                <a:ea typeface="Microsoft YaHei" pitchFamily="34" charset="-122"/>
                <a:sym typeface="Calibri" pitchFamily="34" charset="0"/>
              </a:rPr>
              <a:t> URL）。</a:t>
            </a:r>
          </a:p>
        </p:txBody>
      </p:sp>
      <p:pic>
        <p:nvPicPr>
          <p:cNvPr id="10" name="Picture 9"/>
          <p:cNvPicPr/>
          <p:nvPr/>
        </p:nvPicPr>
        <p:blipFill>
          <a:blip r:embed="rId4" cstate="print">
            <a:extLst>
              <a:ext uri="{28A0092B-C50C-407E-A947-70E740481C1C}">
                <a14:useLocalDpi xmlns:a14="http://schemas.microsoft.com/office/drawing/2010/main" val="0"/>
              </a:ext>
            </a:extLst>
          </a:blip>
          <a:stretch>
            <a:fillRect/>
          </a:stretch>
        </p:blipFill>
        <p:spPr bwMode="auto">
          <a:xfrm>
            <a:off x="1672511" y="3207227"/>
            <a:ext cx="5233601" cy="348295"/>
          </a:xfrm>
          <a:prstGeom prst="rect">
            <a:avLst/>
          </a:prstGeom>
          <a:noFill/>
          <a:ln>
            <a:noFill/>
          </a:ln>
        </p:spPr>
      </p:pic>
    </p:spTree>
    <p:extLst>
      <p:ext uri="{BB962C8B-B14F-4D97-AF65-F5344CB8AC3E}">
        <p14:creationId xmlns:p14="http://schemas.microsoft.com/office/powerpoint/2010/main" val="29102765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solidFill>
                  <a:srgbClr val="7F7F7F"/>
                </a:solidFill>
                <a:latin typeface="Microsoft YaHei" pitchFamily="34" charset="-122"/>
                <a:ea typeface="Microsoft YaHei" pitchFamily="34" charset="-122"/>
                <a:sym typeface="Calibri" pitchFamily="34" charset="0"/>
              </a:rPr>
              <a:t>练习建议</a:t>
            </a:r>
            <a:endParaRPr lang="en-US" dirty="0">
              <a:latin typeface="Microsoft YaHei" pitchFamily="34" charset="-122"/>
              <a:ea typeface="Microsoft YaHei" pitchFamily="34" charset="-122"/>
            </a:endParaRPr>
          </a:p>
        </p:txBody>
      </p:sp>
      <p:sp>
        <p:nvSpPr>
          <p:cNvPr id="9" name="Content Placeholder 8"/>
          <p:cNvSpPr>
            <a:spLocks noGrp="1"/>
          </p:cNvSpPr>
          <p:nvPr>
            <p:ph idx="1"/>
          </p:nvPr>
        </p:nvSpPr>
        <p:spPr/>
        <p:txBody>
          <a:bodyPr/>
          <a:lstStyle/>
          <a:p>
            <a:pPr>
              <a:buClr>
                <a:srgbClr val="F79646"/>
              </a:buClr>
              <a:buFont typeface="Calibri" pitchFamily="34" charset="0"/>
              <a:buAutoNum type="arabicPeriod"/>
            </a:pPr>
            <a:r>
              <a:rPr lang="zh-CN" altLang="en-US">
                <a:solidFill>
                  <a:srgbClr val="262626"/>
                </a:solidFill>
                <a:latin typeface="Microsoft YaHei" pitchFamily="34" charset="-122"/>
                <a:ea typeface="Microsoft YaHei" pitchFamily="34" charset="-122"/>
                <a:sym typeface="Calibri" pitchFamily="34" charset="0"/>
              </a:rPr>
              <a:t>对文字添加特殊效果</a:t>
            </a:r>
          </a:p>
          <a:p>
            <a:pPr>
              <a:buClr>
                <a:srgbClr val="F79646"/>
              </a:buClr>
              <a:buFont typeface="Calibri" pitchFamily="34" charset="0"/>
              <a:buAutoNum type="arabicPeriod"/>
            </a:pPr>
            <a:r>
              <a:rPr lang="zh-CN" altLang="en-US">
                <a:solidFill>
                  <a:srgbClr val="262626"/>
                </a:solidFill>
                <a:latin typeface="Microsoft YaHei" pitchFamily="34" charset="-122"/>
                <a:ea typeface="Microsoft YaHei" pitchFamily="34" charset="-122"/>
                <a:sym typeface="Calibri" pitchFamily="34" charset="0"/>
              </a:rPr>
              <a:t>使用图片工具增强照片效果。</a:t>
            </a:r>
          </a:p>
          <a:p>
            <a:pPr>
              <a:buClr>
                <a:srgbClr val="F79646"/>
              </a:buClr>
              <a:buFont typeface="Calibri" pitchFamily="34" charset="0"/>
              <a:buAutoNum type="arabicPeriod"/>
            </a:pPr>
            <a:r>
              <a:rPr lang="zh-CN" altLang="en-US">
                <a:solidFill>
                  <a:srgbClr val="262626"/>
                </a:solidFill>
                <a:latin typeface="Microsoft YaHei" pitchFamily="34" charset="-122"/>
                <a:ea typeface="Microsoft YaHei" pitchFamily="34" charset="-122"/>
                <a:sym typeface="Calibri" pitchFamily="34" charset="0"/>
              </a:rPr>
              <a:t>向文档中添加 </a:t>
            </a:r>
            <a:r>
              <a:rPr lang="en-US" altLang="zh-CN">
                <a:solidFill>
                  <a:srgbClr val="262626"/>
                </a:solidFill>
                <a:latin typeface="Microsoft YaHei" pitchFamily="34" charset="-122"/>
                <a:ea typeface="Microsoft YaHei" pitchFamily="34" charset="-122"/>
                <a:sym typeface="Calibri" pitchFamily="34" charset="0"/>
              </a:rPr>
              <a:t>SmartArt </a:t>
            </a:r>
            <a:r>
              <a:rPr lang="zh-CN" altLang="en-US">
                <a:solidFill>
                  <a:srgbClr val="262626"/>
                </a:solidFill>
                <a:latin typeface="Microsoft YaHei" pitchFamily="34" charset="-122"/>
                <a:ea typeface="Microsoft YaHei" pitchFamily="34" charset="-122"/>
                <a:sym typeface="Calibri" pitchFamily="34" charset="0"/>
              </a:rPr>
              <a:t>图形。</a:t>
            </a:r>
          </a:p>
        </p:txBody>
      </p:sp>
      <p:sp>
        <p:nvSpPr>
          <p:cNvPr id="10" name="Text Placeholder 9"/>
          <p:cNvSpPr>
            <a:spLocks noGrp="1"/>
          </p:cNvSpPr>
          <p:nvPr>
            <p:ph type="body" sz="quarter" idx="13"/>
          </p:nvPr>
        </p:nvSpPr>
        <p:spPr>
          <a:xfrm>
            <a:off x="533400" y="5410200"/>
            <a:ext cx="8153400" cy="762000"/>
          </a:xfrm>
        </p:spPr>
        <p:txBody>
          <a:bodyPr/>
          <a:lstStyle/>
          <a:p>
            <a:r>
              <a:rPr lang="en-US" dirty="0" err="1">
                <a:solidFill>
                  <a:srgbClr val="000000"/>
                </a:solidFill>
                <a:latin typeface="Microsoft YaHei" pitchFamily="34" charset="-122"/>
                <a:ea typeface="Microsoft YaHei" pitchFamily="34" charset="-122"/>
                <a:sym typeface="Calibri" pitchFamily="34" charset="0"/>
                <a:hlinkClick r:id="rId3"/>
              </a:rPr>
              <a:t>在线练习</a:t>
            </a:r>
            <a:r>
              <a:rPr lang="en-US" dirty="0" err="1">
                <a:solidFill>
                  <a:srgbClr val="000000"/>
                </a:solidFill>
                <a:latin typeface="Microsoft YaHei" pitchFamily="34" charset="-122"/>
                <a:ea typeface="Microsoft YaHei" pitchFamily="34" charset="-122"/>
                <a:sym typeface="Calibri" pitchFamily="34" charset="0"/>
              </a:rPr>
              <a:t>（需要</a:t>
            </a:r>
            <a:r>
              <a:rPr lang="en-US" dirty="0">
                <a:solidFill>
                  <a:srgbClr val="000000"/>
                </a:solidFill>
                <a:latin typeface="Microsoft YaHei" pitchFamily="34" charset="-122"/>
                <a:ea typeface="Microsoft YaHei" pitchFamily="34" charset="-122"/>
                <a:sym typeface="Calibri" pitchFamily="34" charset="0"/>
              </a:rPr>
              <a:t> Word </a:t>
            </a:r>
            <a:r>
              <a:rPr lang="en-US" dirty="0" smtClean="0">
                <a:solidFill>
                  <a:srgbClr val="000000"/>
                </a:solidFill>
                <a:latin typeface="Microsoft YaHei" pitchFamily="34" charset="-122"/>
                <a:ea typeface="Microsoft YaHei" pitchFamily="34" charset="-122"/>
                <a:sym typeface="Calibri" pitchFamily="34" charset="0"/>
              </a:rPr>
              <a:t>2010）</a:t>
            </a:r>
            <a:endParaRPr lang="en-US" dirty="0">
              <a:solidFill>
                <a:srgbClr val="000000"/>
              </a:solidFill>
              <a:latin typeface="Microsoft YaHei" pitchFamily="34" charset="-122"/>
              <a:ea typeface="Microsoft YaHei" pitchFamily="34" charset="-122"/>
              <a:sym typeface="Calibri" pitchFamily="34" charset="0"/>
            </a:endParaRPr>
          </a:p>
        </p:txBody>
      </p:sp>
      <p:sp>
        <p:nvSpPr>
          <p:cNvPr id="6" name="Footer Placeholder 3"/>
          <p:cNvSpPr>
            <a:spLocks noGrp="1"/>
          </p:cNvSpPr>
          <p:nvPr>
            <p:ph type="ftr" sz="quarter" idx="11"/>
          </p:nvPr>
        </p:nvSpPr>
        <p:spPr>
          <a:xfrm>
            <a:off x="1828800" y="6356350"/>
            <a:ext cx="5486400" cy="365125"/>
          </a:xfrm>
        </p:spPr>
        <p:txBody>
          <a:bodyPr/>
          <a:lstStyle/>
          <a:p>
            <a:pPr fontAlgn="base">
              <a:spcBef>
                <a:spcPct val="0"/>
              </a:spcBef>
              <a:spcAft>
                <a:spcPct val="0"/>
              </a:spcAft>
              <a:buSzPct val="100000"/>
            </a:pPr>
            <a:r>
              <a:rPr lang="en-US">
                <a:solidFill>
                  <a:srgbClr val="898989"/>
                </a:solidFill>
                <a:latin typeface="Microsoft YaHei" pitchFamily="34" charset="-122"/>
                <a:ea typeface="Microsoft YaHei" pitchFamily="34" charset="-122"/>
                <a:sym typeface="Calibri" pitchFamily="34" charset="0"/>
              </a:rPr>
              <a:t>在 Word 2010 中创建具有视觉冲击力的文档</a:t>
            </a:r>
          </a:p>
        </p:txBody>
      </p:sp>
    </p:spTree>
    <p:extLst>
      <p:ext uri="{BB962C8B-B14F-4D97-AF65-F5344CB8AC3E}">
        <p14:creationId xmlns:p14="http://schemas.microsoft.com/office/powerpoint/2010/main" val="40540746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Effect transition="in" filter="fade">
                                      <p:cBhvr>
                                        <p:cTn id="13" dur="1000"/>
                                        <p:tgtEl>
                                          <p:spTgt spid="9">
                                            <p:txEl>
                                              <p:pRg st="1" end="1"/>
                                            </p:txEl>
                                          </p:spTgt>
                                        </p:tgtEl>
                                      </p:cBhvr>
                                    </p:animEffect>
                                    <p:anim calcmode="lin" valueType="num">
                                      <p:cBhvr>
                                        <p:cTn id="14"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Effect transition="in" filter="fade">
                                      <p:cBhvr>
                                        <p:cTn id="19" dur="1000"/>
                                        <p:tgtEl>
                                          <p:spTgt spid="9">
                                            <p:txEl>
                                              <p:pRg st="2" end="2"/>
                                            </p:txEl>
                                          </p:spTgt>
                                        </p:tgtEl>
                                      </p:cBhvr>
                                    </p:animEffect>
                                    <p:anim calcmode="lin" valueType="num">
                                      <p:cBhvr>
                                        <p:cTn id="20"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xEl>
                                              <p:pRg st="0" end="0"/>
                                            </p:txEl>
                                          </p:spTgt>
                                        </p:tgtEl>
                                        <p:attrNameLst>
                                          <p:attrName>style.visibility</p:attrName>
                                        </p:attrNameLst>
                                      </p:cBhvr>
                                      <p:to>
                                        <p:strVal val="visible"/>
                                      </p:to>
                                    </p:set>
                                    <p:animEffect transition="in" filter="fade">
                                      <p:cBhvr>
                                        <p:cTn id="26" dur="500"/>
                                        <p:tgtEl>
                                          <p:spTgt spid="10">
                                            <p:txEl>
                                              <p:pRg st="0" end="0"/>
                                            </p:txEl>
                                          </p:spTgt>
                                        </p:tgtEl>
                                      </p:cBhvr>
                                    </p:animEffect>
                                    <p:anim calcmode="lin" valueType="num">
                                      <p:cBhvr>
                                        <p:cTn id="2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8" dur="5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solidFill>
                  <a:srgbClr val="7F7F7F"/>
                </a:solidFill>
                <a:latin typeface="Microsoft YaHei" pitchFamily="34" charset="-122"/>
                <a:ea typeface="Microsoft YaHei" pitchFamily="34" charset="-122"/>
                <a:sym typeface="Calibri" pitchFamily="34" charset="0"/>
              </a:rPr>
              <a:t>测试问题 1</a:t>
            </a:r>
            <a:endParaRPr lang="en-US" dirty="0">
              <a:latin typeface="Microsoft YaHei" pitchFamily="34" charset="-122"/>
              <a:ea typeface="Microsoft YaHei" pitchFamily="34" charset="-122"/>
            </a:endParaRPr>
          </a:p>
        </p:txBody>
      </p:sp>
      <p:sp>
        <p:nvSpPr>
          <p:cNvPr id="8" name="Content Placeholder 7"/>
          <p:cNvSpPr>
            <a:spLocks noGrp="1"/>
          </p:cNvSpPr>
          <p:nvPr>
            <p:ph idx="1"/>
          </p:nvPr>
        </p:nvSpPr>
        <p:spPr/>
        <p:txBody>
          <a:bodyPr>
            <a:normAutofit/>
          </a:bodyPr>
          <a:lstStyle/>
          <a:p>
            <a:pPr>
              <a:lnSpc>
                <a:spcPct val="90000"/>
              </a:lnSpc>
              <a:buClrTx/>
            </a:pPr>
            <a:r>
              <a:rPr lang="zh-CN" altLang="en-US">
                <a:solidFill>
                  <a:srgbClr val="262626"/>
                </a:solidFill>
                <a:latin typeface="Microsoft YaHei" pitchFamily="34" charset="-122"/>
                <a:ea typeface="Microsoft YaHei" pitchFamily="34" charset="-122"/>
                <a:sym typeface="Calibri" pitchFamily="34" charset="0"/>
              </a:rPr>
              <a:t>“文字效果”按钮位于功能区的“开始”选项卡上的哪个组中？ （选择一个答案。）</a:t>
            </a:r>
          </a:p>
        </p:txBody>
      </p:sp>
      <p:sp>
        <p:nvSpPr>
          <p:cNvPr id="9" name="Content Placeholder 8"/>
          <p:cNvSpPr>
            <a:spLocks noGrp="1"/>
          </p:cNvSpPr>
          <p:nvPr>
            <p:ph idx="13"/>
          </p:nvPr>
        </p:nvSpPr>
        <p:spPr/>
        <p:txBody>
          <a:bodyPr/>
          <a:lstStyle/>
          <a:p>
            <a:pPr>
              <a:buClr>
                <a:srgbClr val="F79646"/>
              </a:buClr>
              <a:buFont typeface="Calibri" pitchFamily="34" charset="0"/>
              <a:buAutoNum type="arabicPeriod"/>
            </a:pPr>
            <a:r>
              <a:rPr lang="zh-CN" altLang="en-US" dirty="0" smtClean="0">
                <a:solidFill>
                  <a:srgbClr val="262626"/>
                </a:solidFill>
                <a:latin typeface="Microsoft YaHei" pitchFamily="34" charset="-122"/>
                <a:ea typeface="Microsoft YaHei" pitchFamily="34" charset="-122"/>
                <a:sym typeface="Calibri" pitchFamily="34" charset="0"/>
              </a:rPr>
              <a:t>“样式”组。</a:t>
            </a:r>
            <a:endParaRPr lang="zh-CN" altLang="en-US" dirty="0">
              <a:solidFill>
                <a:srgbClr val="262626"/>
              </a:solidFill>
              <a:latin typeface="Microsoft YaHei" pitchFamily="34" charset="-122"/>
              <a:ea typeface="Microsoft YaHei" pitchFamily="34" charset="-122"/>
              <a:sym typeface="Calibri" pitchFamily="34" charset="0"/>
            </a:endParaRPr>
          </a:p>
          <a:p>
            <a:pPr>
              <a:buClr>
                <a:srgbClr val="F79646"/>
              </a:buClr>
              <a:buFont typeface="Calibri" pitchFamily="34" charset="0"/>
              <a:buAutoNum type="arabicPeriod"/>
            </a:pPr>
            <a:r>
              <a:rPr lang="zh-CN" altLang="en-US" b="1" dirty="0" smtClean="0">
                <a:solidFill>
                  <a:srgbClr val="262626"/>
                </a:solidFill>
                <a:latin typeface="Microsoft YaHei" pitchFamily="34" charset="-122"/>
                <a:ea typeface="Microsoft YaHei" pitchFamily="34" charset="-122"/>
                <a:sym typeface="Calibri" pitchFamily="34" charset="0"/>
              </a:rPr>
              <a:t> </a:t>
            </a:r>
            <a:r>
              <a:rPr lang="zh-CN" altLang="en-US" dirty="0" smtClean="0">
                <a:solidFill>
                  <a:srgbClr val="262626"/>
                </a:solidFill>
                <a:latin typeface="Microsoft YaHei" pitchFamily="34" charset="-122"/>
                <a:ea typeface="Microsoft YaHei" pitchFamily="34" charset="-122"/>
                <a:sym typeface="Calibri" pitchFamily="34" charset="0"/>
              </a:rPr>
              <a:t>“段落”</a:t>
            </a:r>
            <a:r>
              <a:rPr lang="zh-CN" altLang="en-US" dirty="0">
                <a:solidFill>
                  <a:srgbClr val="262626"/>
                </a:solidFill>
                <a:latin typeface="Microsoft YaHei" pitchFamily="34" charset="-122"/>
                <a:ea typeface="Microsoft YaHei" pitchFamily="34" charset="-122"/>
                <a:sym typeface="Calibri" pitchFamily="34" charset="0"/>
              </a:rPr>
              <a:t>组。</a:t>
            </a:r>
          </a:p>
          <a:p>
            <a:pPr>
              <a:buClr>
                <a:srgbClr val="F79646"/>
              </a:buClr>
              <a:buFont typeface="Calibri" pitchFamily="34" charset="0"/>
              <a:buAutoNum type="arabicPeriod"/>
            </a:pPr>
            <a:r>
              <a:rPr lang="zh-CN" altLang="en-US" dirty="0" smtClean="0">
                <a:solidFill>
                  <a:srgbClr val="262626"/>
                </a:solidFill>
                <a:latin typeface="Microsoft YaHei" pitchFamily="34" charset="-122"/>
                <a:ea typeface="Microsoft YaHei" pitchFamily="34" charset="-122"/>
                <a:sym typeface="Calibri" pitchFamily="34" charset="0"/>
              </a:rPr>
              <a:t> “字体”</a:t>
            </a:r>
            <a:r>
              <a:rPr lang="zh-CN" altLang="en-US" dirty="0">
                <a:solidFill>
                  <a:srgbClr val="262626"/>
                </a:solidFill>
                <a:latin typeface="Microsoft YaHei" pitchFamily="34" charset="-122"/>
                <a:ea typeface="Microsoft YaHei" pitchFamily="34" charset="-122"/>
                <a:sym typeface="Calibri" pitchFamily="34" charset="0"/>
              </a:rPr>
              <a:t>组。</a:t>
            </a:r>
          </a:p>
        </p:txBody>
      </p:sp>
      <p:sp>
        <p:nvSpPr>
          <p:cNvPr id="6" name="Footer Placeholder 3"/>
          <p:cNvSpPr>
            <a:spLocks noGrp="1"/>
          </p:cNvSpPr>
          <p:nvPr>
            <p:ph type="ftr" sz="quarter" idx="11"/>
          </p:nvPr>
        </p:nvSpPr>
        <p:spPr>
          <a:xfrm>
            <a:off x="1828800" y="6356350"/>
            <a:ext cx="5486400" cy="365125"/>
          </a:xfrm>
        </p:spPr>
        <p:txBody>
          <a:bodyPr/>
          <a:lstStyle/>
          <a:p>
            <a:pPr fontAlgn="base">
              <a:spcBef>
                <a:spcPct val="0"/>
              </a:spcBef>
              <a:spcAft>
                <a:spcPct val="0"/>
              </a:spcAft>
              <a:buSzPct val="100000"/>
            </a:pPr>
            <a:r>
              <a:rPr lang="en-US">
                <a:solidFill>
                  <a:srgbClr val="898989"/>
                </a:solidFill>
                <a:latin typeface="Microsoft YaHei" pitchFamily="34" charset="-122"/>
                <a:ea typeface="Microsoft YaHei" pitchFamily="34" charset="-122"/>
                <a:sym typeface="Calibri" pitchFamily="34" charset="0"/>
              </a:rPr>
              <a:t>在 Word 2010 中创建具有视觉冲击力的文档</a:t>
            </a:r>
          </a:p>
        </p:txBody>
      </p:sp>
    </p:spTree>
    <p:extLst>
      <p:ext uri="{BB962C8B-B14F-4D97-AF65-F5344CB8AC3E}">
        <p14:creationId xmlns:p14="http://schemas.microsoft.com/office/powerpoint/2010/main" val="369180342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solidFill>
                  <a:srgbClr val="7F7F7F"/>
                </a:solidFill>
                <a:latin typeface="Microsoft YaHei" pitchFamily="34" charset="-122"/>
                <a:ea typeface="Microsoft YaHei" pitchFamily="34" charset="-122"/>
                <a:sym typeface="Calibri" pitchFamily="34" charset="0"/>
              </a:rPr>
              <a:t>测试问题 1</a:t>
            </a:r>
            <a:endParaRPr lang="en-US" dirty="0">
              <a:latin typeface="Microsoft YaHei" pitchFamily="34" charset="-122"/>
              <a:ea typeface="Microsoft YaHei" pitchFamily="34" charset="-122"/>
            </a:endParaRPr>
          </a:p>
        </p:txBody>
      </p:sp>
      <p:sp>
        <p:nvSpPr>
          <p:cNvPr id="8" name="Content Placeholder 7"/>
          <p:cNvSpPr>
            <a:spLocks noGrp="1"/>
          </p:cNvSpPr>
          <p:nvPr>
            <p:ph idx="13"/>
          </p:nvPr>
        </p:nvSpPr>
        <p:spPr>
          <a:xfrm>
            <a:off x="508000" y="4572000"/>
            <a:ext cx="8229600" cy="1371600"/>
          </a:xfrm>
        </p:spPr>
        <p:txBody>
          <a:bodyPr/>
          <a:lstStyle/>
          <a:p>
            <a:pPr>
              <a:buClrTx/>
            </a:pPr>
            <a:r>
              <a:rPr lang="zh-CN" altLang="en-US" dirty="0" smtClean="0">
                <a:solidFill>
                  <a:srgbClr val="262626"/>
                </a:solidFill>
                <a:latin typeface="Microsoft YaHei" pitchFamily="34" charset="-122"/>
                <a:ea typeface="Microsoft YaHei" pitchFamily="34" charset="-122"/>
                <a:sym typeface="Calibri" pitchFamily="34" charset="0"/>
              </a:rPr>
              <a:t>“文字效果”</a:t>
            </a:r>
            <a:r>
              <a:rPr lang="zh-CN" altLang="en-US" dirty="0">
                <a:solidFill>
                  <a:srgbClr val="262626"/>
                </a:solidFill>
                <a:latin typeface="Microsoft YaHei" pitchFamily="34" charset="-122"/>
                <a:ea typeface="Microsoft YaHei" pitchFamily="34" charset="-122"/>
                <a:sym typeface="Calibri" pitchFamily="34" charset="0"/>
              </a:rPr>
              <a:t>按钮位于“开始”选项卡上的“字体”组中</a:t>
            </a:r>
            <a:r>
              <a:rPr lang="zh-CN" altLang="en-US" dirty="0" smtClean="0">
                <a:solidFill>
                  <a:srgbClr val="262626"/>
                </a:solidFill>
                <a:latin typeface="Microsoft YaHei" pitchFamily="34" charset="-122"/>
                <a:ea typeface="Microsoft YaHei" pitchFamily="34" charset="-122"/>
                <a:sym typeface="Calibri" pitchFamily="34" charset="0"/>
              </a:rPr>
              <a:t>。</a:t>
            </a:r>
            <a:endParaRPr lang="zh-CN" altLang="en-US" dirty="0">
              <a:solidFill>
                <a:srgbClr val="262626"/>
              </a:solidFill>
              <a:latin typeface="Microsoft YaHei" pitchFamily="34" charset="-122"/>
              <a:ea typeface="Microsoft YaHei" pitchFamily="34" charset="-122"/>
              <a:sym typeface="Calibri" pitchFamily="34" charset="0"/>
            </a:endParaRPr>
          </a:p>
        </p:txBody>
      </p:sp>
      <p:sp>
        <p:nvSpPr>
          <p:cNvPr id="10" name="Content Placeholder 7"/>
          <p:cNvSpPr>
            <a:spLocks noGrp="1"/>
          </p:cNvSpPr>
          <p:nvPr>
            <p:ph idx="1"/>
          </p:nvPr>
        </p:nvSpPr>
        <p:spPr>
          <a:xfrm>
            <a:off x="493059" y="1376997"/>
            <a:ext cx="8229600" cy="756603"/>
          </a:xfrm>
        </p:spPr>
        <p:txBody>
          <a:bodyPr>
            <a:normAutofit/>
          </a:bodyPr>
          <a:lstStyle/>
          <a:p>
            <a:pPr>
              <a:lnSpc>
                <a:spcPct val="90000"/>
              </a:lnSpc>
              <a:buClrTx/>
            </a:pPr>
            <a:r>
              <a:rPr lang="zh-CN" altLang="en-US">
                <a:solidFill>
                  <a:srgbClr val="262626"/>
                </a:solidFill>
                <a:latin typeface="Microsoft YaHei" pitchFamily="34" charset="-122"/>
                <a:ea typeface="Microsoft YaHei" pitchFamily="34" charset="-122"/>
                <a:sym typeface="Calibri" pitchFamily="34" charset="0"/>
              </a:rPr>
              <a:t>“文字效果”按钮位于功能区的“开始”选项卡上的哪个组中？</a:t>
            </a:r>
          </a:p>
        </p:txBody>
      </p:sp>
      <p:sp>
        <p:nvSpPr>
          <p:cNvPr id="11" name="Title 5"/>
          <p:cNvSpPr txBox="1">
            <a:spLocks/>
          </p:cNvSpPr>
          <p:nvPr/>
        </p:nvSpPr>
        <p:spPr>
          <a:xfrm>
            <a:off x="457200" y="2286000"/>
            <a:ext cx="8229600"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lumMod val="50000"/>
                    <a:lumOff val="50000"/>
                  </a:schemeClr>
                </a:solidFill>
                <a:latin typeface="Segoe Light"/>
                <a:ea typeface="+mj-ea"/>
                <a:cs typeface="+mj-cs"/>
              </a:defRPr>
            </a:lvl1pPr>
          </a:lstStyle>
          <a:p>
            <a:pPr>
              <a:buSzPct val="100000"/>
            </a:pPr>
            <a:r>
              <a:rPr lang="en-US">
                <a:solidFill>
                  <a:srgbClr val="7F7F7F"/>
                </a:solidFill>
                <a:latin typeface="Microsoft YaHei" pitchFamily="34" charset="-122"/>
                <a:ea typeface="Microsoft YaHei" pitchFamily="34" charset="-122"/>
                <a:sym typeface="Calibri" pitchFamily="34" charset="0"/>
              </a:rPr>
              <a:t>答案：</a:t>
            </a:r>
          </a:p>
        </p:txBody>
      </p:sp>
      <p:sp>
        <p:nvSpPr>
          <p:cNvPr id="12" name="Content Placeholder 6"/>
          <p:cNvSpPr txBox="1">
            <a:spLocks/>
          </p:cNvSpPr>
          <p:nvPr/>
        </p:nvSpPr>
        <p:spPr>
          <a:xfrm>
            <a:off x="533400" y="3429000"/>
            <a:ext cx="8229600" cy="756603"/>
          </a:xfrm>
          <a:prstGeom prst="rect">
            <a:avLst/>
          </a:prstGeom>
        </p:spPr>
        <p:txBody>
          <a:bodyPr vert="horz" lIns="91440" tIns="45720" rIns="91440" bIns="45720" rtlCol="0">
            <a:normAutofit/>
          </a:bodyPr>
          <a:lstStyle>
            <a:lvl1pPr marL="0" indent="0" algn="l" defTabSz="914400" rtl="0" eaLnBrk="1" latinLnBrk="0" hangingPunct="1">
              <a:spcBef>
                <a:spcPts val="600"/>
              </a:spcBef>
              <a:spcAft>
                <a:spcPts val="1200"/>
              </a:spcAft>
              <a:buClr>
                <a:schemeClr val="accent6"/>
              </a:buClr>
              <a:buFontTx/>
              <a:buNone/>
              <a:defRPr lang="en-US" sz="2400" kern="1200" dirty="0" smtClean="0">
                <a:solidFill>
                  <a:schemeClr val="tx1">
                    <a:lumMod val="85000"/>
                    <a:lumOff val="15000"/>
                  </a:schemeClr>
                </a:solidFill>
                <a:latin typeface="Segoe UI Semibold" pitchFamily="34" charset="0"/>
                <a:ea typeface="Segoe UI" pitchFamily="34" charset="0"/>
                <a:cs typeface="Segoe UI" pitchFamily="34" charset="0"/>
              </a:defRPr>
            </a:lvl1pPr>
            <a:lvl2pPr marL="400050" indent="0" algn="l" defTabSz="914400" rtl="0" eaLnBrk="1" latinLnBrk="0" hangingPunct="1">
              <a:spcBef>
                <a:spcPts val="400"/>
              </a:spcBef>
              <a:spcAft>
                <a:spcPts val="1000"/>
              </a:spcAft>
              <a:buClr>
                <a:schemeClr val="accent6"/>
              </a:buClr>
              <a:buFontTx/>
              <a:buNone/>
              <a:defRPr lang="en-US" sz="2000" kern="1200" dirty="0" smtClean="0">
                <a:solidFill>
                  <a:schemeClr val="tx1">
                    <a:lumMod val="85000"/>
                    <a:lumOff val="15000"/>
                  </a:schemeClr>
                </a:solidFill>
                <a:latin typeface="Segoe UI" pitchFamily="34" charset="0"/>
                <a:ea typeface="Segoe UI" pitchFamily="34" charset="0"/>
                <a:cs typeface="Segoe UI" pitchFamily="34" charset="0"/>
              </a:defRPr>
            </a:lvl2pPr>
            <a:lvl3pPr marL="914400" indent="0" algn="l" defTabSz="914400" rtl="0" eaLnBrk="1" latinLnBrk="0" hangingPunct="1">
              <a:spcBef>
                <a:spcPts val="200"/>
              </a:spcBef>
              <a:spcAft>
                <a:spcPts val="800"/>
              </a:spcAft>
              <a:buClr>
                <a:schemeClr val="accent6"/>
              </a:buClr>
              <a:buFontTx/>
              <a:buNone/>
              <a:defRPr lang="en-US" sz="1800" kern="1200" dirty="0" smtClean="0">
                <a:solidFill>
                  <a:schemeClr val="tx1">
                    <a:lumMod val="85000"/>
                    <a:lumOff val="15000"/>
                  </a:schemeClr>
                </a:solidFill>
                <a:latin typeface="Segoe UI" pitchFamily="34" charset="0"/>
                <a:ea typeface="Segoe UI" pitchFamily="34" charset="0"/>
                <a:cs typeface="Segoe UI" pitchFamily="34" charset="0"/>
              </a:defRPr>
            </a:lvl3pPr>
            <a:lvl4pPr marL="1371600" indent="0" algn="l" defTabSz="914400" rtl="0" eaLnBrk="1" latinLnBrk="0" hangingPunct="1">
              <a:spcBef>
                <a:spcPts val="100"/>
              </a:spcBef>
              <a:spcAft>
                <a:spcPts val="600"/>
              </a:spcAft>
              <a:buClr>
                <a:schemeClr val="accent6"/>
              </a:buClr>
              <a:buFontTx/>
              <a:buNone/>
              <a:defRPr lang="en-US" sz="1800" kern="1200" dirty="0" smtClean="0">
                <a:solidFill>
                  <a:schemeClr val="tx1">
                    <a:lumMod val="85000"/>
                    <a:lumOff val="15000"/>
                  </a:schemeClr>
                </a:solidFill>
                <a:latin typeface="Segoe UI" pitchFamily="34" charset="0"/>
                <a:ea typeface="Segoe UI" pitchFamily="34" charset="0"/>
                <a:cs typeface="Segoe UI" pitchFamily="34" charset="0"/>
              </a:defRPr>
            </a:lvl4pPr>
            <a:lvl5pPr marL="1828800" indent="0" algn="l" defTabSz="914400" rtl="0" eaLnBrk="1" latinLnBrk="0" hangingPunct="1">
              <a:spcBef>
                <a:spcPts val="200"/>
              </a:spcBef>
              <a:spcAft>
                <a:spcPts val="0"/>
              </a:spcAft>
              <a:buClr>
                <a:schemeClr val="accent6"/>
              </a:buClr>
              <a:buFontTx/>
              <a:buNone/>
              <a:defRPr lang="en-US" sz="1800" kern="1200" dirty="0">
                <a:solidFill>
                  <a:schemeClr val="tx1">
                    <a:lumMod val="85000"/>
                    <a:lumOff val="15000"/>
                  </a:schemeClr>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F79646"/>
              </a:buClr>
              <a:buFont typeface="Calibri" pitchFamily="34" charset="0"/>
              <a:buAutoNum type="arabicPeriod" startAt="3"/>
            </a:pPr>
            <a:r>
              <a:rPr lang="en-US" b="1">
                <a:solidFill>
                  <a:srgbClr val="262626"/>
                </a:solidFill>
                <a:latin typeface="Microsoft YaHei" pitchFamily="34" charset="-122"/>
                <a:ea typeface="Microsoft YaHei" pitchFamily="34" charset="-122"/>
                <a:sym typeface="Calibri" pitchFamily="34" charset="0"/>
              </a:rPr>
              <a:t>“字体”组</a:t>
            </a:r>
            <a:r>
              <a:rPr lang="en-US">
                <a:solidFill>
                  <a:srgbClr val="262626"/>
                </a:solidFill>
                <a:latin typeface="Microsoft YaHei" pitchFamily="34" charset="-122"/>
                <a:ea typeface="Microsoft YaHei" pitchFamily="34" charset="-122"/>
                <a:sym typeface="Calibri" pitchFamily="34" charset="0"/>
              </a:rPr>
              <a:t>。</a:t>
            </a:r>
          </a:p>
        </p:txBody>
      </p:sp>
      <p:sp>
        <p:nvSpPr>
          <p:cNvPr id="9" name="Footer Placeholder 3"/>
          <p:cNvSpPr>
            <a:spLocks noGrp="1"/>
          </p:cNvSpPr>
          <p:nvPr>
            <p:ph type="ftr" sz="quarter" idx="11"/>
          </p:nvPr>
        </p:nvSpPr>
        <p:spPr>
          <a:xfrm>
            <a:off x="1828800" y="6356350"/>
            <a:ext cx="5486400" cy="365125"/>
          </a:xfrm>
        </p:spPr>
        <p:txBody>
          <a:bodyPr/>
          <a:lstStyle/>
          <a:p>
            <a:pPr fontAlgn="base">
              <a:spcBef>
                <a:spcPct val="0"/>
              </a:spcBef>
              <a:spcAft>
                <a:spcPct val="0"/>
              </a:spcAft>
              <a:buSzPct val="100000"/>
            </a:pPr>
            <a:r>
              <a:rPr lang="en-US">
                <a:solidFill>
                  <a:srgbClr val="898989"/>
                </a:solidFill>
                <a:latin typeface="Microsoft YaHei" pitchFamily="34" charset="-122"/>
                <a:ea typeface="Microsoft YaHei" pitchFamily="34" charset="-122"/>
                <a:sym typeface="Calibri" pitchFamily="34" charset="0"/>
              </a:rPr>
              <a:t>在 Word 2010 中创建具有视觉冲击力的文档</a:t>
            </a:r>
          </a:p>
        </p:txBody>
      </p:sp>
    </p:spTree>
    <p:extLst>
      <p:ext uri="{BB962C8B-B14F-4D97-AF65-F5344CB8AC3E}">
        <p14:creationId xmlns:p14="http://schemas.microsoft.com/office/powerpoint/2010/main" val="35902513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10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1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solidFill>
                  <a:srgbClr val="7F7F7F"/>
                </a:solidFill>
                <a:latin typeface="Microsoft YaHei" pitchFamily="34" charset="-122"/>
                <a:ea typeface="Microsoft YaHei" pitchFamily="34" charset="-122"/>
                <a:sym typeface="Calibri" pitchFamily="34" charset="0"/>
              </a:rPr>
              <a:t>测试问题 2</a:t>
            </a:r>
            <a:endParaRPr lang="en-US" dirty="0">
              <a:latin typeface="Microsoft YaHei" pitchFamily="34" charset="-122"/>
              <a:ea typeface="Microsoft YaHei" pitchFamily="34" charset="-122"/>
            </a:endParaRPr>
          </a:p>
        </p:txBody>
      </p:sp>
      <p:sp>
        <p:nvSpPr>
          <p:cNvPr id="8" name="Content Placeholder 7"/>
          <p:cNvSpPr>
            <a:spLocks noGrp="1"/>
          </p:cNvSpPr>
          <p:nvPr>
            <p:ph idx="1"/>
          </p:nvPr>
        </p:nvSpPr>
        <p:spPr>
          <a:xfrm>
            <a:off x="493059" y="1219200"/>
            <a:ext cx="8229600" cy="1518603"/>
          </a:xfrm>
        </p:spPr>
        <p:txBody>
          <a:bodyPr>
            <a:normAutofit/>
          </a:bodyPr>
          <a:lstStyle/>
          <a:p>
            <a:pPr>
              <a:lnSpc>
                <a:spcPct val="90000"/>
              </a:lnSpc>
              <a:buClrTx/>
            </a:pPr>
            <a:r>
              <a:rPr lang="zh-CN" altLang="en-US" dirty="0">
                <a:solidFill>
                  <a:srgbClr val="262626"/>
                </a:solidFill>
                <a:latin typeface="Microsoft YaHei" pitchFamily="34" charset="-122"/>
                <a:ea typeface="Microsoft YaHei" pitchFamily="34" charset="-122"/>
                <a:sym typeface="Calibri" pitchFamily="34" charset="0"/>
              </a:rPr>
              <a:t>您对文档标题（已使用“标题”样式设置了样式）应用了您喜欢的文字效果。 如何更新现有“标题”样式以使其符合您所创建的新外观？ （选择一个答案。）</a:t>
            </a:r>
          </a:p>
        </p:txBody>
      </p:sp>
      <p:sp>
        <p:nvSpPr>
          <p:cNvPr id="9" name="Content Placeholder 8"/>
          <p:cNvSpPr>
            <a:spLocks noGrp="1"/>
          </p:cNvSpPr>
          <p:nvPr>
            <p:ph idx="13"/>
          </p:nvPr>
        </p:nvSpPr>
        <p:spPr>
          <a:xfrm>
            <a:off x="518160" y="2895600"/>
            <a:ext cx="8229600" cy="3505200"/>
          </a:xfrm>
        </p:spPr>
        <p:txBody>
          <a:bodyPr/>
          <a:lstStyle/>
          <a:p>
            <a:pPr>
              <a:buClr>
                <a:srgbClr val="F79646"/>
              </a:buClr>
              <a:buFont typeface="Calibri" pitchFamily="34" charset="0"/>
              <a:buAutoNum type="arabicPeriod"/>
            </a:pPr>
            <a:r>
              <a:rPr lang="zh-CN" altLang="en-US" dirty="0">
                <a:solidFill>
                  <a:srgbClr val="262626"/>
                </a:solidFill>
                <a:latin typeface="Microsoft YaHei" pitchFamily="34" charset="-122"/>
                <a:ea typeface="Microsoft YaHei" pitchFamily="34" charset="-122"/>
                <a:sym typeface="Calibri" pitchFamily="34" charset="0"/>
              </a:rPr>
              <a:t>选择应用了文字效果的文档标题。在“样式”组中，右键单击“标题”样式，然后单击“更新标题以匹配所选内容”</a:t>
            </a:r>
            <a:r>
              <a:rPr lang="zh-CN" altLang="en-US" dirty="0" smtClean="0">
                <a:solidFill>
                  <a:srgbClr val="262626"/>
                </a:solidFill>
                <a:latin typeface="Microsoft YaHei" pitchFamily="34" charset="-122"/>
                <a:ea typeface="Microsoft YaHei" pitchFamily="34" charset="-122"/>
                <a:sym typeface="Calibri" pitchFamily="34" charset="0"/>
              </a:rPr>
              <a:t>。</a:t>
            </a:r>
            <a:endParaRPr lang="zh-CN" altLang="en-US" dirty="0">
              <a:solidFill>
                <a:srgbClr val="262626"/>
              </a:solidFill>
              <a:latin typeface="Microsoft YaHei" pitchFamily="34" charset="-122"/>
              <a:ea typeface="Microsoft YaHei" pitchFamily="34" charset="-122"/>
              <a:sym typeface="Calibri" pitchFamily="34" charset="0"/>
            </a:endParaRPr>
          </a:p>
          <a:p>
            <a:pPr>
              <a:buClr>
                <a:srgbClr val="F79646"/>
              </a:buClr>
              <a:buFont typeface="Calibri" pitchFamily="34" charset="0"/>
              <a:buAutoNum type="arabicPeriod"/>
            </a:pPr>
            <a:r>
              <a:rPr lang="zh-CN" altLang="en-US" dirty="0">
                <a:solidFill>
                  <a:srgbClr val="262626"/>
                </a:solidFill>
                <a:latin typeface="Microsoft YaHei" pitchFamily="34" charset="-122"/>
                <a:ea typeface="Microsoft YaHei" pitchFamily="34" charset="-122"/>
                <a:sym typeface="Calibri" pitchFamily="34" charset="0"/>
              </a:rPr>
              <a:t>单击“文字效果”按钮，然后单击“更新以匹配选择”</a:t>
            </a:r>
            <a:r>
              <a:rPr lang="zh-CN" altLang="en-US" dirty="0" smtClean="0">
                <a:solidFill>
                  <a:srgbClr val="262626"/>
                </a:solidFill>
                <a:latin typeface="Microsoft YaHei" pitchFamily="34" charset="-122"/>
                <a:ea typeface="Microsoft YaHei" pitchFamily="34" charset="-122"/>
                <a:sym typeface="Calibri" pitchFamily="34" charset="0"/>
              </a:rPr>
              <a:t>。</a:t>
            </a:r>
          </a:p>
          <a:p>
            <a:pPr>
              <a:buClr>
                <a:srgbClr val="F79646"/>
              </a:buClr>
              <a:buFont typeface="Calibri" pitchFamily="34" charset="0"/>
              <a:buAutoNum type="arabicPeriod"/>
            </a:pPr>
            <a:r>
              <a:rPr lang="zh-CN" altLang="en-US" dirty="0" smtClean="0">
                <a:solidFill>
                  <a:srgbClr val="262626"/>
                </a:solidFill>
                <a:latin typeface="Microsoft YaHei" pitchFamily="34" charset="-122"/>
                <a:ea typeface="Microsoft YaHei" pitchFamily="34" charset="-122"/>
                <a:sym typeface="Calibri" pitchFamily="34" charset="0"/>
              </a:rPr>
              <a:t>选择</a:t>
            </a:r>
            <a:r>
              <a:rPr lang="zh-CN" altLang="en-US" dirty="0">
                <a:solidFill>
                  <a:srgbClr val="262626"/>
                </a:solidFill>
                <a:latin typeface="Microsoft YaHei" pitchFamily="34" charset="-122"/>
                <a:ea typeface="Microsoft YaHei" pitchFamily="34" charset="-122"/>
                <a:sym typeface="Calibri" pitchFamily="34" charset="0"/>
              </a:rPr>
              <a:t>应用了文字效果的文档标题。在“样式”组中，右键单击“标题”样式，然后单击“修改”</a:t>
            </a:r>
            <a:r>
              <a:rPr lang="zh-CN" altLang="en-US" dirty="0" smtClean="0">
                <a:solidFill>
                  <a:srgbClr val="262626"/>
                </a:solidFill>
                <a:latin typeface="Microsoft YaHei" pitchFamily="34" charset="-122"/>
                <a:ea typeface="Microsoft YaHei" pitchFamily="34" charset="-122"/>
                <a:sym typeface="Calibri" pitchFamily="34" charset="0"/>
              </a:rPr>
              <a:t>。</a:t>
            </a:r>
            <a:endParaRPr lang="zh-CN" altLang="en-US" dirty="0">
              <a:solidFill>
                <a:srgbClr val="262626"/>
              </a:solidFill>
              <a:latin typeface="Microsoft YaHei" pitchFamily="34" charset="-122"/>
              <a:ea typeface="Microsoft YaHei" pitchFamily="34" charset="-122"/>
              <a:sym typeface="Calibri" pitchFamily="34" charset="0"/>
            </a:endParaRPr>
          </a:p>
        </p:txBody>
      </p:sp>
      <p:sp>
        <p:nvSpPr>
          <p:cNvPr id="6" name="Footer Placeholder 3"/>
          <p:cNvSpPr>
            <a:spLocks noGrp="1"/>
          </p:cNvSpPr>
          <p:nvPr>
            <p:ph type="ftr" sz="quarter" idx="11"/>
          </p:nvPr>
        </p:nvSpPr>
        <p:spPr>
          <a:xfrm>
            <a:off x="1828800" y="6356350"/>
            <a:ext cx="5486400" cy="365125"/>
          </a:xfrm>
        </p:spPr>
        <p:txBody>
          <a:bodyPr/>
          <a:lstStyle/>
          <a:p>
            <a:pPr fontAlgn="base">
              <a:spcBef>
                <a:spcPct val="0"/>
              </a:spcBef>
              <a:spcAft>
                <a:spcPct val="0"/>
              </a:spcAft>
              <a:buSzPct val="100000"/>
            </a:pPr>
            <a:r>
              <a:rPr lang="en-US">
                <a:solidFill>
                  <a:srgbClr val="898989"/>
                </a:solidFill>
                <a:latin typeface="Microsoft YaHei" pitchFamily="34" charset="-122"/>
                <a:ea typeface="Microsoft YaHei" pitchFamily="34" charset="-122"/>
                <a:sym typeface="Calibri" pitchFamily="34" charset="0"/>
              </a:rPr>
              <a:t>在 Word 2010 中创建具有视觉冲击力的文档</a:t>
            </a:r>
          </a:p>
        </p:txBody>
      </p:sp>
    </p:spTree>
    <p:extLst>
      <p:ext uri="{BB962C8B-B14F-4D97-AF65-F5344CB8AC3E}">
        <p14:creationId xmlns:p14="http://schemas.microsoft.com/office/powerpoint/2010/main" val="13796063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solidFill>
                  <a:srgbClr val="7F7F7F"/>
                </a:solidFill>
                <a:latin typeface="Microsoft YaHei" pitchFamily="34" charset="-122"/>
                <a:ea typeface="Microsoft YaHei" pitchFamily="34" charset="-122"/>
                <a:sym typeface="Calibri" pitchFamily="34" charset="0"/>
              </a:rPr>
              <a:t>测试问题 2</a:t>
            </a:r>
            <a:endParaRPr lang="en-US" dirty="0">
              <a:latin typeface="Microsoft YaHei" pitchFamily="34" charset="-122"/>
              <a:ea typeface="Microsoft YaHei" pitchFamily="34" charset="-122"/>
            </a:endParaRPr>
          </a:p>
        </p:txBody>
      </p:sp>
      <p:sp>
        <p:nvSpPr>
          <p:cNvPr id="10" name="Content Placeholder 7"/>
          <p:cNvSpPr>
            <a:spLocks noGrp="1"/>
          </p:cNvSpPr>
          <p:nvPr>
            <p:ph idx="1"/>
          </p:nvPr>
        </p:nvSpPr>
        <p:spPr>
          <a:xfrm>
            <a:off x="493059" y="1219200"/>
            <a:ext cx="8229600" cy="1518603"/>
          </a:xfrm>
        </p:spPr>
        <p:txBody>
          <a:bodyPr>
            <a:normAutofit/>
          </a:bodyPr>
          <a:lstStyle/>
          <a:p>
            <a:pPr>
              <a:lnSpc>
                <a:spcPct val="90000"/>
              </a:lnSpc>
              <a:buClrTx/>
            </a:pPr>
            <a:r>
              <a:rPr lang="zh-CN" altLang="en-US">
                <a:solidFill>
                  <a:srgbClr val="262626"/>
                </a:solidFill>
                <a:latin typeface="Microsoft YaHei" pitchFamily="34" charset="-122"/>
                <a:ea typeface="Microsoft YaHei" pitchFamily="34" charset="-122"/>
                <a:sym typeface="Calibri" pitchFamily="34" charset="0"/>
              </a:rPr>
              <a:t>您对文档标题（已使用“标题”样式设置了样式）应用了您喜欢的文字效果。 如何更新现有“标题”样式以使其符合您所创建的新外观？</a:t>
            </a:r>
          </a:p>
        </p:txBody>
      </p:sp>
      <p:sp>
        <p:nvSpPr>
          <p:cNvPr id="11" name="Title 5"/>
          <p:cNvSpPr txBox="1">
            <a:spLocks/>
          </p:cNvSpPr>
          <p:nvPr/>
        </p:nvSpPr>
        <p:spPr>
          <a:xfrm>
            <a:off x="457200" y="2895600"/>
            <a:ext cx="8229600"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lumMod val="50000"/>
                    <a:lumOff val="50000"/>
                  </a:schemeClr>
                </a:solidFill>
                <a:latin typeface="Segoe Light"/>
                <a:ea typeface="+mj-ea"/>
                <a:cs typeface="+mj-cs"/>
              </a:defRPr>
            </a:lvl1pPr>
          </a:lstStyle>
          <a:p>
            <a:pPr>
              <a:buSzPct val="100000"/>
            </a:pPr>
            <a:r>
              <a:rPr lang="en-US">
                <a:solidFill>
                  <a:srgbClr val="7F7F7F"/>
                </a:solidFill>
                <a:latin typeface="Microsoft YaHei" pitchFamily="34" charset="-122"/>
                <a:ea typeface="Microsoft YaHei" pitchFamily="34" charset="-122"/>
                <a:sym typeface="Calibri" pitchFamily="34" charset="0"/>
              </a:rPr>
              <a:t>答案：</a:t>
            </a:r>
          </a:p>
        </p:txBody>
      </p:sp>
      <p:sp>
        <p:nvSpPr>
          <p:cNvPr id="12" name="Content Placeholder 6"/>
          <p:cNvSpPr txBox="1">
            <a:spLocks/>
          </p:cNvSpPr>
          <p:nvPr/>
        </p:nvSpPr>
        <p:spPr>
          <a:xfrm>
            <a:off x="533400" y="3891597"/>
            <a:ext cx="8229600" cy="1899603"/>
          </a:xfrm>
          <a:prstGeom prst="rect">
            <a:avLst/>
          </a:prstGeom>
        </p:spPr>
        <p:txBody>
          <a:bodyPr vert="horz" lIns="91440" tIns="45720" rIns="91440" bIns="45720" rtlCol="0">
            <a:normAutofit/>
          </a:bodyPr>
          <a:lstStyle>
            <a:lvl1pPr marL="0" indent="0" algn="l" defTabSz="914400" rtl="0" eaLnBrk="1" latinLnBrk="0" hangingPunct="1">
              <a:spcBef>
                <a:spcPts val="600"/>
              </a:spcBef>
              <a:spcAft>
                <a:spcPts val="1200"/>
              </a:spcAft>
              <a:buClr>
                <a:schemeClr val="accent6"/>
              </a:buClr>
              <a:buFontTx/>
              <a:buNone/>
              <a:defRPr lang="en-US" sz="2400" kern="1200" dirty="0" smtClean="0">
                <a:solidFill>
                  <a:schemeClr val="tx1">
                    <a:lumMod val="85000"/>
                    <a:lumOff val="15000"/>
                  </a:schemeClr>
                </a:solidFill>
                <a:latin typeface="Segoe UI Semibold" pitchFamily="34" charset="0"/>
                <a:ea typeface="Segoe UI" pitchFamily="34" charset="0"/>
                <a:cs typeface="Segoe UI" pitchFamily="34" charset="0"/>
              </a:defRPr>
            </a:lvl1pPr>
            <a:lvl2pPr marL="400050" indent="0" algn="l" defTabSz="914400" rtl="0" eaLnBrk="1" latinLnBrk="0" hangingPunct="1">
              <a:spcBef>
                <a:spcPts val="400"/>
              </a:spcBef>
              <a:spcAft>
                <a:spcPts val="1000"/>
              </a:spcAft>
              <a:buClr>
                <a:schemeClr val="accent6"/>
              </a:buClr>
              <a:buFontTx/>
              <a:buNone/>
              <a:defRPr lang="en-US" sz="2000" kern="1200" dirty="0" smtClean="0">
                <a:solidFill>
                  <a:schemeClr val="tx1">
                    <a:lumMod val="85000"/>
                    <a:lumOff val="15000"/>
                  </a:schemeClr>
                </a:solidFill>
                <a:latin typeface="Segoe UI" pitchFamily="34" charset="0"/>
                <a:ea typeface="Segoe UI" pitchFamily="34" charset="0"/>
                <a:cs typeface="Segoe UI" pitchFamily="34" charset="0"/>
              </a:defRPr>
            </a:lvl2pPr>
            <a:lvl3pPr marL="914400" indent="0" algn="l" defTabSz="914400" rtl="0" eaLnBrk="1" latinLnBrk="0" hangingPunct="1">
              <a:spcBef>
                <a:spcPts val="200"/>
              </a:spcBef>
              <a:spcAft>
                <a:spcPts val="800"/>
              </a:spcAft>
              <a:buClr>
                <a:schemeClr val="accent6"/>
              </a:buClr>
              <a:buFontTx/>
              <a:buNone/>
              <a:defRPr lang="en-US" sz="1800" kern="1200" dirty="0" smtClean="0">
                <a:solidFill>
                  <a:schemeClr val="tx1">
                    <a:lumMod val="85000"/>
                    <a:lumOff val="15000"/>
                  </a:schemeClr>
                </a:solidFill>
                <a:latin typeface="Segoe UI" pitchFamily="34" charset="0"/>
                <a:ea typeface="Segoe UI" pitchFamily="34" charset="0"/>
                <a:cs typeface="Segoe UI" pitchFamily="34" charset="0"/>
              </a:defRPr>
            </a:lvl3pPr>
            <a:lvl4pPr marL="1371600" indent="0" algn="l" defTabSz="914400" rtl="0" eaLnBrk="1" latinLnBrk="0" hangingPunct="1">
              <a:spcBef>
                <a:spcPts val="100"/>
              </a:spcBef>
              <a:spcAft>
                <a:spcPts val="600"/>
              </a:spcAft>
              <a:buClr>
                <a:schemeClr val="accent6"/>
              </a:buClr>
              <a:buFontTx/>
              <a:buNone/>
              <a:defRPr lang="en-US" sz="1800" kern="1200" dirty="0" smtClean="0">
                <a:solidFill>
                  <a:schemeClr val="tx1">
                    <a:lumMod val="85000"/>
                    <a:lumOff val="15000"/>
                  </a:schemeClr>
                </a:solidFill>
                <a:latin typeface="Segoe UI" pitchFamily="34" charset="0"/>
                <a:ea typeface="Segoe UI" pitchFamily="34" charset="0"/>
                <a:cs typeface="Segoe UI" pitchFamily="34" charset="0"/>
              </a:defRPr>
            </a:lvl4pPr>
            <a:lvl5pPr marL="1828800" indent="0" algn="l" defTabSz="914400" rtl="0" eaLnBrk="1" latinLnBrk="0" hangingPunct="1">
              <a:spcBef>
                <a:spcPts val="200"/>
              </a:spcBef>
              <a:spcAft>
                <a:spcPts val="0"/>
              </a:spcAft>
              <a:buClr>
                <a:schemeClr val="accent6"/>
              </a:buClr>
              <a:buFontTx/>
              <a:buNone/>
              <a:defRPr lang="en-US" sz="1800" kern="1200" dirty="0">
                <a:solidFill>
                  <a:schemeClr val="tx1">
                    <a:lumMod val="85000"/>
                    <a:lumOff val="15000"/>
                  </a:schemeClr>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47675" indent="-447675">
              <a:buClr>
                <a:srgbClr val="F79646"/>
              </a:buClr>
              <a:buFont typeface="Calibri" pitchFamily="34" charset="0"/>
              <a:buAutoNum type="arabicPeriod"/>
            </a:pPr>
            <a:r>
              <a:rPr lang="en-US" b="1" dirty="0" err="1">
                <a:solidFill>
                  <a:srgbClr val="262626"/>
                </a:solidFill>
                <a:latin typeface="Microsoft YaHei" pitchFamily="34" charset="-122"/>
                <a:ea typeface="Microsoft YaHei" pitchFamily="34" charset="-122"/>
                <a:sym typeface="Calibri" pitchFamily="34" charset="0"/>
              </a:rPr>
              <a:t>选择应用了文字效果的文档标题</a:t>
            </a:r>
            <a:r>
              <a:rPr lang="en-US" b="1" dirty="0" smtClean="0">
                <a:solidFill>
                  <a:srgbClr val="262626"/>
                </a:solidFill>
                <a:latin typeface="Microsoft YaHei" pitchFamily="34" charset="-122"/>
                <a:ea typeface="Microsoft YaHei" pitchFamily="34" charset="-122"/>
                <a:sym typeface="Calibri" pitchFamily="34" charset="0"/>
              </a:rPr>
              <a:t>。</a:t>
            </a:r>
            <a:r>
              <a:rPr lang="zh-CN" altLang="en-US" b="1" dirty="0">
                <a:solidFill>
                  <a:srgbClr val="262626"/>
                </a:solidFill>
                <a:latin typeface="Microsoft YaHei" pitchFamily="34" charset="-122"/>
                <a:ea typeface="Microsoft YaHei" pitchFamily="34" charset="-122"/>
                <a:sym typeface="Calibri" pitchFamily="34" charset="0"/>
              </a:rPr>
              <a:t>在“样式”组中，右键单击“标题”样式，然后单击“更新标题以匹配所选内容”</a:t>
            </a:r>
            <a:r>
              <a:rPr lang="zh-CN" altLang="en-US" b="1" dirty="0" smtClean="0">
                <a:solidFill>
                  <a:srgbClr val="262626"/>
                </a:solidFill>
                <a:latin typeface="Microsoft YaHei" pitchFamily="34" charset="-122"/>
                <a:ea typeface="Microsoft YaHei" pitchFamily="34" charset="-122"/>
                <a:sym typeface="Calibri" pitchFamily="34" charset="0"/>
              </a:rPr>
              <a:t>。</a:t>
            </a:r>
            <a:endParaRPr lang="en-US" b="1" dirty="0">
              <a:solidFill>
                <a:srgbClr val="262626"/>
              </a:solidFill>
              <a:latin typeface="Microsoft YaHei" pitchFamily="34" charset="-122"/>
              <a:ea typeface="Microsoft YaHei" pitchFamily="34" charset="-122"/>
              <a:sym typeface="Calibri" pitchFamily="34" charset="0"/>
            </a:endParaRPr>
          </a:p>
        </p:txBody>
      </p:sp>
      <p:sp>
        <p:nvSpPr>
          <p:cNvPr id="9" name="Footer Placeholder 3"/>
          <p:cNvSpPr>
            <a:spLocks noGrp="1"/>
          </p:cNvSpPr>
          <p:nvPr>
            <p:ph type="ftr" sz="quarter" idx="11"/>
          </p:nvPr>
        </p:nvSpPr>
        <p:spPr>
          <a:xfrm>
            <a:off x="1828800" y="6356350"/>
            <a:ext cx="5486400" cy="365125"/>
          </a:xfrm>
        </p:spPr>
        <p:txBody>
          <a:bodyPr/>
          <a:lstStyle/>
          <a:p>
            <a:pPr fontAlgn="base">
              <a:spcBef>
                <a:spcPct val="0"/>
              </a:spcBef>
              <a:spcAft>
                <a:spcPct val="0"/>
              </a:spcAft>
              <a:buSzPct val="100000"/>
            </a:pPr>
            <a:r>
              <a:rPr lang="en-US">
                <a:solidFill>
                  <a:srgbClr val="898989"/>
                </a:solidFill>
                <a:latin typeface="Microsoft YaHei" pitchFamily="34" charset="-122"/>
                <a:ea typeface="Microsoft YaHei" pitchFamily="34" charset="-122"/>
                <a:sym typeface="Calibri" pitchFamily="34" charset="0"/>
              </a:rPr>
              <a:t>在 Word 2010 中创建具有视觉冲击力的文档</a:t>
            </a:r>
          </a:p>
        </p:txBody>
      </p:sp>
    </p:spTree>
    <p:extLst>
      <p:ext uri="{BB962C8B-B14F-4D97-AF65-F5344CB8AC3E}">
        <p14:creationId xmlns:p14="http://schemas.microsoft.com/office/powerpoint/2010/main" val="10971956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10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solidFill>
                  <a:srgbClr val="7F7F7F"/>
                </a:solidFill>
                <a:latin typeface="Microsoft YaHei" pitchFamily="34" charset="-122"/>
                <a:ea typeface="Microsoft YaHei" pitchFamily="34" charset="-122"/>
                <a:sym typeface="Calibri" pitchFamily="34" charset="0"/>
              </a:rPr>
              <a:t>测试问题 3</a:t>
            </a:r>
            <a:endParaRPr lang="en-US" dirty="0">
              <a:latin typeface="Microsoft YaHei" pitchFamily="34" charset="-122"/>
              <a:ea typeface="Microsoft YaHei" pitchFamily="34" charset="-122"/>
            </a:endParaRPr>
          </a:p>
        </p:txBody>
      </p:sp>
      <p:sp>
        <p:nvSpPr>
          <p:cNvPr id="8" name="Content Placeholder 7"/>
          <p:cNvSpPr>
            <a:spLocks noGrp="1"/>
          </p:cNvSpPr>
          <p:nvPr>
            <p:ph idx="1"/>
          </p:nvPr>
        </p:nvSpPr>
        <p:spPr/>
        <p:txBody>
          <a:bodyPr>
            <a:normAutofit/>
          </a:bodyPr>
          <a:lstStyle/>
          <a:p>
            <a:pPr>
              <a:lnSpc>
                <a:spcPct val="90000"/>
              </a:lnSpc>
              <a:buClrTx/>
            </a:pPr>
            <a:r>
              <a:rPr lang="zh-CN" altLang="en-US">
                <a:solidFill>
                  <a:srgbClr val="262626"/>
                </a:solidFill>
                <a:latin typeface="Microsoft YaHei" pitchFamily="34" charset="-122"/>
                <a:ea typeface="Microsoft YaHei" pitchFamily="34" charset="-122"/>
                <a:sym typeface="Calibri" pitchFamily="34" charset="0"/>
              </a:rPr>
              <a:t>如何在功能区上显示“图片工具”？ （选择一个答案。）</a:t>
            </a:r>
          </a:p>
        </p:txBody>
      </p:sp>
      <p:sp>
        <p:nvSpPr>
          <p:cNvPr id="9" name="Content Placeholder 8"/>
          <p:cNvSpPr>
            <a:spLocks noGrp="1"/>
          </p:cNvSpPr>
          <p:nvPr>
            <p:ph idx="13"/>
          </p:nvPr>
        </p:nvSpPr>
        <p:spPr/>
        <p:txBody>
          <a:bodyPr/>
          <a:lstStyle/>
          <a:p>
            <a:pPr>
              <a:buClr>
                <a:srgbClr val="F79646"/>
              </a:buClr>
              <a:buFont typeface="Calibri" pitchFamily="34" charset="0"/>
              <a:buAutoNum type="arabicPeriod"/>
            </a:pPr>
            <a:r>
              <a:rPr lang="zh-CN" altLang="en-US" dirty="0">
                <a:solidFill>
                  <a:srgbClr val="262626"/>
                </a:solidFill>
                <a:latin typeface="Microsoft YaHei" pitchFamily="34" charset="-122"/>
                <a:ea typeface="Microsoft YaHei" pitchFamily="34" charset="-122"/>
                <a:sym typeface="Calibri" pitchFamily="34" charset="0"/>
              </a:rPr>
              <a:t>单击“视图”选项卡</a:t>
            </a:r>
            <a:r>
              <a:rPr lang="zh-CN" altLang="en-US" dirty="0" smtClean="0">
                <a:solidFill>
                  <a:srgbClr val="262626"/>
                </a:solidFill>
                <a:latin typeface="Microsoft YaHei" pitchFamily="34" charset="-122"/>
                <a:ea typeface="Microsoft YaHei" pitchFamily="34" charset="-122"/>
                <a:sym typeface="Calibri" pitchFamily="34" charset="0"/>
              </a:rPr>
              <a:t>。</a:t>
            </a:r>
            <a:endParaRPr lang="zh-CN" altLang="en-US" dirty="0">
              <a:solidFill>
                <a:srgbClr val="262626"/>
              </a:solidFill>
              <a:latin typeface="Microsoft YaHei" pitchFamily="34" charset="-122"/>
              <a:ea typeface="Microsoft YaHei" pitchFamily="34" charset="-122"/>
              <a:sym typeface="Calibri" pitchFamily="34" charset="0"/>
            </a:endParaRPr>
          </a:p>
          <a:p>
            <a:pPr>
              <a:buClr>
                <a:srgbClr val="F79646"/>
              </a:buClr>
              <a:buFont typeface="Calibri" pitchFamily="34" charset="0"/>
              <a:buAutoNum type="arabicPeriod"/>
            </a:pPr>
            <a:r>
              <a:rPr lang="zh-CN" altLang="en-US" dirty="0">
                <a:solidFill>
                  <a:srgbClr val="262626"/>
                </a:solidFill>
                <a:latin typeface="Microsoft YaHei" pitchFamily="34" charset="-122"/>
                <a:ea typeface="Microsoft YaHei" pitchFamily="34" charset="-122"/>
                <a:sym typeface="Calibri" pitchFamily="34" charset="0"/>
              </a:rPr>
              <a:t>在文档中选择文字，然后单击“开始”选项卡</a:t>
            </a:r>
            <a:r>
              <a:rPr lang="zh-CN" altLang="en-US" dirty="0" smtClean="0">
                <a:solidFill>
                  <a:srgbClr val="262626"/>
                </a:solidFill>
                <a:latin typeface="Microsoft YaHei" pitchFamily="34" charset="-122"/>
                <a:ea typeface="Microsoft YaHei" pitchFamily="34" charset="-122"/>
                <a:sym typeface="Calibri" pitchFamily="34" charset="0"/>
              </a:rPr>
              <a:t>。</a:t>
            </a:r>
            <a:endParaRPr lang="zh-CN" altLang="en-US" dirty="0">
              <a:solidFill>
                <a:srgbClr val="262626"/>
              </a:solidFill>
              <a:latin typeface="Microsoft YaHei" pitchFamily="34" charset="-122"/>
              <a:ea typeface="Microsoft YaHei" pitchFamily="34" charset="-122"/>
              <a:sym typeface="Calibri" pitchFamily="34" charset="0"/>
            </a:endParaRPr>
          </a:p>
          <a:p>
            <a:pPr>
              <a:buClr>
                <a:srgbClr val="F79646"/>
              </a:buClr>
              <a:buFont typeface="Calibri" pitchFamily="34" charset="0"/>
              <a:buAutoNum type="arabicPeriod"/>
            </a:pPr>
            <a:r>
              <a:rPr lang="zh-CN" altLang="en-US" dirty="0">
                <a:solidFill>
                  <a:srgbClr val="262626"/>
                </a:solidFill>
                <a:latin typeface="Microsoft YaHei" pitchFamily="34" charset="-122"/>
                <a:ea typeface="Microsoft YaHei" pitchFamily="34" charset="-122"/>
                <a:sym typeface="Calibri" pitchFamily="34" charset="0"/>
              </a:rPr>
              <a:t>在文档中选择图像（照片、剪贴画、屏幕截图或屏幕剪辑）。</a:t>
            </a:r>
          </a:p>
        </p:txBody>
      </p:sp>
      <p:sp>
        <p:nvSpPr>
          <p:cNvPr id="6" name="Footer Placeholder 3"/>
          <p:cNvSpPr>
            <a:spLocks noGrp="1"/>
          </p:cNvSpPr>
          <p:nvPr>
            <p:ph type="ftr" sz="quarter" idx="11"/>
          </p:nvPr>
        </p:nvSpPr>
        <p:spPr>
          <a:xfrm>
            <a:off x="1828800" y="6356350"/>
            <a:ext cx="5486400" cy="365125"/>
          </a:xfrm>
        </p:spPr>
        <p:txBody>
          <a:bodyPr/>
          <a:lstStyle/>
          <a:p>
            <a:pPr fontAlgn="base">
              <a:spcBef>
                <a:spcPct val="0"/>
              </a:spcBef>
              <a:spcAft>
                <a:spcPct val="0"/>
              </a:spcAft>
              <a:buSzPct val="100000"/>
            </a:pPr>
            <a:r>
              <a:rPr lang="en-US">
                <a:solidFill>
                  <a:srgbClr val="898989"/>
                </a:solidFill>
                <a:latin typeface="Microsoft YaHei" pitchFamily="34" charset="-122"/>
                <a:ea typeface="Microsoft YaHei" pitchFamily="34" charset="-122"/>
                <a:sym typeface="Calibri" pitchFamily="34" charset="0"/>
              </a:rPr>
              <a:t>在 Word 2010 中创建具有视觉冲击力的文档</a:t>
            </a:r>
          </a:p>
        </p:txBody>
      </p:sp>
    </p:spTree>
    <p:extLst>
      <p:ext uri="{BB962C8B-B14F-4D97-AF65-F5344CB8AC3E}">
        <p14:creationId xmlns:p14="http://schemas.microsoft.com/office/powerpoint/2010/main" val="13796063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solidFill>
                  <a:srgbClr val="7F7F7F"/>
                </a:solidFill>
                <a:latin typeface="Microsoft YaHei" pitchFamily="34" charset="-122"/>
                <a:ea typeface="Microsoft YaHei" pitchFamily="34" charset="-122"/>
                <a:sym typeface="Calibri" pitchFamily="34" charset="0"/>
              </a:rPr>
              <a:t>测试问题 3</a:t>
            </a:r>
            <a:endParaRPr lang="en-US" dirty="0">
              <a:latin typeface="Microsoft YaHei" pitchFamily="34" charset="-122"/>
              <a:ea typeface="Microsoft YaHei" pitchFamily="34" charset="-122"/>
            </a:endParaRPr>
          </a:p>
        </p:txBody>
      </p:sp>
      <p:sp>
        <p:nvSpPr>
          <p:cNvPr id="8" name="Content Placeholder 7"/>
          <p:cNvSpPr>
            <a:spLocks noGrp="1"/>
          </p:cNvSpPr>
          <p:nvPr>
            <p:ph idx="13"/>
          </p:nvPr>
        </p:nvSpPr>
        <p:spPr>
          <a:xfrm>
            <a:off x="508000" y="4572000"/>
            <a:ext cx="8229600" cy="1371600"/>
          </a:xfrm>
        </p:spPr>
        <p:txBody>
          <a:bodyPr/>
          <a:lstStyle/>
          <a:p>
            <a:pPr>
              <a:buClrTx/>
            </a:pPr>
            <a:r>
              <a:rPr lang="zh-CN" altLang="en-US">
                <a:solidFill>
                  <a:srgbClr val="262626"/>
                </a:solidFill>
                <a:latin typeface="Microsoft YaHei" pitchFamily="34" charset="-122"/>
                <a:ea typeface="Microsoft YaHei" pitchFamily="34" charset="-122"/>
                <a:sym typeface="Calibri" pitchFamily="34" charset="0"/>
              </a:rPr>
              <a:t>必须在文档中选择图像才能显示“图片工具”。</a:t>
            </a:r>
          </a:p>
        </p:txBody>
      </p:sp>
      <p:sp>
        <p:nvSpPr>
          <p:cNvPr id="10" name="Content Placeholder 7"/>
          <p:cNvSpPr>
            <a:spLocks noGrp="1"/>
          </p:cNvSpPr>
          <p:nvPr>
            <p:ph idx="1"/>
          </p:nvPr>
        </p:nvSpPr>
        <p:spPr>
          <a:xfrm>
            <a:off x="493059" y="1376997"/>
            <a:ext cx="8229600" cy="756603"/>
          </a:xfrm>
        </p:spPr>
        <p:txBody>
          <a:bodyPr>
            <a:normAutofit/>
          </a:bodyPr>
          <a:lstStyle/>
          <a:p>
            <a:pPr>
              <a:lnSpc>
                <a:spcPct val="90000"/>
              </a:lnSpc>
              <a:buClrTx/>
            </a:pPr>
            <a:r>
              <a:rPr lang="zh-CN" altLang="en-US">
                <a:solidFill>
                  <a:srgbClr val="262626"/>
                </a:solidFill>
                <a:latin typeface="Microsoft YaHei" pitchFamily="34" charset="-122"/>
                <a:ea typeface="Microsoft YaHei" pitchFamily="34" charset="-122"/>
                <a:sym typeface="Calibri" pitchFamily="34" charset="0"/>
              </a:rPr>
              <a:t>如何在功能区上显示“图片工具”？</a:t>
            </a:r>
          </a:p>
        </p:txBody>
      </p:sp>
      <p:sp>
        <p:nvSpPr>
          <p:cNvPr id="11" name="Title 5"/>
          <p:cNvSpPr txBox="1">
            <a:spLocks/>
          </p:cNvSpPr>
          <p:nvPr/>
        </p:nvSpPr>
        <p:spPr>
          <a:xfrm>
            <a:off x="457200" y="2286000"/>
            <a:ext cx="8229600"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lumMod val="50000"/>
                    <a:lumOff val="50000"/>
                  </a:schemeClr>
                </a:solidFill>
                <a:latin typeface="Segoe Light"/>
                <a:ea typeface="+mj-ea"/>
                <a:cs typeface="+mj-cs"/>
              </a:defRPr>
            </a:lvl1pPr>
          </a:lstStyle>
          <a:p>
            <a:pPr>
              <a:buSzPct val="100000"/>
            </a:pPr>
            <a:r>
              <a:rPr lang="en-US">
                <a:solidFill>
                  <a:srgbClr val="7F7F7F"/>
                </a:solidFill>
                <a:latin typeface="Microsoft YaHei" pitchFamily="34" charset="-122"/>
                <a:ea typeface="Microsoft YaHei" pitchFamily="34" charset="-122"/>
                <a:sym typeface="Calibri" pitchFamily="34" charset="0"/>
              </a:rPr>
              <a:t>答案：</a:t>
            </a:r>
          </a:p>
        </p:txBody>
      </p:sp>
      <p:sp>
        <p:nvSpPr>
          <p:cNvPr id="12" name="Content Placeholder 6"/>
          <p:cNvSpPr txBox="1">
            <a:spLocks/>
          </p:cNvSpPr>
          <p:nvPr/>
        </p:nvSpPr>
        <p:spPr>
          <a:xfrm>
            <a:off x="533400" y="3429000"/>
            <a:ext cx="8229600" cy="756603"/>
          </a:xfrm>
          <a:prstGeom prst="rect">
            <a:avLst/>
          </a:prstGeom>
        </p:spPr>
        <p:txBody>
          <a:bodyPr vert="horz" lIns="91440" tIns="45720" rIns="91440" bIns="45720" rtlCol="0">
            <a:normAutofit/>
          </a:bodyPr>
          <a:lstStyle>
            <a:lvl1pPr marL="0" indent="0" algn="l" defTabSz="914400" rtl="0" eaLnBrk="1" latinLnBrk="0" hangingPunct="1">
              <a:spcBef>
                <a:spcPts val="600"/>
              </a:spcBef>
              <a:spcAft>
                <a:spcPts val="1200"/>
              </a:spcAft>
              <a:buClr>
                <a:schemeClr val="accent6"/>
              </a:buClr>
              <a:buFontTx/>
              <a:buNone/>
              <a:defRPr lang="en-US" sz="2400" kern="1200" dirty="0" smtClean="0">
                <a:solidFill>
                  <a:schemeClr val="tx1">
                    <a:lumMod val="85000"/>
                    <a:lumOff val="15000"/>
                  </a:schemeClr>
                </a:solidFill>
                <a:latin typeface="Segoe UI Semibold" pitchFamily="34" charset="0"/>
                <a:ea typeface="Segoe UI" pitchFamily="34" charset="0"/>
                <a:cs typeface="Segoe UI" pitchFamily="34" charset="0"/>
              </a:defRPr>
            </a:lvl1pPr>
            <a:lvl2pPr marL="400050" indent="0" algn="l" defTabSz="914400" rtl="0" eaLnBrk="1" latinLnBrk="0" hangingPunct="1">
              <a:spcBef>
                <a:spcPts val="400"/>
              </a:spcBef>
              <a:spcAft>
                <a:spcPts val="1000"/>
              </a:spcAft>
              <a:buClr>
                <a:schemeClr val="accent6"/>
              </a:buClr>
              <a:buFontTx/>
              <a:buNone/>
              <a:defRPr lang="en-US" sz="2000" kern="1200" dirty="0" smtClean="0">
                <a:solidFill>
                  <a:schemeClr val="tx1">
                    <a:lumMod val="85000"/>
                    <a:lumOff val="15000"/>
                  </a:schemeClr>
                </a:solidFill>
                <a:latin typeface="Segoe UI" pitchFamily="34" charset="0"/>
                <a:ea typeface="Segoe UI" pitchFamily="34" charset="0"/>
                <a:cs typeface="Segoe UI" pitchFamily="34" charset="0"/>
              </a:defRPr>
            </a:lvl2pPr>
            <a:lvl3pPr marL="914400" indent="0" algn="l" defTabSz="914400" rtl="0" eaLnBrk="1" latinLnBrk="0" hangingPunct="1">
              <a:spcBef>
                <a:spcPts val="200"/>
              </a:spcBef>
              <a:spcAft>
                <a:spcPts val="800"/>
              </a:spcAft>
              <a:buClr>
                <a:schemeClr val="accent6"/>
              </a:buClr>
              <a:buFontTx/>
              <a:buNone/>
              <a:defRPr lang="en-US" sz="1800" kern="1200" dirty="0" smtClean="0">
                <a:solidFill>
                  <a:schemeClr val="tx1">
                    <a:lumMod val="85000"/>
                    <a:lumOff val="15000"/>
                  </a:schemeClr>
                </a:solidFill>
                <a:latin typeface="Segoe UI" pitchFamily="34" charset="0"/>
                <a:ea typeface="Segoe UI" pitchFamily="34" charset="0"/>
                <a:cs typeface="Segoe UI" pitchFamily="34" charset="0"/>
              </a:defRPr>
            </a:lvl3pPr>
            <a:lvl4pPr marL="1371600" indent="0" algn="l" defTabSz="914400" rtl="0" eaLnBrk="1" latinLnBrk="0" hangingPunct="1">
              <a:spcBef>
                <a:spcPts val="100"/>
              </a:spcBef>
              <a:spcAft>
                <a:spcPts val="600"/>
              </a:spcAft>
              <a:buClr>
                <a:schemeClr val="accent6"/>
              </a:buClr>
              <a:buFontTx/>
              <a:buNone/>
              <a:defRPr lang="en-US" sz="1800" kern="1200" dirty="0" smtClean="0">
                <a:solidFill>
                  <a:schemeClr val="tx1">
                    <a:lumMod val="85000"/>
                    <a:lumOff val="15000"/>
                  </a:schemeClr>
                </a:solidFill>
                <a:latin typeface="Segoe UI" pitchFamily="34" charset="0"/>
                <a:ea typeface="Segoe UI" pitchFamily="34" charset="0"/>
                <a:cs typeface="Segoe UI" pitchFamily="34" charset="0"/>
              </a:defRPr>
            </a:lvl4pPr>
            <a:lvl5pPr marL="1828800" indent="0" algn="l" defTabSz="914400" rtl="0" eaLnBrk="1" latinLnBrk="0" hangingPunct="1">
              <a:spcBef>
                <a:spcPts val="200"/>
              </a:spcBef>
              <a:spcAft>
                <a:spcPts val="0"/>
              </a:spcAft>
              <a:buClr>
                <a:schemeClr val="accent6"/>
              </a:buClr>
              <a:buFontTx/>
              <a:buNone/>
              <a:defRPr lang="en-US" sz="1800" kern="1200" dirty="0">
                <a:solidFill>
                  <a:schemeClr val="tx1">
                    <a:lumMod val="85000"/>
                    <a:lumOff val="15000"/>
                  </a:schemeClr>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47675" indent="-447675">
              <a:lnSpc>
                <a:spcPct val="90000"/>
              </a:lnSpc>
              <a:buClr>
                <a:srgbClr val="F79646"/>
              </a:buClr>
              <a:buFont typeface="Calibri" pitchFamily="34" charset="0"/>
              <a:buAutoNum type="arabicPeriod" startAt="3"/>
            </a:pPr>
            <a:r>
              <a:rPr lang="en-US" b="1" dirty="0" err="1">
                <a:solidFill>
                  <a:srgbClr val="262626"/>
                </a:solidFill>
                <a:latin typeface="Microsoft YaHei" pitchFamily="34" charset="-122"/>
                <a:ea typeface="Microsoft YaHei" pitchFamily="34" charset="-122"/>
                <a:sym typeface="Calibri" pitchFamily="34" charset="0"/>
              </a:rPr>
              <a:t>在文档中选择图像（照片、剪贴画、屏幕截图或屏幕剪辑</a:t>
            </a:r>
            <a:r>
              <a:rPr lang="en-US" b="1" dirty="0">
                <a:solidFill>
                  <a:srgbClr val="262626"/>
                </a:solidFill>
                <a:latin typeface="Microsoft YaHei" pitchFamily="34" charset="-122"/>
                <a:ea typeface="Microsoft YaHei" pitchFamily="34" charset="-122"/>
                <a:sym typeface="Calibri" pitchFamily="34" charset="0"/>
              </a:rPr>
              <a:t>）。</a:t>
            </a:r>
          </a:p>
        </p:txBody>
      </p:sp>
      <p:sp>
        <p:nvSpPr>
          <p:cNvPr id="9" name="Footer Placeholder 3"/>
          <p:cNvSpPr>
            <a:spLocks noGrp="1"/>
          </p:cNvSpPr>
          <p:nvPr>
            <p:ph type="ftr" sz="quarter" idx="11"/>
          </p:nvPr>
        </p:nvSpPr>
        <p:spPr>
          <a:xfrm>
            <a:off x="1828800" y="6356350"/>
            <a:ext cx="5486400" cy="365125"/>
          </a:xfrm>
        </p:spPr>
        <p:txBody>
          <a:bodyPr/>
          <a:lstStyle/>
          <a:p>
            <a:pPr fontAlgn="base">
              <a:spcBef>
                <a:spcPct val="0"/>
              </a:spcBef>
              <a:spcAft>
                <a:spcPct val="0"/>
              </a:spcAft>
              <a:buSzPct val="100000"/>
            </a:pPr>
            <a:r>
              <a:rPr lang="en-US">
                <a:solidFill>
                  <a:srgbClr val="898989"/>
                </a:solidFill>
                <a:latin typeface="Microsoft YaHei" pitchFamily="34" charset="-122"/>
                <a:ea typeface="Microsoft YaHei" pitchFamily="34" charset="-122"/>
                <a:sym typeface="Calibri" pitchFamily="34" charset="0"/>
              </a:rPr>
              <a:t>在 Word 2010 中创建具有视觉冲击力的文档</a:t>
            </a:r>
          </a:p>
        </p:txBody>
      </p:sp>
    </p:spTree>
    <p:extLst>
      <p:ext uri="{BB962C8B-B14F-4D97-AF65-F5344CB8AC3E}">
        <p14:creationId xmlns:p14="http://schemas.microsoft.com/office/powerpoint/2010/main" val="10971956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10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1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2"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solidFill>
                  <a:srgbClr val="7F7F7F"/>
                </a:solidFill>
                <a:latin typeface="Microsoft YaHei" pitchFamily="34" charset="-122"/>
                <a:ea typeface="Microsoft YaHei" pitchFamily="34" charset="-122"/>
                <a:sym typeface="Calibri" pitchFamily="34" charset="0"/>
              </a:rPr>
              <a:t>测试问题 4</a:t>
            </a:r>
            <a:endParaRPr lang="en-US" dirty="0">
              <a:latin typeface="Microsoft YaHei" pitchFamily="34" charset="-122"/>
              <a:ea typeface="Microsoft YaHei" pitchFamily="34" charset="-122"/>
            </a:endParaRPr>
          </a:p>
        </p:txBody>
      </p:sp>
      <p:sp>
        <p:nvSpPr>
          <p:cNvPr id="8" name="Content Placeholder 7"/>
          <p:cNvSpPr>
            <a:spLocks noGrp="1"/>
          </p:cNvSpPr>
          <p:nvPr>
            <p:ph idx="1"/>
          </p:nvPr>
        </p:nvSpPr>
        <p:spPr/>
        <p:txBody>
          <a:bodyPr>
            <a:noAutofit/>
          </a:bodyPr>
          <a:lstStyle/>
          <a:p>
            <a:pPr>
              <a:lnSpc>
                <a:spcPct val="80000"/>
              </a:lnSpc>
              <a:buClrTx/>
            </a:pPr>
            <a:r>
              <a:rPr lang="zh-CN" altLang="en-US" dirty="0">
                <a:solidFill>
                  <a:srgbClr val="262626"/>
                </a:solidFill>
                <a:latin typeface="Microsoft YaHei" pitchFamily="34" charset="-122"/>
                <a:ea typeface="Microsoft YaHei" pitchFamily="34" charset="-122"/>
                <a:sym typeface="Calibri" pitchFamily="34" charset="0"/>
              </a:rPr>
              <a:t>如果要更改文档中图像（照片、剪贴画、屏幕截图或屏幕剪辑）的颜色，应该单击“图片工具”上的哪个按钮？ （选择一个答案。）</a:t>
            </a:r>
          </a:p>
        </p:txBody>
      </p:sp>
      <p:sp>
        <p:nvSpPr>
          <p:cNvPr id="9" name="Content Placeholder 8"/>
          <p:cNvSpPr>
            <a:spLocks noGrp="1"/>
          </p:cNvSpPr>
          <p:nvPr>
            <p:ph idx="13"/>
          </p:nvPr>
        </p:nvSpPr>
        <p:spPr>
          <a:xfrm>
            <a:off x="518160" y="3124200"/>
            <a:ext cx="8229600" cy="3048000"/>
          </a:xfrm>
        </p:spPr>
        <p:txBody>
          <a:bodyPr/>
          <a:lstStyle/>
          <a:p>
            <a:pPr>
              <a:buClr>
                <a:srgbClr val="F79646"/>
              </a:buClr>
              <a:buFont typeface="Calibri" pitchFamily="34" charset="0"/>
              <a:buAutoNum type="arabicPeriod"/>
            </a:pPr>
            <a:r>
              <a:rPr lang="zh-CN" altLang="en-US" b="1" dirty="0" smtClean="0">
                <a:solidFill>
                  <a:srgbClr val="262626"/>
                </a:solidFill>
                <a:latin typeface="Microsoft YaHei" pitchFamily="34" charset="-122"/>
                <a:ea typeface="Microsoft YaHei" pitchFamily="34" charset="-122"/>
                <a:sym typeface="Calibri" pitchFamily="34" charset="0"/>
              </a:rPr>
              <a:t> </a:t>
            </a:r>
            <a:r>
              <a:rPr lang="zh-CN" altLang="en-US" dirty="0" smtClean="0">
                <a:solidFill>
                  <a:srgbClr val="262626"/>
                </a:solidFill>
                <a:latin typeface="Microsoft YaHei" pitchFamily="34" charset="-122"/>
                <a:ea typeface="Microsoft YaHei" pitchFamily="34" charset="-122"/>
                <a:sym typeface="Calibri" pitchFamily="34" charset="0"/>
              </a:rPr>
              <a:t>“更正”</a:t>
            </a:r>
            <a:r>
              <a:rPr lang="zh-CN" altLang="en-US" dirty="0">
                <a:solidFill>
                  <a:srgbClr val="262626"/>
                </a:solidFill>
                <a:latin typeface="Microsoft YaHei" pitchFamily="34" charset="-122"/>
                <a:ea typeface="Microsoft YaHei" pitchFamily="34" charset="-122"/>
                <a:sym typeface="Calibri" pitchFamily="34" charset="0"/>
              </a:rPr>
              <a:t>按钮。</a:t>
            </a:r>
          </a:p>
          <a:p>
            <a:pPr>
              <a:buClr>
                <a:srgbClr val="F79646"/>
              </a:buClr>
              <a:buFont typeface="Calibri" pitchFamily="34" charset="0"/>
              <a:buAutoNum type="arabicPeriod"/>
            </a:pPr>
            <a:r>
              <a:rPr lang="zh-CN" altLang="en-US" dirty="0" smtClean="0">
                <a:solidFill>
                  <a:srgbClr val="262626"/>
                </a:solidFill>
                <a:latin typeface="Microsoft YaHei" pitchFamily="34" charset="-122"/>
                <a:ea typeface="Microsoft YaHei" pitchFamily="34" charset="-122"/>
                <a:sym typeface="Calibri" pitchFamily="34" charset="0"/>
              </a:rPr>
              <a:t>“颜色”</a:t>
            </a:r>
            <a:r>
              <a:rPr lang="zh-CN" altLang="en-US" dirty="0">
                <a:solidFill>
                  <a:srgbClr val="262626"/>
                </a:solidFill>
                <a:latin typeface="Microsoft YaHei" pitchFamily="34" charset="-122"/>
                <a:ea typeface="Microsoft YaHei" pitchFamily="34" charset="-122"/>
                <a:sym typeface="Calibri" pitchFamily="34" charset="0"/>
              </a:rPr>
              <a:t>按钮。</a:t>
            </a:r>
          </a:p>
          <a:p>
            <a:pPr>
              <a:buClr>
                <a:srgbClr val="F79646"/>
              </a:buClr>
              <a:buFont typeface="Calibri" pitchFamily="34" charset="0"/>
              <a:buAutoNum type="arabicPeriod"/>
            </a:pPr>
            <a:r>
              <a:rPr lang="zh-CN" altLang="en-US" dirty="0" smtClean="0">
                <a:solidFill>
                  <a:srgbClr val="262626"/>
                </a:solidFill>
                <a:latin typeface="Microsoft YaHei" pitchFamily="34" charset="-122"/>
                <a:ea typeface="Microsoft YaHei" pitchFamily="34" charset="-122"/>
                <a:sym typeface="Calibri" pitchFamily="34" charset="0"/>
              </a:rPr>
              <a:t>“艺术效果”</a:t>
            </a:r>
            <a:r>
              <a:rPr lang="zh-CN" altLang="en-US" dirty="0">
                <a:solidFill>
                  <a:srgbClr val="262626"/>
                </a:solidFill>
                <a:latin typeface="Microsoft YaHei" pitchFamily="34" charset="-122"/>
                <a:ea typeface="Microsoft YaHei" pitchFamily="34" charset="-122"/>
                <a:sym typeface="Calibri" pitchFamily="34" charset="0"/>
              </a:rPr>
              <a:t>按钮。</a:t>
            </a:r>
          </a:p>
        </p:txBody>
      </p:sp>
      <p:sp>
        <p:nvSpPr>
          <p:cNvPr id="6" name="Footer Placeholder 3"/>
          <p:cNvSpPr>
            <a:spLocks noGrp="1"/>
          </p:cNvSpPr>
          <p:nvPr>
            <p:ph type="ftr" sz="quarter" idx="11"/>
          </p:nvPr>
        </p:nvSpPr>
        <p:spPr>
          <a:xfrm>
            <a:off x="1828800" y="6356350"/>
            <a:ext cx="5486400" cy="365125"/>
          </a:xfrm>
        </p:spPr>
        <p:txBody>
          <a:bodyPr/>
          <a:lstStyle/>
          <a:p>
            <a:pPr fontAlgn="base">
              <a:spcBef>
                <a:spcPct val="0"/>
              </a:spcBef>
              <a:spcAft>
                <a:spcPct val="0"/>
              </a:spcAft>
              <a:buSzPct val="100000"/>
            </a:pPr>
            <a:r>
              <a:rPr lang="en-US">
                <a:solidFill>
                  <a:srgbClr val="898989"/>
                </a:solidFill>
                <a:latin typeface="Microsoft YaHei" pitchFamily="34" charset="-122"/>
                <a:ea typeface="Microsoft YaHei" pitchFamily="34" charset="-122"/>
                <a:sym typeface="Calibri" pitchFamily="34" charset="0"/>
              </a:rPr>
              <a:t>在 Word 2010 中创建具有视觉冲击力的文档</a:t>
            </a:r>
          </a:p>
        </p:txBody>
      </p:sp>
    </p:spTree>
    <p:extLst>
      <p:ext uri="{BB962C8B-B14F-4D97-AF65-F5344CB8AC3E}">
        <p14:creationId xmlns:p14="http://schemas.microsoft.com/office/powerpoint/2010/main" val="13796063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solidFill>
                  <a:srgbClr val="7F7F7F"/>
                </a:solidFill>
                <a:latin typeface="Microsoft YaHei" pitchFamily="34" charset="-122"/>
                <a:ea typeface="Microsoft YaHei" pitchFamily="34" charset="-122"/>
                <a:sym typeface="Calibri" pitchFamily="34" charset="0"/>
              </a:rPr>
              <a:t>测试问题 4</a:t>
            </a:r>
            <a:endParaRPr lang="en-US" dirty="0">
              <a:latin typeface="Microsoft YaHei" pitchFamily="34" charset="-122"/>
              <a:ea typeface="Microsoft YaHei" pitchFamily="34" charset="-122"/>
            </a:endParaRPr>
          </a:p>
        </p:txBody>
      </p:sp>
      <p:sp>
        <p:nvSpPr>
          <p:cNvPr id="8" name="Content Placeholder 7"/>
          <p:cNvSpPr>
            <a:spLocks noGrp="1"/>
          </p:cNvSpPr>
          <p:nvPr>
            <p:ph idx="13"/>
          </p:nvPr>
        </p:nvSpPr>
        <p:spPr>
          <a:xfrm>
            <a:off x="508000" y="4953000"/>
            <a:ext cx="8229600" cy="1219200"/>
          </a:xfrm>
        </p:spPr>
        <p:txBody>
          <a:bodyPr/>
          <a:lstStyle/>
          <a:p>
            <a:pPr>
              <a:buClrTx/>
            </a:pPr>
            <a:r>
              <a:rPr lang="zh-CN" altLang="en-US" dirty="0">
                <a:solidFill>
                  <a:srgbClr val="262626"/>
                </a:solidFill>
                <a:latin typeface="Microsoft YaHei" pitchFamily="34" charset="-122"/>
                <a:ea typeface="Microsoft YaHei" pitchFamily="34" charset="-122"/>
                <a:sym typeface="Calibri" pitchFamily="34" charset="0"/>
              </a:rPr>
              <a:t>单击“颜色”按钮可更改图像的颜色或底纹</a:t>
            </a:r>
            <a:r>
              <a:rPr lang="zh-CN" altLang="en-US" dirty="0" smtClean="0">
                <a:solidFill>
                  <a:srgbClr val="262626"/>
                </a:solidFill>
                <a:latin typeface="Microsoft YaHei" pitchFamily="34" charset="-122"/>
                <a:ea typeface="Microsoft YaHei" pitchFamily="34" charset="-122"/>
                <a:sym typeface="Calibri" pitchFamily="34" charset="0"/>
              </a:rPr>
              <a:t>。</a:t>
            </a:r>
            <a:endParaRPr lang="zh-CN" altLang="en-US" dirty="0">
              <a:solidFill>
                <a:srgbClr val="262626"/>
              </a:solidFill>
              <a:latin typeface="Microsoft YaHei" pitchFamily="34" charset="-122"/>
              <a:ea typeface="Microsoft YaHei" pitchFamily="34" charset="-122"/>
              <a:sym typeface="Calibri" pitchFamily="34" charset="0"/>
            </a:endParaRPr>
          </a:p>
        </p:txBody>
      </p:sp>
      <p:sp>
        <p:nvSpPr>
          <p:cNvPr id="10" name="Content Placeholder 7"/>
          <p:cNvSpPr>
            <a:spLocks noGrp="1"/>
          </p:cNvSpPr>
          <p:nvPr>
            <p:ph idx="1"/>
          </p:nvPr>
        </p:nvSpPr>
        <p:spPr>
          <a:xfrm>
            <a:off x="493059" y="1376997"/>
            <a:ext cx="8229600" cy="1213803"/>
          </a:xfrm>
        </p:spPr>
        <p:txBody>
          <a:bodyPr/>
          <a:lstStyle/>
          <a:p>
            <a:pPr>
              <a:buClrTx/>
            </a:pPr>
            <a:r>
              <a:rPr lang="zh-CN" altLang="en-US" dirty="0">
                <a:solidFill>
                  <a:srgbClr val="262626"/>
                </a:solidFill>
                <a:latin typeface="Microsoft YaHei" pitchFamily="34" charset="-122"/>
                <a:ea typeface="Microsoft YaHei" pitchFamily="34" charset="-122"/>
                <a:sym typeface="Calibri" pitchFamily="34" charset="0"/>
              </a:rPr>
              <a:t>如果要更改文档中图像（照片、剪贴画、屏幕截图或屏幕剪辑）的颜色，应该单击“图片工具”上的哪个按钮？</a:t>
            </a:r>
          </a:p>
        </p:txBody>
      </p:sp>
      <p:sp>
        <p:nvSpPr>
          <p:cNvPr id="11" name="Title 5"/>
          <p:cNvSpPr txBox="1">
            <a:spLocks/>
          </p:cNvSpPr>
          <p:nvPr/>
        </p:nvSpPr>
        <p:spPr>
          <a:xfrm>
            <a:off x="457200" y="2667000"/>
            <a:ext cx="8229600"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lumMod val="50000"/>
                    <a:lumOff val="50000"/>
                  </a:schemeClr>
                </a:solidFill>
                <a:latin typeface="Segoe Light"/>
                <a:ea typeface="+mj-ea"/>
                <a:cs typeface="+mj-cs"/>
              </a:defRPr>
            </a:lvl1pPr>
          </a:lstStyle>
          <a:p>
            <a:pPr>
              <a:buSzPct val="100000"/>
            </a:pPr>
            <a:r>
              <a:rPr lang="en-US">
                <a:solidFill>
                  <a:srgbClr val="7F7F7F"/>
                </a:solidFill>
                <a:latin typeface="Microsoft YaHei" pitchFamily="34" charset="-122"/>
                <a:ea typeface="Microsoft YaHei" pitchFamily="34" charset="-122"/>
                <a:sym typeface="Calibri" pitchFamily="34" charset="0"/>
              </a:rPr>
              <a:t>答案：</a:t>
            </a:r>
          </a:p>
        </p:txBody>
      </p:sp>
      <p:sp>
        <p:nvSpPr>
          <p:cNvPr id="12" name="Content Placeholder 6"/>
          <p:cNvSpPr txBox="1">
            <a:spLocks/>
          </p:cNvSpPr>
          <p:nvPr/>
        </p:nvSpPr>
        <p:spPr>
          <a:xfrm>
            <a:off x="533400" y="3733800"/>
            <a:ext cx="8229600" cy="756603"/>
          </a:xfrm>
          <a:prstGeom prst="rect">
            <a:avLst/>
          </a:prstGeom>
        </p:spPr>
        <p:txBody>
          <a:bodyPr vert="horz" lIns="91440" tIns="45720" rIns="91440" bIns="45720" rtlCol="0">
            <a:normAutofit/>
          </a:bodyPr>
          <a:lstStyle>
            <a:lvl1pPr marL="0" indent="0" algn="l" defTabSz="914400" rtl="0" eaLnBrk="1" latinLnBrk="0" hangingPunct="1">
              <a:spcBef>
                <a:spcPts val="600"/>
              </a:spcBef>
              <a:spcAft>
                <a:spcPts val="1200"/>
              </a:spcAft>
              <a:buClr>
                <a:schemeClr val="accent6"/>
              </a:buClr>
              <a:buFontTx/>
              <a:buNone/>
              <a:defRPr lang="en-US" sz="2400" kern="1200" dirty="0" smtClean="0">
                <a:solidFill>
                  <a:schemeClr val="tx1">
                    <a:lumMod val="85000"/>
                    <a:lumOff val="15000"/>
                  </a:schemeClr>
                </a:solidFill>
                <a:latin typeface="Segoe UI Semibold" pitchFamily="34" charset="0"/>
                <a:ea typeface="Segoe UI" pitchFamily="34" charset="0"/>
                <a:cs typeface="Segoe UI" pitchFamily="34" charset="0"/>
              </a:defRPr>
            </a:lvl1pPr>
            <a:lvl2pPr marL="400050" indent="0" algn="l" defTabSz="914400" rtl="0" eaLnBrk="1" latinLnBrk="0" hangingPunct="1">
              <a:spcBef>
                <a:spcPts val="400"/>
              </a:spcBef>
              <a:spcAft>
                <a:spcPts val="1000"/>
              </a:spcAft>
              <a:buClr>
                <a:schemeClr val="accent6"/>
              </a:buClr>
              <a:buFontTx/>
              <a:buNone/>
              <a:defRPr lang="en-US" sz="2000" kern="1200" dirty="0" smtClean="0">
                <a:solidFill>
                  <a:schemeClr val="tx1">
                    <a:lumMod val="85000"/>
                    <a:lumOff val="15000"/>
                  </a:schemeClr>
                </a:solidFill>
                <a:latin typeface="Segoe UI" pitchFamily="34" charset="0"/>
                <a:ea typeface="Segoe UI" pitchFamily="34" charset="0"/>
                <a:cs typeface="Segoe UI" pitchFamily="34" charset="0"/>
              </a:defRPr>
            </a:lvl2pPr>
            <a:lvl3pPr marL="914400" indent="0" algn="l" defTabSz="914400" rtl="0" eaLnBrk="1" latinLnBrk="0" hangingPunct="1">
              <a:spcBef>
                <a:spcPts val="200"/>
              </a:spcBef>
              <a:spcAft>
                <a:spcPts val="800"/>
              </a:spcAft>
              <a:buClr>
                <a:schemeClr val="accent6"/>
              </a:buClr>
              <a:buFontTx/>
              <a:buNone/>
              <a:defRPr lang="en-US" sz="1800" kern="1200" dirty="0" smtClean="0">
                <a:solidFill>
                  <a:schemeClr val="tx1">
                    <a:lumMod val="85000"/>
                    <a:lumOff val="15000"/>
                  </a:schemeClr>
                </a:solidFill>
                <a:latin typeface="Segoe UI" pitchFamily="34" charset="0"/>
                <a:ea typeface="Segoe UI" pitchFamily="34" charset="0"/>
                <a:cs typeface="Segoe UI" pitchFamily="34" charset="0"/>
              </a:defRPr>
            </a:lvl3pPr>
            <a:lvl4pPr marL="1371600" indent="0" algn="l" defTabSz="914400" rtl="0" eaLnBrk="1" latinLnBrk="0" hangingPunct="1">
              <a:spcBef>
                <a:spcPts val="100"/>
              </a:spcBef>
              <a:spcAft>
                <a:spcPts val="600"/>
              </a:spcAft>
              <a:buClr>
                <a:schemeClr val="accent6"/>
              </a:buClr>
              <a:buFontTx/>
              <a:buNone/>
              <a:defRPr lang="en-US" sz="1800" kern="1200" dirty="0" smtClean="0">
                <a:solidFill>
                  <a:schemeClr val="tx1">
                    <a:lumMod val="85000"/>
                    <a:lumOff val="15000"/>
                  </a:schemeClr>
                </a:solidFill>
                <a:latin typeface="Segoe UI" pitchFamily="34" charset="0"/>
                <a:ea typeface="Segoe UI" pitchFamily="34" charset="0"/>
                <a:cs typeface="Segoe UI" pitchFamily="34" charset="0"/>
              </a:defRPr>
            </a:lvl4pPr>
            <a:lvl5pPr marL="1828800" indent="0" algn="l" defTabSz="914400" rtl="0" eaLnBrk="1" latinLnBrk="0" hangingPunct="1">
              <a:spcBef>
                <a:spcPts val="200"/>
              </a:spcBef>
              <a:spcAft>
                <a:spcPts val="0"/>
              </a:spcAft>
              <a:buClr>
                <a:schemeClr val="accent6"/>
              </a:buClr>
              <a:buFontTx/>
              <a:buNone/>
              <a:defRPr lang="en-US" sz="1800" kern="1200" dirty="0">
                <a:solidFill>
                  <a:schemeClr val="tx1">
                    <a:lumMod val="85000"/>
                    <a:lumOff val="15000"/>
                  </a:schemeClr>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F79646"/>
              </a:buClr>
              <a:buFont typeface="Calibri" pitchFamily="34" charset="0"/>
              <a:buAutoNum type="arabicPeriod" startAt="2"/>
            </a:pPr>
            <a:r>
              <a:rPr lang="en-US" b="1">
                <a:solidFill>
                  <a:srgbClr val="262626"/>
                </a:solidFill>
                <a:latin typeface="Microsoft YaHei" pitchFamily="34" charset="-122"/>
                <a:ea typeface="Microsoft YaHei" pitchFamily="34" charset="-122"/>
                <a:sym typeface="Calibri" pitchFamily="34" charset="0"/>
              </a:rPr>
              <a:t>“颜色”按钮。</a:t>
            </a:r>
          </a:p>
        </p:txBody>
      </p:sp>
      <p:sp>
        <p:nvSpPr>
          <p:cNvPr id="9" name="Footer Placeholder 3"/>
          <p:cNvSpPr>
            <a:spLocks noGrp="1"/>
          </p:cNvSpPr>
          <p:nvPr>
            <p:ph type="ftr" sz="quarter" idx="11"/>
          </p:nvPr>
        </p:nvSpPr>
        <p:spPr>
          <a:xfrm>
            <a:off x="1828800" y="6356350"/>
            <a:ext cx="5486400" cy="365125"/>
          </a:xfrm>
        </p:spPr>
        <p:txBody>
          <a:bodyPr/>
          <a:lstStyle/>
          <a:p>
            <a:pPr fontAlgn="base">
              <a:spcBef>
                <a:spcPct val="0"/>
              </a:spcBef>
              <a:spcAft>
                <a:spcPct val="0"/>
              </a:spcAft>
              <a:buSzPct val="100000"/>
            </a:pPr>
            <a:r>
              <a:rPr lang="en-US">
                <a:solidFill>
                  <a:srgbClr val="898989"/>
                </a:solidFill>
                <a:latin typeface="Microsoft YaHei" pitchFamily="34" charset="-122"/>
                <a:ea typeface="Microsoft YaHei" pitchFamily="34" charset="-122"/>
                <a:sym typeface="Calibri" pitchFamily="34" charset="0"/>
              </a:rPr>
              <a:t>在 Word 2010 中创建具有视觉冲击力的文档</a:t>
            </a:r>
          </a:p>
        </p:txBody>
      </p:sp>
    </p:spTree>
    <p:extLst>
      <p:ext uri="{BB962C8B-B14F-4D97-AF65-F5344CB8AC3E}">
        <p14:creationId xmlns:p14="http://schemas.microsoft.com/office/powerpoint/2010/main" val="10971956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10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1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2"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solidFill>
                  <a:srgbClr val="7F7F7F"/>
                </a:solidFill>
                <a:latin typeface="Microsoft YaHei" pitchFamily="34" charset="-122"/>
                <a:ea typeface="Microsoft YaHei" pitchFamily="34" charset="-122"/>
                <a:sym typeface="Calibri" pitchFamily="34" charset="0"/>
              </a:rPr>
              <a:t>测试问题 5</a:t>
            </a:r>
            <a:endParaRPr lang="en-US" dirty="0">
              <a:latin typeface="Microsoft YaHei" pitchFamily="34" charset="-122"/>
              <a:ea typeface="Microsoft YaHei" pitchFamily="34" charset="-122"/>
            </a:endParaRPr>
          </a:p>
        </p:txBody>
      </p:sp>
      <p:sp>
        <p:nvSpPr>
          <p:cNvPr id="8" name="Content Placeholder 7"/>
          <p:cNvSpPr>
            <a:spLocks noGrp="1"/>
          </p:cNvSpPr>
          <p:nvPr>
            <p:ph idx="1"/>
          </p:nvPr>
        </p:nvSpPr>
        <p:spPr/>
        <p:txBody>
          <a:bodyPr>
            <a:normAutofit/>
          </a:bodyPr>
          <a:lstStyle/>
          <a:p>
            <a:pPr>
              <a:lnSpc>
                <a:spcPct val="90000"/>
              </a:lnSpc>
              <a:buClrTx/>
            </a:pPr>
            <a:r>
              <a:rPr lang="zh-CN" altLang="en-US">
                <a:solidFill>
                  <a:srgbClr val="262626"/>
                </a:solidFill>
                <a:latin typeface="Microsoft YaHei" pitchFamily="34" charset="-122"/>
                <a:ea typeface="Microsoft YaHei" pitchFamily="34" charset="-122"/>
                <a:sym typeface="Calibri" pitchFamily="34" charset="0"/>
              </a:rPr>
              <a:t>如果要在文档中插入屏幕剪辑，应该单击“插入”选项卡上的哪个按钮？ （选择一个答案。）</a:t>
            </a:r>
          </a:p>
        </p:txBody>
      </p:sp>
      <p:sp>
        <p:nvSpPr>
          <p:cNvPr id="9" name="Content Placeholder 8"/>
          <p:cNvSpPr>
            <a:spLocks noGrp="1"/>
          </p:cNvSpPr>
          <p:nvPr>
            <p:ph idx="13"/>
          </p:nvPr>
        </p:nvSpPr>
        <p:spPr>
          <a:xfrm>
            <a:off x="518160" y="2895600"/>
            <a:ext cx="8229600" cy="3276600"/>
          </a:xfrm>
        </p:spPr>
        <p:txBody>
          <a:bodyPr/>
          <a:lstStyle/>
          <a:p>
            <a:pPr>
              <a:buClr>
                <a:srgbClr val="F79646"/>
              </a:buClr>
              <a:buFont typeface="Calibri" pitchFamily="34" charset="0"/>
              <a:buAutoNum type="arabicPeriod"/>
            </a:pPr>
            <a:r>
              <a:rPr lang="zh-CN" altLang="en-US" dirty="0" smtClean="0">
                <a:solidFill>
                  <a:srgbClr val="262626"/>
                </a:solidFill>
                <a:latin typeface="Microsoft YaHei" pitchFamily="34" charset="-122"/>
                <a:ea typeface="Microsoft YaHei" pitchFamily="34" charset="-122"/>
                <a:sym typeface="Calibri" pitchFamily="34" charset="0"/>
              </a:rPr>
              <a:t>“剪贴画”</a:t>
            </a:r>
            <a:r>
              <a:rPr lang="zh-CN" altLang="en-US" dirty="0">
                <a:solidFill>
                  <a:srgbClr val="262626"/>
                </a:solidFill>
                <a:latin typeface="Microsoft YaHei" pitchFamily="34" charset="-122"/>
                <a:ea typeface="Microsoft YaHei" pitchFamily="34" charset="-122"/>
                <a:sym typeface="Calibri" pitchFamily="34" charset="0"/>
              </a:rPr>
              <a:t>按钮。</a:t>
            </a:r>
          </a:p>
          <a:p>
            <a:pPr>
              <a:buClr>
                <a:srgbClr val="F79646"/>
              </a:buClr>
              <a:buFont typeface="Calibri" pitchFamily="34" charset="0"/>
              <a:buAutoNum type="arabicPeriod"/>
            </a:pPr>
            <a:r>
              <a:rPr lang="zh-CN" altLang="en-US" dirty="0" smtClean="0">
                <a:solidFill>
                  <a:srgbClr val="262626"/>
                </a:solidFill>
                <a:latin typeface="Microsoft YaHei" pitchFamily="34" charset="-122"/>
                <a:ea typeface="Microsoft YaHei" pitchFamily="34" charset="-122"/>
                <a:sym typeface="Calibri" pitchFamily="34" charset="0"/>
              </a:rPr>
              <a:t>“屏幕截图”</a:t>
            </a:r>
            <a:r>
              <a:rPr lang="zh-CN" altLang="en-US" dirty="0">
                <a:solidFill>
                  <a:srgbClr val="262626"/>
                </a:solidFill>
                <a:latin typeface="Microsoft YaHei" pitchFamily="34" charset="-122"/>
                <a:ea typeface="Microsoft YaHei" pitchFamily="34" charset="-122"/>
                <a:sym typeface="Calibri" pitchFamily="34" charset="0"/>
              </a:rPr>
              <a:t>按钮</a:t>
            </a:r>
            <a:r>
              <a:rPr lang="zh-CN" altLang="en-US" dirty="0" smtClean="0">
                <a:solidFill>
                  <a:srgbClr val="262626"/>
                </a:solidFill>
                <a:latin typeface="Microsoft YaHei" pitchFamily="34" charset="-122"/>
                <a:ea typeface="Microsoft YaHei" pitchFamily="34" charset="-122"/>
                <a:sym typeface="Calibri" pitchFamily="34" charset="0"/>
              </a:rPr>
              <a:t>。</a:t>
            </a:r>
            <a:endParaRPr lang="zh-CN" altLang="en-US" dirty="0">
              <a:solidFill>
                <a:srgbClr val="262626"/>
              </a:solidFill>
              <a:latin typeface="Microsoft YaHei" pitchFamily="34" charset="-122"/>
              <a:ea typeface="Microsoft YaHei" pitchFamily="34" charset="-122"/>
              <a:sym typeface="Calibri" pitchFamily="34" charset="0"/>
            </a:endParaRPr>
          </a:p>
          <a:p>
            <a:pPr>
              <a:buClr>
                <a:srgbClr val="F79646"/>
              </a:buClr>
              <a:buFont typeface="Calibri" pitchFamily="34" charset="0"/>
              <a:buAutoNum type="arabicPeriod"/>
            </a:pPr>
            <a:r>
              <a:rPr lang="zh-CN" altLang="en-US" dirty="0" smtClean="0">
                <a:solidFill>
                  <a:srgbClr val="262626"/>
                </a:solidFill>
                <a:latin typeface="Microsoft YaHei" pitchFamily="34" charset="-122"/>
                <a:ea typeface="Microsoft YaHei" pitchFamily="34" charset="-122"/>
                <a:sym typeface="Calibri" pitchFamily="34" charset="0"/>
              </a:rPr>
              <a:t>“图片”</a:t>
            </a:r>
            <a:r>
              <a:rPr lang="zh-CN" altLang="en-US" dirty="0">
                <a:solidFill>
                  <a:srgbClr val="262626"/>
                </a:solidFill>
                <a:latin typeface="Microsoft YaHei" pitchFamily="34" charset="-122"/>
                <a:ea typeface="Microsoft YaHei" pitchFamily="34" charset="-122"/>
                <a:sym typeface="Calibri" pitchFamily="34" charset="0"/>
              </a:rPr>
              <a:t>按钮。</a:t>
            </a:r>
          </a:p>
        </p:txBody>
      </p:sp>
      <p:sp>
        <p:nvSpPr>
          <p:cNvPr id="6" name="Footer Placeholder 3"/>
          <p:cNvSpPr>
            <a:spLocks noGrp="1"/>
          </p:cNvSpPr>
          <p:nvPr>
            <p:ph type="ftr" sz="quarter" idx="11"/>
          </p:nvPr>
        </p:nvSpPr>
        <p:spPr>
          <a:xfrm>
            <a:off x="1828800" y="6356350"/>
            <a:ext cx="5486400" cy="365125"/>
          </a:xfrm>
        </p:spPr>
        <p:txBody>
          <a:bodyPr/>
          <a:lstStyle/>
          <a:p>
            <a:pPr fontAlgn="base">
              <a:spcBef>
                <a:spcPct val="0"/>
              </a:spcBef>
              <a:spcAft>
                <a:spcPct val="0"/>
              </a:spcAft>
              <a:buSzPct val="100000"/>
            </a:pPr>
            <a:r>
              <a:rPr lang="en-US">
                <a:solidFill>
                  <a:srgbClr val="898989"/>
                </a:solidFill>
                <a:latin typeface="Microsoft YaHei" pitchFamily="34" charset="-122"/>
                <a:ea typeface="Microsoft YaHei" pitchFamily="34" charset="-122"/>
                <a:sym typeface="Calibri" pitchFamily="34" charset="0"/>
              </a:rPr>
              <a:t>在 Word 2010 中创建具有视觉冲击力的文档</a:t>
            </a:r>
          </a:p>
        </p:txBody>
      </p:sp>
    </p:spTree>
    <p:extLst>
      <p:ext uri="{BB962C8B-B14F-4D97-AF65-F5344CB8AC3E}">
        <p14:creationId xmlns:p14="http://schemas.microsoft.com/office/powerpoint/2010/main" val="13796063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3352800"/>
            <a:ext cx="7315200" cy="990600"/>
          </a:xfrm>
        </p:spPr>
        <p:txBody>
          <a:bodyPr/>
          <a:lstStyle/>
          <a:p>
            <a:r>
              <a:rPr lang="en-US">
                <a:solidFill>
                  <a:srgbClr val="000000"/>
                </a:solidFill>
                <a:latin typeface="Microsoft YaHei" pitchFamily="34" charset="-122"/>
                <a:ea typeface="Microsoft YaHei" pitchFamily="34" charset="-122"/>
                <a:cs typeface="Calibri" pitchFamily="34" charset="0"/>
                <a:sym typeface="Calibri" pitchFamily="34" charset="0"/>
              </a:rPr>
              <a:t>Microsoft</a:t>
            </a:r>
            <a:r>
              <a:rPr lang="en-US" sz="2800" baseline="70000">
                <a:solidFill>
                  <a:srgbClr val="000000"/>
                </a:solidFill>
                <a:latin typeface="Microsoft YaHei" pitchFamily="34" charset="-122"/>
                <a:ea typeface="Microsoft YaHei" pitchFamily="34" charset="-122"/>
                <a:cs typeface="Tahoma" pitchFamily="34" charset="0"/>
                <a:sym typeface="Calibri" pitchFamily="34" charset="0"/>
              </a:rPr>
              <a:t>®</a:t>
            </a:r>
            <a:r>
              <a:rPr lang="en-US">
                <a:solidFill>
                  <a:srgbClr val="000000"/>
                </a:solidFill>
                <a:latin typeface="Microsoft YaHei" pitchFamily="34" charset="-122"/>
                <a:ea typeface="Microsoft YaHei" pitchFamily="34" charset="-122"/>
                <a:cs typeface="Calibri" pitchFamily="34" charset="0"/>
                <a:sym typeface="Calibri" pitchFamily="34" charset="0"/>
              </a:rPr>
              <a:t> Word </a:t>
            </a:r>
            <a:r>
              <a:rPr lang="en-US">
                <a:solidFill>
                  <a:srgbClr val="000000"/>
                </a:solidFill>
                <a:latin typeface="Microsoft YaHei" pitchFamily="34" charset="-122"/>
                <a:ea typeface="Microsoft YaHei" pitchFamily="34" charset="-122"/>
                <a:cs typeface="Tahoma" pitchFamily="34" charset="0"/>
                <a:sym typeface="Calibri" pitchFamily="34" charset="0"/>
              </a:rPr>
              <a:t>2010 培训</a:t>
            </a:r>
            <a:endParaRPr lang="en-US" dirty="0">
              <a:latin typeface="Microsoft YaHei" pitchFamily="34" charset="-122"/>
              <a:ea typeface="Microsoft YaHei" pitchFamily="34" charset="-122"/>
            </a:endParaRPr>
          </a:p>
        </p:txBody>
      </p:sp>
      <p:sp>
        <p:nvSpPr>
          <p:cNvPr id="3" name="Subtitle 2"/>
          <p:cNvSpPr>
            <a:spLocks noGrp="1"/>
          </p:cNvSpPr>
          <p:nvPr>
            <p:ph type="subTitle" idx="1"/>
          </p:nvPr>
        </p:nvSpPr>
        <p:spPr>
          <a:xfrm>
            <a:off x="1828800" y="4495800"/>
            <a:ext cx="6400800" cy="1219200"/>
          </a:xfrm>
        </p:spPr>
        <p:txBody>
          <a:bodyPr>
            <a:normAutofit/>
          </a:bodyPr>
          <a:lstStyle/>
          <a:p>
            <a:r>
              <a:rPr lang="en-US" sz="3200" b="1">
                <a:solidFill>
                  <a:srgbClr val="595959"/>
                </a:solidFill>
                <a:latin typeface="Microsoft YaHei" pitchFamily="34" charset="-122"/>
                <a:ea typeface="Microsoft YaHei" pitchFamily="34" charset="-122"/>
                <a:sym typeface="Calibri" pitchFamily="34" charset="0"/>
              </a:rPr>
              <a:t>在 Word 2010 中创建具有视觉冲击力的文档</a:t>
            </a:r>
          </a:p>
        </p:txBody>
      </p:sp>
    </p:spTree>
    <p:extLst>
      <p:ext uri="{BB962C8B-B14F-4D97-AF65-F5344CB8AC3E}">
        <p14:creationId xmlns:p14="http://schemas.microsoft.com/office/powerpoint/2010/main" val="5108181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5"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solidFill>
                  <a:srgbClr val="7F7F7F"/>
                </a:solidFill>
                <a:latin typeface="Microsoft YaHei" pitchFamily="34" charset="-122"/>
                <a:ea typeface="Microsoft YaHei" pitchFamily="34" charset="-122"/>
                <a:sym typeface="Calibri" pitchFamily="34" charset="0"/>
              </a:rPr>
              <a:t>测试问题 5</a:t>
            </a:r>
            <a:endParaRPr lang="en-US" dirty="0">
              <a:latin typeface="Microsoft YaHei" pitchFamily="34" charset="-122"/>
              <a:ea typeface="Microsoft YaHei" pitchFamily="34" charset="-122"/>
            </a:endParaRPr>
          </a:p>
        </p:txBody>
      </p:sp>
      <p:sp>
        <p:nvSpPr>
          <p:cNvPr id="8" name="Content Placeholder 7"/>
          <p:cNvSpPr>
            <a:spLocks noGrp="1"/>
          </p:cNvSpPr>
          <p:nvPr>
            <p:ph idx="13"/>
          </p:nvPr>
        </p:nvSpPr>
        <p:spPr>
          <a:xfrm>
            <a:off x="508000" y="4572000"/>
            <a:ext cx="8229600" cy="1371600"/>
          </a:xfrm>
        </p:spPr>
        <p:txBody>
          <a:bodyPr/>
          <a:lstStyle/>
          <a:p>
            <a:pPr>
              <a:buClrTx/>
            </a:pPr>
            <a:r>
              <a:rPr lang="zh-CN" altLang="en-US" dirty="0" smtClean="0">
                <a:solidFill>
                  <a:srgbClr val="262626"/>
                </a:solidFill>
                <a:latin typeface="Microsoft YaHei" pitchFamily="34" charset="-122"/>
                <a:ea typeface="Microsoft YaHei" pitchFamily="34" charset="-122"/>
                <a:sym typeface="Calibri" pitchFamily="34" charset="0"/>
              </a:rPr>
              <a:t>单击</a:t>
            </a:r>
            <a:r>
              <a:rPr lang="zh-CN" altLang="en-US" dirty="0">
                <a:solidFill>
                  <a:srgbClr val="262626"/>
                </a:solidFill>
                <a:latin typeface="Microsoft YaHei" pitchFamily="34" charset="-122"/>
                <a:ea typeface="Microsoft YaHei" pitchFamily="34" charset="-122"/>
                <a:sym typeface="Calibri" pitchFamily="34" charset="0"/>
              </a:rPr>
              <a:t>“屏幕截图”按钮，“屏幕剪辑”命令位于“可用视窗”菜单的底部。</a:t>
            </a:r>
          </a:p>
          <a:p>
            <a:pPr>
              <a:buClrTx/>
            </a:pPr>
            <a:endParaRPr lang="zh-CN" altLang="en-US" dirty="0">
              <a:solidFill>
                <a:srgbClr val="262626"/>
              </a:solidFill>
              <a:latin typeface="Microsoft YaHei" pitchFamily="34" charset="-122"/>
              <a:ea typeface="Microsoft YaHei" pitchFamily="34" charset="-122"/>
              <a:sym typeface="Calibri" pitchFamily="34" charset="0"/>
            </a:endParaRPr>
          </a:p>
        </p:txBody>
      </p:sp>
      <p:sp>
        <p:nvSpPr>
          <p:cNvPr id="10" name="Content Placeholder 7"/>
          <p:cNvSpPr>
            <a:spLocks noGrp="1"/>
          </p:cNvSpPr>
          <p:nvPr>
            <p:ph idx="1"/>
          </p:nvPr>
        </p:nvSpPr>
        <p:spPr>
          <a:xfrm>
            <a:off x="493059" y="1376997"/>
            <a:ext cx="8229600" cy="756603"/>
          </a:xfrm>
        </p:spPr>
        <p:txBody>
          <a:bodyPr>
            <a:normAutofit/>
          </a:bodyPr>
          <a:lstStyle/>
          <a:p>
            <a:pPr>
              <a:lnSpc>
                <a:spcPct val="90000"/>
              </a:lnSpc>
              <a:buClrTx/>
            </a:pPr>
            <a:r>
              <a:rPr lang="zh-CN" altLang="en-US" dirty="0">
                <a:solidFill>
                  <a:srgbClr val="262626"/>
                </a:solidFill>
                <a:latin typeface="Microsoft YaHei" pitchFamily="34" charset="-122"/>
                <a:ea typeface="Microsoft YaHei" pitchFamily="34" charset="-122"/>
                <a:sym typeface="Calibri" pitchFamily="34" charset="0"/>
              </a:rPr>
              <a:t>如果要在文档中插入屏幕剪辑，应该单击“插入”选项卡上的哪个按钮？</a:t>
            </a:r>
          </a:p>
        </p:txBody>
      </p:sp>
      <p:sp>
        <p:nvSpPr>
          <p:cNvPr id="11" name="Title 5"/>
          <p:cNvSpPr txBox="1">
            <a:spLocks/>
          </p:cNvSpPr>
          <p:nvPr/>
        </p:nvSpPr>
        <p:spPr>
          <a:xfrm>
            <a:off x="457200" y="2286000"/>
            <a:ext cx="8229600"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lumMod val="50000"/>
                    <a:lumOff val="50000"/>
                  </a:schemeClr>
                </a:solidFill>
                <a:latin typeface="Segoe Light"/>
                <a:ea typeface="+mj-ea"/>
                <a:cs typeface="+mj-cs"/>
              </a:defRPr>
            </a:lvl1pPr>
          </a:lstStyle>
          <a:p>
            <a:pPr>
              <a:buSzPct val="100000"/>
            </a:pPr>
            <a:r>
              <a:rPr lang="en-US">
                <a:solidFill>
                  <a:srgbClr val="7F7F7F"/>
                </a:solidFill>
                <a:latin typeface="Microsoft YaHei" pitchFamily="34" charset="-122"/>
                <a:ea typeface="Microsoft YaHei" pitchFamily="34" charset="-122"/>
                <a:sym typeface="Calibri" pitchFamily="34" charset="0"/>
              </a:rPr>
              <a:t>答案：</a:t>
            </a:r>
          </a:p>
        </p:txBody>
      </p:sp>
      <p:sp>
        <p:nvSpPr>
          <p:cNvPr id="12" name="Content Placeholder 6"/>
          <p:cNvSpPr txBox="1">
            <a:spLocks/>
          </p:cNvSpPr>
          <p:nvPr/>
        </p:nvSpPr>
        <p:spPr>
          <a:xfrm>
            <a:off x="533400" y="3429000"/>
            <a:ext cx="8229600" cy="756603"/>
          </a:xfrm>
          <a:prstGeom prst="rect">
            <a:avLst/>
          </a:prstGeom>
        </p:spPr>
        <p:txBody>
          <a:bodyPr vert="horz" lIns="91440" tIns="45720" rIns="91440" bIns="45720" rtlCol="0">
            <a:normAutofit/>
          </a:bodyPr>
          <a:lstStyle>
            <a:lvl1pPr marL="0" indent="0" algn="l" defTabSz="914400" rtl="0" eaLnBrk="1" latinLnBrk="0" hangingPunct="1">
              <a:spcBef>
                <a:spcPts val="600"/>
              </a:spcBef>
              <a:spcAft>
                <a:spcPts val="1200"/>
              </a:spcAft>
              <a:buClr>
                <a:schemeClr val="accent6"/>
              </a:buClr>
              <a:buFontTx/>
              <a:buNone/>
              <a:defRPr lang="en-US" sz="2400" kern="1200" dirty="0" smtClean="0">
                <a:solidFill>
                  <a:schemeClr val="tx1">
                    <a:lumMod val="85000"/>
                    <a:lumOff val="15000"/>
                  </a:schemeClr>
                </a:solidFill>
                <a:latin typeface="Segoe UI Semibold" pitchFamily="34" charset="0"/>
                <a:ea typeface="Segoe UI" pitchFamily="34" charset="0"/>
                <a:cs typeface="Segoe UI" pitchFamily="34" charset="0"/>
              </a:defRPr>
            </a:lvl1pPr>
            <a:lvl2pPr marL="400050" indent="0" algn="l" defTabSz="914400" rtl="0" eaLnBrk="1" latinLnBrk="0" hangingPunct="1">
              <a:spcBef>
                <a:spcPts val="400"/>
              </a:spcBef>
              <a:spcAft>
                <a:spcPts val="1000"/>
              </a:spcAft>
              <a:buClr>
                <a:schemeClr val="accent6"/>
              </a:buClr>
              <a:buFontTx/>
              <a:buNone/>
              <a:defRPr lang="en-US" sz="2000" kern="1200" dirty="0" smtClean="0">
                <a:solidFill>
                  <a:schemeClr val="tx1">
                    <a:lumMod val="85000"/>
                    <a:lumOff val="15000"/>
                  </a:schemeClr>
                </a:solidFill>
                <a:latin typeface="Segoe UI" pitchFamily="34" charset="0"/>
                <a:ea typeface="Segoe UI" pitchFamily="34" charset="0"/>
                <a:cs typeface="Segoe UI" pitchFamily="34" charset="0"/>
              </a:defRPr>
            </a:lvl2pPr>
            <a:lvl3pPr marL="914400" indent="0" algn="l" defTabSz="914400" rtl="0" eaLnBrk="1" latinLnBrk="0" hangingPunct="1">
              <a:spcBef>
                <a:spcPts val="200"/>
              </a:spcBef>
              <a:spcAft>
                <a:spcPts val="800"/>
              </a:spcAft>
              <a:buClr>
                <a:schemeClr val="accent6"/>
              </a:buClr>
              <a:buFontTx/>
              <a:buNone/>
              <a:defRPr lang="en-US" sz="1800" kern="1200" dirty="0" smtClean="0">
                <a:solidFill>
                  <a:schemeClr val="tx1">
                    <a:lumMod val="85000"/>
                    <a:lumOff val="15000"/>
                  </a:schemeClr>
                </a:solidFill>
                <a:latin typeface="Segoe UI" pitchFamily="34" charset="0"/>
                <a:ea typeface="Segoe UI" pitchFamily="34" charset="0"/>
                <a:cs typeface="Segoe UI" pitchFamily="34" charset="0"/>
              </a:defRPr>
            </a:lvl3pPr>
            <a:lvl4pPr marL="1371600" indent="0" algn="l" defTabSz="914400" rtl="0" eaLnBrk="1" latinLnBrk="0" hangingPunct="1">
              <a:spcBef>
                <a:spcPts val="100"/>
              </a:spcBef>
              <a:spcAft>
                <a:spcPts val="600"/>
              </a:spcAft>
              <a:buClr>
                <a:schemeClr val="accent6"/>
              </a:buClr>
              <a:buFontTx/>
              <a:buNone/>
              <a:defRPr lang="en-US" sz="1800" kern="1200" dirty="0" smtClean="0">
                <a:solidFill>
                  <a:schemeClr val="tx1">
                    <a:lumMod val="85000"/>
                    <a:lumOff val="15000"/>
                  </a:schemeClr>
                </a:solidFill>
                <a:latin typeface="Segoe UI" pitchFamily="34" charset="0"/>
                <a:ea typeface="Segoe UI" pitchFamily="34" charset="0"/>
                <a:cs typeface="Segoe UI" pitchFamily="34" charset="0"/>
              </a:defRPr>
            </a:lvl4pPr>
            <a:lvl5pPr marL="1828800" indent="0" algn="l" defTabSz="914400" rtl="0" eaLnBrk="1" latinLnBrk="0" hangingPunct="1">
              <a:spcBef>
                <a:spcPts val="200"/>
              </a:spcBef>
              <a:spcAft>
                <a:spcPts val="0"/>
              </a:spcAft>
              <a:buClr>
                <a:schemeClr val="accent6"/>
              </a:buClr>
              <a:buFontTx/>
              <a:buNone/>
              <a:defRPr lang="en-US" sz="1800" kern="1200" dirty="0">
                <a:solidFill>
                  <a:schemeClr val="tx1">
                    <a:lumMod val="85000"/>
                    <a:lumOff val="15000"/>
                  </a:schemeClr>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F79646"/>
              </a:buClr>
              <a:buFont typeface="Calibri" pitchFamily="34" charset="0"/>
              <a:buAutoNum type="arabicPeriod" startAt="2"/>
            </a:pPr>
            <a:r>
              <a:rPr lang="en-US" b="1">
                <a:solidFill>
                  <a:srgbClr val="262626"/>
                </a:solidFill>
                <a:latin typeface="Microsoft YaHei" pitchFamily="34" charset="-122"/>
                <a:ea typeface="Microsoft YaHei" pitchFamily="34" charset="-122"/>
                <a:sym typeface="Calibri" pitchFamily="34" charset="0"/>
              </a:rPr>
              <a:t>“屏幕截图”按钮。</a:t>
            </a:r>
          </a:p>
        </p:txBody>
      </p:sp>
      <p:sp>
        <p:nvSpPr>
          <p:cNvPr id="9" name="Footer Placeholder 3"/>
          <p:cNvSpPr>
            <a:spLocks noGrp="1"/>
          </p:cNvSpPr>
          <p:nvPr>
            <p:ph type="ftr" sz="quarter" idx="11"/>
          </p:nvPr>
        </p:nvSpPr>
        <p:spPr>
          <a:xfrm>
            <a:off x="1828800" y="6356350"/>
            <a:ext cx="5486400" cy="365125"/>
          </a:xfrm>
        </p:spPr>
        <p:txBody>
          <a:bodyPr/>
          <a:lstStyle/>
          <a:p>
            <a:pPr fontAlgn="base">
              <a:spcBef>
                <a:spcPct val="0"/>
              </a:spcBef>
              <a:spcAft>
                <a:spcPct val="0"/>
              </a:spcAft>
              <a:buSzPct val="100000"/>
            </a:pPr>
            <a:r>
              <a:rPr lang="en-US">
                <a:solidFill>
                  <a:srgbClr val="898989"/>
                </a:solidFill>
                <a:latin typeface="Microsoft YaHei" pitchFamily="34" charset="-122"/>
                <a:ea typeface="Microsoft YaHei" pitchFamily="34" charset="-122"/>
                <a:sym typeface="Calibri" pitchFamily="34" charset="0"/>
              </a:rPr>
              <a:t>在 Word 2010 中创建具有视觉冲击力的文档</a:t>
            </a:r>
          </a:p>
        </p:txBody>
      </p:sp>
    </p:spTree>
    <p:extLst>
      <p:ext uri="{BB962C8B-B14F-4D97-AF65-F5344CB8AC3E}">
        <p14:creationId xmlns:p14="http://schemas.microsoft.com/office/powerpoint/2010/main" val="22915940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10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1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2"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err="1">
                <a:solidFill>
                  <a:srgbClr val="7F7F7F"/>
                </a:solidFill>
                <a:latin typeface="Microsoft YaHei" pitchFamily="34" charset="-122"/>
                <a:ea typeface="Microsoft YaHei" pitchFamily="34" charset="-122"/>
                <a:sym typeface="Calibri" pitchFamily="34" charset="0"/>
              </a:rPr>
              <a:t>测试问题</a:t>
            </a:r>
            <a:r>
              <a:rPr lang="en-US" dirty="0">
                <a:solidFill>
                  <a:srgbClr val="7F7F7F"/>
                </a:solidFill>
                <a:latin typeface="Microsoft YaHei" pitchFamily="34" charset="-122"/>
                <a:ea typeface="Microsoft YaHei" pitchFamily="34" charset="-122"/>
                <a:sym typeface="Calibri" pitchFamily="34" charset="0"/>
              </a:rPr>
              <a:t> 6</a:t>
            </a:r>
            <a:endParaRPr lang="en-US" dirty="0">
              <a:latin typeface="Microsoft YaHei" pitchFamily="34" charset="-122"/>
              <a:ea typeface="Microsoft YaHei" pitchFamily="34" charset="-122"/>
            </a:endParaRPr>
          </a:p>
        </p:txBody>
      </p:sp>
      <p:sp>
        <p:nvSpPr>
          <p:cNvPr id="8" name="Content Placeholder 7"/>
          <p:cNvSpPr>
            <a:spLocks noGrp="1"/>
          </p:cNvSpPr>
          <p:nvPr>
            <p:ph idx="1"/>
          </p:nvPr>
        </p:nvSpPr>
        <p:spPr>
          <a:xfrm>
            <a:off x="493059" y="1376997"/>
            <a:ext cx="8229600" cy="1137603"/>
          </a:xfrm>
        </p:spPr>
        <p:txBody>
          <a:bodyPr>
            <a:noAutofit/>
          </a:bodyPr>
          <a:lstStyle/>
          <a:p>
            <a:pPr>
              <a:lnSpc>
                <a:spcPct val="90000"/>
              </a:lnSpc>
              <a:buClrTx/>
            </a:pPr>
            <a:r>
              <a:rPr lang="ko-KR" altLang="en-US" dirty="0">
                <a:solidFill>
                  <a:srgbClr val="262626"/>
                </a:solidFill>
                <a:latin typeface="Microsoft YaHei" pitchFamily="34" charset="-122"/>
                <a:ea typeface="Microsoft YaHei" pitchFamily="34" charset="-122"/>
                <a:sym typeface="Calibri" pitchFamily="34" charset="0"/>
              </a:rPr>
              <a:t>在功能区的“</a:t>
            </a:r>
            <a:r>
              <a:rPr lang="en-US" dirty="0">
                <a:solidFill>
                  <a:srgbClr val="262626"/>
                </a:solidFill>
                <a:latin typeface="Microsoft YaHei" pitchFamily="34" charset="-122"/>
                <a:ea typeface="Microsoft YaHei" pitchFamily="34" charset="-122"/>
                <a:sym typeface="Calibri" pitchFamily="34" charset="0"/>
              </a:rPr>
              <a:t>SmartArt </a:t>
            </a:r>
            <a:r>
              <a:rPr lang="ko-KR" altLang="en-US" dirty="0">
                <a:solidFill>
                  <a:srgbClr val="262626"/>
                </a:solidFill>
                <a:latin typeface="Microsoft YaHei" pitchFamily="34" charset="-122"/>
                <a:ea typeface="Microsoft YaHei" pitchFamily="34" charset="-122"/>
                <a:sym typeface="Calibri" pitchFamily="34" charset="0"/>
              </a:rPr>
              <a:t>工具”中，在什么位置可以看到提供的各种 </a:t>
            </a:r>
            <a:r>
              <a:rPr lang="en-US" dirty="0">
                <a:solidFill>
                  <a:srgbClr val="262626"/>
                </a:solidFill>
                <a:latin typeface="Microsoft YaHei" pitchFamily="34" charset="-122"/>
                <a:ea typeface="Microsoft YaHei" pitchFamily="34" charset="-122"/>
                <a:sym typeface="Calibri" pitchFamily="34" charset="0"/>
              </a:rPr>
              <a:t>SmartArt </a:t>
            </a:r>
            <a:r>
              <a:rPr lang="ko-KR" altLang="en-US" dirty="0">
                <a:solidFill>
                  <a:srgbClr val="262626"/>
                </a:solidFill>
                <a:latin typeface="Microsoft YaHei" pitchFamily="34" charset="-122"/>
                <a:ea typeface="Microsoft YaHei" pitchFamily="34" charset="-122"/>
                <a:sym typeface="Calibri" pitchFamily="34" charset="0"/>
              </a:rPr>
              <a:t>图形？ （选择一个答案。）</a:t>
            </a:r>
          </a:p>
        </p:txBody>
      </p:sp>
      <p:sp>
        <p:nvSpPr>
          <p:cNvPr id="9" name="Content Placeholder 8"/>
          <p:cNvSpPr>
            <a:spLocks noGrp="1"/>
          </p:cNvSpPr>
          <p:nvPr>
            <p:ph idx="13"/>
          </p:nvPr>
        </p:nvSpPr>
        <p:spPr>
          <a:xfrm>
            <a:off x="518160" y="2895600"/>
            <a:ext cx="8229600" cy="3352800"/>
          </a:xfrm>
        </p:spPr>
        <p:txBody>
          <a:bodyPr>
            <a:normAutofit/>
          </a:bodyPr>
          <a:lstStyle/>
          <a:p>
            <a:pPr>
              <a:buClr>
                <a:srgbClr val="F79646"/>
              </a:buClr>
              <a:buFont typeface="Calibri" pitchFamily="34" charset="0"/>
              <a:buAutoNum type="arabicPeriod"/>
            </a:pPr>
            <a:r>
              <a:rPr lang="zh-CN" altLang="en-US" dirty="0" smtClean="0">
                <a:solidFill>
                  <a:srgbClr val="262626"/>
                </a:solidFill>
                <a:latin typeface="Microsoft YaHei" pitchFamily="34" charset="-122"/>
                <a:ea typeface="Microsoft YaHei" pitchFamily="34" charset="-122"/>
                <a:sym typeface="Calibri" pitchFamily="34" charset="0"/>
              </a:rPr>
              <a:t>在</a:t>
            </a:r>
            <a:r>
              <a:rPr lang="zh-CN" altLang="en-US" dirty="0">
                <a:solidFill>
                  <a:srgbClr val="262626"/>
                </a:solidFill>
                <a:latin typeface="Microsoft YaHei" pitchFamily="34" charset="-122"/>
                <a:ea typeface="Microsoft YaHei" pitchFamily="34" charset="-122"/>
                <a:sym typeface="Calibri" pitchFamily="34" charset="0"/>
              </a:rPr>
              <a:t>“</a:t>
            </a:r>
            <a:r>
              <a:rPr lang="en-US" altLang="zh-CN" dirty="0" err="1">
                <a:solidFill>
                  <a:srgbClr val="262626"/>
                </a:solidFill>
                <a:latin typeface="Microsoft YaHei" pitchFamily="34" charset="-122"/>
                <a:ea typeface="Microsoft YaHei" pitchFamily="34" charset="-122"/>
                <a:sym typeface="Calibri" pitchFamily="34" charset="0"/>
              </a:rPr>
              <a:t>SmartArt</a:t>
            </a:r>
            <a:r>
              <a:rPr lang="en-US" altLang="zh-CN" dirty="0">
                <a:solidFill>
                  <a:srgbClr val="262626"/>
                </a:solidFill>
                <a:latin typeface="Microsoft YaHei" pitchFamily="34" charset="-122"/>
                <a:ea typeface="Microsoft YaHei" pitchFamily="34" charset="-122"/>
                <a:sym typeface="Calibri" pitchFamily="34" charset="0"/>
              </a:rPr>
              <a:t> </a:t>
            </a:r>
            <a:r>
              <a:rPr lang="zh-CN" altLang="en-US" dirty="0">
                <a:solidFill>
                  <a:srgbClr val="262626"/>
                </a:solidFill>
                <a:latin typeface="Microsoft YaHei" pitchFamily="34" charset="-122"/>
                <a:ea typeface="Microsoft YaHei" pitchFamily="34" charset="-122"/>
                <a:sym typeface="Calibri" pitchFamily="34" charset="0"/>
              </a:rPr>
              <a:t>工具”下“格式”选项卡上的“形状样式”组中</a:t>
            </a:r>
            <a:r>
              <a:rPr lang="zh-CN" altLang="en-US" dirty="0" smtClean="0">
                <a:solidFill>
                  <a:srgbClr val="262626"/>
                </a:solidFill>
                <a:latin typeface="Microsoft YaHei" pitchFamily="34" charset="-122"/>
                <a:ea typeface="Microsoft YaHei" pitchFamily="34" charset="-122"/>
                <a:sym typeface="Calibri" pitchFamily="34" charset="0"/>
              </a:rPr>
              <a:t>。</a:t>
            </a:r>
            <a:endParaRPr lang="ko-KR" altLang="en-US" dirty="0">
              <a:solidFill>
                <a:srgbClr val="262626"/>
              </a:solidFill>
              <a:latin typeface="Microsoft YaHei" pitchFamily="34" charset="-122"/>
              <a:ea typeface="Microsoft YaHei" pitchFamily="34" charset="-122"/>
              <a:sym typeface="Calibri" pitchFamily="34" charset="0"/>
            </a:endParaRPr>
          </a:p>
          <a:p>
            <a:pPr>
              <a:buClr>
                <a:srgbClr val="F79646"/>
              </a:buClr>
              <a:buFont typeface="Calibri" pitchFamily="34" charset="0"/>
              <a:buAutoNum type="arabicPeriod"/>
            </a:pPr>
            <a:r>
              <a:rPr lang="zh-CN" altLang="en-US" dirty="0" smtClean="0">
                <a:solidFill>
                  <a:srgbClr val="262626"/>
                </a:solidFill>
                <a:latin typeface="Microsoft YaHei" pitchFamily="34" charset="-122"/>
                <a:ea typeface="Microsoft YaHei" pitchFamily="34" charset="-122"/>
                <a:sym typeface="Calibri" pitchFamily="34" charset="0"/>
              </a:rPr>
              <a:t>在</a:t>
            </a:r>
            <a:r>
              <a:rPr lang="zh-CN" altLang="en-US" dirty="0">
                <a:solidFill>
                  <a:srgbClr val="262626"/>
                </a:solidFill>
                <a:latin typeface="Microsoft YaHei" pitchFamily="34" charset="-122"/>
                <a:ea typeface="Microsoft YaHei" pitchFamily="34" charset="-122"/>
                <a:sym typeface="Calibri" pitchFamily="34" charset="0"/>
              </a:rPr>
              <a:t>“</a:t>
            </a:r>
            <a:r>
              <a:rPr lang="en-US" altLang="zh-CN" dirty="0" err="1">
                <a:solidFill>
                  <a:srgbClr val="262626"/>
                </a:solidFill>
                <a:latin typeface="Microsoft YaHei" pitchFamily="34" charset="-122"/>
                <a:ea typeface="Microsoft YaHei" pitchFamily="34" charset="-122"/>
                <a:sym typeface="Calibri" pitchFamily="34" charset="0"/>
              </a:rPr>
              <a:t>SmartArt</a:t>
            </a:r>
            <a:r>
              <a:rPr lang="en-US" altLang="zh-CN" dirty="0">
                <a:solidFill>
                  <a:srgbClr val="262626"/>
                </a:solidFill>
                <a:latin typeface="Microsoft YaHei" pitchFamily="34" charset="-122"/>
                <a:ea typeface="Microsoft YaHei" pitchFamily="34" charset="-122"/>
                <a:sym typeface="Calibri" pitchFamily="34" charset="0"/>
              </a:rPr>
              <a:t> </a:t>
            </a:r>
            <a:r>
              <a:rPr lang="zh-CN" altLang="en-US" dirty="0">
                <a:solidFill>
                  <a:srgbClr val="262626"/>
                </a:solidFill>
                <a:latin typeface="Microsoft YaHei" pitchFamily="34" charset="-122"/>
                <a:ea typeface="Microsoft YaHei" pitchFamily="34" charset="-122"/>
                <a:sym typeface="Calibri" pitchFamily="34" charset="0"/>
              </a:rPr>
              <a:t>工具”下“设计”选项卡上的“布局”组中。</a:t>
            </a:r>
            <a:endParaRPr lang="ko-KR" altLang="en-US" dirty="0">
              <a:solidFill>
                <a:srgbClr val="262626"/>
              </a:solidFill>
              <a:latin typeface="Microsoft YaHei" pitchFamily="34" charset="-122"/>
              <a:ea typeface="Microsoft YaHei" pitchFamily="34" charset="-122"/>
              <a:sym typeface="Calibri" pitchFamily="34" charset="0"/>
            </a:endParaRPr>
          </a:p>
          <a:p>
            <a:pPr>
              <a:buClr>
                <a:srgbClr val="F79646"/>
              </a:buClr>
              <a:buFont typeface="Calibri" pitchFamily="34" charset="0"/>
              <a:buAutoNum type="arabicPeriod"/>
            </a:pPr>
            <a:r>
              <a:rPr lang="ko-KR" altLang="en-US" dirty="0">
                <a:solidFill>
                  <a:srgbClr val="262626"/>
                </a:solidFill>
                <a:latin typeface="Microsoft YaHei" pitchFamily="34" charset="-122"/>
                <a:ea typeface="Microsoft YaHei" pitchFamily="34" charset="-122"/>
                <a:sym typeface="Calibri" pitchFamily="34" charset="0"/>
              </a:rPr>
              <a:t>在“</a:t>
            </a:r>
            <a:r>
              <a:rPr lang="en-US" altLang="ko-KR" dirty="0" err="1">
                <a:solidFill>
                  <a:srgbClr val="262626"/>
                </a:solidFill>
                <a:latin typeface="Microsoft YaHei" pitchFamily="34" charset="-122"/>
                <a:ea typeface="Microsoft YaHei" pitchFamily="34" charset="-122"/>
                <a:sym typeface="Calibri" pitchFamily="34" charset="0"/>
              </a:rPr>
              <a:t>SmartArt</a:t>
            </a:r>
            <a:r>
              <a:rPr lang="en-US" altLang="ko-KR" dirty="0">
                <a:solidFill>
                  <a:srgbClr val="262626"/>
                </a:solidFill>
                <a:latin typeface="Microsoft YaHei" pitchFamily="34" charset="-122"/>
                <a:ea typeface="Microsoft YaHei" pitchFamily="34" charset="-122"/>
                <a:sym typeface="Calibri" pitchFamily="34" charset="0"/>
              </a:rPr>
              <a:t> </a:t>
            </a:r>
            <a:r>
              <a:rPr lang="ko-KR" altLang="en-US" dirty="0">
                <a:solidFill>
                  <a:srgbClr val="262626"/>
                </a:solidFill>
                <a:latin typeface="Microsoft YaHei" pitchFamily="34" charset="-122"/>
                <a:ea typeface="Microsoft YaHei" pitchFamily="34" charset="-122"/>
                <a:sym typeface="Calibri" pitchFamily="34" charset="0"/>
              </a:rPr>
              <a:t>工具”下“设计”选项卡上的“</a:t>
            </a:r>
            <a:r>
              <a:rPr lang="en-US" altLang="ko-KR" dirty="0" err="1">
                <a:solidFill>
                  <a:srgbClr val="262626"/>
                </a:solidFill>
                <a:latin typeface="Microsoft YaHei" pitchFamily="34" charset="-122"/>
                <a:ea typeface="Microsoft YaHei" pitchFamily="34" charset="-122"/>
                <a:sym typeface="Calibri" pitchFamily="34" charset="0"/>
              </a:rPr>
              <a:t>SmartArt</a:t>
            </a:r>
            <a:r>
              <a:rPr lang="en-US" altLang="ko-KR" dirty="0">
                <a:solidFill>
                  <a:srgbClr val="262626"/>
                </a:solidFill>
                <a:latin typeface="Microsoft YaHei" pitchFamily="34" charset="-122"/>
                <a:ea typeface="Microsoft YaHei" pitchFamily="34" charset="-122"/>
                <a:sym typeface="Calibri" pitchFamily="34" charset="0"/>
              </a:rPr>
              <a:t> </a:t>
            </a:r>
            <a:r>
              <a:rPr lang="ko-KR" altLang="en-US" dirty="0">
                <a:solidFill>
                  <a:srgbClr val="262626"/>
                </a:solidFill>
                <a:latin typeface="Microsoft YaHei" pitchFamily="34" charset="-122"/>
                <a:ea typeface="Microsoft YaHei" pitchFamily="34" charset="-122"/>
                <a:sym typeface="Calibri" pitchFamily="34" charset="0"/>
              </a:rPr>
              <a:t>样式”组中</a:t>
            </a:r>
            <a:r>
              <a:rPr lang="ko-KR" altLang="en-US" dirty="0" smtClean="0">
                <a:solidFill>
                  <a:srgbClr val="262626"/>
                </a:solidFill>
                <a:latin typeface="Microsoft YaHei" pitchFamily="34" charset="-122"/>
                <a:ea typeface="Microsoft YaHei" pitchFamily="34" charset="-122"/>
                <a:sym typeface="Calibri" pitchFamily="34" charset="0"/>
              </a:rPr>
              <a:t>。</a:t>
            </a:r>
            <a:endParaRPr lang="ko-KR" altLang="en-US" dirty="0">
              <a:solidFill>
                <a:srgbClr val="262626"/>
              </a:solidFill>
              <a:latin typeface="Microsoft YaHei" pitchFamily="34" charset="-122"/>
              <a:ea typeface="Microsoft YaHei" pitchFamily="34" charset="-122"/>
              <a:sym typeface="Calibri" pitchFamily="34" charset="0"/>
            </a:endParaRPr>
          </a:p>
        </p:txBody>
      </p:sp>
      <p:sp>
        <p:nvSpPr>
          <p:cNvPr id="6" name="Footer Placeholder 3"/>
          <p:cNvSpPr>
            <a:spLocks noGrp="1"/>
          </p:cNvSpPr>
          <p:nvPr>
            <p:ph type="ftr" sz="quarter" idx="11"/>
          </p:nvPr>
        </p:nvSpPr>
        <p:spPr>
          <a:xfrm>
            <a:off x="1828800" y="6356350"/>
            <a:ext cx="5486400" cy="365125"/>
          </a:xfrm>
        </p:spPr>
        <p:txBody>
          <a:bodyPr/>
          <a:lstStyle/>
          <a:p>
            <a:pPr fontAlgn="base">
              <a:spcBef>
                <a:spcPct val="0"/>
              </a:spcBef>
              <a:spcAft>
                <a:spcPct val="0"/>
              </a:spcAft>
              <a:buSzPct val="100000"/>
            </a:pPr>
            <a:r>
              <a:rPr lang="en-US" dirty="0">
                <a:solidFill>
                  <a:srgbClr val="898989"/>
                </a:solidFill>
                <a:latin typeface="Microsoft YaHei" pitchFamily="34" charset="-122"/>
                <a:ea typeface="Microsoft YaHei" pitchFamily="34" charset="-122"/>
                <a:sym typeface="Calibri" pitchFamily="34" charset="0"/>
              </a:rPr>
              <a:t>在 Word 2010 </a:t>
            </a:r>
            <a:r>
              <a:rPr lang="en-US" dirty="0" err="1">
                <a:solidFill>
                  <a:srgbClr val="898989"/>
                </a:solidFill>
                <a:latin typeface="Microsoft YaHei" pitchFamily="34" charset="-122"/>
                <a:ea typeface="Microsoft YaHei" pitchFamily="34" charset="-122"/>
                <a:sym typeface="Calibri" pitchFamily="34" charset="0"/>
              </a:rPr>
              <a:t>中创建具有视觉冲击力的文档</a:t>
            </a:r>
            <a:endParaRPr lang="en-US" dirty="0">
              <a:solidFill>
                <a:srgbClr val="898989"/>
              </a:solidFill>
              <a:latin typeface="Microsoft YaHei" pitchFamily="34" charset="-122"/>
              <a:ea typeface="Microsoft YaHei" pitchFamily="34" charset="-122"/>
              <a:sym typeface="Calibri" pitchFamily="34" charset="0"/>
            </a:endParaRPr>
          </a:p>
        </p:txBody>
      </p:sp>
    </p:spTree>
    <p:extLst>
      <p:ext uri="{BB962C8B-B14F-4D97-AF65-F5344CB8AC3E}">
        <p14:creationId xmlns:p14="http://schemas.microsoft.com/office/powerpoint/2010/main" val="31802313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solidFill>
                  <a:srgbClr val="7F7F7F"/>
                </a:solidFill>
                <a:latin typeface="Microsoft YaHei" pitchFamily="34" charset="-122"/>
                <a:ea typeface="Microsoft YaHei" pitchFamily="34" charset="-122"/>
                <a:sym typeface="Calibri" pitchFamily="34" charset="0"/>
              </a:rPr>
              <a:t>测试问题 6</a:t>
            </a:r>
            <a:endParaRPr lang="en-US" dirty="0">
              <a:latin typeface="Microsoft YaHei" pitchFamily="34" charset="-122"/>
              <a:ea typeface="Microsoft YaHei" pitchFamily="34" charset="-122"/>
            </a:endParaRPr>
          </a:p>
        </p:txBody>
      </p:sp>
      <p:sp>
        <p:nvSpPr>
          <p:cNvPr id="8" name="Content Placeholder 7"/>
          <p:cNvSpPr>
            <a:spLocks noGrp="1"/>
          </p:cNvSpPr>
          <p:nvPr>
            <p:ph idx="13"/>
          </p:nvPr>
        </p:nvSpPr>
        <p:spPr>
          <a:xfrm>
            <a:off x="508000" y="4572000"/>
            <a:ext cx="8229600" cy="1371600"/>
          </a:xfrm>
        </p:spPr>
        <p:txBody>
          <a:bodyPr>
            <a:normAutofit/>
          </a:bodyPr>
          <a:lstStyle/>
          <a:p>
            <a:pPr>
              <a:buClrTx/>
            </a:pPr>
            <a:r>
              <a:rPr lang="ko-KR" altLang="en-US" dirty="0">
                <a:solidFill>
                  <a:srgbClr val="262626"/>
                </a:solidFill>
                <a:latin typeface="Microsoft YaHei" pitchFamily="34" charset="-122"/>
                <a:ea typeface="Microsoft YaHei" pitchFamily="34" charset="-122"/>
                <a:sym typeface="Calibri" pitchFamily="34" charset="0"/>
              </a:rPr>
              <a:t>使用“布局”组右侧的下箭头可以打开 </a:t>
            </a:r>
            <a:r>
              <a:rPr lang="en-US" dirty="0">
                <a:solidFill>
                  <a:srgbClr val="262626"/>
                </a:solidFill>
                <a:latin typeface="Microsoft YaHei" pitchFamily="34" charset="-122"/>
                <a:ea typeface="Microsoft YaHei" pitchFamily="34" charset="-122"/>
                <a:sym typeface="Calibri" pitchFamily="34" charset="0"/>
              </a:rPr>
              <a:t>SmartArt </a:t>
            </a:r>
            <a:r>
              <a:rPr lang="ko-KR" altLang="en-US" dirty="0">
                <a:solidFill>
                  <a:srgbClr val="262626"/>
                </a:solidFill>
                <a:latin typeface="Microsoft YaHei" pitchFamily="34" charset="-122"/>
                <a:ea typeface="Microsoft YaHei" pitchFamily="34" charset="-122"/>
                <a:sym typeface="Calibri" pitchFamily="34" charset="0"/>
              </a:rPr>
              <a:t>图形库，其中包含所有 </a:t>
            </a:r>
            <a:r>
              <a:rPr lang="en-US" dirty="0">
                <a:solidFill>
                  <a:srgbClr val="262626"/>
                </a:solidFill>
                <a:latin typeface="Microsoft YaHei" pitchFamily="34" charset="-122"/>
                <a:ea typeface="Microsoft YaHei" pitchFamily="34" charset="-122"/>
                <a:sym typeface="Calibri" pitchFamily="34" charset="0"/>
              </a:rPr>
              <a:t>SmartArt </a:t>
            </a:r>
            <a:r>
              <a:rPr lang="ko-KR" altLang="en-US" dirty="0">
                <a:solidFill>
                  <a:srgbClr val="262626"/>
                </a:solidFill>
                <a:latin typeface="Microsoft YaHei" pitchFamily="34" charset="-122"/>
                <a:ea typeface="Microsoft YaHei" pitchFamily="34" charset="-122"/>
                <a:sym typeface="Calibri" pitchFamily="34" charset="0"/>
              </a:rPr>
              <a:t>图形选项。</a:t>
            </a:r>
          </a:p>
        </p:txBody>
      </p:sp>
      <p:sp>
        <p:nvSpPr>
          <p:cNvPr id="11" name="Title 5"/>
          <p:cNvSpPr txBox="1">
            <a:spLocks/>
          </p:cNvSpPr>
          <p:nvPr/>
        </p:nvSpPr>
        <p:spPr>
          <a:xfrm>
            <a:off x="457200" y="2286000"/>
            <a:ext cx="8229600"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lumMod val="50000"/>
                    <a:lumOff val="50000"/>
                  </a:schemeClr>
                </a:solidFill>
                <a:latin typeface="Segoe Light"/>
                <a:ea typeface="+mj-ea"/>
                <a:cs typeface="+mj-cs"/>
              </a:defRPr>
            </a:lvl1pPr>
          </a:lstStyle>
          <a:p>
            <a:pPr>
              <a:buSzPct val="100000"/>
            </a:pPr>
            <a:r>
              <a:rPr lang="en-US">
                <a:solidFill>
                  <a:srgbClr val="7F7F7F"/>
                </a:solidFill>
                <a:latin typeface="Microsoft YaHei" pitchFamily="34" charset="-122"/>
                <a:ea typeface="Microsoft YaHei" pitchFamily="34" charset="-122"/>
                <a:sym typeface="Calibri" pitchFamily="34" charset="0"/>
              </a:rPr>
              <a:t>答案：</a:t>
            </a:r>
          </a:p>
        </p:txBody>
      </p:sp>
      <p:sp>
        <p:nvSpPr>
          <p:cNvPr id="12" name="Content Placeholder 6"/>
          <p:cNvSpPr txBox="1">
            <a:spLocks/>
          </p:cNvSpPr>
          <p:nvPr/>
        </p:nvSpPr>
        <p:spPr>
          <a:xfrm>
            <a:off x="533400" y="3429000"/>
            <a:ext cx="8229600" cy="756603"/>
          </a:xfrm>
          <a:prstGeom prst="rect">
            <a:avLst/>
          </a:prstGeom>
        </p:spPr>
        <p:txBody>
          <a:bodyPr vert="horz" lIns="91440" tIns="45720" rIns="91440" bIns="45720" rtlCol="0">
            <a:normAutofit fontScale="92500"/>
          </a:bodyPr>
          <a:lstStyle>
            <a:lvl1pPr marL="0" indent="0" algn="l" defTabSz="914400" rtl="0" eaLnBrk="1" latinLnBrk="0" hangingPunct="1">
              <a:spcBef>
                <a:spcPts val="600"/>
              </a:spcBef>
              <a:spcAft>
                <a:spcPts val="1200"/>
              </a:spcAft>
              <a:buClr>
                <a:schemeClr val="accent6"/>
              </a:buClr>
              <a:buFontTx/>
              <a:buNone/>
              <a:defRPr lang="en-US" sz="2400" kern="1200" dirty="0" smtClean="0">
                <a:solidFill>
                  <a:schemeClr val="tx1">
                    <a:lumMod val="85000"/>
                    <a:lumOff val="15000"/>
                  </a:schemeClr>
                </a:solidFill>
                <a:latin typeface="Segoe UI Semibold" pitchFamily="34" charset="0"/>
                <a:ea typeface="Segoe UI" pitchFamily="34" charset="0"/>
                <a:cs typeface="Segoe UI" pitchFamily="34" charset="0"/>
              </a:defRPr>
            </a:lvl1pPr>
            <a:lvl2pPr marL="400050" indent="0" algn="l" defTabSz="914400" rtl="0" eaLnBrk="1" latinLnBrk="0" hangingPunct="1">
              <a:spcBef>
                <a:spcPts val="400"/>
              </a:spcBef>
              <a:spcAft>
                <a:spcPts val="1000"/>
              </a:spcAft>
              <a:buClr>
                <a:schemeClr val="accent6"/>
              </a:buClr>
              <a:buFontTx/>
              <a:buNone/>
              <a:defRPr lang="en-US" sz="2000" kern="1200" dirty="0" smtClean="0">
                <a:solidFill>
                  <a:schemeClr val="tx1">
                    <a:lumMod val="85000"/>
                    <a:lumOff val="15000"/>
                  </a:schemeClr>
                </a:solidFill>
                <a:latin typeface="Segoe UI" pitchFamily="34" charset="0"/>
                <a:ea typeface="Segoe UI" pitchFamily="34" charset="0"/>
                <a:cs typeface="Segoe UI" pitchFamily="34" charset="0"/>
              </a:defRPr>
            </a:lvl2pPr>
            <a:lvl3pPr marL="914400" indent="0" algn="l" defTabSz="914400" rtl="0" eaLnBrk="1" latinLnBrk="0" hangingPunct="1">
              <a:spcBef>
                <a:spcPts val="200"/>
              </a:spcBef>
              <a:spcAft>
                <a:spcPts val="800"/>
              </a:spcAft>
              <a:buClr>
                <a:schemeClr val="accent6"/>
              </a:buClr>
              <a:buFontTx/>
              <a:buNone/>
              <a:defRPr lang="en-US" sz="1800" kern="1200" dirty="0" smtClean="0">
                <a:solidFill>
                  <a:schemeClr val="tx1">
                    <a:lumMod val="85000"/>
                    <a:lumOff val="15000"/>
                  </a:schemeClr>
                </a:solidFill>
                <a:latin typeface="Segoe UI" pitchFamily="34" charset="0"/>
                <a:ea typeface="Segoe UI" pitchFamily="34" charset="0"/>
                <a:cs typeface="Segoe UI" pitchFamily="34" charset="0"/>
              </a:defRPr>
            </a:lvl3pPr>
            <a:lvl4pPr marL="1371600" indent="0" algn="l" defTabSz="914400" rtl="0" eaLnBrk="1" latinLnBrk="0" hangingPunct="1">
              <a:spcBef>
                <a:spcPts val="100"/>
              </a:spcBef>
              <a:spcAft>
                <a:spcPts val="600"/>
              </a:spcAft>
              <a:buClr>
                <a:schemeClr val="accent6"/>
              </a:buClr>
              <a:buFontTx/>
              <a:buNone/>
              <a:defRPr lang="en-US" sz="1800" kern="1200" dirty="0" smtClean="0">
                <a:solidFill>
                  <a:schemeClr val="tx1">
                    <a:lumMod val="85000"/>
                    <a:lumOff val="15000"/>
                  </a:schemeClr>
                </a:solidFill>
                <a:latin typeface="Segoe UI" pitchFamily="34" charset="0"/>
                <a:ea typeface="Segoe UI" pitchFamily="34" charset="0"/>
                <a:cs typeface="Segoe UI" pitchFamily="34" charset="0"/>
              </a:defRPr>
            </a:lvl4pPr>
            <a:lvl5pPr marL="1828800" indent="0" algn="l" defTabSz="914400" rtl="0" eaLnBrk="1" latinLnBrk="0" hangingPunct="1">
              <a:spcBef>
                <a:spcPts val="200"/>
              </a:spcBef>
              <a:spcAft>
                <a:spcPts val="0"/>
              </a:spcAft>
              <a:buClr>
                <a:schemeClr val="accent6"/>
              </a:buClr>
              <a:buFontTx/>
              <a:buNone/>
              <a:defRPr lang="en-US" sz="1800" kern="1200" dirty="0">
                <a:solidFill>
                  <a:schemeClr val="tx1">
                    <a:lumMod val="85000"/>
                    <a:lumOff val="15000"/>
                  </a:schemeClr>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47675" indent="-447675">
              <a:lnSpc>
                <a:spcPct val="90000"/>
              </a:lnSpc>
              <a:buClr>
                <a:srgbClr val="F79646"/>
              </a:buClr>
              <a:buFont typeface="Calibri" pitchFamily="34" charset="0"/>
              <a:buAutoNum type="arabicPeriod" startAt="2"/>
            </a:pPr>
            <a:r>
              <a:rPr lang="zh-CN" altLang="en-US" b="1" dirty="0">
                <a:solidFill>
                  <a:srgbClr val="262626"/>
                </a:solidFill>
                <a:latin typeface="Microsoft YaHei" pitchFamily="34" charset="-122"/>
                <a:ea typeface="Microsoft YaHei" pitchFamily="34" charset="-122"/>
                <a:sym typeface="Calibri" pitchFamily="34" charset="0"/>
              </a:rPr>
              <a:t>在“</a:t>
            </a:r>
            <a:r>
              <a:rPr lang="en-US" altLang="zh-CN" b="1" dirty="0" err="1">
                <a:solidFill>
                  <a:srgbClr val="262626"/>
                </a:solidFill>
                <a:latin typeface="Microsoft YaHei" pitchFamily="34" charset="-122"/>
                <a:ea typeface="Microsoft YaHei" pitchFamily="34" charset="-122"/>
                <a:sym typeface="Calibri" pitchFamily="34" charset="0"/>
              </a:rPr>
              <a:t>SmartArt</a:t>
            </a:r>
            <a:r>
              <a:rPr lang="en-US" altLang="zh-CN" b="1" dirty="0">
                <a:solidFill>
                  <a:srgbClr val="262626"/>
                </a:solidFill>
                <a:latin typeface="Microsoft YaHei" pitchFamily="34" charset="-122"/>
                <a:ea typeface="Microsoft YaHei" pitchFamily="34" charset="-122"/>
                <a:sym typeface="Calibri" pitchFamily="34" charset="0"/>
              </a:rPr>
              <a:t> </a:t>
            </a:r>
            <a:r>
              <a:rPr lang="zh-CN" altLang="en-US" b="1" dirty="0">
                <a:solidFill>
                  <a:srgbClr val="262626"/>
                </a:solidFill>
                <a:latin typeface="Microsoft YaHei" pitchFamily="34" charset="-122"/>
                <a:ea typeface="Microsoft YaHei" pitchFamily="34" charset="-122"/>
                <a:sym typeface="Calibri" pitchFamily="34" charset="0"/>
              </a:rPr>
              <a:t>工具”下“设计”选项卡上的“布局”组中。</a:t>
            </a:r>
          </a:p>
          <a:p>
            <a:pPr marL="447675" indent="-447675">
              <a:lnSpc>
                <a:spcPct val="90000"/>
              </a:lnSpc>
              <a:buClr>
                <a:srgbClr val="F79646"/>
              </a:buClr>
              <a:buFont typeface="Calibri" pitchFamily="34" charset="0"/>
              <a:buAutoNum type="arabicPeriod" startAt="2"/>
            </a:pPr>
            <a:endParaRPr lang="en-US" dirty="0">
              <a:solidFill>
                <a:srgbClr val="262626"/>
              </a:solidFill>
              <a:latin typeface="Microsoft YaHei" pitchFamily="34" charset="-122"/>
              <a:ea typeface="Microsoft YaHei" pitchFamily="34" charset="-122"/>
              <a:sym typeface="Calibri" pitchFamily="34" charset="0"/>
            </a:endParaRPr>
          </a:p>
        </p:txBody>
      </p:sp>
      <p:sp>
        <p:nvSpPr>
          <p:cNvPr id="9" name="Footer Placeholder 3"/>
          <p:cNvSpPr>
            <a:spLocks noGrp="1"/>
          </p:cNvSpPr>
          <p:nvPr>
            <p:ph type="ftr" sz="quarter" idx="11"/>
          </p:nvPr>
        </p:nvSpPr>
        <p:spPr>
          <a:xfrm>
            <a:off x="1828800" y="6356350"/>
            <a:ext cx="5486400" cy="365125"/>
          </a:xfrm>
        </p:spPr>
        <p:txBody>
          <a:bodyPr/>
          <a:lstStyle/>
          <a:p>
            <a:pPr fontAlgn="base">
              <a:spcBef>
                <a:spcPct val="0"/>
              </a:spcBef>
              <a:spcAft>
                <a:spcPct val="0"/>
              </a:spcAft>
              <a:buSzPct val="100000"/>
            </a:pPr>
            <a:r>
              <a:rPr lang="en-US" dirty="0">
                <a:solidFill>
                  <a:srgbClr val="898989"/>
                </a:solidFill>
                <a:latin typeface="Microsoft YaHei" pitchFamily="34" charset="-122"/>
                <a:ea typeface="Microsoft YaHei" pitchFamily="34" charset="-122"/>
                <a:sym typeface="Calibri" pitchFamily="34" charset="0"/>
              </a:rPr>
              <a:t>在 Word 2010 </a:t>
            </a:r>
            <a:r>
              <a:rPr lang="en-US" dirty="0" err="1">
                <a:solidFill>
                  <a:srgbClr val="898989"/>
                </a:solidFill>
                <a:latin typeface="Microsoft YaHei" pitchFamily="34" charset="-122"/>
                <a:ea typeface="Microsoft YaHei" pitchFamily="34" charset="-122"/>
                <a:sym typeface="Calibri" pitchFamily="34" charset="0"/>
              </a:rPr>
              <a:t>中创建具有视觉冲击力的文档</a:t>
            </a:r>
            <a:endParaRPr lang="en-US" dirty="0">
              <a:solidFill>
                <a:srgbClr val="898989"/>
              </a:solidFill>
              <a:latin typeface="Microsoft YaHei" pitchFamily="34" charset="-122"/>
              <a:ea typeface="Microsoft YaHei" pitchFamily="34" charset="-122"/>
              <a:sym typeface="Calibri" pitchFamily="34" charset="0"/>
            </a:endParaRPr>
          </a:p>
        </p:txBody>
      </p:sp>
      <p:sp>
        <p:nvSpPr>
          <p:cNvPr id="13" name="Content Placeholder 6"/>
          <p:cNvSpPr txBox="1">
            <a:spLocks/>
          </p:cNvSpPr>
          <p:nvPr/>
        </p:nvSpPr>
        <p:spPr>
          <a:xfrm>
            <a:off x="533400" y="1376997"/>
            <a:ext cx="8229600" cy="756603"/>
          </a:xfrm>
          <a:prstGeom prst="rect">
            <a:avLst/>
          </a:prstGeom>
        </p:spPr>
        <p:txBody>
          <a:bodyPr vert="horz" lIns="91440" tIns="45720" rIns="91440" bIns="45720" rtlCol="0">
            <a:normAutofit/>
          </a:bodyPr>
          <a:lstStyle>
            <a:lvl1pPr marL="0" indent="0" algn="l" defTabSz="914400" rtl="0" eaLnBrk="1" latinLnBrk="0" hangingPunct="1">
              <a:spcBef>
                <a:spcPts val="600"/>
              </a:spcBef>
              <a:spcAft>
                <a:spcPts val="1200"/>
              </a:spcAft>
              <a:buClr>
                <a:schemeClr val="accent6"/>
              </a:buClr>
              <a:buFontTx/>
              <a:buNone/>
              <a:defRPr lang="en-US" sz="2400" kern="1200" dirty="0" smtClean="0">
                <a:solidFill>
                  <a:schemeClr val="tx1">
                    <a:lumMod val="85000"/>
                    <a:lumOff val="15000"/>
                  </a:schemeClr>
                </a:solidFill>
                <a:latin typeface="Segoe UI Semibold" pitchFamily="34" charset="0"/>
                <a:ea typeface="Segoe UI" pitchFamily="34" charset="0"/>
                <a:cs typeface="Segoe UI" pitchFamily="34" charset="0"/>
              </a:defRPr>
            </a:lvl1pPr>
            <a:lvl2pPr marL="400050" indent="0" algn="l" defTabSz="914400" rtl="0" eaLnBrk="1" latinLnBrk="0" hangingPunct="1">
              <a:spcBef>
                <a:spcPts val="400"/>
              </a:spcBef>
              <a:spcAft>
                <a:spcPts val="1000"/>
              </a:spcAft>
              <a:buClr>
                <a:schemeClr val="accent6"/>
              </a:buClr>
              <a:buFontTx/>
              <a:buNone/>
              <a:defRPr lang="en-US" sz="2000" kern="1200" dirty="0" smtClean="0">
                <a:solidFill>
                  <a:schemeClr val="tx1">
                    <a:lumMod val="85000"/>
                    <a:lumOff val="15000"/>
                  </a:schemeClr>
                </a:solidFill>
                <a:latin typeface="Segoe UI" pitchFamily="34" charset="0"/>
                <a:ea typeface="Segoe UI" pitchFamily="34" charset="0"/>
                <a:cs typeface="Segoe UI" pitchFamily="34" charset="0"/>
              </a:defRPr>
            </a:lvl2pPr>
            <a:lvl3pPr marL="914400" indent="0" algn="l" defTabSz="914400" rtl="0" eaLnBrk="1" latinLnBrk="0" hangingPunct="1">
              <a:spcBef>
                <a:spcPts val="200"/>
              </a:spcBef>
              <a:spcAft>
                <a:spcPts val="800"/>
              </a:spcAft>
              <a:buClr>
                <a:schemeClr val="accent6"/>
              </a:buClr>
              <a:buFontTx/>
              <a:buNone/>
              <a:defRPr lang="en-US" sz="1800" kern="1200" dirty="0" smtClean="0">
                <a:solidFill>
                  <a:schemeClr val="tx1">
                    <a:lumMod val="85000"/>
                    <a:lumOff val="15000"/>
                  </a:schemeClr>
                </a:solidFill>
                <a:latin typeface="Segoe UI" pitchFamily="34" charset="0"/>
                <a:ea typeface="Segoe UI" pitchFamily="34" charset="0"/>
                <a:cs typeface="Segoe UI" pitchFamily="34" charset="0"/>
              </a:defRPr>
            </a:lvl3pPr>
            <a:lvl4pPr marL="1371600" indent="0" algn="l" defTabSz="914400" rtl="0" eaLnBrk="1" latinLnBrk="0" hangingPunct="1">
              <a:spcBef>
                <a:spcPts val="100"/>
              </a:spcBef>
              <a:spcAft>
                <a:spcPts val="600"/>
              </a:spcAft>
              <a:buClr>
                <a:schemeClr val="accent6"/>
              </a:buClr>
              <a:buFontTx/>
              <a:buNone/>
              <a:defRPr lang="en-US" sz="1800" kern="1200" dirty="0" smtClean="0">
                <a:solidFill>
                  <a:schemeClr val="tx1">
                    <a:lumMod val="85000"/>
                    <a:lumOff val="15000"/>
                  </a:schemeClr>
                </a:solidFill>
                <a:latin typeface="Segoe UI" pitchFamily="34" charset="0"/>
                <a:ea typeface="Segoe UI" pitchFamily="34" charset="0"/>
                <a:cs typeface="Segoe UI" pitchFamily="34" charset="0"/>
              </a:defRPr>
            </a:lvl4pPr>
            <a:lvl5pPr marL="1828800" indent="0" algn="l" defTabSz="914400" rtl="0" eaLnBrk="1" latinLnBrk="0" hangingPunct="1">
              <a:spcBef>
                <a:spcPts val="200"/>
              </a:spcBef>
              <a:spcAft>
                <a:spcPts val="0"/>
              </a:spcAft>
              <a:buClr>
                <a:schemeClr val="accent6"/>
              </a:buClr>
              <a:buFontTx/>
              <a:buNone/>
              <a:defRPr lang="en-US" sz="1800" kern="1200" dirty="0">
                <a:solidFill>
                  <a:schemeClr val="tx1">
                    <a:lumMod val="85000"/>
                    <a:lumOff val="15000"/>
                  </a:schemeClr>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buClr>
                <a:srgbClr val="F79646"/>
              </a:buClr>
            </a:pPr>
            <a:r>
              <a:rPr lang="ko-KR" altLang="en-US" dirty="0">
                <a:solidFill>
                  <a:srgbClr val="262626"/>
                </a:solidFill>
                <a:latin typeface="Microsoft YaHei" pitchFamily="34" charset="-122"/>
                <a:ea typeface="Microsoft YaHei" pitchFamily="34" charset="-122"/>
                <a:sym typeface="Calibri" pitchFamily="34" charset="0"/>
              </a:rPr>
              <a:t>在功能区的“</a:t>
            </a:r>
            <a:r>
              <a:rPr lang="en-US" dirty="0">
                <a:solidFill>
                  <a:srgbClr val="262626"/>
                </a:solidFill>
                <a:latin typeface="Microsoft YaHei" pitchFamily="34" charset="-122"/>
                <a:ea typeface="Microsoft YaHei" pitchFamily="34" charset="-122"/>
                <a:sym typeface="Calibri" pitchFamily="34" charset="0"/>
              </a:rPr>
              <a:t>SmartArt </a:t>
            </a:r>
            <a:r>
              <a:rPr lang="ko-KR" altLang="en-US" dirty="0">
                <a:solidFill>
                  <a:srgbClr val="262626"/>
                </a:solidFill>
                <a:latin typeface="Microsoft YaHei" pitchFamily="34" charset="-122"/>
                <a:ea typeface="Microsoft YaHei" pitchFamily="34" charset="-122"/>
                <a:sym typeface="Calibri" pitchFamily="34" charset="0"/>
              </a:rPr>
              <a:t>工具”中，在什么位置可以看到提供的各种 </a:t>
            </a:r>
            <a:r>
              <a:rPr lang="en-US" dirty="0">
                <a:solidFill>
                  <a:srgbClr val="262626"/>
                </a:solidFill>
                <a:latin typeface="Microsoft YaHei" pitchFamily="34" charset="-122"/>
                <a:ea typeface="Microsoft YaHei" pitchFamily="34" charset="-122"/>
                <a:sym typeface="Calibri" pitchFamily="34" charset="0"/>
              </a:rPr>
              <a:t>SmartArt </a:t>
            </a:r>
            <a:r>
              <a:rPr lang="ko-KR" altLang="en-US" dirty="0">
                <a:solidFill>
                  <a:srgbClr val="262626"/>
                </a:solidFill>
                <a:latin typeface="Microsoft YaHei" pitchFamily="34" charset="-122"/>
                <a:ea typeface="Microsoft YaHei" pitchFamily="34" charset="-122"/>
                <a:sym typeface="Calibri" pitchFamily="34" charset="0"/>
              </a:rPr>
              <a:t>图形？</a:t>
            </a:r>
          </a:p>
        </p:txBody>
      </p:sp>
    </p:spTree>
    <p:extLst>
      <p:ext uri="{BB962C8B-B14F-4D97-AF65-F5344CB8AC3E}">
        <p14:creationId xmlns:p14="http://schemas.microsoft.com/office/powerpoint/2010/main" val="10971956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10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1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2"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solidFill>
                  <a:srgbClr val="7F7F7F"/>
                </a:solidFill>
                <a:latin typeface="Microsoft YaHei" pitchFamily="34" charset="-122"/>
                <a:ea typeface="Microsoft YaHei" pitchFamily="34" charset="-122"/>
                <a:cs typeface="Meiryo" pitchFamily="34" charset="-128"/>
                <a:sym typeface="Calibri" pitchFamily="34" charset="0"/>
              </a:rPr>
              <a:t>课程摘要卡：</a:t>
            </a:r>
            <a:endParaRPr lang="en-US" dirty="0">
              <a:latin typeface="Microsoft YaHei" pitchFamily="34" charset="-122"/>
              <a:ea typeface="Microsoft YaHei" pitchFamily="34" charset="-122"/>
              <a:cs typeface="Meiryo" pitchFamily="34" charset="-128"/>
            </a:endParaRPr>
          </a:p>
        </p:txBody>
      </p:sp>
      <p:sp>
        <p:nvSpPr>
          <p:cNvPr id="6" name="Content Placeholder 5"/>
          <p:cNvSpPr>
            <a:spLocks noGrp="1"/>
          </p:cNvSpPr>
          <p:nvPr>
            <p:ph idx="1"/>
          </p:nvPr>
        </p:nvSpPr>
        <p:spPr/>
        <p:txBody>
          <a:bodyPr>
            <a:normAutofit/>
          </a:bodyPr>
          <a:lstStyle/>
          <a:p>
            <a:pPr>
              <a:lnSpc>
                <a:spcPct val="90000"/>
              </a:lnSpc>
              <a:spcAft>
                <a:spcPct val="75000"/>
              </a:spcAft>
              <a:buClrTx/>
            </a:pPr>
            <a:r>
              <a:rPr lang="zh-CN" altLang="en-US" dirty="0">
                <a:solidFill>
                  <a:srgbClr val="262626"/>
                </a:solidFill>
                <a:latin typeface="Microsoft YaHei" pitchFamily="34" charset="-122"/>
                <a:ea typeface="Microsoft YaHei" pitchFamily="34" charset="-122"/>
                <a:cs typeface="Meiryo" pitchFamily="34" charset="-128"/>
                <a:sym typeface="Calibri" pitchFamily="34" charset="0"/>
              </a:rPr>
              <a:t>有关此课程中涉及的任务摘要，</a:t>
            </a:r>
            <a:r>
              <a:rPr lang="zh-CN" altLang="en-US" dirty="0">
                <a:solidFill>
                  <a:srgbClr val="262626"/>
                </a:solidFill>
                <a:latin typeface="Microsoft YaHei" pitchFamily="34" charset="-122"/>
                <a:ea typeface="Microsoft YaHei" pitchFamily="34" charset="-122"/>
                <a:cs typeface="Meiryo" pitchFamily="34" charset="-128"/>
                <a:sym typeface="Calibri" pitchFamily="34" charset="0"/>
                <a:hlinkClick r:id="rId2"/>
              </a:rPr>
              <a:t>请查看课程摘要卡</a:t>
            </a:r>
            <a:r>
              <a:rPr lang="zh-CN" altLang="en-US" dirty="0">
                <a:solidFill>
                  <a:srgbClr val="262626"/>
                </a:solidFill>
                <a:latin typeface="Microsoft YaHei" pitchFamily="34" charset="-122"/>
                <a:ea typeface="Microsoft YaHei" pitchFamily="34" charset="-122"/>
                <a:cs typeface="Meiryo" pitchFamily="34" charset="-128"/>
                <a:sym typeface="Calibri" pitchFamily="34" charset="0"/>
              </a:rPr>
              <a:t>。</a:t>
            </a:r>
          </a:p>
        </p:txBody>
      </p:sp>
      <p:sp>
        <p:nvSpPr>
          <p:cNvPr id="8" name="Footer Placeholder 3"/>
          <p:cNvSpPr>
            <a:spLocks noGrp="1"/>
          </p:cNvSpPr>
          <p:nvPr>
            <p:ph type="ftr" sz="quarter" idx="11"/>
          </p:nvPr>
        </p:nvSpPr>
        <p:spPr>
          <a:xfrm>
            <a:off x="1828800" y="6356350"/>
            <a:ext cx="5486400" cy="365125"/>
          </a:xfrm>
        </p:spPr>
        <p:txBody>
          <a:bodyPr/>
          <a:lstStyle/>
          <a:p>
            <a:pPr fontAlgn="base">
              <a:spcBef>
                <a:spcPct val="0"/>
              </a:spcBef>
              <a:spcAft>
                <a:spcPct val="0"/>
              </a:spcAft>
              <a:buSzPct val="100000"/>
            </a:pPr>
            <a:r>
              <a:rPr lang="en-US">
                <a:solidFill>
                  <a:srgbClr val="898989"/>
                </a:solidFill>
                <a:latin typeface="Microsoft YaHei" pitchFamily="34" charset="-122"/>
                <a:ea typeface="Microsoft YaHei" pitchFamily="34" charset="-122"/>
                <a:cs typeface="Meiryo" pitchFamily="34" charset="-128"/>
                <a:sym typeface="Calibri" pitchFamily="34" charset="0"/>
              </a:rPr>
              <a:t>在 Word 2010 中创建具有视觉冲击力的文档</a:t>
            </a:r>
          </a:p>
        </p:txBody>
      </p:sp>
    </p:spTree>
    <p:extLst>
      <p:ext uri="{BB962C8B-B14F-4D97-AF65-F5344CB8AC3E}">
        <p14:creationId xmlns:p14="http://schemas.microsoft.com/office/powerpoint/2010/main" val="33067623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anim calcmode="lin" valueType="num">
                                      <p:cBhvr>
                                        <p:cTn id="8"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sz="4400">
                <a:solidFill>
                  <a:srgbClr val="000000"/>
                </a:solidFill>
                <a:latin typeface="Microsoft YaHei" pitchFamily="34" charset="-122"/>
                <a:ea typeface="Microsoft YaHei" pitchFamily="34" charset="-122"/>
                <a:cs typeface="Segoe UI" pitchFamily="34" charset="0"/>
                <a:sym typeface="Calibri" pitchFamily="34" charset="0"/>
              </a:rPr>
              <a:t>使用此模板</a:t>
            </a:r>
            <a:endParaRPr lang="en-US" dirty="0">
              <a:latin typeface="Microsoft YaHei" pitchFamily="34" charset="-122"/>
              <a:ea typeface="Microsoft YaHei" pitchFamily="34" charset="-122"/>
            </a:endParaRPr>
          </a:p>
        </p:txBody>
      </p:sp>
      <p:sp>
        <p:nvSpPr>
          <p:cNvPr id="6" name="Subtitle 5"/>
          <p:cNvSpPr>
            <a:spLocks noGrp="1"/>
          </p:cNvSpPr>
          <p:nvPr>
            <p:ph type="subTitle" idx="1"/>
          </p:nvPr>
        </p:nvSpPr>
        <p:spPr/>
        <p:txBody>
          <a:bodyPr/>
          <a:lstStyle/>
          <a:p>
            <a:r>
              <a:rPr lang="zh-CN" altLang="en-US" dirty="0" smtClean="0">
                <a:solidFill>
                  <a:srgbClr val="000000"/>
                </a:solidFill>
                <a:latin typeface="Microsoft YaHei" pitchFamily="34" charset="-122"/>
                <a:ea typeface="Microsoft YaHei" pitchFamily="34" charset="-122"/>
                <a:sym typeface="Calibri" pitchFamily="34" charset="0"/>
              </a:rPr>
              <a:t>请查看备注窗格或完整备注页面（“视图”选项卡的“备注页”），了解有关此模板的详细帮助。</a:t>
            </a:r>
            <a:endParaRPr lang="en-US" dirty="0">
              <a:solidFill>
                <a:srgbClr val="000000"/>
              </a:solidFill>
              <a:latin typeface="Microsoft YaHei" pitchFamily="34" charset="-122"/>
              <a:ea typeface="Microsoft YaHei" pitchFamily="34" charset="-122"/>
              <a:sym typeface="Calibri" pitchFamily="34" charset="0"/>
            </a:endParaRPr>
          </a:p>
        </p:txBody>
      </p:sp>
    </p:spTree>
    <p:extLst>
      <p:ext uri="{BB962C8B-B14F-4D97-AF65-F5344CB8AC3E}">
        <p14:creationId xmlns:p14="http://schemas.microsoft.com/office/powerpoint/2010/main" val="1874631190"/>
      </p:ext>
    </p:extLst>
  </p:cSld>
  <p:clrMapOvr>
    <a:masterClrMapping/>
  </p:clrMapOvr>
  <p:transition spd="slow">
    <p:wipe di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7F7F7F"/>
                </a:solidFill>
                <a:latin typeface="Microsoft YaHei" pitchFamily="34" charset="-122"/>
                <a:ea typeface="Microsoft YaHei" pitchFamily="34" charset="-122"/>
                <a:sym typeface="Calibri" pitchFamily="34" charset="0"/>
              </a:rPr>
              <a:t>课程内容</a:t>
            </a:r>
            <a:endParaRPr lang="en-US" dirty="0">
              <a:latin typeface="Microsoft YaHei" pitchFamily="34" charset="-122"/>
              <a:ea typeface="Microsoft YaHei" pitchFamily="34" charset="-122"/>
            </a:endParaRPr>
          </a:p>
        </p:txBody>
      </p:sp>
      <p:sp>
        <p:nvSpPr>
          <p:cNvPr id="3" name="Content Placeholder 2"/>
          <p:cNvSpPr>
            <a:spLocks noGrp="1"/>
          </p:cNvSpPr>
          <p:nvPr>
            <p:ph idx="1"/>
          </p:nvPr>
        </p:nvSpPr>
        <p:spPr/>
        <p:txBody>
          <a:bodyPr>
            <a:normAutofit/>
          </a:bodyPr>
          <a:lstStyle/>
          <a:p>
            <a:pPr marL="276225" indent="-276225">
              <a:buClr>
                <a:srgbClr val="FF9900"/>
              </a:buClr>
              <a:buFontTx/>
              <a:buChar char="•"/>
            </a:pPr>
            <a:r>
              <a:rPr lang="zh-CN" altLang="en-US" sz="2800" b="1">
                <a:solidFill>
                  <a:srgbClr val="262626"/>
                </a:solidFill>
                <a:latin typeface="Microsoft YaHei" pitchFamily="34" charset="-122"/>
                <a:ea typeface="Microsoft YaHei" pitchFamily="34" charset="-122"/>
                <a:sym typeface="Calibri" pitchFamily="34" charset="0"/>
              </a:rPr>
              <a:t>概述：</a:t>
            </a:r>
            <a:r>
              <a:rPr lang="zh-CN" altLang="en-US" sz="2800">
                <a:solidFill>
                  <a:srgbClr val="262626"/>
                </a:solidFill>
                <a:latin typeface="Microsoft YaHei" pitchFamily="34" charset="-122"/>
                <a:ea typeface="Microsoft YaHei" pitchFamily="34" charset="-122"/>
                <a:sym typeface="Calibri" pitchFamily="34" charset="0"/>
              </a:rPr>
              <a:t>优良设计的效果</a:t>
            </a:r>
          </a:p>
          <a:p>
            <a:pPr marL="276225" indent="-276225">
              <a:buClr>
                <a:srgbClr val="FF9900"/>
              </a:buClr>
              <a:buFontTx/>
              <a:buChar char="•"/>
            </a:pPr>
            <a:r>
              <a:rPr lang="zh-CN" altLang="en-US" sz="2800" b="1">
                <a:solidFill>
                  <a:srgbClr val="262626"/>
                </a:solidFill>
                <a:latin typeface="Microsoft YaHei" pitchFamily="34" charset="-122"/>
                <a:ea typeface="Microsoft YaHei" pitchFamily="34" charset="-122"/>
                <a:sym typeface="Calibri" pitchFamily="34" charset="0"/>
              </a:rPr>
              <a:t>课程：</a:t>
            </a:r>
            <a:r>
              <a:rPr lang="zh-CN" altLang="en-US" sz="2800">
                <a:solidFill>
                  <a:srgbClr val="262626"/>
                </a:solidFill>
                <a:latin typeface="Microsoft YaHei" pitchFamily="34" charset="-122"/>
                <a:ea typeface="Microsoft YaHei" pitchFamily="34" charset="-122"/>
                <a:sym typeface="Calibri" pitchFamily="34" charset="0"/>
              </a:rPr>
              <a:t>包含 </a:t>
            </a:r>
            <a:r>
              <a:rPr lang="en-US" altLang="zh-CN" sz="2800">
                <a:solidFill>
                  <a:srgbClr val="262626"/>
                </a:solidFill>
                <a:latin typeface="Microsoft YaHei" pitchFamily="34" charset="-122"/>
                <a:ea typeface="Microsoft YaHei" pitchFamily="34" charset="-122"/>
                <a:sym typeface="Calibri" pitchFamily="34" charset="0"/>
              </a:rPr>
              <a:t>4 </a:t>
            </a:r>
            <a:r>
              <a:rPr lang="zh-CN" altLang="en-US" sz="2800">
                <a:solidFill>
                  <a:srgbClr val="262626"/>
                </a:solidFill>
                <a:latin typeface="Microsoft YaHei" pitchFamily="34" charset="-122"/>
                <a:ea typeface="Microsoft YaHei" pitchFamily="34" charset="-122"/>
                <a:sym typeface="Calibri" pitchFamily="34" charset="0"/>
              </a:rPr>
              <a:t>个讲解短片</a:t>
            </a:r>
          </a:p>
          <a:p>
            <a:pPr marL="276225" indent="-276225">
              <a:buClr>
                <a:srgbClr val="FF9900"/>
              </a:buClr>
              <a:buFontTx/>
              <a:buChar char="•"/>
            </a:pPr>
            <a:r>
              <a:rPr lang="zh-CN" altLang="en-US" sz="2800" b="1">
                <a:solidFill>
                  <a:srgbClr val="262626"/>
                </a:solidFill>
                <a:latin typeface="Microsoft YaHei" pitchFamily="34" charset="-122"/>
                <a:ea typeface="Microsoft YaHei" pitchFamily="34" charset="-122"/>
                <a:sym typeface="Calibri" pitchFamily="34" charset="0"/>
              </a:rPr>
              <a:t>建议的练习任务</a:t>
            </a:r>
          </a:p>
          <a:p>
            <a:pPr marL="276225" indent="-276225">
              <a:buClr>
                <a:srgbClr val="FF9900"/>
              </a:buClr>
              <a:buFontTx/>
              <a:buChar char="•"/>
            </a:pPr>
            <a:r>
              <a:rPr lang="zh-CN" altLang="en-US" sz="2800" b="1">
                <a:solidFill>
                  <a:srgbClr val="262626"/>
                </a:solidFill>
                <a:latin typeface="Microsoft YaHei" pitchFamily="34" charset="-122"/>
                <a:ea typeface="Microsoft YaHei" pitchFamily="34" charset="-122"/>
                <a:sym typeface="Calibri" pitchFamily="34" charset="0"/>
              </a:rPr>
              <a:t>测试</a:t>
            </a:r>
          </a:p>
          <a:p>
            <a:pPr marL="276225" indent="-276225">
              <a:buClr>
                <a:srgbClr val="FF9900"/>
              </a:buClr>
              <a:buFontTx/>
              <a:buChar char="•"/>
            </a:pPr>
            <a:r>
              <a:rPr lang="zh-CN" altLang="en-US" sz="2800" b="1">
                <a:solidFill>
                  <a:srgbClr val="262626"/>
                </a:solidFill>
                <a:latin typeface="Microsoft YaHei" pitchFamily="34" charset="-122"/>
                <a:ea typeface="Microsoft YaHei" pitchFamily="34" charset="-122"/>
                <a:sym typeface="Calibri" pitchFamily="34" charset="0"/>
              </a:rPr>
              <a:t>课程摘要卡</a:t>
            </a:r>
          </a:p>
        </p:txBody>
      </p:sp>
      <p:sp>
        <p:nvSpPr>
          <p:cNvPr id="5" name="Footer Placeholder 3"/>
          <p:cNvSpPr>
            <a:spLocks noGrp="1"/>
          </p:cNvSpPr>
          <p:nvPr>
            <p:ph type="ftr" sz="quarter" idx="11"/>
          </p:nvPr>
        </p:nvSpPr>
        <p:spPr>
          <a:xfrm>
            <a:off x="1828800" y="6356350"/>
            <a:ext cx="5486400" cy="365125"/>
          </a:xfrm>
        </p:spPr>
        <p:txBody>
          <a:bodyPr/>
          <a:lstStyle/>
          <a:p>
            <a:pPr fontAlgn="base">
              <a:spcBef>
                <a:spcPct val="0"/>
              </a:spcBef>
              <a:spcAft>
                <a:spcPct val="0"/>
              </a:spcAft>
              <a:buSzPct val="100000"/>
            </a:pPr>
            <a:r>
              <a:rPr lang="en-US" dirty="0">
                <a:solidFill>
                  <a:srgbClr val="898989"/>
                </a:solidFill>
                <a:latin typeface="Microsoft YaHei" pitchFamily="34" charset="-122"/>
                <a:ea typeface="Microsoft YaHei" pitchFamily="34" charset="-122"/>
                <a:sym typeface="Calibri" pitchFamily="34" charset="0"/>
              </a:rPr>
              <a:t>在 Word 2010 </a:t>
            </a:r>
            <a:r>
              <a:rPr lang="en-US" dirty="0" err="1">
                <a:solidFill>
                  <a:srgbClr val="898989"/>
                </a:solidFill>
                <a:latin typeface="Microsoft YaHei" pitchFamily="34" charset="-122"/>
                <a:ea typeface="Microsoft YaHei" pitchFamily="34" charset="-122"/>
                <a:sym typeface="Calibri" pitchFamily="34" charset="0"/>
              </a:rPr>
              <a:t>中创建具有视觉冲击力的文档</a:t>
            </a:r>
            <a:endParaRPr lang="en-US" dirty="0">
              <a:solidFill>
                <a:srgbClr val="898989"/>
              </a:solidFill>
              <a:latin typeface="Microsoft YaHei" pitchFamily="34" charset="-122"/>
              <a:ea typeface="Microsoft YaHei" pitchFamily="34" charset="-122"/>
              <a:sym typeface="Calibri" pitchFamily="34" charset="0"/>
            </a:endParaRPr>
          </a:p>
        </p:txBody>
      </p:sp>
    </p:spTree>
    <p:extLst>
      <p:ext uri="{BB962C8B-B14F-4D97-AF65-F5344CB8AC3E}">
        <p14:creationId xmlns:p14="http://schemas.microsoft.com/office/powerpoint/2010/main" val="165272409"/>
      </p:ext>
    </p:extLst>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7" presetClass="entr" presetSubtype="0"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340659"/>
            <a:ext cx="9144000" cy="914400"/>
          </a:xfrm>
        </p:spPr>
        <p:txBody>
          <a:bodyPr>
            <a:normAutofit/>
          </a:bodyPr>
          <a:lstStyle/>
          <a:p>
            <a:r>
              <a:rPr lang="en-US">
                <a:solidFill>
                  <a:srgbClr val="7F7F7F"/>
                </a:solidFill>
                <a:latin typeface="Microsoft YaHei" pitchFamily="34" charset="-122"/>
                <a:ea typeface="Microsoft YaHei" pitchFamily="34" charset="-122"/>
                <a:sym typeface="Calibri" pitchFamily="34" charset="0"/>
              </a:rPr>
              <a:t>概述：优良设计的效果</a:t>
            </a:r>
            <a:endParaRPr lang="en-US" dirty="0">
              <a:latin typeface="Microsoft YaHei" pitchFamily="34" charset="-122"/>
              <a:ea typeface="Microsoft YaHei" pitchFamily="34" charset="-122"/>
            </a:endParaRPr>
          </a:p>
        </p:txBody>
      </p:sp>
      <p:sp>
        <p:nvSpPr>
          <p:cNvPr id="5" name="Content Placeholder 4"/>
          <p:cNvSpPr>
            <a:spLocks noGrp="1"/>
          </p:cNvSpPr>
          <p:nvPr>
            <p:ph type="body" sz="quarter" idx="14"/>
          </p:nvPr>
        </p:nvSpPr>
        <p:spPr/>
        <p:txBody>
          <a:bodyPr>
            <a:normAutofit/>
          </a:bodyPr>
          <a:lstStyle/>
          <a:p>
            <a:r>
              <a:rPr lang="en-US">
                <a:solidFill>
                  <a:srgbClr val="000000"/>
                </a:solidFill>
                <a:latin typeface="Microsoft YaHei" pitchFamily="34" charset="-122"/>
                <a:ea typeface="Microsoft YaHei" pitchFamily="34" charset="-122"/>
                <a:sym typeface="Calibri" pitchFamily="34" charset="0"/>
              </a:rPr>
              <a:t>通过对有效文档进行精心设计，这些文档可以传达重要信息 — Word 2010 提供了一些帮助您设计信息的选项，可使您的信息格外引入注目。 </a:t>
            </a:r>
          </a:p>
          <a:p>
            <a:r>
              <a:rPr lang="en-US">
                <a:solidFill>
                  <a:srgbClr val="000000"/>
                </a:solidFill>
                <a:latin typeface="Microsoft YaHei" pitchFamily="34" charset="-122"/>
                <a:ea typeface="Microsoft YaHei" pitchFamily="34" charset="-122"/>
                <a:sym typeface="Calibri" pitchFamily="34" charset="0"/>
              </a:rPr>
              <a:t>在本课程中，我们将向您演示如何成为自己的图形设计人员，以及如何使您的文字和图像引人注意。</a:t>
            </a:r>
          </a:p>
        </p:txBody>
      </p:sp>
      <p:pic>
        <p:nvPicPr>
          <p:cNvPr id="2" name="Picture Placeholder 1"/>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a:stretch>
            <a:fillRect/>
          </a:stretch>
        </p:blipFill>
        <p:spPr/>
      </p:pic>
      <p:sp>
        <p:nvSpPr>
          <p:cNvPr id="7" name="Footer Placeholder 3"/>
          <p:cNvSpPr>
            <a:spLocks noGrp="1"/>
          </p:cNvSpPr>
          <p:nvPr>
            <p:ph type="ftr" sz="quarter" idx="11"/>
          </p:nvPr>
        </p:nvSpPr>
        <p:spPr>
          <a:xfrm>
            <a:off x="1828800" y="6356350"/>
            <a:ext cx="5486400" cy="365125"/>
          </a:xfrm>
        </p:spPr>
        <p:txBody>
          <a:bodyPr/>
          <a:lstStyle/>
          <a:p>
            <a:pPr fontAlgn="base">
              <a:spcBef>
                <a:spcPct val="0"/>
              </a:spcBef>
              <a:spcAft>
                <a:spcPct val="0"/>
              </a:spcAft>
              <a:buSzPct val="100000"/>
            </a:pPr>
            <a:r>
              <a:rPr lang="en-US">
                <a:solidFill>
                  <a:srgbClr val="898989"/>
                </a:solidFill>
                <a:latin typeface="Microsoft YaHei" pitchFamily="34" charset="-122"/>
                <a:ea typeface="Microsoft YaHei" pitchFamily="34" charset="-122"/>
                <a:sym typeface="Calibri" pitchFamily="34" charset="0"/>
              </a:rPr>
              <a:t>在 Word 2010 中创建具有视觉冲击力的文档</a:t>
            </a:r>
          </a:p>
        </p:txBody>
      </p:sp>
    </p:spTree>
    <p:extLst>
      <p:ext uri="{BB962C8B-B14F-4D97-AF65-F5344CB8AC3E}">
        <p14:creationId xmlns:p14="http://schemas.microsoft.com/office/powerpoint/2010/main" val="14387555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7F7F7F"/>
                </a:solidFill>
                <a:latin typeface="Microsoft YaHei" pitchFamily="34" charset="-122"/>
                <a:ea typeface="Microsoft YaHei" pitchFamily="34" charset="-122"/>
                <a:sym typeface="Calibri" pitchFamily="34" charset="0"/>
              </a:rPr>
              <a:t>课程目标</a:t>
            </a:r>
            <a:endParaRPr lang="en-US" dirty="0">
              <a:latin typeface="Microsoft YaHei" pitchFamily="34" charset="-122"/>
              <a:ea typeface="Microsoft YaHei" pitchFamily="34" charset="-122"/>
            </a:endParaRPr>
          </a:p>
        </p:txBody>
      </p:sp>
      <p:sp>
        <p:nvSpPr>
          <p:cNvPr id="3" name="Content Placeholder 2"/>
          <p:cNvSpPr>
            <a:spLocks noGrp="1"/>
          </p:cNvSpPr>
          <p:nvPr>
            <p:ph idx="1"/>
          </p:nvPr>
        </p:nvSpPr>
        <p:spPr>
          <a:xfrm>
            <a:off x="493059" y="1376997"/>
            <a:ext cx="8229600" cy="4261803"/>
          </a:xfrm>
        </p:spPr>
        <p:txBody>
          <a:bodyPr>
            <a:normAutofit/>
          </a:bodyPr>
          <a:lstStyle/>
          <a:p>
            <a:pPr>
              <a:buClr>
                <a:srgbClr val="F79646"/>
              </a:buClr>
              <a:buFont typeface="Calibri" pitchFamily="34" charset="0"/>
              <a:buAutoNum type="arabicPeriod"/>
            </a:pPr>
            <a:r>
              <a:rPr lang="zh-CN" altLang="en-US" sz="2800">
                <a:solidFill>
                  <a:srgbClr val="262626"/>
                </a:solidFill>
                <a:latin typeface="Microsoft YaHei" pitchFamily="34" charset="-122"/>
                <a:ea typeface="Microsoft YaHei" pitchFamily="34" charset="-122"/>
                <a:sym typeface="Calibri" pitchFamily="34" charset="0"/>
              </a:rPr>
              <a:t>使用文字效果将用于图形和图像的相同格式类型直接应用于文档中的文字。</a:t>
            </a:r>
          </a:p>
          <a:p>
            <a:pPr>
              <a:buClr>
                <a:srgbClr val="F79646"/>
              </a:buClr>
              <a:buFont typeface="Calibri" pitchFamily="34" charset="0"/>
              <a:buAutoNum type="arabicPeriod"/>
            </a:pPr>
            <a:r>
              <a:rPr lang="zh-CN" altLang="en-US" sz="2800">
                <a:solidFill>
                  <a:srgbClr val="262626"/>
                </a:solidFill>
                <a:latin typeface="Microsoft YaHei" pitchFamily="34" charset="-122"/>
                <a:ea typeface="Microsoft YaHei" pitchFamily="34" charset="-122"/>
                <a:sym typeface="Calibri" pitchFamily="34" charset="0"/>
              </a:rPr>
              <a:t>使用图片编辑工具调整和更正图像并增强其效果。</a:t>
            </a:r>
          </a:p>
          <a:p>
            <a:pPr>
              <a:buClr>
                <a:srgbClr val="F79646"/>
              </a:buClr>
              <a:buFont typeface="Calibri" pitchFamily="34" charset="0"/>
              <a:buAutoNum type="arabicPeriod"/>
            </a:pPr>
            <a:r>
              <a:rPr lang="zh-CN" altLang="en-US" sz="2800">
                <a:solidFill>
                  <a:srgbClr val="262626"/>
                </a:solidFill>
                <a:latin typeface="Microsoft YaHei" pitchFamily="34" charset="-122"/>
                <a:ea typeface="Microsoft YaHei" pitchFamily="34" charset="-122"/>
                <a:sym typeface="Calibri" pitchFamily="34" charset="0"/>
              </a:rPr>
              <a:t>在文档中插入屏幕剪辑和屏幕截图。</a:t>
            </a:r>
          </a:p>
          <a:p>
            <a:pPr>
              <a:buClr>
                <a:srgbClr val="F79646"/>
              </a:buClr>
              <a:buFont typeface="Calibri" pitchFamily="34" charset="0"/>
              <a:buAutoNum type="arabicPeriod"/>
            </a:pPr>
            <a:r>
              <a:rPr lang="zh-CN" altLang="en-US" sz="2800">
                <a:solidFill>
                  <a:srgbClr val="262626"/>
                </a:solidFill>
                <a:latin typeface="Microsoft YaHei" pitchFamily="34" charset="-122"/>
                <a:ea typeface="Microsoft YaHei" pitchFamily="34" charset="-122"/>
                <a:sym typeface="Calibri" pitchFamily="34" charset="0"/>
              </a:rPr>
              <a:t>添加和编辑 </a:t>
            </a:r>
            <a:r>
              <a:rPr lang="en-US" altLang="zh-CN" sz="2800">
                <a:solidFill>
                  <a:srgbClr val="262626"/>
                </a:solidFill>
                <a:latin typeface="Microsoft YaHei" pitchFamily="34" charset="-122"/>
                <a:ea typeface="Microsoft YaHei" pitchFamily="34" charset="-122"/>
                <a:sym typeface="Calibri" pitchFamily="34" charset="0"/>
              </a:rPr>
              <a:t>SmartArt </a:t>
            </a:r>
            <a:r>
              <a:rPr lang="zh-CN" altLang="en-US" sz="2800">
                <a:solidFill>
                  <a:srgbClr val="262626"/>
                </a:solidFill>
                <a:latin typeface="Microsoft YaHei" pitchFamily="34" charset="-122"/>
                <a:ea typeface="Microsoft YaHei" pitchFamily="34" charset="-122"/>
                <a:sym typeface="Calibri" pitchFamily="34" charset="0"/>
              </a:rPr>
              <a:t>图形。</a:t>
            </a:r>
          </a:p>
        </p:txBody>
      </p:sp>
      <p:sp>
        <p:nvSpPr>
          <p:cNvPr id="5" name="Footer Placeholder 3"/>
          <p:cNvSpPr>
            <a:spLocks noGrp="1"/>
          </p:cNvSpPr>
          <p:nvPr>
            <p:ph type="ftr" sz="quarter" idx="11"/>
          </p:nvPr>
        </p:nvSpPr>
        <p:spPr>
          <a:xfrm>
            <a:off x="1828800" y="6356350"/>
            <a:ext cx="5486400" cy="365125"/>
          </a:xfrm>
        </p:spPr>
        <p:txBody>
          <a:bodyPr/>
          <a:lstStyle/>
          <a:p>
            <a:pPr fontAlgn="base">
              <a:spcBef>
                <a:spcPct val="0"/>
              </a:spcBef>
              <a:spcAft>
                <a:spcPct val="0"/>
              </a:spcAft>
              <a:buSzPct val="100000"/>
            </a:pPr>
            <a:r>
              <a:rPr lang="en-US">
                <a:solidFill>
                  <a:srgbClr val="898989"/>
                </a:solidFill>
                <a:latin typeface="Microsoft YaHei" pitchFamily="34" charset="-122"/>
                <a:ea typeface="Microsoft YaHei" pitchFamily="34" charset="-122"/>
                <a:sym typeface="Calibri" pitchFamily="34" charset="0"/>
              </a:rPr>
              <a:t>在 Word 2010 中创建具有视觉冲击力的文档</a:t>
            </a:r>
          </a:p>
        </p:txBody>
      </p:sp>
    </p:spTree>
    <p:extLst>
      <p:ext uri="{BB962C8B-B14F-4D97-AF65-F5344CB8AC3E}">
        <p14:creationId xmlns:p14="http://schemas.microsoft.com/office/powerpoint/2010/main" val="36507831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52400"/>
            <a:ext cx="9144000" cy="609600"/>
          </a:xfrm>
        </p:spPr>
        <p:txBody>
          <a:bodyPr>
            <a:normAutofit/>
          </a:bodyPr>
          <a:lstStyle/>
          <a:p>
            <a:r>
              <a:rPr lang="en-US">
                <a:solidFill>
                  <a:srgbClr val="7F7F7F"/>
                </a:solidFill>
                <a:latin typeface="Microsoft YaHei" pitchFamily="34" charset="-122"/>
                <a:ea typeface="Microsoft YaHei" pitchFamily="34" charset="-122"/>
                <a:sym typeface="Calibri" pitchFamily="34" charset="0"/>
              </a:rPr>
              <a:t>使用特殊效果突显文字</a:t>
            </a:r>
            <a:endParaRPr lang="en-US" sz="3200" dirty="0">
              <a:latin typeface="Microsoft YaHei" pitchFamily="34" charset="-122"/>
              <a:ea typeface="Microsoft YaHei" pitchFamily="34" charset="-122"/>
            </a:endParaRPr>
          </a:p>
        </p:txBody>
      </p:sp>
      <p:sp>
        <p:nvSpPr>
          <p:cNvPr id="7" name="Text Placeholder 6"/>
          <p:cNvSpPr>
            <a:spLocks noGrp="1"/>
          </p:cNvSpPr>
          <p:nvPr>
            <p:ph type="body" sz="quarter" idx="13"/>
          </p:nvPr>
        </p:nvSpPr>
        <p:spPr/>
        <p:txBody>
          <a:bodyPr/>
          <a:lstStyle/>
          <a:p>
            <a:pPr fontAlgn="base">
              <a:spcAft>
                <a:spcPct val="0"/>
              </a:spcAft>
            </a:pPr>
            <a:r>
              <a:rPr lang="en-US">
                <a:solidFill>
                  <a:srgbClr val="7F7F7F"/>
                </a:solidFill>
                <a:latin typeface="Microsoft YaHei" pitchFamily="34" charset="-122"/>
                <a:ea typeface="Microsoft YaHei" pitchFamily="34" charset="-122"/>
                <a:sym typeface="Calibri" pitchFamily="34" charset="0"/>
              </a:rPr>
              <a:t>指向视频底部可查看视频控件。 拖动或指向进度栏可向前或向后移动。</a:t>
            </a:r>
          </a:p>
        </p:txBody>
      </p:sp>
      <p:sp>
        <p:nvSpPr>
          <p:cNvPr id="11" name="Footer Placeholder 3"/>
          <p:cNvSpPr>
            <a:spLocks noGrp="1"/>
          </p:cNvSpPr>
          <p:nvPr>
            <p:ph type="ftr" sz="quarter" idx="11"/>
          </p:nvPr>
        </p:nvSpPr>
        <p:spPr>
          <a:xfrm>
            <a:off x="1828800" y="6356350"/>
            <a:ext cx="5486400" cy="365125"/>
          </a:xfrm>
        </p:spPr>
        <p:txBody>
          <a:bodyPr/>
          <a:lstStyle/>
          <a:p>
            <a:pPr fontAlgn="base">
              <a:spcBef>
                <a:spcPct val="0"/>
              </a:spcBef>
              <a:spcAft>
                <a:spcPct val="0"/>
              </a:spcAft>
              <a:buSzPct val="100000"/>
            </a:pPr>
            <a:r>
              <a:rPr lang="en-US">
                <a:solidFill>
                  <a:srgbClr val="898989"/>
                </a:solidFill>
                <a:latin typeface="Microsoft YaHei" pitchFamily="34" charset="-122"/>
                <a:ea typeface="Microsoft YaHei" pitchFamily="34" charset="-122"/>
                <a:sym typeface="Calibri" pitchFamily="34" charset="0"/>
              </a:rPr>
              <a:t>在 Word 2010 中创建具有视觉冲击力的文档</a:t>
            </a:r>
          </a:p>
        </p:txBody>
      </p:sp>
      <p:pic>
        <p:nvPicPr>
          <p:cNvPr id="4" name="wd_createviscomp_section1_texteffects_video_VF101888969.wmv">
            <a:hlinkClick r:id="" action="ppaction://media"/>
          </p:cNvPr>
          <p:cNvPicPr>
            <a:picLocks noGrp="1" noChangeAspect="1"/>
          </p:cNvPicPr>
          <p:nvPr>
            <p:ph idx="1"/>
            <a:videoFile r:link="rId2"/>
            <p:custDataLst>
              <p:tags r:id="rId3"/>
            </p:custDataLst>
            <p:extLst>
              <p:ext uri="{DAA4B4D4-6D71-4841-9C94-3DE7FCFB9230}">
                <p14:media xmlns:p14="http://schemas.microsoft.com/office/powerpoint/2010/main" r:embed="rId1">
                  <p14:bmkLst>
                    <p14:bmk name="wd_createviscomp_section1_texteffects_video_VF10188896900:00:01.0" time="1033"/>
                    <p14:bmk name="wd_createviscomp_section1_texteffects_video_VF10188896900:00:09.2" time="9200"/>
                    <p14:bmk name="wd_createviscomp_section1_texteffects_video_VF10188896900:00:09.3" time="9300"/>
                    <p14:bmk name="wd_createviscomp_section1_texteffects_video_VF10188896900:00:16.5" time="16533"/>
                    <p14:bmk name="wd_createviscomp_section1_texteffects_video_VF10188896900:00:16.6" time="16633"/>
                    <p14:bmk name="wd_createviscomp_section1_texteffects_video_VF10188896900:00:23.5" time="23533"/>
                    <p14:bmk name="wd_createviscomp_section1_texteffects_video_VF10188896900:00:23.6" time="23633"/>
                    <p14:bmk name="wd_createviscomp_section1_texteffects_video_VF10188896900:00:27.2" time="27233"/>
                    <p14:bmk name="wd_createviscomp_section1_texteffects_video_VF10188896900:00:27.3" time="27333"/>
                    <p14:bmk name="wd_createviscomp_section1_texteffects_video_VF10188896900:00:33.1" time="33133"/>
                    <p14:bmk name="wd_createviscomp_section1_texteffects_video_VF10188896900:00:33.2" time="33233"/>
                    <p14:bmk name="wd_createviscomp_section1_texteffects_video_VF10188896900:00:40.8" time="40833"/>
                    <p14:bmk name="wd_createviscomp_section1_texteffects_video_VF10188896900:00:40.9" time="40933"/>
                    <p14:bmk name="wd_createviscomp_section1_texteffects_video_VF10188896900:00:53.7" time="53733"/>
                    <p14:bmk name="wd_createviscomp_section1_texteffects_video_VF10188896900:00:53.8" time="53833"/>
                    <p14:bmk name="wd_createviscomp_section1_texteffects_video_VF10188896900:00:58.2" time="58233"/>
                    <p14:bmk name="wd_createviscomp_section1_texteffects_video_VF10188896900:00:58.3" time="58333"/>
                    <p14:bmk name="wd_createviscomp_section1_texteffects_video_VF10188896900:01:06.5" time="66567"/>
                    <p14:bmk name="wd_createviscomp_section1_texteffects_video_VF10188896900:01:06.6" time="66667"/>
                    <p14:bmk name="wd_createviscomp_section1_texteffects_video_VF10188896900:01:15.8" time="75867"/>
                    <p14:bmk name="wd_createviscomp_section1_texteffects_video_VF10188896900:01:15.9" time="75967"/>
                    <p14:bmk name="wd_createviscomp_section1_texteffects_video_VF10188896900:01:31.5" time="91533"/>
                    <p14:bmk name="wd_createviscomp_section1_texteffects_video_VF10188896900:01:31.6" time="91633"/>
                    <p14:bmk name="wd_createviscomp_section1_texteffects_video_VF10188896900:01:40.8" time="100867"/>
                    <p14:bmk name="wd_createviscomp_section1_texteffects_video_VF10188896900:01:40.9" time="100967"/>
                    <p14:bmk name="wd_createviscomp_section1_texteffects_video_VF10188896900:01:52.5" time="112500"/>
                    <p14:bmk name="wd_createviscomp_section1_texteffects_video_VF10188896900:01:52.6" time="112600"/>
                    <p14:bmk name="wd_createviscomp_section1_texteffects_video_VF10188896900:01:56.3" time="116333"/>
                    <p14:bmk name="wd_createviscomp_section1_texteffects_video_VF10188896900:01:56.4" time="116433"/>
                    <p14:bmk name="wd_createviscomp_section1_texteffects_video_VF10188896900:02:04.5" time="124500"/>
                    <p14:bmk name="wd_createviscomp_section1_texteffects_video_VF10188896900:02:04.6" time="124600"/>
                    <p14:bmk name="wd_createviscomp_section1_texteffects_video_VF10188896900:02:11.0" time="131067"/>
                    <p14:bmk name="wd_createviscomp_section1_texteffects_video_VF10188896900:02:11.1" time="131167"/>
                    <p14:bmk name="wd_createviscomp_section1_texteffects_video_VF10188896900:02:19.9" time="139933"/>
                    <p14:bmk name="wd_createviscomp_section1_texteffects_video_VF10188896900:02:20.0" time="140033"/>
                    <p14:bmk name="wd_createviscomp_section1_texteffects_video_VF10188896900:02:30.3" time="150367"/>
                    <p14:bmk name="wd_createviscomp_section1_texteffects_video_VF10188896900:02:30.4" time="150467"/>
                    <p14:bmk name="wd_createviscomp_section1_texteffects_video_VF10188896900:02:42.0" time="162067"/>
                    <p14:bmk name="wd_createviscomp_section1_texteffects_video_VF10188896900:02:42.1" time="162167"/>
                    <p14:bmk name="wd_createviscomp_section1_texteffects_video_VF10188896900:02:49.3" time="169300"/>
                    <p14:bmk name="wd_createviscomp_section1_texteffects_video_VF10188896900:02:49.4" time="169400"/>
                    <p14:bmk name="wd_createviscomp_section1_texteffects_video_VF10188896900:02:52.7" time="172700"/>
                    <p14:bmk name="wd_createviscomp_section1_texteffects_video_VF10188896900:02:52.8" time="172800"/>
                    <p14:bmk name="wd_createviscomp_section1_texteffects_video_VF10188896900:02:54.5" time="174500"/>
                    <p14:bmk name="wd_createviscomp_section1_texteffects_video_VF10188896900:02:54.6" time="174600"/>
                    <p14:bmk name="wd_createviscomp_section1_texteffects_video_VF10188896900:02:57.7" time="177767"/>
                    <p14:bmk name="wd_createviscomp_section1_texteffects_video_VF10188896900:02:57.8" time="177867"/>
                    <p14:bmk name="wd_createviscomp_section1_texteffects_video_VF10188896900:03:04.0" time="184067"/>
                    <p14:bmk name="wd_createviscomp_section1_texteffects_video_VF10188896900:03:04.1" time="184167"/>
                    <p14:bmk name="wd_createviscomp_section1_texteffects_video_VF10188896900:03:09.8" time="189867"/>
                    <p14:bmk name="wd_createviscomp_section1_texteffects_video_VF10188896900:03:09.9" time="189967"/>
                    <p14:bmk name="wd_createviscomp_section1_texteffects_video_VF10188896900:03:12.7" time="192733"/>
                    <p14:bmk name="wd_createviscomp_section1_texteffects_video_VF10188896900:03:12.8" time="192833"/>
                    <p14:bmk name="wd_createviscomp_section1_texteffects_video_VF10188896900:03:18.8" time="198833"/>
                    <p14:bmk name="wd_createviscomp_section1_texteffects_video_VF10188896900:03:18.9" time="198933"/>
                    <p14:bmk name="wd_createviscomp_section1_texteffects_video_VF10188896900:03:31.2" time="211233"/>
                    <p14:bmk name="wd_createviscomp_section1_texteffects_video_VF10188896900:03:31.3" time="211333"/>
                    <p14:bmk name="wd_createviscomp_section1_texteffects_video_VF10188896900:03:41.4" time="221467"/>
                    <p14:bmk name="wd_createviscomp_section1_texteffects_video_VF10188896900:03:41.5" time="221567"/>
                    <p14:bmk name="wd_createviscomp_section1_texteffects_video_VF10188896900:03:53.2" time="233267"/>
                    <p14:bmk name="wd_createviscomp_section1_texteffects_video_VF10188896900:03:53.3" time="233367"/>
                    <p14:bmk name="wd_createviscomp_section1_texteffects_video_VF10188896900:04:01.2" time="241200"/>
                    <p14:bmk name="wd_createviscomp_section1_texteffects_video_VF10188896900:04:01.3" time="241300"/>
                    <p14:bmk name="wd_createviscomp_section1_texteffects_video_VF10188896900:04:07.5" time="247533"/>
                    <p14:bmk name="wd_createviscomp_section1_texteffects_video_VF10188896900:04:07.6" time="247633"/>
                    <p14:bmk name="wd_createviscomp_section1_texteffects_video_VF10188896900:04:13.4" time="253400"/>
                    <p14:bmk name="wd_createviscomp_section1_texteffects_video_VF10188896900:04:13.5" time="253500"/>
                    <p14:bmk name="wd_createviscomp_section1_texteffects_video_VF10188896900:04:23.2" time="263233"/>
                    <p14:bmk name="wd_createviscomp_section1_texteffects_video_VF10188896900:04:23.3" time="263333"/>
                    <p14:bmk name="wd_createviscomp_section1_texteffects_video_VF10188896900:04:36.5" time="276567"/>
                    <p14:bmk name="wd_createviscomp_section1_texteffects_video_VF10188896900:04:36.6" time="276667"/>
                    <p14:bmk name="wd_createviscomp_section1_texteffects_video_VF10188896900:04:42.9" time="282900"/>
                    <p14:bmk name="wd_createviscomp_section1_texteffects_video_VF10188896900:04:43.0" time="283000"/>
                    <p14:bmk name="wd_createviscomp_section1_texteffects_video_VF10188896900:04:46.6" time="286600"/>
                    <p14:bmk name="wd_createviscomp_section1_texteffects_video_VF10188896900:04:46.7" time="286700"/>
                    <p14:bmk name="wd_createviscomp_section1_texteffects_video_VF10188896900:04:55.6" time="295600"/>
                  </p14:bmkLst>
                </p14:media>
              </p:ext>
            </p:extLst>
          </p:nvPr>
        </p:nvPicPr>
        <p:blipFill>
          <a:blip r:embed="rId44"/>
          <a:stretch>
            <a:fillRect/>
          </a:stretch>
        </p:blipFill>
        <p:spPr>
          <a:xfrm>
            <a:off x="1524000" y="992188"/>
            <a:ext cx="5943600" cy="4457700"/>
          </a:xfrm>
        </p:spPr>
      </p:pic>
      <p:sp>
        <p:nvSpPr>
          <p:cNvPr id="8" name="wd_createviscomp_section1_texteffects_video_VF101888969现在开始体验Word00:00:01.0-00:00:09.2"/>
          <p:cNvSpPr txBox="1"/>
          <p:nvPr>
            <p:custDataLst>
              <p:tags r:id="rId4"/>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Microsoft YaHei"/>
              </a:rPr>
              <a:t> 现在开始体验 </a:t>
            </a:r>
            <a:r>
              <a:rPr lang="en-US" altLang="zh-CN" smtClean="0">
                <a:solidFill>
                  <a:srgbClr val="FFFFFF"/>
                </a:solidFill>
                <a:latin typeface="Microsoft YaHei"/>
              </a:rPr>
              <a:t>Word 2010 </a:t>
            </a:r>
            <a:r>
              <a:rPr lang="zh-CN" altLang="en-US" smtClean="0">
                <a:solidFill>
                  <a:srgbClr val="FFFFFF"/>
                </a:solidFill>
                <a:latin typeface="Microsoft YaHei"/>
              </a:rPr>
              <a:t>最有趣的 新功能之一：增强文本效果。</a:t>
            </a:r>
            <a:endParaRPr lang="en-US">
              <a:solidFill>
                <a:srgbClr val="FFFFFF"/>
              </a:solidFill>
              <a:latin typeface="Microsoft YaHei"/>
            </a:endParaRPr>
          </a:p>
        </p:txBody>
      </p:sp>
      <p:sp>
        <p:nvSpPr>
          <p:cNvPr id="9" name="wd_createviscomp_section1_texteffects_video_VF101888969使用文本效果时，可以对文本应用不同的设计效果，创作自己的美工效果，00:00:09.3-00:00:16.5"/>
          <p:cNvSpPr txBox="1"/>
          <p:nvPr>
            <p:custDataLst>
              <p:tags r:id="rId5"/>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Microsoft YaHei"/>
              </a:rPr>
              <a:t> 使用文本效果时，可以对文本应用不同的设计效果， 创作自己的美工效果，</a:t>
            </a:r>
            <a:endParaRPr lang="en-US">
              <a:solidFill>
                <a:srgbClr val="FFFFFF"/>
              </a:solidFill>
              <a:latin typeface="Microsoft YaHei"/>
            </a:endParaRPr>
          </a:p>
        </p:txBody>
      </p:sp>
      <p:sp>
        <p:nvSpPr>
          <p:cNvPr id="10" name="wd_createviscomp_section1_texteffects_video_VF101888969就像应用加粗或下划线一样简单。00:00:16.6-00:00:23.5"/>
          <p:cNvSpPr txBox="1"/>
          <p:nvPr>
            <p:custDataLst>
              <p:tags r:id="rId6"/>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Microsoft YaHei"/>
              </a:rPr>
              <a:t> 就像应用加粗或下划线一样简单。</a:t>
            </a:r>
            <a:endParaRPr lang="en-US">
              <a:solidFill>
                <a:srgbClr val="FFFFFF"/>
              </a:solidFill>
              <a:latin typeface="Microsoft YaHei"/>
            </a:endParaRPr>
          </a:p>
        </p:txBody>
      </p:sp>
      <p:sp>
        <p:nvSpPr>
          <p:cNvPr id="12" name="wd_createviscomp_section1_texteffects_video_VF101888969首先突出显示需要增强文本效果的文本。00:00:23.6-00:00:27.2"/>
          <p:cNvSpPr txBox="1"/>
          <p:nvPr>
            <p:custDataLst>
              <p:tags r:id="rId7"/>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Microsoft YaHei"/>
              </a:rPr>
              <a:t> 首先突出显示需要增强文本效果的文本。</a:t>
            </a:r>
            <a:endParaRPr lang="en-US">
              <a:solidFill>
                <a:srgbClr val="FFFFFF"/>
              </a:solidFill>
              <a:latin typeface="Microsoft YaHei"/>
            </a:endParaRPr>
          </a:p>
        </p:txBody>
      </p:sp>
      <p:sp>
        <p:nvSpPr>
          <p:cNvPr id="13" name="wd_createviscomp_section1_texteffects_video_VF101888969文本效果可以应用到文档中的任何文本，例如这些介绍性文本。00:00:27.3-00:00:33.1"/>
          <p:cNvSpPr txBox="1"/>
          <p:nvPr>
            <p:custDataLst>
              <p:tags r:id="rId8"/>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Microsoft YaHei"/>
              </a:rPr>
              <a:t> 文本效果可以应用到文档中的任何文本， 例如这些介绍性文本。</a:t>
            </a:r>
            <a:endParaRPr lang="en-US">
              <a:solidFill>
                <a:srgbClr val="FFFFFF"/>
              </a:solidFill>
              <a:latin typeface="Microsoft YaHei"/>
            </a:endParaRPr>
          </a:p>
        </p:txBody>
      </p:sp>
      <p:sp>
        <p:nvSpPr>
          <p:cNvPr id="14" name="wd_createviscomp_section1_texteffects_video_VF101888969不过，我只想增强标题“执行摘要”的文本效果，因此我只突出显示这个标题。00:00:33.2-00:00:40.8"/>
          <p:cNvSpPr txBox="1"/>
          <p:nvPr>
            <p:custDataLst>
              <p:tags r:id="rId9"/>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Microsoft YaHei"/>
              </a:rPr>
              <a:t> 不过，我只想增强标题“执行摘要”的文本效果， 因此我只突出显示这个标题。</a:t>
            </a:r>
            <a:endParaRPr lang="en-US">
              <a:solidFill>
                <a:srgbClr val="FFFFFF"/>
              </a:solidFill>
              <a:latin typeface="Microsoft YaHei"/>
            </a:endParaRPr>
          </a:p>
        </p:txBody>
      </p:sp>
      <p:sp>
        <p:nvSpPr>
          <p:cNvPr id="15" name="wd_createviscomp_section1_texteffects_video_VF101888969接下来，转到“开始”选项卡，然后在“字体”组中单击“文本效果”按钮，00:00:40.9-00:00:53.7"/>
          <p:cNvSpPr txBox="1"/>
          <p:nvPr>
            <p:custDataLst>
              <p:tags r:id="rId10"/>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Microsoft YaHei"/>
              </a:rPr>
              <a:t> 接下来，转到“开始”选项卡，然后在 “字体”组中单击“文本效果”按钮，</a:t>
            </a:r>
            <a:endParaRPr lang="en-US">
              <a:solidFill>
                <a:srgbClr val="FFFFFF"/>
              </a:solidFill>
              <a:latin typeface="Microsoft YaHei"/>
            </a:endParaRPr>
          </a:p>
        </p:txBody>
      </p:sp>
      <p:sp>
        <p:nvSpPr>
          <p:cNvPr id="16" name="wd_createviscomp_section1_texteffects_video_VF101888969查看所有可用于突出文本显示效果的选项。00:00:53.8-00:00:58.2"/>
          <p:cNvSpPr txBox="1"/>
          <p:nvPr>
            <p:custDataLst>
              <p:tags r:id="rId11"/>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Microsoft YaHei"/>
              </a:rPr>
              <a:t> 查看所有可用于突出文本显示效果的选项。</a:t>
            </a:r>
            <a:endParaRPr lang="en-US">
              <a:solidFill>
                <a:srgbClr val="FFFFFF"/>
              </a:solidFill>
              <a:latin typeface="Microsoft YaHei"/>
            </a:endParaRPr>
          </a:p>
        </p:txBody>
      </p:sp>
      <p:sp>
        <p:nvSpPr>
          <p:cNvPr id="17" name="wd_createviscomp_section1_texteffects_video_VF101888969立即显示不同样式和颜色选项，并且还可以实时预览。00:00:58.3-00:01:06.5"/>
          <p:cNvSpPr txBox="1"/>
          <p:nvPr>
            <p:custDataLst>
              <p:tags r:id="rId12"/>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Microsoft YaHei"/>
              </a:rPr>
              <a:t> 立即显示不同样式和颜色选项， 并且还可以实时预览。</a:t>
            </a:r>
            <a:endParaRPr lang="en-US">
              <a:solidFill>
                <a:srgbClr val="FFFFFF"/>
              </a:solidFill>
              <a:latin typeface="Microsoft YaHei"/>
            </a:endParaRPr>
          </a:p>
        </p:txBody>
      </p:sp>
      <p:sp>
        <p:nvSpPr>
          <p:cNvPr id="18" name="wd_createviscomp_section1_texteffects_video_VF101888969将鼠标悬停在选项上方而不需要实际应用选项，即可查看显示效果。00:01:06.6-00:01:15.8"/>
          <p:cNvSpPr txBox="1"/>
          <p:nvPr>
            <p:custDataLst>
              <p:tags r:id="rId13"/>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Microsoft YaHei"/>
              </a:rPr>
              <a:t> 将鼠标悬停在选项上方而不需要 实际应用选项，即可查看显示效果。</a:t>
            </a:r>
            <a:endParaRPr lang="en-US">
              <a:solidFill>
                <a:srgbClr val="FFFFFF"/>
              </a:solidFill>
              <a:latin typeface="Microsoft YaHei"/>
            </a:endParaRPr>
          </a:p>
        </p:txBody>
      </p:sp>
      <p:sp>
        <p:nvSpPr>
          <p:cNvPr id="19" name="wd_createviscomp_section1_texteffects_video_VF101888969我非常喜欢这种灰色。它看上去醒目并且专业，因此我打算单击选择这一项。00:01:15.9-00:01:31.5"/>
          <p:cNvSpPr txBox="1"/>
          <p:nvPr>
            <p:custDataLst>
              <p:tags r:id="rId14"/>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Microsoft YaHei"/>
              </a:rPr>
              <a:t> 我非常喜欢这种灰色。它看上去醒目并且专业， 因此我打算单击选择这一项。</a:t>
            </a:r>
            <a:endParaRPr lang="en-US">
              <a:solidFill>
                <a:srgbClr val="FFFFFF"/>
              </a:solidFill>
              <a:latin typeface="Microsoft YaHei"/>
            </a:endParaRPr>
          </a:p>
        </p:txBody>
      </p:sp>
      <p:sp>
        <p:nvSpPr>
          <p:cNvPr id="20" name="wd_createviscomp_section1_texteffects_video_VF101888969现在查看“轮廓”选项提供的内容。00:01:31.6-00:01:40.8"/>
          <p:cNvSpPr txBox="1"/>
          <p:nvPr>
            <p:custDataLst>
              <p:tags r:id="rId15"/>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Microsoft YaHei"/>
              </a:rPr>
              <a:t> 现在查看“轮廓”选项提供的内容。</a:t>
            </a:r>
            <a:endParaRPr lang="en-US">
              <a:solidFill>
                <a:srgbClr val="FFFFFF"/>
              </a:solidFill>
              <a:latin typeface="Microsoft YaHei"/>
            </a:endParaRPr>
          </a:p>
        </p:txBody>
      </p:sp>
      <p:sp>
        <p:nvSpPr>
          <p:cNvPr id="21" name="wd_createviscomp_section1_texteffects_video_VF101888969我可以选择多种不同颜色作为文本的轮廓。00:01:40.9-00:01:52.5"/>
          <p:cNvSpPr txBox="1"/>
          <p:nvPr>
            <p:custDataLst>
              <p:tags r:id="rId16"/>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Microsoft YaHei"/>
              </a:rPr>
              <a:t> 我可以选择多种不同颜色作为文本的轮廓。</a:t>
            </a:r>
            <a:endParaRPr lang="en-US">
              <a:solidFill>
                <a:srgbClr val="FFFFFF"/>
              </a:solidFill>
              <a:latin typeface="Microsoft YaHei"/>
            </a:endParaRPr>
          </a:p>
        </p:txBody>
      </p:sp>
      <p:sp>
        <p:nvSpPr>
          <p:cNvPr id="22" name="wd_createviscomp_section1_texteffects_video_VF101888969太好了！我非常喜欢这种红色轮廓，00:01:52.6-00:01:56.3"/>
          <p:cNvSpPr txBox="1"/>
          <p:nvPr>
            <p:custDataLst>
              <p:tags r:id="rId17"/>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Microsoft YaHei"/>
              </a:rPr>
              <a:t> 太好了！我非常喜欢这种红色轮廓，</a:t>
            </a:r>
            <a:endParaRPr lang="en-US">
              <a:solidFill>
                <a:srgbClr val="FFFFFF"/>
              </a:solidFill>
              <a:latin typeface="Microsoft YaHei"/>
            </a:endParaRPr>
          </a:p>
        </p:txBody>
      </p:sp>
      <p:sp>
        <p:nvSpPr>
          <p:cNvPr id="23" name="wd_createviscomp_section1_texteffects_video_VF101888969这让文本更加醒目，因此我打算选择这个颜色。00:01:56.4-00:02:04.5"/>
          <p:cNvSpPr txBox="1"/>
          <p:nvPr>
            <p:custDataLst>
              <p:tags r:id="rId18"/>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Microsoft YaHei"/>
              </a:rPr>
              <a:t> 这让文本更加醒目，因此我打算选择这个颜色。</a:t>
            </a:r>
            <a:endParaRPr lang="en-US">
              <a:solidFill>
                <a:srgbClr val="FFFFFF"/>
              </a:solidFill>
              <a:latin typeface="Microsoft YaHei"/>
            </a:endParaRPr>
          </a:p>
        </p:txBody>
      </p:sp>
      <p:sp>
        <p:nvSpPr>
          <p:cNvPr id="24" name="wd_createviscomp_section1_texteffects_video_VF101888969还有其他哪些效果可用？00:02:04.6-00:02:11.0"/>
          <p:cNvSpPr txBox="1"/>
          <p:nvPr>
            <p:custDataLst>
              <p:tags r:id="rId19"/>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Microsoft YaHei"/>
              </a:rPr>
              <a:t> 还有其他哪些效果可用？</a:t>
            </a:r>
            <a:endParaRPr lang="en-US">
              <a:solidFill>
                <a:srgbClr val="FFFFFF"/>
              </a:solidFill>
              <a:latin typeface="Microsoft YaHei"/>
            </a:endParaRPr>
          </a:p>
        </p:txBody>
      </p:sp>
      <p:sp>
        <p:nvSpPr>
          <p:cNvPr id="25" name="wd_createviscomp_section1_texteffects_video_VF101888969“阴影”，下面有“外部”和“内部”效果，00:02:11.1-00:02:19.9"/>
          <p:cNvSpPr txBox="1"/>
          <p:nvPr>
            <p:custDataLst>
              <p:tags r:id="rId20"/>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Microsoft YaHei"/>
              </a:rPr>
              <a:t> “阴影”，下面有“外部”和“内部”效果，</a:t>
            </a:r>
            <a:endParaRPr lang="en-US">
              <a:solidFill>
                <a:srgbClr val="FFFFFF"/>
              </a:solidFill>
              <a:latin typeface="Microsoft YaHei"/>
            </a:endParaRPr>
          </a:p>
        </p:txBody>
      </p:sp>
      <p:sp>
        <p:nvSpPr>
          <p:cNvPr id="26" name="wd_createviscomp_section1_texteffects_video_VF101888969还有“映像”效果。00:02:20.0-00:02:30.3"/>
          <p:cNvSpPr txBox="1"/>
          <p:nvPr>
            <p:custDataLst>
              <p:tags r:id="rId21"/>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Microsoft YaHei"/>
              </a:rPr>
              <a:t> 还有“映像”效果。</a:t>
            </a:r>
            <a:endParaRPr lang="en-US">
              <a:solidFill>
                <a:srgbClr val="FFFFFF"/>
              </a:solidFill>
              <a:latin typeface="Microsoft YaHei"/>
            </a:endParaRPr>
          </a:p>
        </p:txBody>
      </p:sp>
      <p:sp>
        <p:nvSpPr>
          <p:cNvPr id="27" name="wd_createviscomp_section1_texteffects_video_VF101888969太好了！我喜欢这个“紧密映像，接触”，我打算选择这个效果。00:02:30.4-00:02:42.0"/>
          <p:cNvSpPr txBox="1"/>
          <p:nvPr>
            <p:custDataLst>
              <p:tags r:id="rId22"/>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Microsoft YaHei"/>
              </a:rPr>
              <a:t> 太好了！我喜欢这个“紧密映像，接触”，我打算选择这个效果。</a:t>
            </a:r>
            <a:endParaRPr lang="en-US">
              <a:solidFill>
                <a:srgbClr val="FFFFFF"/>
              </a:solidFill>
              <a:latin typeface="Microsoft YaHei"/>
            </a:endParaRPr>
          </a:p>
        </p:txBody>
      </p:sp>
      <p:sp>
        <p:nvSpPr>
          <p:cNvPr id="28" name="wd_createviscomp_section1_texteffects_video_VF101888969接下来看看“发光”。00:02:42.1-00:02:49.3"/>
          <p:cNvSpPr txBox="1"/>
          <p:nvPr>
            <p:custDataLst>
              <p:tags r:id="rId23"/>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Microsoft YaHei"/>
              </a:rPr>
              <a:t> 接下来看看“发光”。</a:t>
            </a:r>
            <a:endParaRPr lang="en-US">
              <a:solidFill>
                <a:srgbClr val="FFFFFF"/>
              </a:solidFill>
              <a:latin typeface="Microsoft YaHei"/>
            </a:endParaRPr>
          </a:p>
        </p:txBody>
      </p:sp>
      <p:sp>
        <p:nvSpPr>
          <p:cNvPr id="29" name="wd_createviscomp_section1_texteffects_video_VF101888969“发光”又会产生哪些效果？00:02:49.4-00:02:52.7"/>
          <p:cNvSpPr txBox="1"/>
          <p:nvPr>
            <p:custDataLst>
              <p:tags r:id="rId24"/>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Microsoft YaHei"/>
              </a:rPr>
              <a:t> “发光”又会产生哪些效果？</a:t>
            </a:r>
            <a:endParaRPr lang="en-US">
              <a:solidFill>
                <a:srgbClr val="FFFFFF"/>
              </a:solidFill>
              <a:latin typeface="Microsoft YaHei"/>
            </a:endParaRPr>
          </a:p>
        </p:txBody>
      </p:sp>
      <p:sp>
        <p:nvSpPr>
          <p:cNvPr id="30" name="wd_createviscomp_section1_texteffects_video_VF101888969哈，太漂亮了！00:02:52.8-00:02:54.5"/>
          <p:cNvSpPr txBox="1"/>
          <p:nvPr>
            <p:custDataLst>
              <p:tags r:id="rId25"/>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ja-JP" altLang="en-US" smtClean="0">
                <a:solidFill>
                  <a:srgbClr val="FFFFFF"/>
                </a:solidFill>
                <a:latin typeface="Microsoft YaHei"/>
              </a:rPr>
              <a:t> 哈，太漂亮了！</a:t>
            </a:r>
            <a:endParaRPr lang="en-US">
              <a:solidFill>
                <a:srgbClr val="FFFFFF"/>
              </a:solidFill>
              <a:latin typeface="Microsoft YaHei"/>
            </a:endParaRPr>
          </a:p>
        </p:txBody>
      </p:sp>
      <p:sp>
        <p:nvSpPr>
          <p:cNvPr id="31" name="wd_createviscomp_section1_texteffects_video_VF101888969嗯，我喜欢这种金色外观。00:02:54.6-00:02:57.7"/>
          <p:cNvSpPr txBox="1"/>
          <p:nvPr>
            <p:custDataLst>
              <p:tags r:id="rId26"/>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Microsoft YaHei"/>
              </a:rPr>
              <a:t> 嗯，我喜欢这种金色外观。</a:t>
            </a:r>
            <a:endParaRPr lang="en-US">
              <a:solidFill>
                <a:srgbClr val="FFFFFF"/>
              </a:solidFill>
              <a:latin typeface="Microsoft YaHei"/>
            </a:endParaRPr>
          </a:p>
        </p:txBody>
      </p:sp>
      <p:sp>
        <p:nvSpPr>
          <p:cNvPr id="32" name="wd_createviscomp_section1_texteffects_video_VF101888969很好，我非常喜欢这种金色，效果不错。00:02:57.8-00:03:04.0"/>
          <p:cNvSpPr txBox="1"/>
          <p:nvPr>
            <p:custDataLst>
              <p:tags r:id="rId27"/>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Microsoft YaHei"/>
              </a:rPr>
              <a:t> 很好，我非常喜欢这种金色，效果不错。</a:t>
            </a:r>
            <a:endParaRPr lang="en-US">
              <a:solidFill>
                <a:srgbClr val="FFFFFF"/>
              </a:solidFill>
              <a:latin typeface="Microsoft YaHei"/>
            </a:endParaRPr>
          </a:p>
        </p:txBody>
      </p:sp>
      <p:sp>
        <p:nvSpPr>
          <p:cNvPr id="33" name="wd_createviscomp_section1_texteffects_video_VF101888969我打算选择这个。00:03:04.1-00:03:09.8"/>
          <p:cNvSpPr txBox="1"/>
          <p:nvPr>
            <p:custDataLst>
              <p:tags r:id="rId28"/>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Microsoft YaHei"/>
              </a:rPr>
              <a:t> 我打算选择这个。</a:t>
            </a:r>
            <a:endParaRPr lang="en-US">
              <a:solidFill>
                <a:srgbClr val="FFFFFF"/>
              </a:solidFill>
              <a:latin typeface="Microsoft YaHei"/>
            </a:endParaRPr>
          </a:p>
        </p:txBody>
      </p:sp>
      <p:sp>
        <p:nvSpPr>
          <p:cNvPr id="34" name="wd_createviscomp_section1_texteffects_video_VF101888969我想要更新“标题”样式，00:03:09.9-00:03:12.7"/>
          <p:cNvSpPr txBox="1"/>
          <p:nvPr>
            <p:custDataLst>
              <p:tags r:id="rId29"/>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Microsoft YaHei"/>
              </a:rPr>
              <a:t> 我想要更新“标题”样式，</a:t>
            </a:r>
            <a:endParaRPr lang="en-US">
              <a:solidFill>
                <a:srgbClr val="FFFFFF"/>
              </a:solidFill>
              <a:latin typeface="Microsoft YaHei"/>
            </a:endParaRPr>
          </a:p>
        </p:txBody>
      </p:sp>
      <p:sp>
        <p:nvSpPr>
          <p:cNvPr id="35" name="wd_createviscomp_section1_texteffects_video_VF101888969即应用到此标题的样式，与创建的新文本效果匹配。00:03:12.8-00:03:18.8"/>
          <p:cNvSpPr txBox="1"/>
          <p:nvPr>
            <p:custDataLst>
              <p:tags r:id="rId30"/>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Microsoft YaHei"/>
              </a:rPr>
              <a:t> 即应用到此标题的样式， 与创建的新文本效果匹配。</a:t>
            </a:r>
            <a:endParaRPr lang="en-US">
              <a:solidFill>
                <a:srgbClr val="FFFFFF"/>
              </a:solidFill>
              <a:latin typeface="Microsoft YaHei"/>
            </a:endParaRPr>
          </a:p>
        </p:txBody>
      </p:sp>
      <p:sp>
        <p:nvSpPr>
          <p:cNvPr id="36" name="wd_createviscomp_section1_texteffects_video_VF101888969在“样式”组中，右键单击“标题”样式，然后选择“更新标题以匹配所选内容”。00:03:18.9-00:03:31.2"/>
          <p:cNvSpPr txBox="1"/>
          <p:nvPr>
            <p:custDataLst>
              <p:tags r:id="rId31"/>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Microsoft YaHei"/>
              </a:rPr>
              <a:t> 在“样式”组中，右键单击“标题”样式， 然后选择“更新标题以匹配所选内容”。</a:t>
            </a:r>
            <a:endParaRPr lang="en-US">
              <a:solidFill>
                <a:srgbClr val="FFFFFF"/>
              </a:solidFill>
              <a:latin typeface="Microsoft YaHei"/>
            </a:endParaRPr>
          </a:p>
        </p:txBody>
      </p:sp>
      <p:sp>
        <p:nvSpPr>
          <p:cNvPr id="37" name="wd_createviscomp_section1_texteffects_video_VF101888969这时将更新为新的“标题”样式。00:03:31.3-00:03:41.4"/>
          <p:cNvSpPr txBox="1"/>
          <p:nvPr>
            <p:custDataLst>
              <p:tags r:id="rId32"/>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Microsoft YaHei"/>
              </a:rPr>
              <a:t> 这时将更新为新的“标题”样式。</a:t>
            </a:r>
            <a:endParaRPr lang="en-US">
              <a:solidFill>
                <a:srgbClr val="FFFFFF"/>
              </a:solidFill>
              <a:latin typeface="Microsoft YaHei"/>
            </a:endParaRPr>
          </a:p>
        </p:txBody>
      </p:sp>
      <p:sp>
        <p:nvSpPr>
          <p:cNvPr id="38" name="wd_createviscomp_section1_texteffects_video_VF101888969现在，增强文本效果已保存为“标题”样式，我可以将这个效果应用到文档中的任意标题。00:03:41.5-00:03:53.2"/>
          <p:cNvSpPr txBox="1"/>
          <p:nvPr>
            <p:custDataLst>
              <p:tags r:id="rId33"/>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Microsoft YaHei"/>
              </a:rPr>
              <a:t> 现在，增强文本效果已保存为“标题”样式， 我可以将这个效果应用到文档中的任意标题。</a:t>
            </a:r>
            <a:endParaRPr lang="en-US">
              <a:solidFill>
                <a:srgbClr val="FFFFFF"/>
              </a:solidFill>
              <a:latin typeface="Microsoft YaHei"/>
            </a:endParaRPr>
          </a:p>
        </p:txBody>
      </p:sp>
      <p:sp>
        <p:nvSpPr>
          <p:cNvPr id="39" name="wd_createviscomp_section1_texteffects_video_VF101888969由于这些是对文本应用的特殊效果，您可以使用00:03:53.3-00:04:01.2"/>
          <p:cNvSpPr txBox="1"/>
          <p:nvPr>
            <p:custDataLst>
              <p:tags r:id="rId34"/>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ja-JP" altLang="en-US" smtClean="0">
                <a:solidFill>
                  <a:srgbClr val="FFFFFF"/>
                </a:solidFill>
                <a:latin typeface="Microsoft YaHei"/>
              </a:rPr>
              <a:t> 由于这些是对文本应用的特殊效果， 您可以使用 </a:t>
            </a:r>
            <a:r>
              <a:rPr lang="en-US" smtClean="0">
                <a:solidFill>
                  <a:srgbClr val="FFFFFF"/>
                </a:solidFill>
                <a:latin typeface="Microsoft YaHei"/>
              </a:rPr>
              <a:t>Word </a:t>
            </a:r>
            <a:r>
              <a:rPr lang="ja-JP" altLang="en-US" smtClean="0">
                <a:solidFill>
                  <a:srgbClr val="FFFFFF"/>
                </a:solidFill>
                <a:latin typeface="Microsoft YaHei"/>
              </a:rPr>
              <a:t>的所有其他文本功能。</a:t>
            </a:r>
            <a:endParaRPr lang="en-US">
              <a:solidFill>
                <a:srgbClr val="FFFFFF"/>
              </a:solidFill>
              <a:latin typeface="Microsoft YaHei"/>
            </a:endParaRPr>
          </a:p>
        </p:txBody>
      </p:sp>
      <p:sp>
        <p:nvSpPr>
          <p:cNvPr id="40" name="wd_createviscomp_section1_texteffects_video_VF101888969例如，可以对应用了增强文本效果的任何文本使用“拼写和语法”检查。00:04:01.3-00:04:07.5"/>
          <p:cNvSpPr txBox="1"/>
          <p:nvPr>
            <p:custDataLst>
              <p:tags r:id="rId35"/>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Microsoft YaHei"/>
              </a:rPr>
              <a:t> 例如，可以对应用了增强文本效果的 任何文本使用“拼写和语法”检查。</a:t>
            </a:r>
            <a:endParaRPr lang="en-US">
              <a:solidFill>
                <a:srgbClr val="FFFFFF"/>
              </a:solidFill>
              <a:latin typeface="Microsoft YaHei"/>
            </a:endParaRPr>
          </a:p>
        </p:txBody>
      </p:sp>
      <p:sp>
        <p:nvSpPr>
          <p:cNvPr id="41" name="wd_createviscomp_section1_texteffects_video_VF101888969现在了解“拼写检查”如何处理应用了文本效果的“Proseware,00:04:07.6-00:04:13.4"/>
          <p:cNvSpPr txBox="1"/>
          <p:nvPr>
            <p:custDataLst>
              <p:tags r:id="rId36"/>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ja-JP" altLang="en-US" smtClean="0">
                <a:solidFill>
                  <a:srgbClr val="FFFFFF"/>
                </a:solidFill>
                <a:latin typeface="Microsoft YaHei"/>
              </a:rPr>
              <a:t> 现在了解“拼写检查”如何处理应用了 文本效果的“</a:t>
            </a:r>
            <a:r>
              <a:rPr lang="en-US" smtClean="0">
                <a:solidFill>
                  <a:srgbClr val="FFFFFF"/>
                </a:solidFill>
                <a:latin typeface="Microsoft YaHei"/>
              </a:rPr>
              <a:t>Proseware, Inc.”。</a:t>
            </a:r>
            <a:endParaRPr lang="en-US">
              <a:solidFill>
                <a:srgbClr val="FFFFFF"/>
              </a:solidFill>
              <a:latin typeface="Microsoft YaHei"/>
            </a:endParaRPr>
          </a:p>
        </p:txBody>
      </p:sp>
      <p:sp>
        <p:nvSpPr>
          <p:cNvPr id="42" name="wd_createviscomp_section1_texteffects_video_VF101888969就像文档中的其他文本一样，“拼写检查”指出错误并提供更正。00:04:13.5-00:04:23.2"/>
          <p:cNvSpPr txBox="1"/>
          <p:nvPr>
            <p:custDataLst>
              <p:tags r:id="rId37"/>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Microsoft YaHei"/>
              </a:rPr>
              <a:t> 就像文档中的其他文本一样， “拼写检查”指出错误并提供更正。</a:t>
            </a:r>
            <a:endParaRPr lang="en-US">
              <a:solidFill>
                <a:srgbClr val="FFFFFF"/>
              </a:solidFill>
              <a:latin typeface="Microsoft YaHei"/>
            </a:endParaRPr>
          </a:p>
        </p:txBody>
      </p:sp>
      <p:sp>
        <p:nvSpPr>
          <p:cNvPr id="43" name="wd_createviscomp_section1_texteffects_video_VF101888969但我原来的文本正确，因此不选择此更正。00:04:23.3-00:04:36.5"/>
          <p:cNvSpPr txBox="1"/>
          <p:nvPr>
            <p:custDataLst>
              <p:tags r:id="rId38"/>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Microsoft YaHei"/>
              </a:rPr>
              <a:t> 但我原来的文本正确，因此不选择此更正。</a:t>
            </a:r>
            <a:endParaRPr lang="en-US">
              <a:solidFill>
                <a:srgbClr val="FFFFFF"/>
              </a:solidFill>
              <a:latin typeface="Microsoft YaHei"/>
            </a:endParaRPr>
          </a:p>
        </p:txBody>
      </p:sp>
      <p:sp>
        <p:nvSpPr>
          <p:cNvPr id="44" name="wd_createviscomp_section1_texteffects_video_VF101888969现在，您已经了解了Word00:04:36.6-00:04:42.9"/>
          <p:cNvSpPr txBox="1"/>
          <p:nvPr>
            <p:custDataLst>
              <p:tags r:id="rId39"/>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ja-JP" altLang="en-US" smtClean="0">
                <a:solidFill>
                  <a:srgbClr val="FFFFFF"/>
                </a:solidFill>
                <a:latin typeface="Microsoft YaHei"/>
              </a:rPr>
              <a:t> 现在，您已经了解了 </a:t>
            </a:r>
            <a:r>
              <a:rPr lang="en-US" smtClean="0">
                <a:solidFill>
                  <a:srgbClr val="FFFFFF"/>
                </a:solidFill>
                <a:latin typeface="Microsoft YaHei"/>
              </a:rPr>
              <a:t>Word 2010 </a:t>
            </a:r>
            <a:r>
              <a:rPr lang="ja-JP" altLang="en-US" smtClean="0">
                <a:solidFill>
                  <a:srgbClr val="FFFFFF"/>
                </a:solidFill>
                <a:latin typeface="Microsoft YaHei"/>
              </a:rPr>
              <a:t>中 可用于文档文本的炫酷新功能。</a:t>
            </a:r>
            <a:endParaRPr lang="en-US">
              <a:solidFill>
                <a:srgbClr val="FFFFFF"/>
              </a:solidFill>
              <a:latin typeface="Microsoft YaHei"/>
            </a:endParaRPr>
          </a:p>
        </p:txBody>
      </p:sp>
      <p:sp>
        <p:nvSpPr>
          <p:cNvPr id="45" name="wd_createviscomp_section1_texteffects_video_VF101888969下面将学习如何处理文档图像。00:04:43.0-00:04:46.6"/>
          <p:cNvSpPr txBox="1"/>
          <p:nvPr>
            <p:custDataLst>
              <p:tags r:id="rId40"/>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Microsoft YaHei"/>
              </a:rPr>
              <a:t> 下面将学习如何处理文档图像。</a:t>
            </a:r>
            <a:endParaRPr lang="en-US">
              <a:solidFill>
                <a:srgbClr val="FFFFFF"/>
              </a:solidFill>
              <a:latin typeface="Microsoft YaHei"/>
            </a:endParaRPr>
          </a:p>
        </p:txBody>
      </p:sp>
      <p:sp>
        <p:nvSpPr>
          <p:cNvPr id="46" name="wd_createviscomp_section1_texteffects_video_VF101888969下一个视频介绍Word00:04:46.7-00:04:55.6"/>
          <p:cNvSpPr txBox="1"/>
          <p:nvPr>
            <p:custDataLst>
              <p:tags r:id="rId41"/>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Microsoft YaHei"/>
              </a:rPr>
              <a:t> 下一个视频介绍 </a:t>
            </a:r>
            <a:r>
              <a:rPr lang="en-US" altLang="zh-CN" smtClean="0">
                <a:solidFill>
                  <a:srgbClr val="FFFFFF"/>
                </a:solidFill>
                <a:latin typeface="Microsoft YaHei"/>
              </a:rPr>
              <a:t>Word 2010 </a:t>
            </a:r>
            <a:r>
              <a:rPr lang="zh-CN" altLang="en-US" smtClean="0">
                <a:solidFill>
                  <a:srgbClr val="FFFFFF"/>
                </a:solidFill>
                <a:latin typeface="Microsoft YaHei"/>
              </a:rPr>
              <a:t>的照片编辑工具。</a:t>
            </a:r>
            <a:endParaRPr lang="en-US">
              <a:solidFill>
                <a:srgbClr val="FFFFFF"/>
              </a:solidFill>
              <a:latin typeface="Microsoft YaHei"/>
            </a:endParaRPr>
          </a:p>
        </p:txBody>
      </p:sp>
    </p:spTree>
    <p:extLst>
      <p:ext uri="{BB962C8B-B14F-4D97-AF65-F5344CB8AC3E}">
        <p14:creationId xmlns:p14="http://schemas.microsoft.com/office/powerpoint/2010/main" val="12166243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anim calcmode="lin" valueType="num">
                                          <p:cBhvr>
                                            <p:cTn id="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4"/>
                                            </p:tgtEl>
                                          </p:cBhvr>
                                        </p:cmd>
                                      </p:childTnLst>
                                    </p:cTn>
                                  </p:par>
                                </p:childTnLst>
                              </p:cTn>
                            </p:par>
                          </p:childTnLst>
                        </p:cTn>
                      </p:par>
                    </p:childTnLst>
                  </p:cTn>
                  <p:nextCondLst>
                    <p:cond evt="onClick" delay="0">
                      <p:tgtEl>
                        <p:spTgt spid="4"/>
                      </p:tgtEl>
                    </p:cond>
                  </p:nextCondLst>
                </p:seq>
                <p:video>
                  <p:cMediaNode vol="80000">
                    <p:cTn id="15" fill="hold" display="0">
                      <p:stCondLst>
                        <p:cond delay="indefinite"/>
                      </p:stCondLst>
                    </p:cTn>
                    <p:tgtEl>
                      <p:spTgt spid="4"/>
                    </p:tgtEl>
                  </p:cMediaNode>
                </p:video>
                <p:seq concurrent="1" nextAc="seek">
                  <p:cTn id="16" restart="whenNotActive" fill="hold" evtFilter="cancelBubble" nodeType="interactiveSeq">
                    <p:stCondLst>
                      <p:cond evt="onMediaBookmark" delay="0">
                        <p:tgtEl>
                          <p14:bmkTgt spid="4" bmkName="wd_createviscomp_section1_texteffects_video_VF10188896900:00:01.0"/>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200"/>
                                            <p:tgtEl>
                                              <p:spTgt spid="8"/>
                                            </p:tgtEl>
                                          </p:cBhvr>
                                        </p:animEffect>
                                      </p:childTnLst>
                                    </p:cTn>
                                  </p:par>
                                </p:childTnLst>
                              </p:cTn>
                            </p:par>
                          </p:childTnLst>
                        </p:cTn>
                      </p:par>
                    </p:childTnLst>
                  </p:cTn>
                  <p:nextCondLst>
                    <p:cond evt="onMediaBookmark" delay="0">
                      <p:tgtEl>
                        <p14:bmkTgt spid="4" bmkName="wd_createviscomp_section1_texteffects_video_VF10188896900:00:01.0"/>
                      </p:tgtEl>
                    </p:cond>
                  </p:nextCondLst>
                </p:seq>
                <p:seq concurrent="1" nextAc="seek">
                  <p:cTn id="22" restart="whenNotActive" fill="hold" evtFilter="cancelBubble" nodeType="interactiveSeq">
                    <p:stCondLst>
                      <p:cond evt="onMediaBookmark" delay="0">
                        <p:tgtEl>
                          <p14:bmkTgt spid="4" bmkName="wd_createviscomp_section1_texteffects_video_VF10188896900:00:09.2"/>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grpId="1" nodeType="withEffect">
                                      <p:stCondLst>
                                        <p:cond delay="0"/>
                                      </p:stCondLst>
                                      <p:childTnLst>
                                        <p:animEffect transition="out" filter="fade">
                                          <p:cBhvr>
                                            <p:cTn id="26" dur="200"/>
                                            <p:tgtEl>
                                              <p:spTgt spid="8"/>
                                            </p:tgtEl>
                                          </p:cBhvr>
                                        </p:animEffect>
                                        <p:set>
                                          <p:cBhvr>
                                            <p:cTn id="27" dur="1" fill="hold">
                                              <p:stCondLst>
                                                <p:cond delay="199"/>
                                              </p:stCondLst>
                                            </p:cTn>
                                            <p:tgtEl>
                                              <p:spTgt spid="8"/>
                                            </p:tgtEl>
                                            <p:attrNameLst>
                                              <p:attrName>style.visibility</p:attrName>
                                            </p:attrNameLst>
                                          </p:cBhvr>
                                          <p:to>
                                            <p:strVal val="hidden"/>
                                          </p:to>
                                        </p:set>
                                      </p:childTnLst>
                                    </p:cTn>
                                  </p:par>
                                </p:childTnLst>
                              </p:cTn>
                            </p:par>
                          </p:childTnLst>
                        </p:cTn>
                      </p:par>
                    </p:childTnLst>
                  </p:cTn>
                  <p:nextCondLst>
                    <p:cond evt="onMediaBookmark" delay="0">
                      <p:tgtEl>
                        <p14:bmkTgt spid="4" bmkName="wd_createviscomp_section1_texteffects_video_VF10188896900:00:09.2"/>
                      </p:tgtEl>
                    </p:cond>
                  </p:nextCondLst>
                </p:seq>
                <p:seq concurrent="1" nextAc="seek">
                  <p:cTn id="28" restart="whenNotActive" fill="hold" evtFilter="cancelBubble" nodeType="interactiveSeq">
                    <p:stCondLst>
                      <p:cond evt="onMediaBookmark" delay="0">
                        <p:tgtEl>
                          <p14:bmkTgt spid="4" bmkName="wd_createviscomp_section1_texteffects_video_VF10188896900:00:09.3"/>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200"/>
                                            <p:tgtEl>
                                              <p:spTgt spid="9"/>
                                            </p:tgtEl>
                                          </p:cBhvr>
                                        </p:animEffect>
                                      </p:childTnLst>
                                    </p:cTn>
                                  </p:par>
                                </p:childTnLst>
                              </p:cTn>
                            </p:par>
                          </p:childTnLst>
                        </p:cTn>
                      </p:par>
                    </p:childTnLst>
                  </p:cTn>
                  <p:nextCondLst>
                    <p:cond evt="onMediaBookmark" delay="0">
                      <p:tgtEl>
                        <p14:bmkTgt spid="4" bmkName="wd_createviscomp_section1_texteffects_video_VF10188896900:00:09.3"/>
                      </p:tgtEl>
                    </p:cond>
                  </p:nextCondLst>
                </p:seq>
                <p:seq concurrent="1" nextAc="seek">
                  <p:cTn id="34" restart="whenNotActive" fill="hold" evtFilter="cancelBubble" nodeType="interactiveSeq">
                    <p:stCondLst>
                      <p:cond evt="onMediaBookmark" delay="0">
                        <p:tgtEl>
                          <p14:bmkTgt spid="4" bmkName="wd_createviscomp_section1_texteffects_video_VF10188896900:00:16.5"/>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withEffect">
                                      <p:stCondLst>
                                        <p:cond delay="0"/>
                                      </p:stCondLst>
                                      <p:childTnLst>
                                        <p:animEffect transition="out" filter="fade">
                                          <p:cBhvr>
                                            <p:cTn id="38" dur="200"/>
                                            <p:tgtEl>
                                              <p:spTgt spid="9"/>
                                            </p:tgtEl>
                                          </p:cBhvr>
                                        </p:animEffect>
                                        <p:set>
                                          <p:cBhvr>
                                            <p:cTn id="39" dur="1" fill="hold">
                                              <p:stCondLst>
                                                <p:cond delay="199"/>
                                              </p:stCondLst>
                                            </p:cTn>
                                            <p:tgtEl>
                                              <p:spTgt spid="9"/>
                                            </p:tgtEl>
                                            <p:attrNameLst>
                                              <p:attrName>style.visibility</p:attrName>
                                            </p:attrNameLst>
                                          </p:cBhvr>
                                          <p:to>
                                            <p:strVal val="hidden"/>
                                          </p:to>
                                        </p:set>
                                      </p:childTnLst>
                                    </p:cTn>
                                  </p:par>
                                </p:childTnLst>
                              </p:cTn>
                            </p:par>
                          </p:childTnLst>
                        </p:cTn>
                      </p:par>
                    </p:childTnLst>
                  </p:cTn>
                  <p:nextCondLst>
                    <p:cond evt="onMediaBookmark" delay="0">
                      <p:tgtEl>
                        <p14:bmkTgt spid="4" bmkName="wd_createviscomp_section1_texteffects_video_VF10188896900:00:16.5"/>
                      </p:tgtEl>
                    </p:cond>
                  </p:nextCondLst>
                </p:seq>
                <p:seq concurrent="1" nextAc="seek">
                  <p:cTn id="40" restart="whenNotActive" fill="hold" evtFilter="cancelBubble" nodeType="interactiveSeq">
                    <p:stCondLst>
                      <p:cond evt="onMediaBookmark" delay="0">
                        <p:tgtEl>
                          <p14:bmkTgt spid="4" bmkName="wd_createviscomp_section1_texteffects_video_VF10188896900:00:16.6"/>
                        </p:tgtEl>
                      </p:cond>
                    </p:stCondLst>
                    <p:endSync evt="end" delay="0">
                      <p:rtn val="all"/>
                    </p:endSync>
                    <p:childTnLst>
                      <p:par>
                        <p:cTn id="41" fill="hold">
                          <p:stCondLst>
                            <p:cond delay="0"/>
                          </p:stCondLst>
                          <p:childTnLst>
                            <p:par>
                              <p:cTn id="42" fill="hold">
                                <p:stCondLst>
                                  <p:cond delay="0"/>
                                </p:stCondLst>
                                <p:childTnLst>
                                  <p:par>
                                    <p:cTn id="43" presetID="10"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200"/>
                                            <p:tgtEl>
                                              <p:spTgt spid="10"/>
                                            </p:tgtEl>
                                          </p:cBhvr>
                                        </p:animEffect>
                                      </p:childTnLst>
                                    </p:cTn>
                                  </p:par>
                                </p:childTnLst>
                              </p:cTn>
                            </p:par>
                          </p:childTnLst>
                        </p:cTn>
                      </p:par>
                    </p:childTnLst>
                  </p:cTn>
                  <p:nextCondLst>
                    <p:cond evt="onMediaBookmark" delay="0">
                      <p:tgtEl>
                        <p14:bmkTgt spid="4" bmkName="wd_createviscomp_section1_texteffects_video_VF10188896900:00:16.6"/>
                      </p:tgtEl>
                    </p:cond>
                  </p:nextCondLst>
                </p:seq>
                <p:seq concurrent="1" nextAc="seek">
                  <p:cTn id="46" restart="whenNotActive" fill="hold" evtFilter="cancelBubble" nodeType="interactiveSeq">
                    <p:stCondLst>
                      <p:cond evt="onMediaBookmark" delay="0">
                        <p:tgtEl>
                          <p14:bmkTgt spid="4" bmkName="wd_createviscomp_section1_texteffects_video_VF10188896900:00:23.5"/>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withEffect">
                                      <p:stCondLst>
                                        <p:cond delay="0"/>
                                      </p:stCondLst>
                                      <p:childTnLst>
                                        <p:animEffect transition="out" filter="fade">
                                          <p:cBhvr>
                                            <p:cTn id="50" dur="200"/>
                                            <p:tgtEl>
                                              <p:spTgt spid="10"/>
                                            </p:tgtEl>
                                          </p:cBhvr>
                                        </p:animEffect>
                                        <p:set>
                                          <p:cBhvr>
                                            <p:cTn id="51" dur="1" fill="hold">
                                              <p:stCondLst>
                                                <p:cond delay="199"/>
                                              </p:stCondLst>
                                            </p:cTn>
                                            <p:tgtEl>
                                              <p:spTgt spid="10"/>
                                            </p:tgtEl>
                                            <p:attrNameLst>
                                              <p:attrName>style.visibility</p:attrName>
                                            </p:attrNameLst>
                                          </p:cBhvr>
                                          <p:to>
                                            <p:strVal val="hidden"/>
                                          </p:to>
                                        </p:set>
                                      </p:childTnLst>
                                    </p:cTn>
                                  </p:par>
                                </p:childTnLst>
                              </p:cTn>
                            </p:par>
                          </p:childTnLst>
                        </p:cTn>
                      </p:par>
                    </p:childTnLst>
                  </p:cTn>
                  <p:nextCondLst>
                    <p:cond evt="onMediaBookmark" delay="0">
                      <p:tgtEl>
                        <p14:bmkTgt spid="4" bmkName="wd_createviscomp_section1_texteffects_video_VF10188896900:00:23.5"/>
                      </p:tgtEl>
                    </p:cond>
                  </p:nextCondLst>
                </p:seq>
                <p:seq concurrent="1" nextAc="seek">
                  <p:cTn id="52" restart="whenNotActive" fill="hold" evtFilter="cancelBubble" nodeType="interactiveSeq">
                    <p:stCondLst>
                      <p:cond evt="onMediaBookmark" delay="0">
                        <p:tgtEl>
                          <p14:bmkTgt spid="4" bmkName="wd_createviscomp_section1_texteffects_video_VF10188896900:00:23.6"/>
                        </p:tgtEl>
                      </p:cond>
                    </p:stCondLst>
                    <p:endSync evt="end" delay="0">
                      <p:rtn val="all"/>
                    </p:endSync>
                    <p:childTnLst>
                      <p:par>
                        <p:cTn id="53" fill="hold">
                          <p:stCondLst>
                            <p:cond delay="0"/>
                          </p:stCondLst>
                          <p:childTnLst>
                            <p:par>
                              <p:cTn id="54" fill="hold">
                                <p:stCondLst>
                                  <p:cond delay="0"/>
                                </p:stCondLst>
                                <p:childTnLst>
                                  <p:par>
                                    <p:cTn id="55" presetID="10" presetClass="entr" presetSubtype="0" fill="hold" grpId="0" nodeType="with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200"/>
                                            <p:tgtEl>
                                              <p:spTgt spid="12"/>
                                            </p:tgtEl>
                                          </p:cBhvr>
                                        </p:animEffect>
                                      </p:childTnLst>
                                    </p:cTn>
                                  </p:par>
                                </p:childTnLst>
                              </p:cTn>
                            </p:par>
                          </p:childTnLst>
                        </p:cTn>
                      </p:par>
                    </p:childTnLst>
                  </p:cTn>
                  <p:nextCondLst>
                    <p:cond evt="onMediaBookmark" delay="0">
                      <p:tgtEl>
                        <p14:bmkTgt spid="4" bmkName="wd_createviscomp_section1_texteffects_video_VF10188896900:00:23.6"/>
                      </p:tgtEl>
                    </p:cond>
                  </p:nextCondLst>
                </p:seq>
                <p:seq concurrent="1" nextAc="seek">
                  <p:cTn id="58" restart="whenNotActive" fill="hold" evtFilter="cancelBubble" nodeType="interactiveSeq">
                    <p:stCondLst>
                      <p:cond evt="onMediaBookmark" delay="0">
                        <p:tgtEl>
                          <p14:bmkTgt spid="4" bmkName="wd_createviscomp_section1_texteffects_video_VF10188896900:00:27.2"/>
                        </p:tgtEl>
                      </p:cond>
                    </p:stCondLst>
                    <p:endSync evt="end" delay="0">
                      <p:rtn val="all"/>
                    </p:endSync>
                    <p:childTnLst>
                      <p:par>
                        <p:cTn id="59" fill="hold">
                          <p:stCondLst>
                            <p:cond delay="0"/>
                          </p:stCondLst>
                          <p:childTnLst>
                            <p:par>
                              <p:cTn id="60" fill="hold">
                                <p:stCondLst>
                                  <p:cond delay="0"/>
                                </p:stCondLst>
                                <p:childTnLst>
                                  <p:par>
                                    <p:cTn id="61" presetID="10" presetClass="exit" presetSubtype="0" fill="hold" grpId="1" nodeType="withEffect">
                                      <p:stCondLst>
                                        <p:cond delay="0"/>
                                      </p:stCondLst>
                                      <p:childTnLst>
                                        <p:animEffect transition="out" filter="fade">
                                          <p:cBhvr>
                                            <p:cTn id="62" dur="200"/>
                                            <p:tgtEl>
                                              <p:spTgt spid="12"/>
                                            </p:tgtEl>
                                          </p:cBhvr>
                                        </p:animEffect>
                                        <p:set>
                                          <p:cBhvr>
                                            <p:cTn id="63" dur="1" fill="hold">
                                              <p:stCondLst>
                                                <p:cond delay="199"/>
                                              </p:stCondLst>
                                            </p:cTn>
                                            <p:tgtEl>
                                              <p:spTgt spid="12"/>
                                            </p:tgtEl>
                                            <p:attrNameLst>
                                              <p:attrName>style.visibility</p:attrName>
                                            </p:attrNameLst>
                                          </p:cBhvr>
                                          <p:to>
                                            <p:strVal val="hidden"/>
                                          </p:to>
                                        </p:set>
                                      </p:childTnLst>
                                    </p:cTn>
                                  </p:par>
                                </p:childTnLst>
                              </p:cTn>
                            </p:par>
                          </p:childTnLst>
                        </p:cTn>
                      </p:par>
                    </p:childTnLst>
                  </p:cTn>
                  <p:nextCondLst>
                    <p:cond evt="onMediaBookmark" delay="0">
                      <p:tgtEl>
                        <p14:bmkTgt spid="4" bmkName="wd_createviscomp_section1_texteffects_video_VF10188896900:00:27.2"/>
                      </p:tgtEl>
                    </p:cond>
                  </p:nextCondLst>
                </p:seq>
                <p:seq concurrent="1" nextAc="seek">
                  <p:cTn id="64" restart="whenNotActive" fill="hold" evtFilter="cancelBubble" nodeType="interactiveSeq">
                    <p:stCondLst>
                      <p:cond evt="onMediaBookmark" delay="0">
                        <p:tgtEl>
                          <p14:bmkTgt spid="4" bmkName="wd_createviscomp_section1_texteffects_video_VF10188896900:00:27.3"/>
                        </p:tgtEl>
                      </p:cond>
                    </p:stCondLst>
                    <p:endSync evt="end" delay="0">
                      <p:rtn val="all"/>
                    </p:endSync>
                    <p:childTnLst>
                      <p:par>
                        <p:cTn id="65" fill="hold">
                          <p:stCondLst>
                            <p:cond delay="0"/>
                          </p:stCondLst>
                          <p:childTnLst>
                            <p:par>
                              <p:cTn id="66" fill="hold">
                                <p:stCondLst>
                                  <p:cond delay="0"/>
                                </p:stCondLst>
                                <p:childTnLst>
                                  <p:par>
                                    <p:cTn id="67" presetID="10" presetClass="entr" presetSubtype="0" fill="hold" grpId="0" nodeType="with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fade">
                                          <p:cBhvr>
                                            <p:cTn id="69" dur="200"/>
                                            <p:tgtEl>
                                              <p:spTgt spid="13"/>
                                            </p:tgtEl>
                                          </p:cBhvr>
                                        </p:animEffect>
                                      </p:childTnLst>
                                    </p:cTn>
                                  </p:par>
                                </p:childTnLst>
                              </p:cTn>
                            </p:par>
                          </p:childTnLst>
                        </p:cTn>
                      </p:par>
                    </p:childTnLst>
                  </p:cTn>
                  <p:nextCondLst>
                    <p:cond evt="onMediaBookmark" delay="0">
                      <p:tgtEl>
                        <p14:bmkTgt spid="4" bmkName="wd_createviscomp_section1_texteffects_video_VF10188896900:00:27.3"/>
                      </p:tgtEl>
                    </p:cond>
                  </p:nextCondLst>
                </p:seq>
                <p:seq concurrent="1" nextAc="seek">
                  <p:cTn id="70" restart="whenNotActive" fill="hold" evtFilter="cancelBubble" nodeType="interactiveSeq">
                    <p:stCondLst>
                      <p:cond evt="onMediaBookmark" delay="0">
                        <p:tgtEl>
                          <p14:bmkTgt spid="4" bmkName="wd_createviscomp_section1_texteffects_video_VF10188896900:00:33.1"/>
                        </p:tgtEl>
                      </p:cond>
                    </p:stCondLst>
                    <p:endSync evt="end" delay="0">
                      <p:rtn val="all"/>
                    </p:endSync>
                    <p:childTnLst>
                      <p:par>
                        <p:cTn id="71" fill="hold">
                          <p:stCondLst>
                            <p:cond delay="0"/>
                          </p:stCondLst>
                          <p:childTnLst>
                            <p:par>
                              <p:cTn id="72" fill="hold">
                                <p:stCondLst>
                                  <p:cond delay="0"/>
                                </p:stCondLst>
                                <p:childTnLst>
                                  <p:par>
                                    <p:cTn id="73" presetID="10" presetClass="exit" presetSubtype="0" fill="hold" grpId="1" nodeType="withEffect">
                                      <p:stCondLst>
                                        <p:cond delay="0"/>
                                      </p:stCondLst>
                                      <p:childTnLst>
                                        <p:animEffect transition="out" filter="fade">
                                          <p:cBhvr>
                                            <p:cTn id="74" dur="200"/>
                                            <p:tgtEl>
                                              <p:spTgt spid="13"/>
                                            </p:tgtEl>
                                          </p:cBhvr>
                                        </p:animEffect>
                                        <p:set>
                                          <p:cBhvr>
                                            <p:cTn id="75" dur="1" fill="hold">
                                              <p:stCondLst>
                                                <p:cond delay="199"/>
                                              </p:stCondLst>
                                            </p:cTn>
                                            <p:tgtEl>
                                              <p:spTgt spid="13"/>
                                            </p:tgtEl>
                                            <p:attrNameLst>
                                              <p:attrName>style.visibility</p:attrName>
                                            </p:attrNameLst>
                                          </p:cBhvr>
                                          <p:to>
                                            <p:strVal val="hidden"/>
                                          </p:to>
                                        </p:set>
                                      </p:childTnLst>
                                    </p:cTn>
                                  </p:par>
                                </p:childTnLst>
                              </p:cTn>
                            </p:par>
                          </p:childTnLst>
                        </p:cTn>
                      </p:par>
                    </p:childTnLst>
                  </p:cTn>
                  <p:nextCondLst>
                    <p:cond evt="onMediaBookmark" delay="0">
                      <p:tgtEl>
                        <p14:bmkTgt spid="4" bmkName="wd_createviscomp_section1_texteffects_video_VF10188896900:00:33.1"/>
                      </p:tgtEl>
                    </p:cond>
                  </p:nextCondLst>
                </p:seq>
                <p:seq concurrent="1" nextAc="seek">
                  <p:cTn id="76" restart="whenNotActive" fill="hold" evtFilter="cancelBubble" nodeType="interactiveSeq">
                    <p:stCondLst>
                      <p:cond evt="onMediaBookmark" delay="0">
                        <p:tgtEl>
                          <p14:bmkTgt spid="4" bmkName="wd_createviscomp_section1_texteffects_video_VF10188896900:00:33.2"/>
                        </p:tgtEl>
                      </p:cond>
                    </p:stCondLst>
                    <p:endSync evt="end" delay="0">
                      <p:rtn val="all"/>
                    </p:endSync>
                    <p:childTnLst>
                      <p:par>
                        <p:cTn id="77" fill="hold">
                          <p:stCondLst>
                            <p:cond delay="0"/>
                          </p:stCondLst>
                          <p:childTnLst>
                            <p:par>
                              <p:cTn id="78" fill="hold">
                                <p:stCondLst>
                                  <p:cond delay="0"/>
                                </p:stCondLst>
                                <p:childTnLst>
                                  <p:par>
                                    <p:cTn id="79" presetID="10" presetClass="entr" presetSubtype="0" fill="hold" grpId="0" nodeType="withEffect">
                                      <p:stCondLst>
                                        <p:cond delay="0"/>
                                      </p:stCondLst>
                                      <p:childTnLst>
                                        <p:set>
                                          <p:cBhvr>
                                            <p:cTn id="80" dur="1" fill="hold">
                                              <p:stCondLst>
                                                <p:cond delay="0"/>
                                              </p:stCondLst>
                                            </p:cTn>
                                            <p:tgtEl>
                                              <p:spTgt spid="14"/>
                                            </p:tgtEl>
                                            <p:attrNameLst>
                                              <p:attrName>style.visibility</p:attrName>
                                            </p:attrNameLst>
                                          </p:cBhvr>
                                          <p:to>
                                            <p:strVal val="visible"/>
                                          </p:to>
                                        </p:set>
                                        <p:animEffect transition="in" filter="fade">
                                          <p:cBhvr>
                                            <p:cTn id="81" dur="200"/>
                                            <p:tgtEl>
                                              <p:spTgt spid="14"/>
                                            </p:tgtEl>
                                          </p:cBhvr>
                                        </p:animEffect>
                                      </p:childTnLst>
                                    </p:cTn>
                                  </p:par>
                                </p:childTnLst>
                              </p:cTn>
                            </p:par>
                          </p:childTnLst>
                        </p:cTn>
                      </p:par>
                    </p:childTnLst>
                  </p:cTn>
                  <p:nextCondLst>
                    <p:cond evt="onMediaBookmark" delay="0">
                      <p:tgtEl>
                        <p14:bmkTgt spid="4" bmkName="wd_createviscomp_section1_texteffects_video_VF10188896900:00:33.2"/>
                      </p:tgtEl>
                    </p:cond>
                  </p:nextCondLst>
                </p:seq>
                <p:seq concurrent="1" nextAc="seek">
                  <p:cTn id="82" restart="whenNotActive" fill="hold" evtFilter="cancelBubble" nodeType="interactiveSeq">
                    <p:stCondLst>
                      <p:cond evt="onMediaBookmark" delay="0">
                        <p:tgtEl>
                          <p14:bmkTgt spid="4" bmkName="wd_createviscomp_section1_texteffects_video_VF10188896900:00:40.8"/>
                        </p:tgtEl>
                      </p:cond>
                    </p:stCondLst>
                    <p:endSync evt="end" delay="0">
                      <p:rtn val="all"/>
                    </p:endSync>
                    <p:childTnLst>
                      <p:par>
                        <p:cTn id="83" fill="hold">
                          <p:stCondLst>
                            <p:cond delay="0"/>
                          </p:stCondLst>
                          <p:childTnLst>
                            <p:par>
                              <p:cTn id="84" fill="hold">
                                <p:stCondLst>
                                  <p:cond delay="0"/>
                                </p:stCondLst>
                                <p:childTnLst>
                                  <p:par>
                                    <p:cTn id="85" presetID="10" presetClass="exit" presetSubtype="0" fill="hold" grpId="1" nodeType="withEffect">
                                      <p:stCondLst>
                                        <p:cond delay="0"/>
                                      </p:stCondLst>
                                      <p:childTnLst>
                                        <p:animEffect transition="out" filter="fade">
                                          <p:cBhvr>
                                            <p:cTn id="86" dur="200"/>
                                            <p:tgtEl>
                                              <p:spTgt spid="14"/>
                                            </p:tgtEl>
                                          </p:cBhvr>
                                        </p:animEffect>
                                        <p:set>
                                          <p:cBhvr>
                                            <p:cTn id="87" dur="1" fill="hold">
                                              <p:stCondLst>
                                                <p:cond delay="199"/>
                                              </p:stCondLst>
                                            </p:cTn>
                                            <p:tgtEl>
                                              <p:spTgt spid="14"/>
                                            </p:tgtEl>
                                            <p:attrNameLst>
                                              <p:attrName>style.visibility</p:attrName>
                                            </p:attrNameLst>
                                          </p:cBhvr>
                                          <p:to>
                                            <p:strVal val="hidden"/>
                                          </p:to>
                                        </p:set>
                                      </p:childTnLst>
                                    </p:cTn>
                                  </p:par>
                                </p:childTnLst>
                              </p:cTn>
                            </p:par>
                          </p:childTnLst>
                        </p:cTn>
                      </p:par>
                    </p:childTnLst>
                  </p:cTn>
                  <p:nextCondLst>
                    <p:cond evt="onMediaBookmark" delay="0">
                      <p:tgtEl>
                        <p14:bmkTgt spid="4" bmkName="wd_createviscomp_section1_texteffects_video_VF10188896900:00:40.8"/>
                      </p:tgtEl>
                    </p:cond>
                  </p:nextCondLst>
                </p:seq>
                <p:seq concurrent="1" nextAc="seek">
                  <p:cTn id="88" restart="whenNotActive" fill="hold" evtFilter="cancelBubble" nodeType="interactiveSeq">
                    <p:stCondLst>
                      <p:cond evt="onMediaBookmark" delay="0">
                        <p:tgtEl>
                          <p14:bmkTgt spid="4" bmkName="wd_createviscomp_section1_texteffects_video_VF10188896900:00:40.9"/>
                        </p:tgtEl>
                      </p:cond>
                    </p:stCondLst>
                    <p:endSync evt="end" delay="0">
                      <p:rtn val="all"/>
                    </p:endSync>
                    <p:childTnLst>
                      <p:par>
                        <p:cTn id="89" fill="hold">
                          <p:stCondLst>
                            <p:cond delay="0"/>
                          </p:stCondLst>
                          <p:childTnLst>
                            <p:par>
                              <p:cTn id="90" fill="hold">
                                <p:stCondLst>
                                  <p:cond delay="0"/>
                                </p:stCondLst>
                                <p:childTnLst>
                                  <p:par>
                                    <p:cTn id="91" presetID="10" presetClass="entr" presetSubtype="0" fill="hold" grpId="0" nodeType="withEffect">
                                      <p:stCondLst>
                                        <p:cond delay="0"/>
                                      </p:stCondLst>
                                      <p:childTnLst>
                                        <p:set>
                                          <p:cBhvr>
                                            <p:cTn id="92" dur="1" fill="hold">
                                              <p:stCondLst>
                                                <p:cond delay="0"/>
                                              </p:stCondLst>
                                            </p:cTn>
                                            <p:tgtEl>
                                              <p:spTgt spid="15"/>
                                            </p:tgtEl>
                                            <p:attrNameLst>
                                              <p:attrName>style.visibility</p:attrName>
                                            </p:attrNameLst>
                                          </p:cBhvr>
                                          <p:to>
                                            <p:strVal val="visible"/>
                                          </p:to>
                                        </p:set>
                                        <p:animEffect transition="in" filter="fade">
                                          <p:cBhvr>
                                            <p:cTn id="93" dur="200"/>
                                            <p:tgtEl>
                                              <p:spTgt spid="15"/>
                                            </p:tgtEl>
                                          </p:cBhvr>
                                        </p:animEffect>
                                      </p:childTnLst>
                                    </p:cTn>
                                  </p:par>
                                </p:childTnLst>
                              </p:cTn>
                            </p:par>
                          </p:childTnLst>
                        </p:cTn>
                      </p:par>
                    </p:childTnLst>
                  </p:cTn>
                  <p:nextCondLst>
                    <p:cond evt="onMediaBookmark" delay="0">
                      <p:tgtEl>
                        <p14:bmkTgt spid="4" bmkName="wd_createviscomp_section1_texteffects_video_VF10188896900:00:40.9"/>
                      </p:tgtEl>
                    </p:cond>
                  </p:nextCondLst>
                </p:seq>
                <p:seq concurrent="1" nextAc="seek">
                  <p:cTn id="94" restart="whenNotActive" fill="hold" evtFilter="cancelBubble" nodeType="interactiveSeq">
                    <p:stCondLst>
                      <p:cond evt="onMediaBookmark" delay="0">
                        <p:tgtEl>
                          <p14:bmkTgt spid="4" bmkName="wd_createviscomp_section1_texteffects_video_VF10188896900:00:53.7"/>
                        </p:tgtEl>
                      </p:cond>
                    </p:stCondLst>
                    <p:endSync evt="end" delay="0">
                      <p:rtn val="all"/>
                    </p:endSync>
                    <p:childTnLst>
                      <p:par>
                        <p:cTn id="95" fill="hold">
                          <p:stCondLst>
                            <p:cond delay="0"/>
                          </p:stCondLst>
                          <p:childTnLst>
                            <p:par>
                              <p:cTn id="96" fill="hold">
                                <p:stCondLst>
                                  <p:cond delay="0"/>
                                </p:stCondLst>
                                <p:childTnLst>
                                  <p:par>
                                    <p:cTn id="97" presetID="10" presetClass="exit" presetSubtype="0" fill="hold" grpId="1" nodeType="withEffect">
                                      <p:stCondLst>
                                        <p:cond delay="0"/>
                                      </p:stCondLst>
                                      <p:childTnLst>
                                        <p:animEffect transition="out" filter="fade">
                                          <p:cBhvr>
                                            <p:cTn id="98" dur="200"/>
                                            <p:tgtEl>
                                              <p:spTgt spid="15"/>
                                            </p:tgtEl>
                                          </p:cBhvr>
                                        </p:animEffect>
                                        <p:set>
                                          <p:cBhvr>
                                            <p:cTn id="99" dur="1" fill="hold">
                                              <p:stCondLst>
                                                <p:cond delay="199"/>
                                              </p:stCondLst>
                                            </p:cTn>
                                            <p:tgtEl>
                                              <p:spTgt spid="15"/>
                                            </p:tgtEl>
                                            <p:attrNameLst>
                                              <p:attrName>style.visibility</p:attrName>
                                            </p:attrNameLst>
                                          </p:cBhvr>
                                          <p:to>
                                            <p:strVal val="hidden"/>
                                          </p:to>
                                        </p:set>
                                      </p:childTnLst>
                                    </p:cTn>
                                  </p:par>
                                </p:childTnLst>
                              </p:cTn>
                            </p:par>
                          </p:childTnLst>
                        </p:cTn>
                      </p:par>
                    </p:childTnLst>
                  </p:cTn>
                  <p:nextCondLst>
                    <p:cond evt="onMediaBookmark" delay="0">
                      <p:tgtEl>
                        <p14:bmkTgt spid="4" bmkName="wd_createviscomp_section1_texteffects_video_VF10188896900:00:53.7"/>
                      </p:tgtEl>
                    </p:cond>
                  </p:nextCondLst>
                </p:seq>
                <p:seq concurrent="1" nextAc="seek">
                  <p:cTn id="100" restart="whenNotActive" fill="hold" evtFilter="cancelBubble" nodeType="interactiveSeq">
                    <p:stCondLst>
                      <p:cond evt="onMediaBookmark" delay="0">
                        <p:tgtEl>
                          <p14:bmkTgt spid="4" bmkName="wd_createviscomp_section1_texteffects_video_VF10188896900:00:53.8"/>
                        </p:tgtEl>
                      </p:cond>
                    </p:stCondLst>
                    <p:endSync evt="end" delay="0">
                      <p:rtn val="all"/>
                    </p:endSync>
                    <p:childTnLst>
                      <p:par>
                        <p:cTn id="101" fill="hold">
                          <p:stCondLst>
                            <p:cond delay="0"/>
                          </p:stCondLst>
                          <p:childTnLst>
                            <p:par>
                              <p:cTn id="102" fill="hold">
                                <p:stCondLst>
                                  <p:cond delay="0"/>
                                </p:stCondLst>
                                <p:childTnLst>
                                  <p:par>
                                    <p:cTn id="103" presetID="10" presetClass="entr" presetSubtype="0" fill="hold" grpId="0" nodeType="withEffect">
                                      <p:stCondLst>
                                        <p:cond delay="0"/>
                                      </p:stCondLst>
                                      <p:childTnLst>
                                        <p:set>
                                          <p:cBhvr>
                                            <p:cTn id="104" dur="1" fill="hold">
                                              <p:stCondLst>
                                                <p:cond delay="0"/>
                                              </p:stCondLst>
                                            </p:cTn>
                                            <p:tgtEl>
                                              <p:spTgt spid="16"/>
                                            </p:tgtEl>
                                            <p:attrNameLst>
                                              <p:attrName>style.visibility</p:attrName>
                                            </p:attrNameLst>
                                          </p:cBhvr>
                                          <p:to>
                                            <p:strVal val="visible"/>
                                          </p:to>
                                        </p:set>
                                        <p:animEffect transition="in" filter="fade">
                                          <p:cBhvr>
                                            <p:cTn id="105" dur="200"/>
                                            <p:tgtEl>
                                              <p:spTgt spid="16"/>
                                            </p:tgtEl>
                                          </p:cBhvr>
                                        </p:animEffect>
                                      </p:childTnLst>
                                    </p:cTn>
                                  </p:par>
                                </p:childTnLst>
                              </p:cTn>
                            </p:par>
                          </p:childTnLst>
                        </p:cTn>
                      </p:par>
                    </p:childTnLst>
                  </p:cTn>
                  <p:nextCondLst>
                    <p:cond evt="onMediaBookmark" delay="0">
                      <p:tgtEl>
                        <p14:bmkTgt spid="4" bmkName="wd_createviscomp_section1_texteffects_video_VF10188896900:00:53.8"/>
                      </p:tgtEl>
                    </p:cond>
                  </p:nextCondLst>
                </p:seq>
                <p:seq concurrent="1" nextAc="seek">
                  <p:cTn id="106" restart="whenNotActive" fill="hold" evtFilter="cancelBubble" nodeType="interactiveSeq">
                    <p:stCondLst>
                      <p:cond evt="onMediaBookmark" delay="0">
                        <p:tgtEl>
                          <p14:bmkTgt spid="4" bmkName="wd_createviscomp_section1_texteffects_video_VF10188896900:00:58.2"/>
                        </p:tgtEl>
                      </p:cond>
                    </p:stCondLst>
                    <p:endSync evt="end" delay="0">
                      <p:rtn val="all"/>
                    </p:endSync>
                    <p:childTnLst>
                      <p:par>
                        <p:cTn id="107" fill="hold">
                          <p:stCondLst>
                            <p:cond delay="0"/>
                          </p:stCondLst>
                          <p:childTnLst>
                            <p:par>
                              <p:cTn id="108" fill="hold">
                                <p:stCondLst>
                                  <p:cond delay="0"/>
                                </p:stCondLst>
                                <p:childTnLst>
                                  <p:par>
                                    <p:cTn id="109" presetID="10" presetClass="exit" presetSubtype="0" fill="hold" grpId="1" nodeType="withEffect">
                                      <p:stCondLst>
                                        <p:cond delay="0"/>
                                      </p:stCondLst>
                                      <p:childTnLst>
                                        <p:animEffect transition="out" filter="fade">
                                          <p:cBhvr>
                                            <p:cTn id="110" dur="200"/>
                                            <p:tgtEl>
                                              <p:spTgt spid="16"/>
                                            </p:tgtEl>
                                          </p:cBhvr>
                                        </p:animEffect>
                                        <p:set>
                                          <p:cBhvr>
                                            <p:cTn id="111" dur="1" fill="hold">
                                              <p:stCondLst>
                                                <p:cond delay="199"/>
                                              </p:stCondLst>
                                            </p:cTn>
                                            <p:tgtEl>
                                              <p:spTgt spid="16"/>
                                            </p:tgtEl>
                                            <p:attrNameLst>
                                              <p:attrName>style.visibility</p:attrName>
                                            </p:attrNameLst>
                                          </p:cBhvr>
                                          <p:to>
                                            <p:strVal val="hidden"/>
                                          </p:to>
                                        </p:set>
                                      </p:childTnLst>
                                    </p:cTn>
                                  </p:par>
                                </p:childTnLst>
                              </p:cTn>
                            </p:par>
                          </p:childTnLst>
                        </p:cTn>
                      </p:par>
                    </p:childTnLst>
                  </p:cTn>
                  <p:nextCondLst>
                    <p:cond evt="onMediaBookmark" delay="0">
                      <p:tgtEl>
                        <p14:bmkTgt spid="4" bmkName="wd_createviscomp_section1_texteffects_video_VF10188896900:00:58.2"/>
                      </p:tgtEl>
                    </p:cond>
                  </p:nextCondLst>
                </p:seq>
                <p:seq concurrent="1" nextAc="seek">
                  <p:cTn id="112" restart="whenNotActive" fill="hold" evtFilter="cancelBubble" nodeType="interactiveSeq">
                    <p:stCondLst>
                      <p:cond evt="onMediaBookmark" delay="0">
                        <p:tgtEl>
                          <p14:bmkTgt spid="4" bmkName="wd_createviscomp_section1_texteffects_video_VF10188896900:00:58.3"/>
                        </p:tgtEl>
                      </p:cond>
                    </p:stCondLst>
                    <p:endSync evt="end" delay="0">
                      <p:rtn val="all"/>
                    </p:endSync>
                    <p:childTnLst>
                      <p:par>
                        <p:cTn id="113" fill="hold">
                          <p:stCondLst>
                            <p:cond delay="0"/>
                          </p:stCondLst>
                          <p:childTnLst>
                            <p:par>
                              <p:cTn id="114" fill="hold">
                                <p:stCondLst>
                                  <p:cond delay="0"/>
                                </p:stCondLst>
                                <p:childTnLst>
                                  <p:par>
                                    <p:cTn id="115" presetID="10" presetClass="entr" presetSubtype="0" fill="hold" grpId="0" nodeType="withEffect">
                                      <p:stCondLst>
                                        <p:cond delay="0"/>
                                      </p:stCondLst>
                                      <p:childTnLst>
                                        <p:set>
                                          <p:cBhvr>
                                            <p:cTn id="116" dur="1" fill="hold">
                                              <p:stCondLst>
                                                <p:cond delay="0"/>
                                              </p:stCondLst>
                                            </p:cTn>
                                            <p:tgtEl>
                                              <p:spTgt spid="17"/>
                                            </p:tgtEl>
                                            <p:attrNameLst>
                                              <p:attrName>style.visibility</p:attrName>
                                            </p:attrNameLst>
                                          </p:cBhvr>
                                          <p:to>
                                            <p:strVal val="visible"/>
                                          </p:to>
                                        </p:set>
                                        <p:animEffect transition="in" filter="fade">
                                          <p:cBhvr>
                                            <p:cTn id="117" dur="200"/>
                                            <p:tgtEl>
                                              <p:spTgt spid="17"/>
                                            </p:tgtEl>
                                          </p:cBhvr>
                                        </p:animEffect>
                                      </p:childTnLst>
                                    </p:cTn>
                                  </p:par>
                                </p:childTnLst>
                              </p:cTn>
                            </p:par>
                          </p:childTnLst>
                        </p:cTn>
                      </p:par>
                    </p:childTnLst>
                  </p:cTn>
                  <p:nextCondLst>
                    <p:cond evt="onMediaBookmark" delay="0">
                      <p:tgtEl>
                        <p14:bmkTgt spid="4" bmkName="wd_createviscomp_section1_texteffects_video_VF10188896900:00:58.3"/>
                      </p:tgtEl>
                    </p:cond>
                  </p:nextCondLst>
                </p:seq>
                <p:seq concurrent="1" nextAc="seek">
                  <p:cTn id="118" restart="whenNotActive" fill="hold" evtFilter="cancelBubble" nodeType="interactiveSeq">
                    <p:stCondLst>
                      <p:cond evt="onMediaBookmark" delay="0">
                        <p:tgtEl>
                          <p14:bmkTgt spid="4" bmkName="wd_createviscomp_section1_texteffects_video_VF10188896900:01:06.5"/>
                        </p:tgtEl>
                      </p:cond>
                    </p:stCondLst>
                    <p:endSync evt="end" delay="0">
                      <p:rtn val="all"/>
                    </p:endSync>
                    <p:childTnLst>
                      <p:par>
                        <p:cTn id="119" fill="hold">
                          <p:stCondLst>
                            <p:cond delay="0"/>
                          </p:stCondLst>
                          <p:childTnLst>
                            <p:par>
                              <p:cTn id="120" fill="hold">
                                <p:stCondLst>
                                  <p:cond delay="0"/>
                                </p:stCondLst>
                                <p:childTnLst>
                                  <p:par>
                                    <p:cTn id="121" presetID="10" presetClass="exit" presetSubtype="0" fill="hold" grpId="1" nodeType="withEffect">
                                      <p:stCondLst>
                                        <p:cond delay="0"/>
                                      </p:stCondLst>
                                      <p:childTnLst>
                                        <p:animEffect transition="out" filter="fade">
                                          <p:cBhvr>
                                            <p:cTn id="122" dur="200"/>
                                            <p:tgtEl>
                                              <p:spTgt spid="17"/>
                                            </p:tgtEl>
                                          </p:cBhvr>
                                        </p:animEffect>
                                        <p:set>
                                          <p:cBhvr>
                                            <p:cTn id="123" dur="1" fill="hold">
                                              <p:stCondLst>
                                                <p:cond delay="199"/>
                                              </p:stCondLst>
                                            </p:cTn>
                                            <p:tgtEl>
                                              <p:spTgt spid="17"/>
                                            </p:tgtEl>
                                            <p:attrNameLst>
                                              <p:attrName>style.visibility</p:attrName>
                                            </p:attrNameLst>
                                          </p:cBhvr>
                                          <p:to>
                                            <p:strVal val="hidden"/>
                                          </p:to>
                                        </p:set>
                                      </p:childTnLst>
                                    </p:cTn>
                                  </p:par>
                                </p:childTnLst>
                              </p:cTn>
                            </p:par>
                          </p:childTnLst>
                        </p:cTn>
                      </p:par>
                    </p:childTnLst>
                  </p:cTn>
                  <p:nextCondLst>
                    <p:cond evt="onMediaBookmark" delay="0">
                      <p:tgtEl>
                        <p14:bmkTgt spid="4" bmkName="wd_createviscomp_section1_texteffects_video_VF10188896900:01:06.5"/>
                      </p:tgtEl>
                    </p:cond>
                  </p:nextCondLst>
                </p:seq>
                <p:seq concurrent="1" nextAc="seek">
                  <p:cTn id="124" restart="whenNotActive" fill="hold" evtFilter="cancelBubble" nodeType="interactiveSeq">
                    <p:stCondLst>
                      <p:cond evt="onMediaBookmark" delay="0">
                        <p:tgtEl>
                          <p14:bmkTgt spid="4" bmkName="wd_createviscomp_section1_texteffects_video_VF10188896900:01:06.6"/>
                        </p:tgtEl>
                      </p:cond>
                    </p:stCondLst>
                    <p:endSync evt="end" delay="0">
                      <p:rtn val="all"/>
                    </p:endSync>
                    <p:childTnLst>
                      <p:par>
                        <p:cTn id="125" fill="hold">
                          <p:stCondLst>
                            <p:cond delay="0"/>
                          </p:stCondLst>
                          <p:childTnLst>
                            <p:par>
                              <p:cTn id="126" fill="hold">
                                <p:stCondLst>
                                  <p:cond delay="0"/>
                                </p:stCondLst>
                                <p:childTnLst>
                                  <p:par>
                                    <p:cTn id="127" presetID="10" presetClass="entr" presetSubtype="0" fill="hold" grpId="0" nodeType="withEffect">
                                      <p:stCondLst>
                                        <p:cond delay="0"/>
                                      </p:stCondLst>
                                      <p:childTnLst>
                                        <p:set>
                                          <p:cBhvr>
                                            <p:cTn id="128" dur="1" fill="hold">
                                              <p:stCondLst>
                                                <p:cond delay="0"/>
                                              </p:stCondLst>
                                            </p:cTn>
                                            <p:tgtEl>
                                              <p:spTgt spid="18"/>
                                            </p:tgtEl>
                                            <p:attrNameLst>
                                              <p:attrName>style.visibility</p:attrName>
                                            </p:attrNameLst>
                                          </p:cBhvr>
                                          <p:to>
                                            <p:strVal val="visible"/>
                                          </p:to>
                                        </p:set>
                                        <p:animEffect transition="in" filter="fade">
                                          <p:cBhvr>
                                            <p:cTn id="129" dur="200"/>
                                            <p:tgtEl>
                                              <p:spTgt spid="18"/>
                                            </p:tgtEl>
                                          </p:cBhvr>
                                        </p:animEffect>
                                      </p:childTnLst>
                                    </p:cTn>
                                  </p:par>
                                </p:childTnLst>
                              </p:cTn>
                            </p:par>
                          </p:childTnLst>
                        </p:cTn>
                      </p:par>
                    </p:childTnLst>
                  </p:cTn>
                  <p:nextCondLst>
                    <p:cond evt="onMediaBookmark" delay="0">
                      <p:tgtEl>
                        <p14:bmkTgt spid="4" bmkName="wd_createviscomp_section1_texteffects_video_VF10188896900:01:06.6"/>
                      </p:tgtEl>
                    </p:cond>
                  </p:nextCondLst>
                </p:seq>
                <p:seq concurrent="1" nextAc="seek">
                  <p:cTn id="130" restart="whenNotActive" fill="hold" evtFilter="cancelBubble" nodeType="interactiveSeq">
                    <p:stCondLst>
                      <p:cond evt="onMediaBookmark" delay="0">
                        <p:tgtEl>
                          <p14:bmkTgt spid="4" bmkName="wd_createviscomp_section1_texteffects_video_VF10188896900:01:15.8"/>
                        </p:tgtEl>
                      </p:cond>
                    </p:stCondLst>
                    <p:endSync evt="end" delay="0">
                      <p:rtn val="all"/>
                    </p:endSync>
                    <p:childTnLst>
                      <p:par>
                        <p:cTn id="131" fill="hold">
                          <p:stCondLst>
                            <p:cond delay="0"/>
                          </p:stCondLst>
                          <p:childTnLst>
                            <p:par>
                              <p:cTn id="132" fill="hold">
                                <p:stCondLst>
                                  <p:cond delay="0"/>
                                </p:stCondLst>
                                <p:childTnLst>
                                  <p:par>
                                    <p:cTn id="133" presetID="10" presetClass="exit" presetSubtype="0" fill="hold" grpId="1" nodeType="withEffect">
                                      <p:stCondLst>
                                        <p:cond delay="0"/>
                                      </p:stCondLst>
                                      <p:childTnLst>
                                        <p:animEffect transition="out" filter="fade">
                                          <p:cBhvr>
                                            <p:cTn id="134" dur="200"/>
                                            <p:tgtEl>
                                              <p:spTgt spid="18"/>
                                            </p:tgtEl>
                                          </p:cBhvr>
                                        </p:animEffect>
                                        <p:set>
                                          <p:cBhvr>
                                            <p:cTn id="135" dur="1" fill="hold">
                                              <p:stCondLst>
                                                <p:cond delay="199"/>
                                              </p:stCondLst>
                                            </p:cTn>
                                            <p:tgtEl>
                                              <p:spTgt spid="18"/>
                                            </p:tgtEl>
                                            <p:attrNameLst>
                                              <p:attrName>style.visibility</p:attrName>
                                            </p:attrNameLst>
                                          </p:cBhvr>
                                          <p:to>
                                            <p:strVal val="hidden"/>
                                          </p:to>
                                        </p:set>
                                      </p:childTnLst>
                                    </p:cTn>
                                  </p:par>
                                </p:childTnLst>
                              </p:cTn>
                            </p:par>
                          </p:childTnLst>
                        </p:cTn>
                      </p:par>
                    </p:childTnLst>
                  </p:cTn>
                  <p:nextCondLst>
                    <p:cond evt="onMediaBookmark" delay="0">
                      <p:tgtEl>
                        <p14:bmkTgt spid="4" bmkName="wd_createviscomp_section1_texteffects_video_VF10188896900:01:15.8"/>
                      </p:tgtEl>
                    </p:cond>
                  </p:nextCondLst>
                </p:seq>
                <p:seq concurrent="1" nextAc="seek">
                  <p:cTn id="136" restart="whenNotActive" fill="hold" evtFilter="cancelBubble" nodeType="interactiveSeq">
                    <p:stCondLst>
                      <p:cond evt="onMediaBookmark" delay="0">
                        <p:tgtEl>
                          <p14:bmkTgt spid="4" bmkName="wd_createviscomp_section1_texteffects_video_VF10188896900:01:15.9"/>
                        </p:tgtEl>
                      </p:cond>
                    </p:stCondLst>
                    <p:endSync evt="end" delay="0">
                      <p:rtn val="all"/>
                    </p:endSync>
                    <p:childTnLst>
                      <p:par>
                        <p:cTn id="137" fill="hold">
                          <p:stCondLst>
                            <p:cond delay="0"/>
                          </p:stCondLst>
                          <p:childTnLst>
                            <p:par>
                              <p:cTn id="138" fill="hold">
                                <p:stCondLst>
                                  <p:cond delay="0"/>
                                </p:stCondLst>
                                <p:childTnLst>
                                  <p:par>
                                    <p:cTn id="139" presetID="10" presetClass="entr" presetSubtype="0" fill="hold" grpId="0" nodeType="withEffect">
                                      <p:stCondLst>
                                        <p:cond delay="0"/>
                                      </p:stCondLst>
                                      <p:childTnLst>
                                        <p:set>
                                          <p:cBhvr>
                                            <p:cTn id="140" dur="1" fill="hold">
                                              <p:stCondLst>
                                                <p:cond delay="0"/>
                                              </p:stCondLst>
                                            </p:cTn>
                                            <p:tgtEl>
                                              <p:spTgt spid="19"/>
                                            </p:tgtEl>
                                            <p:attrNameLst>
                                              <p:attrName>style.visibility</p:attrName>
                                            </p:attrNameLst>
                                          </p:cBhvr>
                                          <p:to>
                                            <p:strVal val="visible"/>
                                          </p:to>
                                        </p:set>
                                        <p:animEffect transition="in" filter="fade">
                                          <p:cBhvr>
                                            <p:cTn id="141" dur="200"/>
                                            <p:tgtEl>
                                              <p:spTgt spid="19"/>
                                            </p:tgtEl>
                                          </p:cBhvr>
                                        </p:animEffect>
                                      </p:childTnLst>
                                    </p:cTn>
                                  </p:par>
                                </p:childTnLst>
                              </p:cTn>
                            </p:par>
                          </p:childTnLst>
                        </p:cTn>
                      </p:par>
                    </p:childTnLst>
                  </p:cTn>
                  <p:nextCondLst>
                    <p:cond evt="onMediaBookmark" delay="0">
                      <p:tgtEl>
                        <p14:bmkTgt spid="4" bmkName="wd_createviscomp_section1_texteffects_video_VF10188896900:01:15.9"/>
                      </p:tgtEl>
                    </p:cond>
                  </p:nextCondLst>
                </p:seq>
                <p:seq concurrent="1" nextAc="seek">
                  <p:cTn id="142" restart="whenNotActive" fill="hold" evtFilter="cancelBubble" nodeType="interactiveSeq">
                    <p:stCondLst>
                      <p:cond evt="onMediaBookmark" delay="0">
                        <p:tgtEl>
                          <p14:bmkTgt spid="4" bmkName="wd_createviscomp_section1_texteffects_video_VF10188896900:01:31.5"/>
                        </p:tgtEl>
                      </p:cond>
                    </p:stCondLst>
                    <p:endSync evt="end" delay="0">
                      <p:rtn val="all"/>
                    </p:endSync>
                    <p:childTnLst>
                      <p:par>
                        <p:cTn id="143" fill="hold">
                          <p:stCondLst>
                            <p:cond delay="0"/>
                          </p:stCondLst>
                          <p:childTnLst>
                            <p:par>
                              <p:cTn id="144" fill="hold">
                                <p:stCondLst>
                                  <p:cond delay="0"/>
                                </p:stCondLst>
                                <p:childTnLst>
                                  <p:par>
                                    <p:cTn id="145" presetID="10" presetClass="exit" presetSubtype="0" fill="hold" grpId="1" nodeType="withEffect">
                                      <p:stCondLst>
                                        <p:cond delay="0"/>
                                      </p:stCondLst>
                                      <p:childTnLst>
                                        <p:animEffect transition="out" filter="fade">
                                          <p:cBhvr>
                                            <p:cTn id="146" dur="200"/>
                                            <p:tgtEl>
                                              <p:spTgt spid="19"/>
                                            </p:tgtEl>
                                          </p:cBhvr>
                                        </p:animEffect>
                                        <p:set>
                                          <p:cBhvr>
                                            <p:cTn id="147" dur="1" fill="hold">
                                              <p:stCondLst>
                                                <p:cond delay="199"/>
                                              </p:stCondLst>
                                            </p:cTn>
                                            <p:tgtEl>
                                              <p:spTgt spid="19"/>
                                            </p:tgtEl>
                                            <p:attrNameLst>
                                              <p:attrName>style.visibility</p:attrName>
                                            </p:attrNameLst>
                                          </p:cBhvr>
                                          <p:to>
                                            <p:strVal val="hidden"/>
                                          </p:to>
                                        </p:set>
                                      </p:childTnLst>
                                    </p:cTn>
                                  </p:par>
                                </p:childTnLst>
                              </p:cTn>
                            </p:par>
                          </p:childTnLst>
                        </p:cTn>
                      </p:par>
                    </p:childTnLst>
                  </p:cTn>
                  <p:nextCondLst>
                    <p:cond evt="onMediaBookmark" delay="0">
                      <p:tgtEl>
                        <p14:bmkTgt spid="4" bmkName="wd_createviscomp_section1_texteffects_video_VF10188896900:01:31.5"/>
                      </p:tgtEl>
                    </p:cond>
                  </p:nextCondLst>
                </p:seq>
                <p:seq concurrent="1" nextAc="seek">
                  <p:cTn id="148" restart="whenNotActive" fill="hold" evtFilter="cancelBubble" nodeType="interactiveSeq">
                    <p:stCondLst>
                      <p:cond evt="onMediaBookmark" delay="0">
                        <p:tgtEl>
                          <p14:bmkTgt spid="4" bmkName="wd_createviscomp_section1_texteffects_video_VF10188896900:01:31.6"/>
                        </p:tgtEl>
                      </p:cond>
                    </p:stCondLst>
                    <p:endSync evt="end" delay="0">
                      <p:rtn val="all"/>
                    </p:endSync>
                    <p:childTnLst>
                      <p:par>
                        <p:cTn id="149" fill="hold">
                          <p:stCondLst>
                            <p:cond delay="0"/>
                          </p:stCondLst>
                          <p:childTnLst>
                            <p:par>
                              <p:cTn id="150" fill="hold">
                                <p:stCondLst>
                                  <p:cond delay="0"/>
                                </p:stCondLst>
                                <p:childTnLst>
                                  <p:par>
                                    <p:cTn id="151" presetID="10" presetClass="entr" presetSubtype="0" fill="hold" grpId="0" nodeType="withEffect">
                                      <p:stCondLst>
                                        <p:cond delay="0"/>
                                      </p:stCondLst>
                                      <p:childTnLst>
                                        <p:set>
                                          <p:cBhvr>
                                            <p:cTn id="152" dur="1" fill="hold">
                                              <p:stCondLst>
                                                <p:cond delay="0"/>
                                              </p:stCondLst>
                                            </p:cTn>
                                            <p:tgtEl>
                                              <p:spTgt spid="20"/>
                                            </p:tgtEl>
                                            <p:attrNameLst>
                                              <p:attrName>style.visibility</p:attrName>
                                            </p:attrNameLst>
                                          </p:cBhvr>
                                          <p:to>
                                            <p:strVal val="visible"/>
                                          </p:to>
                                        </p:set>
                                        <p:animEffect transition="in" filter="fade">
                                          <p:cBhvr>
                                            <p:cTn id="153" dur="200"/>
                                            <p:tgtEl>
                                              <p:spTgt spid="20"/>
                                            </p:tgtEl>
                                          </p:cBhvr>
                                        </p:animEffect>
                                      </p:childTnLst>
                                    </p:cTn>
                                  </p:par>
                                </p:childTnLst>
                              </p:cTn>
                            </p:par>
                          </p:childTnLst>
                        </p:cTn>
                      </p:par>
                    </p:childTnLst>
                  </p:cTn>
                  <p:nextCondLst>
                    <p:cond evt="onMediaBookmark" delay="0">
                      <p:tgtEl>
                        <p14:bmkTgt spid="4" bmkName="wd_createviscomp_section1_texteffects_video_VF10188896900:01:31.6"/>
                      </p:tgtEl>
                    </p:cond>
                  </p:nextCondLst>
                </p:seq>
                <p:seq concurrent="1" nextAc="seek">
                  <p:cTn id="154" restart="whenNotActive" fill="hold" evtFilter="cancelBubble" nodeType="interactiveSeq">
                    <p:stCondLst>
                      <p:cond evt="onMediaBookmark" delay="0">
                        <p:tgtEl>
                          <p14:bmkTgt spid="4" bmkName="wd_createviscomp_section1_texteffects_video_VF10188896900:01:40.8"/>
                        </p:tgtEl>
                      </p:cond>
                    </p:stCondLst>
                    <p:endSync evt="end" delay="0">
                      <p:rtn val="all"/>
                    </p:endSync>
                    <p:childTnLst>
                      <p:par>
                        <p:cTn id="155" fill="hold">
                          <p:stCondLst>
                            <p:cond delay="0"/>
                          </p:stCondLst>
                          <p:childTnLst>
                            <p:par>
                              <p:cTn id="156" fill="hold">
                                <p:stCondLst>
                                  <p:cond delay="0"/>
                                </p:stCondLst>
                                <p:childTnLst>
                                  <p:par>
                                    <p:cTn id="157" presetID="10" presetClass="exit" presetSubtype="0" fill="hold" grpId="1" nodeType="withEffect">
                                      <p:stCondLst>
                                        <p:cond delay="0"/>
                                      </p:stCondLst>
                                      <p:childTnLst>
                                        <p:animEffect transition="out" filter="fade">
                                          <p:cBhvr>
                                            <p:cTn id="158" dur="200"/>
                                            <p:tgtEl>
                                              <p:spTgt spid="20"/>
                                            </p:tgtEl>
                                          </p:cBhvr>
                                        </p:animEffect>
                                        <p:set>
                                          <p:cBhvr>
                                            <p:cTn id="159" dur="1" fill="hold">
                                              <p:stCondLst>
                                                <p:cond delay="199"/>
                                              </p:stCondLst>
                                            </p:cTn>
                                            <p:tgtEl>
                                              <p:spTgt spid="20"/>
                                            </p:tgtEl>
                                            <p:attrNameLst>
                                              <p:attrName>style.visibility</p:attrName>
                                            </p:attrNameLst>
                                          </p:cBhvr>
                                          <p:to>
                                            <p:strVal val="hidden"/>
                                          </p:to>
                                        </p:set>
                                      </p:childTnLst>
                                    </p:cTn>
                                  </p:par>
                                </p:childTnLst>
                              </p:cTn>
                            </p:par>
                          </p:childTnLst>
                        </p:cTn>
                      </p:par>
                    </p:childTnLst>
                  </p:cTn>
                  <p:nextCondLst>
                    <p:cond evt="onMediaBookmark" delay="0">
                      <p:tgtEl>
                        <p14:bmkTgt spid="4" bmkName="wd_createviscomp_section1_texteffects_video_VF10188896900:01:40.8"/>
                      </p:tgtEl>
                    </p:cond>
                  </p:nextCondLst>
                </p:seq>
                <p:seq concurrent="1" nextAc="seek">
                  <p:cTn id="160" restart="whenNotActive" fill="hold" evtFilter="cancelBubble" nodeType="interactiveSeq">
                    <p:stCondLst>
                      <p:cond evt="onMediaBookmark" delay="0">
                        <p:tgtEl>
                          <p14:bmkTgt spid="4" bmkName="wd_createviscomp_section1_texteffects_video_VF10188896900:01:40.9"/>
                        </p:tgtEl>
                      </p:cond>
                    </p:stCondLst>
                    <p:endSync evt="end" delay="0">
                      <p:rtn val="all"/>
                    </p:endSync>
                    <p:childTnLst>
                      <p:par>
                        <p:cTn id="161" fill="hold">
                          <p:stCondLst>
                            <p:cond delay="0"/>
                          </p:stCondLst>
                          <p:childTnLst>
                            <p:par>
                              <p:cTn id="162" fill="hold">
                                <p:stCondLst>
                                  <p:cond delay="0"/>
                                </p:stCondLst>
                                <p:childTnLst>
                                  <p:par>
                                    <p:cTn id="163" presetID="10" presetClass="entr" presetSubtype="0" fill="hold" grpId="0" nodeType="withEffect">
                                      <p:stCondLst>
                                        <p:cond delay="0"/>
                                      </p:stCondLst>
                                      <p:childTnLst>
                                        <p:set>
                                          <p:cBhvr>
                                            <p:cTn id="164" dur="1" fill="hold">
                                              <p:stCondLst>
                                                <p:cond delay="0"/>
                                              </p:stCondLst>
                                            </p:cTn>
                                            <p:tgtEl>
                                              <p:spTgt spid="21"/>
                                            </p:tgtEl>
                                            <p:attrNameLst>
                                              <p:attrName>style.visibility</p:attrName>
                                            </p:attrNameLst>
                                          </p:cBhvr>
                                          <p:to>
                                            <p:strVal val="visible"/>
                                          </p:to>
                                        </p:set>
                                        <p:animEffect transition="in" filter="fade">
                                          <p:cBhvr>
                                            <p:cTn id="165" dur="200"/>
                                            <p:tgtEl>
                                              <p:spTgt spid="21"/>
                                            </p:tgtEl>
                                          </p:cBhvr>
                                        </p:animEffect>
                                      </p:childTnLst>
                                    </p:cTn>
                                  </p:par>
                                </p:childTnLst>
                              </p:cTn>
                            </p:par>
                          </p:childTnLst>
                        </p:cTn>
                      </p:par>
                    </p:childTnLst>
                  </p:cTn>
                  <p:nextCondLst>
                    <p:cond evt="onMediaBookmark" delay="0">
                      <p:tgtEl>
                        <p14:bmkTgt spid="4" bmkName="wd_createviscomp_section1_texteffects_video_VF10188896900:01:40.9"/>
                      </p:tgtEl>
                    </p:cond>
                  </p:nextCondLst>
                </p:seq>
                <p:seq concurrent="1" nextAc="seek">
                  <p:cTn id="166" restart="whenNotActive" fill="hold" evtFilter="cancelBubble" nodeType="interactiveSeq">
                    <p:stCondLst>
                      <p:cond evt="onMediaBookmark" delay="0">
                        <p:tgtEl>
                          <p14:bmkTgt spid="4" bmkName="wd_createviscomp_section1_texteffects_video_VF10188896900:01:52.5"/>
                        </p:tgtEl>
                      </p:cond>
                    </p:stCondLst>
                    <p:endSync evt="end" delay="0">
                      <p:rtn val="all"/>
                    </p:endSync>
                    <p:childTnLst>
                      <p:par>
                        <p:cTn id="167" fill="hold">
                          <p:stCondLst>
                            <p:cond delay="0"/>
                          </p:stCondLst>
                          <p:childTnLst>
                            <p:par>
                              <p:cTn id="168" fill="hold">
                                <p:stCondLst>
                                  <p:cond delay="0"/>
                                </p:stCondLst>
                                <p:childTnLst>
                                  <p:par>
                                    <p:cTn id="169" presetID="10" presetClass="exit" presetSubtype="0" fill="hold" grpId="1" nodeType="withEffect">
                                      <p:stCondLst>
                                        <p:cond delay="0"/>
                                      </p:stCondLst>
                                      <p:childTnLst>
                                        <p:animEffect transition="out" filter="fade">
                                          <p:cBhvr>
                                            <p:cTn id="170" dur="200"/>
                                            <p:tgtEl>
                                              <p:spTgt spid="21"/>
                                            </p:tgtEl>
                                          </p:cBhvr>
                                        </p:animEffect>
                                        <p:set>
                                          <p:cBhvr>
                                            <p:cTn id="171" dur="1" fill="hold">
                                              <p:stCondLst>
                                                <p:cond delay="199"/>
                                              </p:stCondLst>
                                            </p:cTn>
                                            <p:tgtEl>
                                              <p:spTgt spid="21"/>
                                            </p:tgtEl>
                                            <p:attrNameLst>
                                              <p:attrName>style.visibility</p:attrName>
                                            </p:attrNameLst>
                                          </p:cBhvr>
                                          <p:to>
                                            <p:strVal val="hidden"/>
                                          </p:to>
                                        </p:set>
                                      </p:childTnLst>
                                    </p:cTn>
                                  </p:par>
                                </p:childTnLst>
                              </p:cTn>
                            </p:par>
                          </p:childTnLst>
                        </p:cTn>
                      </p:par>
                    </p:childTnLst>
                  </p:cTn>
                  <p:nextCondLst>
                    <p:cond evt="onMediaBookmark" delay="0">
                      <p:tgtEl>
                        <p14:bmkTgt spid="4" bmkName="wd_createviscomp_section1_texteffects_video_VF10188896900:01:52.5"/>
                      </p:tgtEl>
                    </p:cond>
                  </p:nextCondLst>
                </p:seq>
                <p:seq concurrent="1" nextAc="seek">
                  <p:cTn id="172" restart="whenNotActive" fill="hold" evtFilter="cancelBubble" nodeType="interactiveSeq">
                    <p:stCondLst>
                      <p:cond evt="onMediaBookmark" delay="0">
                        <p:tgtEl>
                          <p14:bmkTgt spid="4" bmkName="wd_createviscomp_section1_texteffects_video_VF10188896900:01:52.6"/>
                        </p:tgtEl>
                      </p:cond>
                    </p:stCondLst>
                    <p:endSync evt="end" delay="0">
                      <p:rtn val="all"/>
                    </p:endSync>
                    <p:childTnLst>
                      <p:par>
                        <p:cTn id="173" fill="hold">
                          <p:stCondLst>
                            <p:cond delay="0"/>
                          </p:stCondLst>
                          <p:childTnLst>
                            <p:par>
                              <p:cTn id="174" fill="hold">
                                <p:stCondLst>
                                  <p:cond delay="0"/>
                                </p:stCondLst>
                                <p:childTnLst>
                                  <p:par>
                                    <p:cTn id="175" presetID="10" presetClass="entr" presetSubtype="0" fill="hold" grpId="0" nodeType="withEffect">
                                      <p:stCondLst>
                                        <p:cond delay="0"/>
                                      </p:stCondLst>
                                      <p:childTnLst>
                                        <p:set>
                                          <p:cBhvr>
                                            <p:cTn id="176" dur="1" fill="hold">
                                              <p:stCondLst>
                                                <p:cond delay="0"/>
                                              </p:stCondLst>
                                            </p:cTn>
                                            <p:tgtEl>
                                              <p:spTgt spid="22"/>
                                            </p:tgtEl>
                                            <p:attrNameLst>
                                              <p:attrName>style.visibility</p:attrName>
                                            </p:attrNameLst>
                                          </p:cBhvr>
                                          <p:to>
                                            <p:strVal val="visible"/>
                                          </p:to>
                                        </p:set>
                                        <p:animEffect transition="in" filter="fade">
                                          <p:cBhvr>
                                            <p:cTn id="177" dur="200"/>
                                            <p:tgtEl>
                                              <p:spTgt spid="22"/>
                                            </p:tgtEl>
                                          </p:cBhvr>
                                        </p:animEffect>
                                      </p:childTnLst>
                                    </p:cTn>
                                  </p:par>
                                </p:childTnLst>
                              </p:cTn>
                            </p:par>
                          </p:childTnLst>
                        </p:cTn>
                      </p:par>
                    </p:childTnLst>
                  </p:cTn>
                  <p:nextCondLst>
                    <p:cond evt="onMediaBookmark" delay="0">
                      <p:tgtEl>
                        <p14:bmkTgt spid="4" bmkName="wd_createviscomp_section1_texteffects_video_VF10188896900:01:52.6"/>
                      </p:tgtEl>
                    </p:cond>
                  </p:nextCondLst>
                </p:seq>
                <p:seq concurrent="1" nextAc="seek">
                  <p:cTn id="178" restart="whenNotActive" fill="hold" evtFilter="cancelBubble" nodeType="interactiveSeq">
                    <p:stCondLst>
                      <p:cond evt="onMediaBookmark" delay="0">
                        <p:tgtEl>
                          <p14:bmkTgt spid="4" bmkName="wd_createviscomp_section1_texteffects_video_VF10188896900:01:56.3"/>
                        </p:tgtEl>
                      </p:cond>
                    </p:stCondLst>
                    <p:endSync evt="end" delay="0">
                      <p:rtn val="all"/>
                    </p:endSync>
                    <p:childTnLst>
                      <p:par>
                        <p:cTn id="179" fill="hold">
                          <p:stCondLst>
                            <p:cond delay="0"/>
                          </p:stCondLst>
                          <p:childTnLst>
                            <p:par>
                              <p:cTn id="180" fill="hold">
                                <p:stCondLst>
                                  <p:cond delay="0"/>
                                </p:stCondLst>
                                <p:childTnLst>
                                  <p:par>
                                    <p:cTn id="181" presetID="10" presetClass="exit" presetSubtype="0" fill="hold" grpId="1" nodeType="withEffect">
                                      <p:stCondLst>
                                        <p:cond delay="0"/>
                                      </p:stCondLst>
                                      <p:childTnLst>
                                        <p:animEffect transition="out" filter="fade">
                                          <p:cBhvr>
                                            <p:cTn id="182" dur="200"/>
                                            <p:tgtEl>
                                              <p:spTgt spid="22"/>
                                            </p:tgtEl>
                                          </p:cBhvr>
                                        </p:animEffect>
                                        <p:set>
                                          <p:cBhvr>
                                            <p:cTn id="183" dur="1" fill="hold">
                                              <p:stCondLst>
                                                <p:cond delay="199"/>
                                              </p:stCondLst>
                                            </p:cTn>
                                            <p:tgtEl>
                                              <p:spTgt spid="22"/>
                                            </p:tgtEl>
                                            <p:attrNameLst>
                                              <p:attrName>style.visibility</p:attrName>
                                            </p:attrNameLst>
                                          </p:cBhvr>
                                          <p:to>
                                            <p:strVal val="hidden"/>
                                          </p:to>
                                        </p:set>
                                      </p:childTnLst>
                                    </p:cTn>
                                  </p:par>
                                </p:childTnLst>
                              </p:cTn>
                            </p:par>
                          </p:childTnLst>
                        </p:cTn>
                      </p:par>
                    </p:childTnLst>
                  </p:cTn>
                  <p:nextCondLst>
                    <p:cond evt="onMediaBookmark" delay="0">
                      <p:tgtEl>
                        <p14:bmkTgt spid="4" bmkName="wd_createviscomp_section1_texteffects_video_VF10188896900:01:56.3"/>
                      </p:tgtEl>
                    </p:cond>
                  </p:nextCondLst>
                </p:seq>
                <p:seq concurrent="1" nextAc="seek">
                  <p:cTn id="184" restart="whenNotActive" fill="hold" evtFilter="cancelBubble" nodeType="interactiveSeq">
                    <p:stCondLst>
                      <p:cond evt="onMediaBookmark" delay="0">
                        <p:tgtEl>
                          <p14:bmkTgt spid="4" bmkName="wd_createviscomp_section1_texteffects_video_VF10188896900:01:56.4"/>
                        </p:tgtEl>
                      </p:cond>
                    </p:stCondLst>
                    <p:endSync evt="end" delay="0">
                      <p:rtn val="all"/>
                    </p:endSync>
                    <p:childTnLst>
                      <p:par>
                        <p:cTn id="185" fill="hold">
                          <p:stCondLst>
                            <p:cond delay="0"/>
                          </p:stCondLst>
                          <p:childTnLst>
                            <p:par>
                              <p:cTn id="186" fill="hold">
                                <p:stCondLst>
                                  <p:cond delay="0"/>
                                </p:stCondLst>
                                <p:childTnLst>
                                  <p:par>
                                    <p:cTn id="187" presetID="10" presetClass="entr" presetSubtype="0" fill="hold" grpId="0" nodeType="withEffect">
                                      <p:stCondLst>
                                        <p:cond delay="0"/>
                                      </p:stCondLst>
                                      <p:childTnLst>
                                        <p:set>
                                          <p:cBhvr>
                                            <p:cTn id="188" dur="1" fill="hold">
                                              <p:stCondLst>
                                                <p:cond delay="0"/>
                                              </p:stCondLst>
                                            </p:cTn>
                                            <p:tgtEl>
                                              <p:spTgt spid="23"/>
                                            </p:tgtEl>
                                            <p:attrNameLst>
                                              <p:attrName>style.visibility</p:attrName>
                                            </p:attrNameLst>
                                          </p:cBhvr>
                                          <p:to>
                                            <p:strVal val="visible"/>
                                          </p:to>
                                        </p:set>
                                        <p:animEffect transition="in" filter="fade">
                                          <p:cBhvr>
                                            <p:cTn id="189" dur="200"/>
                                            <p:tgtEl>
                                              <p:spTgt spid="23"/>
                                            </p:tgtEl>
                                          </p:cBhvr>
                                        </p:animEffect>
                                      </p:childTnLst>
                                    </p:cTn>
                                  </p:par>
                                </p:childTnLst>
                              </p:cTn>
                            </p:par>
                          </p:childTnLst>
                        </p:cTn>
                      </p:par>
                    </p:childTnLst>
                  </p:cTn>
                  <p:nextCondLst>
                    <p:cond evt="onMediaBookmark" delay="0">
                      <p:tgtEl>
                        <p14:bmkTgt spid="4" bmkName="wd_createviscomp_section1_texteffects_video_VF10188896900:01:56.4"/>
                      </p:tgtEl>
                    </p:cond>
                  </p:nextCondLst>
                </p:seq>
                <p:seq concurrent="1" nextAc="seek">
                  <p:cTn id="190" restart="whenNotActive" fill="hold" evtFilter="cancelBubble" nodeType="interactiveSeq">
                    <p:stCondLst>
                      <p:cond evt="onMediaBookmark" delay="0">
                        <p:tgtEl>
                          <p14:bmkTgt spid="4" bmkName="wd_createviscomp_section1_texteffects_video_VF10188896900:02:04.5"/>
                        </p:tgtEl>
                      </p:cond>
                    </p:stCondLst>
                    <p:endSync evt="end" delay="0">
                      <p:rtn val="all"/>
                    </p:endSync>
                    <p:childTnLst>
                      <p:par>
                        <p:cTn id="191" fill="hold">
                          <p:stCondLst>
                            <p:cond delay="0"/>
                          </p:stCondLst>
                          <p:childTnLst>
                            <p:par>
                              <p:cTn id="192" fill="hold">
                                <p:stCondLst>
                                  <p:cond delay="0"/>
                                </p:stCondLst>
                                <p:childTnLst>
                                  <p:par>
                                    <p:cTn id="193" presetID="10" presetClass="exit" presetSubtype="0" fill="hold" grpId="1" nodeType="withEffect">
                                      <p:stCondLst>
                                        <p:cond delay="0"/>
                                      </p:stCondLst>
                                      <p:childTnLst>
                                        <p:animEffect transition="out" filter="fade">
                                          <p:cBhvr>
                                            <p:cTn id="194" dur="200"/>
                                            <p:tgtEl>
                                              <p:spTgt spid="23"/>
                                            </p:tgtEl>
                                          </p:cBhvr>
                                        </p:animEffect>
                                        <p:set>
                                          <p:cBhvr>
                                            <p:cTn id="195" dur="1" fill="hold">
                                              <p:stCondLst>
                                                <p:cond delay="199"/>
                                              </p:stCondLst>
                                            </p:cTn>
                                            <p:tgtEl>
                                              <p:spTgt spid="23"/>
                                            </p:tgtEl>
                                            <p:attrNameLst>
                                              <p:attrName>style.visibility</p:attrName>
                                            </p:attrNameLst>
                                          </p:cBhvr>
                                          <p:to>
                                            <p:strVal val="hidden"/>
                                          </p:to>
                                        </p:set>
                                      </p:childTnLst>
                                    </p:cTn>
                                  </p:par>
                                </p:childTnLst>
                              </p:cTn>
                            </p:par>
                          </p:childTnLst>
                        </p:cTn>
                      </p:par>
                    </p:childTnLst>
                  </p:cTn>
                  <p:nextCondLst>
                    <p:cond evt="onMediaBookmark" delay="0">
                      <p:tgtEl>
                        <p14:bmkTgt spid="4" bmkName="wd_createviscomp_section1_texteffects_video_VF10188896900:02:04.5"/>
                      </p:tgtEl>
                    </p:cond>
                  </p:nextCondLst>
                </p:seq>
                <p:seq concurrent="1" nextAc="seek">
                  <p:cTn id="196" restart="whenNotActive" fill="hold" evtFilter="cancelBubble" nodeType="interactiveSeq">
                    <p:stCondLst>
                      <p:cond evt="onMediaBookmark" delay="0">
                        <p:tgtEl>
                          <p14:bmkTgt spid="4" bmkName="wd_createviscomp_section1_texteffects_video_VF10188896900:02:04.6"/>
                        </p:tgtEl>
                      </p:cond>
                    </p:stCondLst>
                    <p:endSync evt="end" delay="0">
                      <p:rtn val="all"/>
                    </p:endSync>
                    <p:childTnLst>
                      <p:par>
                        <p:cTn id="197" fill="hold">
                          <p:stCondLst>
                            <p:cond delay="0"/>
                          </p:stCondLst>
                          <p:childTnLst>
                            <p:par>
                              <p:cTn id="198" fill="hold">
                                <p:stCondLst>
                                  <p:cond delay="0"/>
                                </p:stCondLst>
                                <p:childTnLst>
                                  <p:par>
                                    <p:cTn id="199" presetID="10" presetClass="entr" presetSubtype="0" fill="hold" grpId="0" nodeType="withEffect">
                                      <p:stCondLst>
                                        <p:cond delay="0"/>
                                      </p:stCondLst>
                                      <p:childTnLst>
                                        <p:set>
                                          <p:cBhvr>
                                            <p:cTn id="200" dur="1" fill="hold">
                                              <p:stCondLst>
                                                <p:cond delay="0"/>
                                              </p:stCondLst>
                                            </p:cTn>
                                            <p:tgtEl>
                                              <p:spTgt spid="24"/>
                                            </p:tgtEl>
                                            <p:attrNameLst>
                                              <p:attrName>style.visibility</p:attrName>
                                            </p:attrNameLst>
                                          </p:cBhvr>
                                          <p:to>
                                            <p:strVal val="visible"/>
                                          </p:to>
                                        </p:set>
                                        <p:animEffect transition="in" filter="fade">
                                          <p:cBhvr>
                                            <p:cTn id="201" dur="200"/>
                                            <p:tgtEl>
                                              <p:spTgt spid="24"/>
                                            </p:tgtEl>
                                          </p:cBhvr>
                                        </p:animEffect>
                                      </p:childTnLst>
                                    </p:cTn>
                                  </p:par>
                                </p:childTnLst>
                              </p:cTn>
                            </p:par>
                          </p:childTnLst>
                        </p:cTn>
                      </p:par>
                    </p:childTnLst>
                  </p:cTn>
                  <p:nextCondLst>
                    <p:cond evt="onMediaBookmark" delay="0">
                      <p:tgtEl>
                        <p14:bmkTgt spid="4" bmkName="wd_createviscomp_section1_texteffects_video_VF10188896900:02:04.6"/>
                      </p:tgtEl>
                    </p:cond>
                  </p:nextCondLst>
                </p:seq>
                <p:seq concurrent="1" nextAc="seek">
                  <p:cTn id="202" restart="whenNotActive" fill="hold" evtFilter="cancelBubble" nodeType="interactiveSeq">
                    <p:stCondLst>
                      <p:cond evt="onMediaBookmark" delay="0">
                        <p:tgtEl>
                          <p14:bmkTgt spid="4" bmkName="wd_createviscomp_section1_texteffects_video_VF10188896900:02:11.0"/>
                        </p:tgtEl>
                      </p:cond>
                    </p:stCondLst>
                    <p:endSync evt="end" delay="0">
                      <p:rtn val="all"/>
                    </p:endSync>
                    <p:childTnLst>
                      <p:par>
                        <p:cTn id="203" fill="hold">
                          <p:stCondLst>
                            <p:cond delay="0"/>
                          </p:stCondLst>
                          <p:childTnLst>
                            <p:par>
                              <p:cTn id="204" fill="hold">
                                <p:stCondLst>
                                  <p:cond delay="0"/>
                                </p:stCondLst>
                                <p:childTnLst>
                                  <p:par>
                                    <p:cTn id="205" presetID="10" presetClass="exit" presetSubtype="0" fill="hold" grpId="1" nodeType="withEffect">
                                      <p:stCondLst>
                                        <p:cond delay="0"/>
                                      </p:stCondLst>
                                      <p:childTnLst>
                                        <p:animEffect transition="out" filter="fade">
                                          <p:cBhvr>
                                            <p:cTn id="206" dur="200"/>
                                            <p:tgtEl>
                                              <p:spTgt spid="24"/>
                                            </p:tgtEl>
                                          </p:cBhvr>
                                        </p:animEffect>
                                        <p:set>
                                          <p:cBhvr>
                                            <p:cTn id="207" dur="1" fill="hold">
                                              <p:stCondLst>
                                                <p:cond delay="199"/>
                                              </p:stCondLst>
                                            </p:cTn>
                                            <p:tgtEl>
                                              <p:spTgt spid="24"/>
                                            </p:tgtEl>
                                            <p:attrNameLst>
                                              <p:attrName>style.visibility</p:attrName>
                                            </p:attrNameLst>
                                          </p:cBhvr>
                                          <p:to>
                                            <p:strVal val="hidden"/>
                                          </p:to>
                                        </p:set>
                                      </p:childTnLst>
                                    </p:cTn>
                                  </p:par>
                                </p:childTnLst>
                              </p:cTn>
                            </p:par>
                          </p:childTnLst>
                        </p:cTn>
                      </p:par>
                    </p:childTnLst>
                  </p:cTn>
                  <p:nextCondLst>
                    <p:cond evt="onMediaBookmark" delay="0">
                      <p:tgtEl>
                        <p14:bmkTgt spid="4" bmkName="wd_createviscomp_section1_texteffects_video_VF10188896900:02:11.0"/>
                      </p:tgtEl>
                    </p:cond>
                  </p:nextCondLst>
                </p:seq>
                <p:seq concurrent="1" nextAc="seek">
                  <p:cTn id="208" restart="whenNotActive" fill="hold" evtFilter="cancelBubble" nodeType="interactiveSeq">
                    <p:stCondLst>
                      <p:cond evt="onMediaBookmark" delay="0">
                        <p:tgtEl>
                          <p14:bmkTgt spid="4" bmkName="wd_createviscomp_section1_texteffects_video_VF10188896900:02:11.1"/>
                        </p:tgtEl>
                      </p:cond>
                    </p:stCondLst>
                    <p:endSync evt="end" delay="0">
                      <p:rtn val="all"/>
                    </p:endSync>
                    <p:childTnLst>
                      <p:par>
                        <p:cTn id="209" fill="hold">
                          <p:stCondLst>
                            <p:cond delay="0"/>
                          </p:stCondLst>
                          <p:childTnLst>
                            <p:par>
                              <p:cTn id="210" fill="hold">
                                <p:stCondLst>
                                  <p:cond delay="0"/>
                                </p:stCondLst>
                                <p:childTnLst>
                                  <p:par>
                                    <p:cTn id="211" presetID="10" presetClass="entr" presetSubtype="0" fill="hold" grpId="0" nodeType="withEffect">
                                      <p:stCondLst>
                                        <p:cond delay="0"/>
                                      </p:stCondLst>
                                      <p:childTnLst>
                                        <p:set>
                                          <p:cBhvr>
                                            <p:cTn id="212" dur="1" fill="hold">
                                              <p:stCondLst>
                                                <p:cond delay="0"/>
                                              </p:stCondLst>
                                            </p:cTn>
                                            <p:tgtEl>
                                              <p:spTgt spid="25"/>
                                            </p:tgtEl>
                                            <p:attrNameLst>
                                              <p:attrName>style.visibility</p:attrName>
                                            </p:attrNameLst>
                                          </p:cBhvr>
                                          <p:to>
                                            <p:strVal val="visible"/>
                                          </p:to>
                                        </p:set>
                                        <p:animEffect transition="in" filter="fade">
                                          <p:cBhvr>
                                            <p:cTn id="213" dur="200"/>
                                            <p:tgtEl>
                                              <p:spTgt spid="25"/>
                                            </p:tgtEl>
                                          </p:cBhvr>
                                        </p:animEffect>
                                      </p:childTnLst>
                                    </p:cTn>
                                  </p:par>
                                </p:childTnLst>
                              </p:cTn>
                            </p:par>
                          </p:childTnLst>
                        </p:cTn>
                      </p:par>
                    </p:childTnLst>
                  </p:cTn>
                  <p:nextCondLst>
                    <p:cond evt="onMediaBookmark" delay="0">
                      <p:tgtEl>
                        <p14:bmkTgt spid="4" bmkName="wd_createviscomp_section1_texteffects_video_VF10188896900:02:11.1"/>
                      </p:tgtEl>
                    </p:cond>
                  </p:nextCondLst>
                </p:seq>
                <p:seq concurrent="1" nextAc="seek">
                  <p:cTn id="214" restart="whenNotActive" fill="hold" evtFilter="cancelBubble" nodeType="interactiveSeq">
                    <p:stCondLst>
                      <p:cond evt="onMediaBookmark" delay="0">
                        <p:tgtEl>
                          <p14:bmkTgt spid="4" bmkName="wd_createviscomp_section1_texteffects_video_VF10188896900:02:19.9"/>
                        </p:tgtEl>
                      </p:cond>
                    </p:stCondLst>
                    <p:endSync evt="end" delay="0">
                      <p:rtn val="all"/>
                    </p:endSync>
                    <p:childTnLst>
                      <p:par>
                        <p:cTn id="215" fill="hold">
                          <p:stCondLst>
                            <p:cond delay="0"/>
                          </p:stCondLst>
                          <p:childTnLst>
                            <p:par>
                              <p:cTn id="216" fill="hold">
                                <p:stCondLst>
                                  <p:cond delay="0"/>
                                </p:stCondLst>
                                <p:childTnLst>
                                  <p:par>
                                    <p:cTn id="217" presetID="10" presetClass="exit" presetSubtype="0" fill="hold" grpId="1" nodeType="withEffect">
                                      <p:stCondLst>
                                        <p:cond delay="0"/>
                                      </p:stCondLst>
                                      <p:childTnLst>
                                        <p:animEffect transition="out" filter="fade">
                                          <p:cBhvr>
                                            <p:cTn id="218" dur="200"/>
                                            <p:tgtEl>
                                              <p:spTgt spid="25"/>
                                            </p:tgtEl>
                                          </p:cBhvr>
                                        </p:animEffect>
                                        <p:set>
                                          <p:cBhvr>
                                            <p:cTn id="219" dur="1" fill="hold">
                                              <p:stCondLst>
                                                <p:cond delay="199"/>
                                              </p:stCondLst>
                                            </p:cTn>
                                            <p:tgtEl>
                                              <p:spTgt spid="25"/>
                                            </p:tgtEl>
                                            <p:attrNameLst>
                                              <p:attrName>style.visibility</p:attrName>
                                            </p:attrNameLst>
                                          </p:cBhvr>
                                          <p:to>
                                            <p:strVal val="hidden"/>
                                          </p:to>
                                        </p:set>
                                      </p:childTnLst>
                                    </p:cTn>
                                  </p:par>
                                </p:childTnLst>
                              </p:cTn>
                            </p:par>
                          </p:childTnLst>
                        </p:cTn>
                      </p:par>
                    </p:childTnLst>
                  </p:cTn>
                  <p:nextCondLst>
                    <p:cond evt="onMediaBookmark" delay="0">
                      <p:tgtEl>
                        <p14:bmkTgt spid="4" bmkName="wd_createviscomp_section1_texteffects_video_VF10188896900:02:19.9"/>
                      </p:tgtEl>
                    </p:cond>
                  </p:nextCondLst>
                </p:seq>
                <p:seq concurrent="1" nextAc="seek">
                  <p:cTn id="220" restart="whenNotActive" fill="hold" evtFilter="cancelBubble" nodeType="interactiveSeq">
                    <p:stCondLst>
                      <p:cond evt="onMediaBookmark" delay="0">
                        <p:tgtEl>
                          <p14:bmkTgt spid="4" bmkName="wd_createviscomp_section1_texteffects_video_VF10188896900:02:20.0"/>
                        </p:tgtEl>
                      </p:cond>
                    </p:stCondLst>
                    <p:endSync evt="end" delay="0">
                      <p:rtn val="all"/>
                    </p:endSync>
                    <p:childTnLst>
                      <p:par>
                        <p:cTn id="221" fill="hold">
                          <p:stCondLst>
                            <p:cond delay="0"/>
                          </p:stCondLst>
                          <p:childTnLst>
                            <p:par>
                              <p:cTn id="222" fill="hold">
                                <p:stCondLst>
                                  <p:cond delay="0"/>
                                </p:stCondLst>
                                <p:childTnLst>
                                  <p:par>
                                    <p:cTn id="223" presetID="10" presetClass="entr" presetSubtype="0" fill="hold" grpId="0" nodeType="withEffect">
                                      <p:stCondLst>
                                        <p:cond delay="0"/>
                                      </p:stCondLst>
                                      <p:childTnLst>
                                        <p:set>
                                          <p:cBhvr>
                                            <p:cTn id="224" dur="1" fill="hold">
                                              <p:stCondLst>
                                                <p:cond delay="0"/>
                                              </p:stCondLst>
                                            </p:cTn>
                                            <p:tgtEl>
                                              <p:spTgt spid="26"/>
                                            </p:tgtEl>
                                            <p:attrNameLst>
                                              <p:attrName>style.visibility</p:attrName>
                                            </p:attrNameLst>
                                          </p:cBhvr>
                                          <p:to>
                                            <p:strVal val="visible"/>
                                          </p:to>
                                        </p:set>
                                        <p:animEffect transition="in" filter="fade">
                                          <p:cBhvr>
                                            <p:cTn id="225" dur="200"/>
                                            <p:tgtEl>
                                              <p:spTgt spid="26"/>
                                            </p:tgtEl>
                                          </p:cBhvr>
                                        </p:animEffect>
                                      </p:childTnLst>
                                    </p:cTn>
                                  </p:par>
                                </p:childTnLst>
                              </p:cTn>
                            </p:par>
                          </p:childTnLst>
                        </p:cTn>
                      </p:par>
                    </p:childTnLst>
                  </p:cTn>
                  <p:nextCondLst>
                    <p:cond evt="onMediaBookmark" delay="0">
                      <p:tgtEl>
                        <p14:bmkTgt spid="4" bmkName="wd_createviscomp_section1_texteffects_video_VF10188896900:02:20.0"/>
                      </p:tgtEl>
                    </p:cond>
                  </p:nextCondLst>
                </p:seq>
                <p:seq concurrent="1" nextAc="seek">
                  <p:cTn id="226" restart="whenNotActive" fill="hold" evtFilter="cancelBubble" nodeType="interactiveSeq">
                    <p:stCondLst>
                      <p:cond evt="onMediaBookmark" delay="0">
                        <p:tgtEl>
                          <p14:bmkTgt spid="4" bmkName="wd_createviscomp_section1_texteffects_video_VF10188896900:02:30.3"/>
                        </p:tgtEl>
                      </p:cond>
                    </p:stCondLst>
                    <p:endSync evt="end" delay="0">
                      <p:rtn val="all"/>
                    </p:endSync>
                    <p:childTnLst>
                      <p:par>
                        <p:cTn id="227" fill="hold">
                          <p:stCondLst>
                            <p:cond delay="0"/>
                          </p:stCondLst>
                          <p:childTnLst>
                            <p:par>
                              <p:cTn id="228" fill="hold">
                                <p:stCondLst>
                                  <p:cond delay="0"/>
                                </p:stCondLst>
                                <p:childTnLst>
                                  <p:par>
                                    <p:cTn id="229" presetID="10" presetClass="exit" presetSubtype="0" fill="hold" grpId="1" nodeType="withEffect">
                                      <p:stCondLst>
                                        <p:cond delay="0"/>
                                      </p:stCondLst>
                                      <p:childTnLst>
                                        <p:animEffect transition="out" filter="fade">
                                          <p:cBhvr>
                                            <p:cTn id="230" dur="200"/>
                                            <p:tgtEl>
                                              <p:spTgt spid="26"/>
                                            </p:tgtEl>
                                          </p:cBhvr>
                                        </p:animEffect>
                                        <p:set>
                                          <p:cBhvr>
                                            <p:cTn id="231" dur="1" fill="hold">
                                              <p:stCondLst>
                                                <p:cond delay="199"/>
                                              </p:stCondLst>
                                            </p:cTn>
                                            <p:tgtEl>
                                              <p:spTgt spid="26"/>
                                            </p:tgtEl>
                                            <p:attrNameLst>
                                              <p:attrName>style.visibility</p:attrName>
                                            </p:attrNameLst>
                                          </p:cBhvr>
                                          <p:to>
                                            <p:strVal val="hidden"/>
                                          </p:to>
                                        </p:set>
                                      </p:childTnLst>
                                    </p:cTn>
                                  </p:par>
                                </p:childTnLst>
                              </p:cTn>
                            </p:par>
                          </p:childTnLst>
                        </p:cTn>
                      </p:par>
                    </p:childTnLst>
                  </p:cTn>
                  <p:nextCondLst>
                    <p:cond evt="onMediaBookmark" delay="0">
                      <p:tgtEl>
                        <p14:bmkTgt spid="4" bmkName="wd_createviscomp_section1_texteffects_video_VF10188896900:02:30.3"/>
                      </p:tgtEl>
                    </p:cond>
                  </p:nextCondLst>
                </p:seq>
                <p:seq concurrent="1" nextAc="seek">
                  <p:cTn id="232" restart="whenNotActive" fill="hold" evtFilter="cancelBubble" nodeType="interactiveSeq">
                    <p:stCondLst>
                      <p:cond evt="onMediaBookmark" delay="0">
                        <p:tgtEl>
                          <p14:bmkTgt spid="4" bmkName="wd_createviscomp_section1_texteffects_video_VF10188896900:02:30.4"/>
                        </p:tgtEl>
                      </p:cond>
                    </p:stCondLst>
                    <p:endSync evt="end" delay="0">
                      <p:rtn val="all"/>
                    </p:endSync>
                    <p:childTnLst>
                      <p:par>
                        <p:cTn id="233" fill="hold">
                          <p:stCondLst>
                            <p:cond delay="0"/>
                          </p:stCondLst>
                          <p:childTnLst>
                            <p:par>
                              <p:cTn id="234" fill="hold">
                                <p:stCondLst>
                                  <p:cond delay="0"/>
                                </p:stCondLst>
                                <p:childTnLst>
                                  <p:par>
                                    <p:cTn id="235" presetID="10" presetClass="entr" presetSubtype="0" fill="hold" grpId="0" nodeType="withEffect">
                                      <p:stCondLst>
                                        <p:cond delay="0"/>
                                      </p:stCondLst>
                                      <p:childTnLst>
                                        <p:set>
                                          <p:cBhvr>
                                            <p:cTn id="236" dur="1" fill="hold">
                                              <p:stCondLst>
                                                <p:cond delay="0"/>
                                              </p:stCondLst>
                                            </p:cTn>
                                            <p:tgtEl>
                                              <p:spTgt spid="27"/>
                                            </p:tgtEl>
                                            <p:attrNameLst>
                                              <p:attrName>style.visibility</p:attrName>
                                            </p:attrNameLst>
                                          </p:cBhvr>
                                          <p:to>
                                            <p:strVal val="visible"/>
                                          </p:to>
                                        </p:set>
                                        <p:animEffect transition="in" filter="fade">
                                          <p:cBhvr>
                                            <p:cTn id="237" dur="200"/>
                                            <p:tgtEl>
                                              <p:spTgt spid="27"/>
                                            </p:tgtEl>
                                          </p:cBhvr>
                                        </p:animEffect>
                                      </p:childTnLst>
                                    </p:cTn>
                                  </p:par>
                                </p:childTnLst>
                              </p:cTn>
                            </p:par>
                          </p:childTnLst>
                        </p:cTn>
                      </p:par>
                    </p:childTnLst>
                  </p:cTn>
                  <p:nextCondLst>
                    <p:cond evt="onMediaBookmark" delay="0">
                      <p:tgtEl>
                        <p14:bmkTgt spid="4" bmkName="wd_createviscomp_section1_texteffects_video_VF10188896900:02:30.4"/>
                      </p:tgtEl>
                    </p:cond>
                  </p:nextCondLst>
                </p:seq>
                <p:seq concurrent="1" nextAc="seek">
                  <p:cTn id="238" restart="whenNotActive" fill="hold" evtFilter="cancelBubble" nodeType="interactiveSeq">
                    <p:stCondLst>
                      <p:cond evt="onMediaBookmark" delay="0">
                        <p:tgtEl>
                          <p14:bmkTgt spid="4" bmkName="wd_createviscomp_section1_texteffects_video_VF10188896900:02:42.0"/>
                        </p:tgtEl>
                      </p:cond>
                    </p:stCondLst>
                    <p:endSync evt="end" delay="0">
                      <p:rtn val="all"/>
                    </p:endSync>
                    <p:childTnLst>
                      <p:par>
                        <p:cTn id="239" fill="hold">
                          <p:stCondLst>
                            <p:cond delay="0"/>
                          </p:stCondLst>
                          <p:childTnLst>
                            <p:par>
                              <p:cTn id="240" fill="hold">
                                <p:stCondLst>
                                  <p:cond delay="0"/>
                                </p:stCondLst>
                                <p:childTnLst>
                                  <p:par>
                                    <p:cTn id="241" presetID="10" presetClass="exit" presetSubtype="0" fill="hold" grpId="1" nodeType="withEffect">
                                      <p:stCondLst>
                                        <p:cond delay="0"/>
                                      </p:stCondLst>
                                      <p:childTnLst>
                                        <p:animEffect transition="out" filter="fade">
                                          <p:cBhvr>
                                            <p:cTn id="242" dur="200"/>
                                            <p:tgtEl>
                                              <p:spTgt spid="27"/>
                                            </p:tgtEl>
                                          </p:cBhvr>
                                        </p:animEffect>
                                        <p:set>
                                          <p:cBhvr>
                                            <p:cTn id="243" dur="1" fill="hold">
                                              <p:stCondLst>
                                                <p:cond delay="199"/>
                                              </p:stCondLst>
                                            </p:cTn>
                                            <p:tgtEl>
                                              <p:spTgt spid="27"/>
                                            </p:tgtEl>
                                            <p:attrNameLst>
                                              <p:attrName>style.visibility</p:attrName>
                                            </p:attrNameLst>
                                          </p:cBhvr>
                                          <p:to>
                                            <p:strVal val="hidden"/>
                                          </p:to>
                                        </p:set>
                                      </p:childTnLst>
                                    </p:cTn>
                                  </p:par>
                                </p:childTnLst>
                              </p:cTn>
                            </p:par>
                          </p:childTnLst>
                        </p:cTn>
                      </p:par>
                    </p:childTnLst>
                  </p:cTn>
                  <p:nextCondLst>
                    <p:cond evt="onMediaBookmark" delay="0">
                      <p:tgtEl>
                        <p14:bmkTgt spid="4" bmkName="wd_createviscomp_section1_texteffects_video_VF10188896900:02:42.0"/>
                      </p:tgtEl>
                    </p:cond>
                  </p:nextCondLst>
                </p:seq>
                <p:seq concurrent="1" nextAc="seek">
                  <p:cTn id="244" restart="whenNotActive" fill="hold" evtFilter="cancelBubble" nodeType="interactiveSeq">
                    <p:stCondLst>
                      <p:cond evt="onMediaBookmark" delay="0">
                        <p:tgtEl>
                          <p14:bmkTgt spid="4" bmkName="wd_createviscomp_section1_texteffects_video_VF10188896900:02:42.1"/>
                        </p:tgtEl>
                      </p:cond>
                    </p:stCondLst>
                    <p:endSync evt="end" delay="0">
                      <p:rtn val="all"/>
                    </p:endSync>
                    <p:childTnLst>
                      <p:par>
                        <p:cTn id="245" fill="hold">
                          <p:stCondLst>
                            <p:cond delay="0"/>
                          </p:stCondLst>
                          <p:childTnLst>
                            <p:par>
                              <p:cTn id="246" fill="hold">
                                <p:stCondLst>
                                  <p:cond delay="0"/>
                                </p:stCondLst>
                                <p:childTnLst>
                                  <p:par>
                                    <p:cTn id="247" presetID="10" presetClass="entr" presetSubtype="0" fill="hold" grpId="0" nodeType="withEffect">
                                      <p:stCondLst>
                                        <p:cond delay="0"/>
                                      </p:stCondLst>
                                      <p:childTnLst>
                                        <p:set>
                                          <p:cBhvr>
                                            <p:cTn id="248" dur="1" fill="hold">
                                              <p:stCondLst>
                                                <p:cond delay="0"/>
                                              </p:stCondLst>
                                            </p:cTn>
                                            <p:tgtEl>
                                              <p:spTgt spid="28"/>
                                            </p:tgtEl>
                                            <p:attrNameLst>
                                              <p:attrName>style.visibility</p:attrName>
                                            </p:attrNameLst>
                                          </p:cBhvr>
                                          <p:to>
                                            <p:strVal val="visible"/>
                                          </p:to>
                                        </p:set>
                                        <p:animEffect transition="in" filter="fade">
                                          <p:cBhvr>
                                            <p:cTn id="249" dur="200"/>
                                            <p:tgtEl>
                                              <p:spTgt spid="28"/>
                                            </p:tgtEl>
                                          </p:cBhvr>
                                        </p:animEffect>
                                      </p:childTnLst>
                                    </p:cTn>
                                  </p:par>
                                </p:childTnLst>
                              </p:cTn>
                            </p:par>
                          </p:childTnLst>
                        </p:cTn>
                      </p:par>
                    </p:childTnLst>
                  </p:cTn>
                  <p:nextCondLst>
                    <p:cond evt="onMediaBookmark" delay="0">
                      <p:tgtEl>
                        <p14:bmkTgt spid="4" bmkName="wd_createviscomp_section1_texteffects_video_VF10188896900:02:42.1"/>
                      </p:tgtEl>
                    </p:cond>
                  </p:nextCondLst>
                </p:seq>
                <p:seq concurrent="1" nextAc="seek">
                  <p:cTn id="250" restart="whenNotActive" fill="hold" evtFilter="cancelBubble" nodeType="interactiveSeq">
                    <p:stCondLst>
                      <p:cond evt="onMediaBookmark" delay="0">
                        <p:tgtEl>
                          <p14:bmkTgt spid="4" bmkName="wd_createviscomp_section1_texteffects_video_VF10188896900:02:49.3"/>
                        </p:tgtEl>
                      </p:cond>
                    </p:stCondLst>
                    <p:endSync evt="end" delay="0">
                      <p:rtn val="all"/>
                    </p:endSync>
                    <p:childTnLst>
                      <p:par>
                        <p:cTn id="251" fill="hold">
                          <p:stCondLst>
                            <p:cond delay="0"/>
                          </p:stCondLst>
                          <p:childTnLst>
                            <p:par>
                              <p:cTn id="252" fill="hold">
                                <p:stCondLst>
                                  <p:cond delay="0"/>
                                </p:stCondLst>
                                <p:childTnLst>
                                  <p:par>
                                    <p:cTn id="253" presetID="10" presetClass="exit" presetSubtype="0" fill="hold" grpId="1" nodeType="withEffect">
                                      <p:stCondLst>
                                        <p:cond delay="0"/>
                                      </p:stCondLst>
                                      <p:childTnLst>
                                        <p:animEffect transition="out" filter="fade">
                                          <p:cBhvr>
                                            <p:cTn id="254" dur="200"/>
                                            <p:tgtEl>
                                              <p:spTgt spid="28"/>
                                            </p:tgtEl>
                                          </p:cBhvr>
                                        </p:animEffect>
                                        <p:set>
                                          <p:cBhvr>
                                            <p:cTn id="255" dur="1" fill="hold">
                                              <p:stCondLst>
                                                <p:cond delay="199"/>
                                              </p:stCondLst>
                                            </p:cTn>
                                            <p:tgtEl>
                                              <p:spTgt spid="28"/>
                                            </p:tgtEl>
                                            <p:attrNameLst>
                                              <p:attrName>style.visibility</p:attrName>
                                            </p:attrNameLst>
                                          </p:cBhvr>
                                          <p:to>
                                            <p:strVal val="hidden"/>
                                          </p:to>
                                        </p:set>
                                      </p:childTnLst>
                                    </p:cTn>
                                  </p:par>
                                </p:childTnLst>
                              </p:cTn>
                            </p:par>
                          </p:childTnLst>
                        </p:cTn>
                      </p:par>
                    </p:childTnLst>
                  </p:cTn>
                  <p:nextCondLst>
                    <p:cond evt="onMediaBookmark" delay="0">
                      <p:tgtEl>
                        <p14:bmkTgt spid="4" bmkName="wd_createviscomp_section1_texteffects_video_VF10188896900:02:49.3"/>
                      </p:tgtEl>
                    </p:cond>
                  </p:nextCondLst>
                </p:seq>
                <p:seq concurrent="1" nextAc="seek">
                  <p:cTn id="256" restart="whenNotActive" fill="hold" evtFilter="cancelBubble" nodeType="interactiveSeq">
                    <p:stCondLst>
                      <p:cond evt="onMediaBookmark" delay="0">
                        <p:tgtEl>
                          <p14:bmkTgt spid="4" bmkName="wd_createviscomp_section1_texteffects_video_VF10188896900:02:49.4"/>
                        </p:tgtEl>
                      </p:cond>
                    </p:stCondLst>
                    <p:endSync evt="end" delay="0">
                      <p:rtn val="all"/>
                    </p:endSync>
                    <p:childTnLst>
                      <p:par>
                        <p:cTn id="257" fill="hold">
                          <p:stCondLst>
                            <p:cond delay="0"/>
                          </p:stCondLst>
                          <p:childTnLst>
                            <p:par>
                              <p:cTn id="258" fill="hold">
                                <p:stCondLst>
                                  <p:cond delay="0"/>
                                </p:stCondLst>
                                <p:childTnLst>
                                  <p:par>
                                    <p:cTn id="259" presetID="10" presetClass="entr" presetSubtype="0" fill="hold" grpId="0" nodeType="withEffect">
                                      <p:stCondLst>
                                        <p:cond delay="0"/>
                                      </p:stCondLst>
                                      <p:childTnLst>
                                        <p:set>
                                          <p:cBhvr>
                                            <p:cTn id="260" dur="1" fill="hold">
                                              <p:stCondLst>
                                                <p:cond delay="0"/>
                                              </p:stCondLst>
                                            </p:cTn>
                                            <p:tgtEl>
                                              <p:spTgt spid="29"/>
                                            </p:tgtEl>
                                            <p:attrNameLst>
                                              <p:attrName>style.visibility</p:attrName>
                                            </p:attrNameLst>
                                          </p:cBhvr>
                                          <p:to>
                                            <p:strVal val="visible"/>
                                          </p:to>
                                        </p:set>
                                        <p:animEffect transition="in" filter="fade">
                                          <p:cBhvr>
                                            <p:cTn id="261" dur="200"/>
                                            <p:tgtEl>
                                              <p:spTgt spid="29"/>
                                            </p:tgtEl>
                                          </p:cBhvr>
                                        </p:animEffect>
                                      </p:childTnLst>
                                    </p:cTn>
                                  </p:par>
                                </p:childTnLst>
                              </p:cTn>
                            </p:par>
                          </p:childTnLst>
                        </p:cTn>
                      </p:par>
                    </p:childTnLst>
                  </p:cTn>
                  <p:nextCondLst>
                    <p:cond evt="onMediaBookmark" delay="0">
                      <p:tgtEl>
                        <p14:bmkTgt spid="4" bmkName="wd_createviscomp_section1_texteffects_video_VF10188896900:02:49.4"/>
                      </p:tgtEl>
                    </p:cond>
                  </p:nextCondLst>
                </p:seq>
                <p:seq concurrent="1" nextAc="seek">
                  <p:cTn id="262" restart="whenNotActive" fill="hold" evtFilter="cancelBubble" nodeType="interactiveSeq">
                    <p:stCondLst>
                      <p:cond evt="onMediaBookmark" delay="0">
                        <p:tgtEl>
                          <p14:bmkTgt spid="4" bmkName="wd_createviscomp_section1_texteffects_video_VF10188896900:02:52.7"/>
                        </p:tgtEl>
                      </p:cond>
                    </p:stCondLst>
                    <p:endSync evt="end" delay="0">
                      <p:rtn val="all"/>
                    </p:endSync>
                    <p:childTnLst>
                      <p:par>
                        <p:cTn id="263" fill="hold">
                          <p:stCondLst>
                            <p:cond delay="0"/>
                          </p:stCondLst>
                          <p:childTnLst>
                            <p:par>
                              <p:cTn id="264" fill="hold">
                                <p:stCondLst>
                                  <p:cond delay="0"/>
                                </p:stCondLst>
                                <p:childTnLst>
                                  <p:par>
                                    <p:cTn id="265" presetID="10" presetClass="exit" presetSubtype="0" fill="hold" grpId="1" nodeType="withEffect">
                                      <p:stCondLst>
                                        <p:cond delay="0"/>
                                      </p:stCondLst>
                                      <p:childTnLst>
                                        <p:animEffect transition="out" filter="fade">
                                          <p:cBhvr>
                                            <p:cTn id="266" dur="200"/>
                                            <p:tgtEl>
                                              <p:spTgt spid="29"/>
                                            </p:tgtEl>
                                          </p:cBhvr>
                                        </p:animEffect>
                                        <p:set>
                                          <p:cBhvr>
                                            <p:cTn id="267" dur="1" fill="hold">
                                              <p:stCondLst>
                                                <p:cond delay="199"/>
                                              </p:stCondLst>
                                            </p:cTn>
                                            <p:tgtEl>
                                              <p:spTgt spid="29"/>
                                            </p:tgtEl>
                                            <p:attrNameLst>
                                              <p:attrName>style.visibility</p:attrName>
                                            </p:attrNameLst>
                                          </p:cBhvr>
                                          <p:to>
                                            <p:strVal val="hidden"/>
                                          </p:to>
                                        </p:set>
                                      </p:childTnLst>
                                    </p:cTn>
                                  </p:par>
                                </p:childTnLst>
                              </p:cTn>
                            </p:par>
                          </p:childTnLst>
                        </p:cTn>
                      </p:par>
                    </p:childTnLst>
                  </p:cTn>
                  <p:nextCondLst>
                    <p:cond evt="onMediaBookmark" delay="0">
                      <p:tgtEl>
                        <p14:bmkTgt spid="4" bmkName="wd_createviscomp_section1_texteffects_video_VF10188896900:02:52.7"/>
                      </p:tgtEl>
                    </p:cond>
                  </p:nextCondLst>
                </p:seq>
                <p:seq concurrent="1" nextAc="seek">
                  <p:cTn id="268" restart="whenNotActive" fill="hold" evtFilter="cancelBubble" nodeType="interactiveSeq">
                    <p:stCondLst>
                      <p:cond evt="onMediaBookmark" delay="0">
                        <p:tgtEl>
                          <p14:bmkTgt spid="4" bmkName="wd_createviscomp_section1_texteffects_video_VF10188896900:02:52.8"/>
                        </p:tgtEl>
                      </p:cond>
                    </p:stCondLst>
                    <p:endSync evt="end" delay="0">
                      <p:rtn val="all"/>
                    </p:endSync>
                    <p:childTnLst>
                      <p:par>
                        <p:cTn id="269" fill="hold">
                          <p:stCondLst>
                            <p:cond delay="0"/>
                          </p:stCondLst>
                          <p:childTnLst>
                            <p:par>
                              <p:cTn id="270" fill="hold">
                                <p:stCondLst>
                                  <p:cond delay="0"/>
                                </p:stCondLst>
                                <p:childTnLst>
                                  <p:par>
                                    <p:cTn id="271" presetID="10" presetClass="entr" presetSubtype="0" fill="hold" grpId="0" nodeType="withEffect">
                                      <p:stCondLst>
                                        <p:cond delay="0"/>
                                      </p:stCondLst>
                                      <p:childTnLst>
                                        <p:set>
                                          <p:cBhvr>
                                            <p:cTn id="272" dur="1" fill="hold">
                                              <p:stCondLst>
                                                <p:cond delay="0"/>
                                              </p:stCondLst>
                                            </p:cTn>
                                            <p:tgtEl>
                                              <p:spTgt spid="30"/>
                                            </p:tgtEl>
                                            <p:attrNameLst>
                                              <p:attrName>style.visibility</p:attrName>
                                            </p:attrNameLst>
                                          </p:cBhvr>
                                          <p:to>
                                            <p:strVal val="visible"/>
                                          </p:to>
                                        </p:set>
                                        <p:animEffect transition="in" filter="fade">
                                          <p:cBhvr>
                                            <p:cTn id="273" dur="200"/>
                                            <p:tgtEl>
                                              <p:spTgt spid="30"/>
                                            </p:tgtEl>
                                          </p:cBhvr>
                                        </p:animEffect>
                                      </p:childTnLst>
                                    </p:cTn>
                                  </p:par>
                                </p:childTnLst>
                              </p:cTn>
                            </p:par>
                          </p:childTnLst>
                        </p:cTn>
                      </p:par>
                    </p:childTnLst>
                  </p:cTn>
                  <p:nextCondLst>
                    <p:cond evt="onMediaBookmark" delay="0">
                      <p:tgtEl>
                        <p14:bmkTgt spid="4" bmkName="wd_createviscomp_section1_texteffects_video_VF10188896900:02:52.8"/>
                      </p:tgtEl>
                    </p:cond>
                  </p:nextCondLst>
                </p:seq>
                <p:seq concurrent="1" nextAc="seek">
                  <p:cTn id="274" restart="whenNotActive" fill="hold" evtFilter="cancelBubble" nodeType="interactiveSeq">
                    <p:stCondLst>
                      <p:cond evt="onMediaBookmark" delay="0">
                        <p:tgtEl>
                          <p14:bmkTgt spid="4" bmkName="wd_createviscomp_section1_texteffects_video_VF10188896900:02:54.5"/>
                        </p:tgtEl>
                      </p:cond>
                    </p:stCondLst>
                    <p:endSync evt="end" delay="0">
                      <p:rtn val="all"/>
                    </p:endSync>
                    <p:childTnLst>
                      <p:par>
                        <p:cTn id="275" fill="hold">
                          <p:stCondLst>
                            <p:cond delay="0"/>
                          </p:stCondLst>
                          <p:childTnLst>
                            <p:par>
                              <p:cTn id="276" fill="hold">
                                <p:stCondLst>
                                  <p:cond delay="0"/>
                                </p:stCondLst>
                                <p:childTnLst>
                                  <p:par>
                                    <p:cTn id="277" presetID="10" presetClass="exit" presetSubtype="0" fill="hold" grpId="1" nodeType="withEffect">
                                      <p:stCondLst>
                                        <p:cond delay="0"/>
                                      </p:stCondLst>
                                      <p:childTnLst>
                                        <p:animEffect transition="out" filter="fade">
                                          <p:cBhvr>
                                            <p:cTn id="278" dur="200"/>
                                            <p:tgtEl>
                                              <p:spTgt spid="30"/>
                                            </p:tgtEl>
                                          </p:cBhvr>
                                        </p:animEffect>
                                        <p:set>
                                          <p:cBhvr>
                                            <p:cTn id="279" dur="1" fill="hold">
                                              <p:stCondLst>
                                                <p:cond delay="199"/>
                                              </p:stCondLst>
                                            </p:cTn>
                                            <p:tgtEl>
                                              <p:spTgt spid="30"/>
                                            </p:tgtEl>
                                            <p:attrNameLst>
                                              <p:attrName>style.visibility</p:attrName>
                                            </p:attrNameLst>
                                          </p:cBhvr>
                                          <p:to>
                                            <p:strVal val="hidden"/>
                                          </p:to>
                                        </p:set>
                                      </p:childTnLst>
                                    </p:cTn>
                                  </p:par>
                                </p:childTnLst>
                              </p:cTn>
                            </p:par>
                          </p:childTnLst>
                        </p:cTn>
                      </p:par>
                    </p:childTnLst>
                  </p:cTn>
                  <p:nextCondLst>
                    <p:cond evt="onMediaBookmark" delay="0">
                      <p:tgtEl>
                        <p14:bmkTgt spid="4" bmkName="wd_createviscomp_section1_texteffects_video_VF10188896900:02:54.5"/>
                      </p:tgtEl>
                    </p:cond>
                  </p:nextCondLst>
                </p:seq>
                <p:seq concurrent="1" nextAc="seek">
                  <p:cTn id="280" restart="whenNotActive" fill="hold" evtFilter="cancelBubble" nodeType="interactiveSeq">
                    <p:stCondLst>
                      <p:cond evt="onMediaBookmark" delay="0">
                        <p:tgtEl>
                          <p14:bmkTgt spid="4" bmkName="wd_createviscomp_section1_texteffects_video_VF10188896900:02:54.6"/>
                        </p:tgtEl>
                      </p:cond>
                    </p:stCondLst>
                    <p:endSync evt="end" delay="0">
                      <p:rtn val="all"/>
                    </p:endSync>
                    <p:childTnLst>
                      <p:par>
                        <p:cTn id="281" fill="hold">
                          <p:stCondLst>
                            <p:cond delay="0"/>
                          </p:stCondLst>
                          <p:childTnLst>
                            <p:par>
                              <p:cTn id="282" fill="hold">
                                <p:stCondLst>
                                  <p:cond delay="0"/>
                                </p:stCondLst>
                                <p:childTnLst>
                                  <p:par>
                                    <p:cTn id="283" presetID="10" presetClass="entr" presetSubtype="0" fill="hold" grpId="0" nodeType="withEffect">
                                      <p:stCondLst>
                                        <p:cond delay="0"/>
                                      </p:stCondLst>
                                      <p:childTnLst>
                                        <p:set>
                                          <p:cBhvr>
                                            <p:cTn id="284" dur="1" fill="hold">
                                              <p:stCondLst>
                                                <p:cond delay="0"/>
                                              </p:stCondLst>
                                            </p:cTn>
                                            <p:tgtEl>
                                              <p:spTgt spid="31"/>
                                            </p:tgtEl>
                                            <p:attrNameLst>
                                              <p:attrName>style.visibility</p:attrName>
                                            </p:attrNameLst>
                                          </p:cBhvr>
                                          <p:to>
                                            <p:strVal val="visible"/>
                                          </p:to>
                                        </p:set>
                                        <p:animEffect transition="in" filter="fade">
                                          <p:cBhvr>
                                            <p:cTn id="285" dur="200"/>
                                            <p:tgtEl>
                                              <p:spTgt spid="31"/>
                                            </p:tgtEl>
                                          </p:cBhvr>
                                        </p:animEffect>
                                      </p:childTnLst>
                                    </p:cTn>
                                  </p:par>
                                </p:childTnLst>
                              </p:cTn>
                            </p:par>
                          </p:childTnLst>
                        </p:cTn>
                      </p:par>
                    </p:childTnLst>
                  </p:cTn>
                  <p:nextCondLst>
                    <p:cond evt="onMediaBookmark" delay="0">
                      <p:tgtEl>
                        <p14:bmkTgt spid="4" bmkName="wd_createviscomp_section1_texteffects_video_VF10188896900:02:54.6"/>
                      </p:tgtEl>
                    </p:cond>
                  </p:nextCondLst>
                </p:seq>
                <p:seq concurrent="1" nextAc="seek">
                  <p:cTn id="286" restart="whenNotActive" fill="hold" evtFilter="cancelBubble" nodeType="interactiveSeq">
                    <p:stCondLst>
                      <p:cond evt="onMediaBookmark" delay="0">
                        <p:tgtEl>
                          <p14:bmkTgt spid="4" bmkName="wd_createviscomp_section1_texteffects_video_VF10188896900:02:57.7"/>
                        </p:tgtEl>
                      </p:cond>
                    </p:stCondLst>
                    <p:endSync evt="end" delay="0">
                      <p:rtn val="all"/>
                    </p:endSync>
                    <p:childTnLst>
                      <p:par>
                        <p:cTn id="287" fill="hold">
                          <p:stCondLst>
                            <p:cond delay="0"/>
                          </p:stCondLst>
                          <p:childTnLst>
                            <p:par>
                              <p:cTn id="288" fill="hold">
                                <p:stCondLst>
                                  <p:cond delay="0"/>
                                </p:stCondLst>
                                <p:childTnLst>
                                  <p:par>
                                    <p:cTn id="289" presetID="10" presetClass="exit" presetSubtype="0" fill="hold" grpId="1" nodeType="withEffect">
                                      <p:stCondLst>
                                        <p:cond delay="0"/>
                                      </p:stCondLst>
                                      <p:childTnLst>
                                        <p:animEffect transition="out" filter="fade">
                                          <p:cBhvr>
                                            <p:cTn id="290" dur="200"/>
                                            <p:tgtEl>
                                              <p:spTgt spid="31"/>
                                            </p:tgtEl>
                                          </p:cBhvr>
                                        </p:animEffect>
                                        <p:set>
                                          <p:cBhvr>
                                            <p:cTn id="291" dur="1" fill="hold">
                                              <p:stCondLst>
                                                <p:cond delay="199"/>
                                              </p:stCondLst>
                                            </p:cTn>
                                            <p:tgtEl>
                                              <p:spTgt spid="31"/>
                                            </p:tgtEl>
                                            <p:attrNameLst>
                                              <p:attrName>style.visibility</p:attrName>
                                            </p:attrNameLst>
                                          </p:cBhvr>
                                          <p:to>
                                            <p:strVal val="hidden"/>
                                          </p:to>
                                        </p:set>
                                      </p:childTnLst>
                                    </p:cTn>
                                  </p:par>
                                </p:childTnLst>
                              </p:cTn>
                            </p:par>
                          </p:childTnLst>
                        </p:cTn>
                      </p:par>
                    </p:childTnLst>
                  </p:cTn>
                  <p:nextCondLst>
                    <p:cond evt="onMediaBookmark" delay="0">
                      <p:tgtEl>
                        <p14:bmkTgt spid="4" bmkName="wd_createviscomp_section1_texteffects_video_VF10188896900:02:57.7"/>
                      </p:tgtEl>
                    </p:cond>
                  </p:nextCondLst>
                </p:seq>
                <p:seq concurrent="1" nextAc="seek">
                  <p:cTn id="292" restart="whenNotActive" fill="hold" evtFilter="cancelBubble" nodeType="interactiveSeq">
                    <p:stCondLst>
                      <p:cond evt="onMediaBookmark" delay="0">
                        <p:tgtEl>
                          <p14:bmkTgt spid="4" bmkName="wd_createviscomp_section1_texteffects_video_VF10188896900:02:57.8"/>
                        </p:tgtEl>
                      </p:cond>
                    </p:stCondLst>
                    <p:endSync evt="end" delay="0">
                      <p:rtn val="all"/>
                    </p:endSync>
                    <p:childTnLst>
                      <p:par>
                        <p:cTn id="293" fill="hold">
                          <p:stCondLst>
                            <p:cond delay="0"/>
                          </p:stCondLst>
                          <p:childTnLst>
                            <p:par>
                              <p:cTn id="294" fill="hold">
                                <p:stCondLst>
                                  <p:cond delay="0"/>
                                </p:stCondLst>
                                <p:childTnLst>
                                  <p:par>
                                    <p:cTn id="295" presetID="10" presetClass="entr" presetSubtype="0" fill="hold" grpId="0" nodeType="withEffect">
                                      <p:stCondLst>
                                        <p:cond delay="0"/>
                                      </p:stCondLst>
                                      <p:childTnLst>
                                        <p:set>
                                          <p:cBhvr>
                                            <p:cTn id="296" dur="1" fill="hold">
                                              <p:stCondLst>
                                                <p:cond delay="0"/>
                                              </p:stCondLst>
                                            </p:cTn>
                                            <p:tgtEl>
                                              <p:spTgt spid="32"/>
                                            </p:tgtEl>
                                            <p:attrNameLst>
                                              <p:attrName>style.visibility</p:attrName>
                                            </p:attrNameLst>
                                          </p:cBhvr>
                                          <p:to>
                                            <p:strVal val="visible"/>
                                          </p:to>
                                        </p:set>
                                        <p:animEffect transition="in" filter="fade">
                                          <p:cBhvr>
                                            <p:cTn id="297" dur="200"/>
                                            <p:tgtEl>
                                              <p:spTgt spid="32"/>
                                            </p:tgtEl>
                                          </p:cBhvr>
                                        </p:animEffect>
                                      </p:childTnLst>
                                    </p:cTn>
                                  </p:par>
                                </p:childTnLst>
                              </p:cTn>
                            </p:par>
                          </p:childTnLst>
                        </p:cTn>
                      </p:par>
                    </p:childTnLst>
                  </p:cTn>
                  <p:nextCondLst>
                    <p:cond evt="onMediaBookmark" delay="0">
                      <p:tgtEl>
                        <p14:bmkTgt spid="4" bmkName="wd_createviscomp_section1_texteffects_video_VF10188896900:02:57.8"/>
                      </p:tgtEl>
                    </p:cond>
                  </p:nextCondLst>
                </p:seq>
                <p:seq concurrent="1" nextAc="seek">
                  <p:cTn id="298" restart="whenNotActive" fill="hold" evtFilter="cancelBubble" nodeType="interactiveSeq">
                    <p:stCondLst>
                      <p:cond evt="onMediaBookmark" delay="0">
                        <p:tgtEl>
                          <p14:bmkTgt spid="4" bmkName="wd_createviscomp_section1_texteffects_video_VF10188896900:03:04.0"/>
                        </p:tgtEl>
                      </p:cond>
                    </p:stCondLst>
                    <p:endSync evt="end" delay="0">
                      <p:rtn val="all"/>
                    </p:endSync>
                    <p:childTnLst>
                      <p:par>
                        <p:cTn id="299" fill="hold">
                          <p:stCondLst>
                            <p:cond delay="0"/>
                          </p:stCondLst>
                          <p:childTnLst>
                            <p:par>
                              <p:cTn id="300" fill="hold">
                                <p:stCondLst>
                                  <p:cond delay="0"/>
                                </p:stCondLst>
                                <p:childTnLst>
                                  <p:par>
                                    <p:cTn id="301" presetID="10" presetClass="exit" presetSubtype="0" fill="hold" grpId="1" nodeType="withEffect">
                                      <p:stCondLst>
                                        <p:cond delay="0"/>
                                      </p:stCondLst>
                                      <p:childTnLst>
                                        <p:animEffect transition="out" filter="fade">
                                          <p:cBhvr>
                                            <p:cTn id="302" dur="200"/>
                                            <p:tgtEl>
                                              <p:spTgt spid="32"/>
                                            </p:tgtEl>
                                          </p:cBhvr>
                                        </p:animEffect>
                                        <p:set>
                                          <p:cBhvr>
                                            <p:cTn id="303" dur="1" fill="hold">
                                              <p:stCondLst>
                                                <p:cond delay="199"/>
                                              </p:stCondLst>
                                            </p:cTn>
                                            <p:tgtEl>
                                              <p:spTgt spid="32"/>
                                            </p:tgtEl>
                                            <p:attrNameLst>
                                              <p:attrName>style.visibility</p:attrName>
                                            </p:attrNameLst>
                                          </p:cBhvr>
                                          <p:to>
                                            <p:strVal val="hidden"/>
                                          </p:to>
                                        </p:set>
                                      </p:childTnLst>
                                    </p:cTn>
                                  </p:par>
                                </p:childTnLst>
                              </p:cTn>
                            </p:par>
                          </p:childTnLst>
                        </p:cTn>
                      </p:par>
                    </p:childTnLst>
                  </p:cTn>
                  <p:nextCondLst>
                    <p:cond evt="onMediaBookmark" delay="0">
                      <p:tgtEl>
                        <p14:bmkTgt spid="4" bmkName="wd_createviscomp_section1_texteffects_video_VF10188896900:03:04.0"/>
                      </p:tgtEl>
                    </p:cond>
                  </p:nextCondLst>
                </p:seq>
                <p:seq concurrent="1" nextAc="seek">
                  <p:cTn id="304" restart="whenNotActive" fill="hold" evtFilter="cancelBubble" nodeType="interactiveSeq">
                    <p:stCondLst>
                      <p:cond evt="onMediaBookmark" delay="0">
                        <p:tgtEl>
                          <p14:bmkTgt spid="4" bmkName="wd_createviscomp_section1_texteffects_video_VF10188896900:03:04.1"/>
                        </p:tgtEl>
                      </p:cond>
                    </p:stCondLst>
                    <p:endSync evt="end" delay="0">
                      <p:rtn val="all"/>
                    </p:endSync>
                    <p:childTnLst>
                      <p:par>
                        <p:cTn id="305" fill="hold">
                          <p:stCondLst>
                            <p:cond delay="0"/>
                          </p:stCondLst>
                          <p:childTnLst>
                            <p:par>
                              <p:cTn id="306" fill="hold">
                                <p:stCondLst>
                                  <p:cond delay="0"/>
                                </p:stCondLst>
                                <p:childTnLst>
                                  <p:par>
                                    <p:cTn id="307" presetID="10" presetClass="entr" presetSubtype="0" fill="hold" grpId="0" nodeType="withEffect">
                                      <p:stCondLst>
                                        <p:cond delay="0"/>
                                      </p:stCondLst>
                                      <p:childTnLst>
                                        <p:set>
                                          <p:cBhvr>
                                            <p:cTn id="308" dur="1" fill="hold">
                                              <p:stCondLst>
                                                <p:cond delay="0"/>
                                              </p:stCondLst>
                                            </p:cTn>
                                            <p:tgtEl>
                                              <p:spTgt spid="33"/>
                                            </p:tgtEl>
                                            <p:attrNameLst>
                                              <p:attrName>style.visibility</p:attrName>
                                            </p:attrNameLst>
                                          </p:cBhvr>
                                          <p:to>
                                            <p:strVal val="visible"/>
                                          </p:to>
                                        </p:set>
                                        <p:animEffect transition="in" filter="fade">
                                          <p:cBhvr>
                                            <p:cTn id="309" dur="200"/>
                                            <p:tgtEl>
                                              <p:spTgt spid="33"/>
                                            </p:tgtEl>
                                          </p:cBhvr>
                                        </p:animEffect>
                                      </p:childTnLst>
                                    </p:cTn>
                                  </p:par>
                                </p:childTnLst>
                              </p:cTn>
                            </p:par>
                          </p:childTnLst>
                        </p:cTn>
                      </p:par>
                    </p:childTnLst>
                  </p:cTn>
                  <p:nextCondLst>
                    <p:cond evt="onMediaBookmark" delay="0">
                      <p:tgtEl>
                        <p14:bmkTgt spid="4" bmkName="wd_createviscomp_section1_texteffects_video_VF10188896900:03:04.1"/>
                      </p:tgtEl>
                    </p:cond>
                  </p:nextCondLst>
                </p:seq>
                <p:seq concurrent="1" nextAc="seek">
                  <p:cTn id="310" restart="whenNotActive" fill="hold" evtFilter="cancelBubble" nodeType="interactiveSeq">
                    <p:stCondLst>
                      <p:cond evt="onMediaBookmark" delay="0">
                        <p:tgtEl>
                          <p14:bmkTgt spid="4" bmkName="wd_createviscomp_section1_texteffects_video_VF10188896900:03:09.8"/>
                        </p:tgtEl>
                      </p:cond>
                    </p:stCondLst>
                    <p:endSync evt="end" delay="0">
                      <p:rtn val="all"/>
                    </p:endSync>
                    <p:childTnLst>
                      <p:par>
                        <p:cTn id="311" fill="hold">
                          <p:stCondLst>
                            <p:cond delay="0"/>
                          </p:stCondLst>
                          <p:childTnLst>
                            <p:par>
                              <p:cTn id="312" fill="hold">
                                <p:stCondLst>
                                  <p:cond delay="0"/>
                                </p:stCondLst>
                                <p:childTnLst>
                                  <p:par>
                                    <p:cTn id="313" presetID="10" presetClass="exit" presetSubtype="0" fill="hold" grpId="1" nodeType="withEffect">
                                      <p:stCondLst>
                                        <p:cond delay="0"/>
                                      </p:stCondLst>
                                      <p:childTnLst>
                                        <p:animEffect transition="out" filter="fade">
                                          <p:cBhvr>
                                            <p:cTn id="314" dur="200"/>
                                            <p:tgtEl>
                                              <p:spTgt spid="33"/>
                                            </p:tgtEl>
                                          </p:cBhvr>
                                        </p:animEffect>
                                        <p:set>
                                          <p:cBhvr>
                                            <p:cTn id="315" dur="1" fill="hold">
                                              <p:stCondLst>
                                                <p:cond delay="199"/>
                                              </p:stCondLst>
                                            </p:cTn>
                                            <p:tgtEl>
                                              <p:spTgt spid="33"/>
                                            </p:tgtEl>
                                            <p:attrNameLst>
                                              <p:attrName>style.visibility</p:attrName>
                                            </p:attrNameLst>
                                          </p:cBhvr>
                                          <p:to>
                                            <p:strVal val="hidden"/>
                                          </p:to>
                                        </p:set>
                                      </p:childTnLst>
                                    </p:cTn>
                                  </p:par>
                                </p:childTnLst>
                              </p:cTn>
                            </p:par>
                          </p:childTnLst>
                        </p:cTn>
                      </p:par>
                    </p:childTnLst>
                  </p:cTn>
                  <p:nextCondLst>
                    <p:cond evt="onMediaBookmark" delay="0">
                      <p:tgtEl>
                        <p14:bmkTgt spid="4" bmkName="wd_createviscomp_section1_texteffects_video_VF10188896900:03:09.8"/>
                      </p:tgtEl>
                    </p:cond>
                  </p:nextCondLst>
                </p:seq>
                <p:seq concurrent="1" nextAc="seek">
                  <p:cTn id="316" restart="whenNotActive" fill="hold" evtFilter="cancelBubble" nodeType="interactiveSeq">
                    <p:stCondLst>
                      <p:cond evt="onMediaBookmark" delay="0">
                        <p:tgtEl>
                          <p14:bmkTgt spid="4" bmkName="wd_createviscomp_section1_texteffects_video_VF10188896900:03:09.9"/>
                        </p:tgtEl>
                      </p:cond>
                    </p:stCondLst>
                    <p:endSync evt="end" delay="0">
                      <p:rtn val="all"/>
                    </p:endSync>
                    <p:childTnLst>
                      <p:par>
                        <p:cTn id="317" fill="hold">
                          <p:stCondLst>
                            <p:cond delay="0"/>
                          </p:stCondLst>
                          <p:childTnLst>
                            <p:par>
                              <p:cTn id="318" fill="hold">
                                <p:stCondLst>
                                  <p:cond delay="0"/>
                                </p:stCondLst>
                                <p:childTnLst>
                                  <p:par>
                                    <p:cTn id="319" presetID="10" presetClass="entr" presetSubtype="0" fill="hold" grpId="0" nodeType="withEffect">
                                      <p:stCondLst>
                                        <p:cond delay="0"/>
                                      </p:stCondLst>
                                      <p:childTnLst>
                                        <p:set>
                                          <p:cBhvr>
                                            <p:cTn id="320" dur="1" fill="hold">
                                              <p:stCondLst>
                                                <p:cond delay="0"/>
                                              </p:stCondLst>
                                            </p:cTn>
                                            <p:tgtEl>
                                              <p:spTgt spid="34"/>
                                            </p:tgtEl>
                                            <p:attrNameLst>
                                              <p:attrName>style.visibility</p:attrName>
                                            </p:attrNameLst>
                                          </p:cBhvr>
                                          <p:to>
                                            <p:strVal val="visible"/>
                                          </p:to>
                                        </p:set>
                                        <p:animEffect transition="in" filter="fade">
                                          <p:cBhvr>
                                            <p:cTn id="321" dur="200"/>
                                            <p:tgtEl>
                                              <p:spTgt spid="34"/>
                                            </p:tgtEl>
                                          </p:cBhvr>
                                        </p:animEffect>
                                      </p:childTnLst>
                                    </p:cTn>
                                  </p:par>
                                </p:childTnLst>
                              </p:cTn>
                            </p:par>
                          </p:childTnLst>
                        </p:cTn>
                      </p:par>
                    </p:childTnLst>
                  </p:cTn>
                  <p:nextCondLst>
                    <p:cond evt="onMediaBookmark" delay="0">
                      <p:tgtEl>
                        <p14:bmkTgt spid="4" bmkName="wd_createviscomp_section1_texteffects_video_VF10188896900:03:09.9"/>
                      </p:tgtEl>
                    </p:cond>
                  </p:nextCondLst>
                </p:seq>
                <p:seq concurrent="1" nextAc="seek">
                  <p:cTn id="322" restart="whenNotActive" fill="hold" evtFilter="cancelBubble" nodeType="interactiveSeq">
                    <p:stCondLst>
                      <p:cond evt="onMediaBookmark" delay="0">
                        <p:tgtEl>
                          <p14:bmkTgt spid="4" bmkName="wd_createviscomp_section1_texteffects_video_VF10188896900:03:12.7"/>
                        </p:tgtEl>
                      </p:cond>
                    </p:stCondLst>
                    <p:endSync evt="end" delay="0">
                      <p:rtn val="all"/>
                    </p:endSync>
                    <p:childTnLst>
                      <p:par>
                        <p:cTn id="323" fill="hold">
                          <p:stCondLst>
                            <p:cond delay="0"/>
                          </p:stCondLst>
                          <p:childTnLst>
                            <p:par>
                              <p:cTn id="324" fill="hold">
                                <p:stCondLst>
                                  <p:cond delay="0"/>
                                </p:stCondLst>
                                <p:childTnLst>
                                  <p:par>
                                    <p:cTn id="325" presetID="10" presetClass="exit" presetSubtype="0" fill="hold" grpId="1" nodeType="withEffect">
                                      <p:stCondLst>
                                        <p:cond delay="0"/>
                                      </p:stCondLst>
                                      <p:childTnLst>
                                        <p:animEffect transition="out" filter="fade">
                                          <p:cBhvr>
                                            <p:cTn id="326" dur="200"/>
                                            <p:tgtEl>
                                              <p:spTgt spid="34"/>
                                            </p:tgtEl>
                                          </p:cBhvr>
                                        </p:animEffect>
                                        <p:set>
                                          <p:cBhvr>
                                            <p:cTn id="327" dur="1" fill="hold">
                                              <p:stCondLst>
                                                <p:cond delay="199"/>
                                              </p:stCondLst>
                                            </p:cTn>
                                            <p:tgtEl>
                                              <p:spTgt spid="34"/>
                                            </p:tgtEl>
                                            <p:attrNameLst>
                                              <p:attrName>style.visibility</p:attrName>
                                            </p:attrNameLst>
                                          </p:cBhvr>
                                          <p:to>
                                            <p:strVal val="hidden"/>
                                          </p:to>
                                        </p:set>
                                      </p:childTnLst>
                                    </p:cTn>
                                  </p:par>
                                </p:childTnLst>
                              </p:cTn>
                            </p:par>
                          </p:childTnLst>
                        </p:cTn>
                      </p:par>
                    </p:childTnLst>
                  </p:cTn>
                  <p:nextCondLst>
                    <p:cond evt="onMediaBookmark" delay="0">
                      <p:tgtEl>
                        <p14:bmkTgt spid="4" bmkName="wd_createviscomp_section1_texteffects_video_VF10188896900:03:12.7"/>
                      </p:tgtEl>
                    </p:cond>
                  </p:nextCondLst>
                </p:seq>
                <p:seq concurrent="1" nextAc="seek">
                  <p:cTn id="328" restart="whenNotActive" fill="hold" evtFilter="cancelBubble" nodeType="interactiveSeq">
                    <p:stCondLst>
                      <p:cond evt="onMediaBookmark" delay="0">
                        <p:tgtEl>
                          <p14:bmkTgt spid="4" bmkName="wd_createviscomp_section1_texteffects_video_VF10188896900:03:12.8"/>
                        </p:tgtEl>
                      </p:cond>
                    </p:stCondLst>
                    <p:endSync evt="end" delay="0">
                      <p:rtn val="all"/>
                    </p:endSync>
                    <p:childTnLst>
                      <p:par>
                        <p:cTn id="329" fill="hold">
                          <p:stCondLst>
                            <p:cond delay="0"/>
                          </p:stCondLst>
                          <p:childTnLst>
                            <p:par>
                              <p:cTn id="330" fill="hold">
                                <p:stCondLst>
                                  <p:cond delay="0"/>
                                </p:stCondLst>
                                <p:childTnLst>
                                  <p:par>
                                    <p:cTn id="331" presetID="10" presetClass="entr" presetSubtype="0" fill="hold" grpId="0" nodeType="withEffect">
                                      <p:stCondLst>
                                        <p:cond delay="0"/>
                                      </p:stCondLst>
                                      <p:childTnLst>
                                        <p:set>
                                          <p:cBhvr>
                                            <p:cTn id="332" dur="1" fill="hold">
                                              <p:stCondLst>
                                                <p:cond delay="0"/>
                                              </p:stCondLst>
                                            </p:cTn>
                                            <p:tgtEl>
                                              <p:spTgt spid="35"/>
                                            </p:tgtEl>
                                            <p:attrNameLst>
                                              <p:attrName>style.visibility</p:attrName>
                                            </p:attrNameLst>
                                          </p:cBhvr>
                                          <p:to>
                                            <p:strVal val="visible"/>
                                          </p:to>
                                        </p:set>
                                        <p:animEffect transition="in" filter="fade">
                                          <p:cBhvr>
                                            <p:cTn id="333" dur="200"/>
                                            <p:tgtEl>
                                              <p:spTgt spid="35"/>
                                            </p:tgtEl>
                                          </p:cBhvr>
                                        </p:animEffect>
                                      </p:childTnLst>
                                    </p:cTn>
                                  </p:par>
                                </p:childTnLst>
                              </p:cTn>
                            </p:par>
                          </p:childTnLst>
                        </p:cTn>
                      </p:par>
                    </p:childTnLst>
                  </p:cTn>
                  <p:nextCondLst>
                    <p:cond evt="onMediaBookmark" delay="0">
                      <p:tgtEl>
                        <p14:bmkTgt spid="4" bmkName="wd_createviscomp_section1_texteffects_video_VF10188896900:03:12.8"/>
                      </p:tgtEl>
                    </p:cond>
                  </p:nextCondLst>
                </p:seq>
                <p:seq concurrent="1" nextAc="seek">
                  <p:cTn id="334" restart="whenNotActive" fill="hold" evtFilter="cancelBubble" nodeType="interactiveSeq">
                    <p:stCondLst>
                      <p:cond evt="onMediaBookmark" delay="0">
                        <p:tgtEl>
                          <p14:bmkTgt spid="4" bmkName="wd_createviscomp_section1_texteffects_video_VF10188896900:03:18.8"/>
                        </p:tgtEl>
                      </p:cond>
                    </p:stCondLst>
                    <p:endSync evt="end" delay="0">
                      <p:rtn val="all"/>
                    </p:endSync>
                    <p:childTnLst>
                      <p:par>
                        <p:cTn id="335" fill="hold">
                          <p:stCondLst>
                            <p:cond delay="0"/>
                          </p:stCondLst>
                          <p:childTnLst>
                            <p:par>
                              <p:cTn id="336" fill="hold">
                                <p:stCondLst>
                                  <p:cond delay="0"/>
                                </p:stCondLst>
                                <p:childTnLst>
                                  <p:par>
                                    <p:cTn id="337" presetID="10" presetClass="exit" presetSubtype="0" fill="hold" grpId="1" nodeType="withEffect">
                                      <p:stCondLst>
                                        <p:cond delay="0"/>
                                      </p:stCondLst>
                                      <p:childTnLst>
                                        <p:animEffect transition="out" filter="fade">
                                          <p:cBhvr>
                                            <p:cTn id="338" dur="200"/>
                                            <p:tgtEl>
                                              <p:spTgt spid="35"/>
                                            </p:tgtEl>
                                          </p:cBhvr>
                                        </p:animEffect>
                                        <p:set>
                                          <p:cBhvr>
                                            <p:cTn id="339" dur="1" fill="hold">
                                              <p:stCondLst>
                                                <p:cond delay="199"/>
                                              </p:stCondLst>
                                            </p:cTn>
                                            <p:tgtEl>
                                              <p:spTgt spid="35"/>
                                            </p:tgtEl>
                                            <p:attrNameLst>
                                              <p:attrName>style.visibility</p:attrName>
                                            </p:attrNameLst>
                                          </p:cBhvr>
                                          <p:to>
                                            <p:strVal val="hidden"/>
                                          </p:to>
                                        </p:set>
                                      </p:childTnLst>
                                    </p:cTn>
                                  </p:par>
                                </p:childTnLst>
                              </p:cTn>
                            </p:par>
                          </p:childTnLst>
                        </p:cTn>
                      </p:par>
                    </p:childTnLst>
                  </p:cTn>
                  <p:nextCondLst>
                    <p:cond evt="onMediaBookmark" delay="0">
                      <p:tgtEl>
                        <p14:bmkTgt spid="4" bmkName="wd_createviscomp_section1_texteffects_video_VF10188896900:03:18.8"/>
                      </p:tgtEl>
                    </p:cond>
                  </p:nextCondLst>
                </p:seq>
                <p:seq concurrent="1" nextAc="seek">
                  <p:cTn id="340" restart="whenNotActive" fill="hold" evtFilter="cancelBubble" nodeType="interactiveSeq">
                    <p:stCondLst>
                      <p:cond evt="onMediaBookmark" delay="0">
                        <p:tgtEl>
                          <p14:bmkTgt spid="4" bmkName="wd_createviscomp_section1_texteffects_video_VF10188896900:03:18.9"/>
                        </p:tgtEl>
                      </p:cond>
                    </p:stCondLst>
                    <p:endSync evt="end" delay="0">
                      <p:rtn val="all"/>
                    </p:endSync>
                    <p:childTnLst>
                      <p:par>
                        <p:cTn id="341" fill="hold">
                          <p:stCondLst>
                            <p:cond delay="0"/>
                          </p:stCondLst>
                          <p:childTnLst>
                            <p:par>
                              <p:cTn id="342" fill="hold">
                                <p:stCondLst>
                                  <p:cond delay="0"/>
                                </p:stCondLst>
                                <p:childTnLst>
                                  <p:par>
                                    <p:cTn id="343" presetID="10" presetClass="entr" presetSubtype="0" fill="hold" grpId="0" nodeType="withEffect">
                                      <p:stCondLst>
                                        <p:cond delay="0"/>
                                      </p:stCondLst>
                                      <p:childTnLst>
                                        <p:set>
                                          <p:cBhvr>
                                            <p:cTn id="344" dur="1" fill="hold">
                                              <p:stCondLst>
                                                <p:cond delay="0"/>
                                              </p:stCondLst>
                                            </p:cTn>
                                            <p:tgtEl>
                                              <p:spTgt spid="36"/>
                                            </p:tgtEl>
                                            <p:attrNameLst>
                                              <p:attrName>style.visibility</p:attrName>
                                            </p:attrNameLst>
                                          </p:cBhvr>
                                          <p:to>
                                            <p:strVal val="visible"/>
                                          </p:to>
                                        </p:set>
                                        <p:animEffect transition="in" filter="fade">
                                          <p:cBhvr>
                                            <p:cTn id="345" dur="200"/>
                                            <p:tgtEl>
                                              <p:spTgt spid="36"/>
                                            </p:tgtEl>
                                          </p:cBhvr>
                                        </p:animEffect>
                                      </p:childTnLst>
                                    </p:cTn>
                                  </p:par>
                                </p:childTnLst>
                              </p:cTn>
                            </p:par>
                          </p:childTnLst>
                        </p:cTn>
                      </p:par>
                    </p:childTnLst>
                  </p:cTn>
                  <p:nextCondLst>
                    <p:cond evt="onMediaBookmark" delay="0">
                      <p:tgtEl>
                        <p14:bmkTgt spid="4" bmkName="wd_createviscomp_section1_texteffects_video_VF10188896900:03:18.9"/>
                      </p:tgtEl>
                    </p:cond>
                  </p:nextCondLst>
                </p:seq>
                <p:seq concurrent="1" nextAc="seek">
                  <p:cTn id="346" restart="whenNotActive" fill="hold" evtFilter="cancelBubble" nodeType="interactiveSeq">
                    <p:stCondLst>
                      <p:cond evt="onMediaBookmark" delay="0">
                        <p:tgtEl>
                          <p14:bmkTgt spid="4" bmkName="wd_createviscomp_section1_texteffects_video_VF10188896900:03:31.2"/>
                        </p:tgtEl>
                      </p:cond>
                    </p:stCondLst>
                    <p:endSync evt="end" delay="0">
                      <p:rtn val="all"/>
                    </p:endSync>
                    <p:childTnLst>
                      <p:par>
                        <p:cTn id="347" fill="hold">
                          <p:stCondLst>
                            <p:cond delay="0"/>
                          </p:stCondLst>
                          <p:childTnLst>
                            <p:par>
                              <p:cTn id="348" fill="hold">
                                <p:stCondLst>
                                  <p:cond delay="0"/>
                                </p:stCondLst>
                                <p:childTnLst>
                                  <p:par>
                                    <p:cTn id="349" presetID="10" presetClass="exit" presetSubtype="0" fill="hold" grpId="1" nodeType="withEffect">
                                      <p:stCondLst>
                                        <p:cond delay="0"/>
                                      </p:stCondLst>
                                      <p:childTnLst>
                                        <p:animEffect transition="out" filter="fade">
                                          <p:cBhvr>
                                            <p:cTn id="350" dur="200"/>
                                            <p:tgtEl>
                                              <p:spTgt spid="36"/>
                                            </p:tgtEl>
                                          </p:cBhvr>
                                        </p:animEffect>
                                        <p:set>
                                          <p:cBhvr>
                                            <p:cTn id="351" dur="1" fill="hold">
                                              <p:stCondLst>
                                                <p:cond delay="199"/>
                                              </p:stCondLst>
                                            </p:cTn>
                                            <p:tgtEl>
                                              <p:spTgt spid="36"/>
                                            </p:tgtEl>
                                            <p:attrNameLst>
                                              <p:attrName>style.visibility</p:attrName>
                                            </p:attrNameLst>
                                          </p:cBhvr>
                                          <p:to>
                                            <p:strVal val="hidden"/>
                                          </p:to>
                                        </p:set>
                                      </p:childTnLst>
                                    </p:cTn>
                                  </p:par>
                                </p:childTnLst>
                              </p:cTn>
                            </p:par>
                          </p:childTnLst>
                        </p:cTn>
                      </p:par>
                    </p:childTnLst>
                  </p:cTn>
                  <p:nextCondLst>
                    <p:cond evt="onMediaBookmark" delay="0">
                      <p:tgtEl>
                        <p14:bmkTgt spid="4" bmkName="wd_createviscomp_section1_texteffects_video_VF10188896900:03:31.2"/>
                      </p:tgtEl>
                    </p:cond>
                  </p:nextCondLst>
                </p:seq>
                <p:seq concurrent="1" nextAc="seek">
                  <p:cTn id="352" restart="whenNotActive" fill="hold" evtFilter="cancelBubble" nodeType="interactiveSeq">
                    <p:stCondLst>
                      <p:cond evt="onMediaBookmark" delay="0">
                        <p:tgtEl>
                          <p14:bmkTgt spid="4" bmkName="wd_createviscomp_section1_texteffects_video_VF10188896900:03:31.3"/>
                        </p:tgtEl>
                      </p:cond>
                    </p:stCondLst>
                    <p:endSync evt="end" delay="0">
                      <p:rtn val="all"/>
                    </p:endSync>
                    <p:childTnLst>
                      <p:par>
                        <p:cTn id="353" fill="hold">
                          <p:stCondLst>
                            <p:cond delay="0"/>
                          </p:stCondLst>
                          <p:childTnLst>
                            <p:par>
                              <p:cTn id="354" fill="hold">
                                <p:stCondLst>
                                  <p:cond delay="0"/>
                                </p:stCondLst>
                                <p:childTnLst>
                                  <p:par>
                                    <p:cTn id="355" presetID="10" presetClass="entr" presetSubtype="0" fill="hold" grpId="0" nodeType="withEffect">
                                      <p:stCondLst>
                                        <p:cond delay="0"/>
                                      </p:stCondLst>
                                      <p:childTnLst>
                                        <p:set>
                                          <p:cBhvr>
                                            <p:cTn id="356" dur="1" fill="hold">
                                              <p:stCondLst>
                                                <p:cond delay="0"/>
                                              </p:stCondLst>
                                            </p:cTn>
                                            <p:tgtEl>
                                              <p:spTgt spid="37"/>
                                            </p:tgtEl>
                                            <p:attrNameLst>
                                              <p:attrName>style.visibility</p:attrName>
                                            </p:attrNameLst>
                                          </p:cBhvr>
                                          <p:to>
                                            <p:strVal val="visible"/>
                                          </p:to>
                                        </p:set>
                                        <p:animEffect transition="in" filter="fade">
                                          <p:cBhvr>
                                            <p:cTn id="357" dur="200"/>
                                            <p:tgtEl>
                                              <p:spTgt spid="37"/>
                                            </p:tgtEl>
                                          </p:cBhvr>
                                        </p:animEffect>
                                      </p:childTnLst>
                                    </p:cTn>
                                  </p:par>
                                </p:childTnLst>
                              </p:cTn>
                            </p:par>
                          </p:childTnLst>
                        </p:cTn>
                      </p:par>
                    </p:childTnLst>
                  </p:cTn>
                  <p:nextCondLst>
                    <p:cond evt="onMediaBookmark" delay="0">
                      <p:tgtEl>
                        <p14:bmkTgt spid="4" bmkName="wd_createviscomp_section1_texteffects_video_VF10188896900:03:31.3"/>
                      </p:tgtEl>
                    </p:cond>
                  </p:nextCondLst>
                </p:seq>
                <p:seq concurrent="1" nextAc="seek">
                  <p:cTn id="358" restart="whenNotActive" fill="hold" evtFilter="cancelBubble" nodeType="interactiveSeq">
                    <p:stCondLst>
                      <p:cond evt="onMediaBookmark" delay="0">
                        <p:tgtEl>
                          <p14:bmkTgt spid="4" bmkName="wd_createviscomp_section1_texteffects_video_VF10188896900:03:41.4"/>
                        </p:tgtEl>
                      </p:cond>
                    </p:stCondLst>
                    <p:endSync evt="end" delay="0">
                      <p:rtn val="all"/>
                    </p:endSync>
                    <p:childTnLst>
                      <p:par>
                        <p:cTn id="359" fill="hold">
                          <p:stCondLst>
                            <p:cond delay="0"/>
                          </p:stCondLst>
                          <p:childTnLst>
                            <p:par>
                              <p:cTn id="360" fill="hold">
                                <p:stCondLst>
                                  <p:cond delay="0"/>
                                </p:stCondLst>
                                <p:childTnLst>
                                  <p:par>
                                    <p:cTn id="361" presetID="10" presetClass="exit" presetSubtype="0" fill="hold" grpId="1" nodeType="withEffect">
                                      <p:stCondLst>
                                        <p:cond delay="0"/>
                                      </p:stCondLst>
                                      <p:childTnLst>
                                        <p:animEffect transition="out" filter="fade">
                                          <p:cBhvr>
                                            <p:cTn id="362" dur="200"/>
                                            <p:tgtEl>
                                              <p:spTgt spid="37"/>
                                            </p:tgtEl>
                                          </p:cBhvr>
                                        </p:animEffect>
                                        <p:set>
                                          <p:cBhvr>
                                            <p:cTn id="363" dur="1" fill="hold">
                                              <p:stCondLst>
                                                <p:cond delay="199"/>
                                              </p:stCondLst>
                                            </p:cTn>
                                            <p:tgtEl>
                                              <p:spTgt spid="37"/>
                                            </p:tgtEl>
                                            <p:attrNameLst>
                                              <p:attrName>style.visibility</p:attrName>
                                            </p:attrNameLst>
                                          </p:cBhvr>
                                          <p:to>
                                            <p:strVal val="hidden"/>
                                          </p:to>
                                        </p:set>
                                      </p:childTnLst>
                                    </p:cTn>
                                  </p:par>
                                </p:childTnLst>
                              </p:cTn>
                            </p:par>
                          </p:childTnLst>
                        </p:cTn>
                      </p:par>
                    </p:childTnLst>
                  </p:cTn>
                  <p:nextCondLst>
                    <p:cond evt="onMediaBookmark" delay="0">
                      <p:tgtEl>
                        <p14:bmkTgt spid="4" bmkName="wd_createviscomp_section1_texteffects_video_VF10188896900:03:41.4"/>
                      </p:tgtEl>
                    </p:cond>
                  </p:nextCondLst>
                </p:seq>
                <p:seq concurrent="1" nextAc="seek">
                  <p:cTn id="364" restart="whenNotActive" fill="hold" evtFilter="cancelBubble" nodeType="interactiveSeq">
                    <p:stCondLst>
                      <p:cond evt="onMediaBookmark" delay="0">
                        <p:tgtEl>
                          <p14:bmkTgt spid="4" bmkName="wd_createviscomp_section1_texteffects_video_VF10188896900:03:41.5"/>
                        </p:tgtEl>
                      </p:cond>
                    </p:stCondLst>
                    <p:endSync evt="end" delay="0">
                      <p:rtn val="all"/>
                    </p:endSync>
                    <p:childTnLst>
                      <p:par>
                        <p:cTn id="365" fill="hold">
                          <p:stCondLst>
                            <p:cond delay="0"/>
                          </p:stCondLst>
                          <p:childTnLst>
                            <p:par>
                              <p:cTn id="366" fill="hold">
                                <p:stCondLst>
                                  <p:cond delay="0"/>
                                </p:stCondLst>
                                <p:childTnLst>
                                  <p:par>
                                    <p:cTn id="367" presetID="10" presetClass="entr" presetSubtype="0" fill="hold" grpId="0" nodeType="withEffect">
                                      <p:stCondLst>
                                        <p:cond delay="0"/>
                                      </p:stCondLst>
                                      <p:childTnLst>
                                        <p:set>
                                          <p:cBhvr>
                                            <p:cTn id="368" dur="1" fill="hold">
                                              <p:stCondLst>
                                                <p:cond delay="0"/>
                                              </p:stCondLst>
                                            </p:cTn>
                                            <p:tgtEl>
                                              <p:spTgt spid="38"/>
                                            </p:tgtEl>
                                            <p:attrNameLst>
                                              <p:attrName>style.visibility</p:attrName>
                                            </p:attrNameLst>
                                          </p:cBhvr>
                                          <p:to>
                                            <p:strVal val="visible"/>
                                          </p:to>
                                        </p:set>
                                        <p:animEffect transition="in" filter="fade">
                                          <p:cBhvr>
                                            <p:cTn id="369" dur="200"/>
                                            <p:tgtEl>
                                              <p:spTgt spid="38"/>
                                            </p:tgtEl>
                                          </p:cBhvr>
                                        </p:animEffect>
                                      </p:childTnLst>
                                    </p:cTn>
                                  </p:par>
                                </p:childTnLst>
                              </p:cTn>
                            </p:par>
                          </p:childTnLst>
                        </p:cTn>
                      </p:par>
                    </p:childTnLst>
                  </p:cTn>
                  <p:nextCondLst>
                    <p:cond evt="onMediaBookmark" delay="0">
                      <p:tgtEl>
                        <p14:bmkTgt spid="4" bmkName="wd_createviscomp_section1_texteffects_video_VF10188896900:03:41.5"/>
                      </p:tgtEl>
                    </p:cond>
                  </p:nextCondLst>
                </p:seq>
                <p:seq concurrent="1" nextAc="seek">
                  <p:cTn id="370" restart="whenNotActive" fill="hold" evtFilter="cancelBubble" nodeType="interactiveSeq">
                    <p:stCondLst>
                      <p:cond evt="onMediaBookmark" delay="0">
                        <p:tgtEl>
                          <p14:bmkTgt spid="4" bmkName="wd_createviscomp_section1_texteffects_video_VF10188896900:03:53.2"/>
                        </p:tgtEl>
                      </p:cond>
                    </p:stCondLst>
                    <p:endSync evt="end" delay="0">
                      <p:rtn val="all"/>
                    </p:endSync>
                    <p:childTnLst>
                      <p:par>
                        <p:cTn id="371" fill="hold">
                          <p:stCondLst>
                            <p:cond delay="0"/>
                          </p:stCondLst>
                          <p:childTnLst>
                            <p:par>
                              <p:cTn id="372" fill="hold">
                                <p:stCondLst>
                                  <p:cond delay="0"/>
                                </p:stCondLst>
                                <p:childTnLst>
                                  <p:par>
                                    <p:cTn id="373" presetID="10" presetClass="exit" presetSubtype="0" fill="hold" grpId="1" nodeType="withEffect">
                                      <p:stCondLst>
                                        <p:cond delay="0"/>
                                      </p:stCondLst>
                                      <p:childTnLst>
                                        <p:animEffect transition="out" filter="fade">
                                          <p:cBhvr>
                                            <p:cTn id="374" dur="200"/>
                                            <p:tgtEl>
                                              <p:spTgt spid="38"/>
                                            </p:tgtEl>
                                          </p:cBhvr>
                                        </p:animEffect>
                                        <p:set>
                                          <p:cBhvr>
                                            <p:cTn id="375" dur="1" fill="hold">
                                              <p:stCondLst>
                                                <p:cond delay="199"/>
                                              </p:stCondLst>
                                            </p:cTn>
                                            <p:tgtEl>
                                              <p:spTgt spid="38"/>
                                            </p:tgtEl>
                                            <p:attrNameLst>
                                              <p:attrName>style.visibility</p:attrName>
                                            </p:attrNameLst>
                                          </p:cBhvr>
                                          <p:to>
                                            <p:strVal val="hidden"/>
                                          </p:to>
                                        </p:set>
                                      </p:childTnLst>
                                    </p:cTn>
                                  </p:par>
                                </p:childTnLst>
                              </p:cTn>
                            </p:par>
                          </p:childTnLst>
                        </p:cTn>
                      </p:par>
                    </p:childTnLst>
                  </p:cTn>
                  <p:nextCondLst>
                    <p:cond evt="onMediaBookmark" delay="0">
                      <p:tgtEl>
                        <p14:bmkTgt spid="4" bmkName="wd_createviscomp_section1_texteffects_video_VF10188896900:03:53.2"/>
                      </p:tgtEl>
                    </p:cond>
                  </p:nextCondLst>
                </p:seq>
                <p:seq concurrent="1" nextAc="seek">
                  <p:cTn id="376" restart="whenNotActive" fill="hold" evtFilter="cancelBubble" nodeType="interactiveSeq">
                    <p:stCondLst>
                      <p:cond evt="onMediaBookmark" delay="0">
                        <p:tgtEl>
                          <p14:bmkTgt spid="4" bmkName="wd_createviscomp_section1_texteffects_video_VF10188896900:03:53.3"/>
                        </p:tgtEl>
                      </p:cond>
                    </p:stCondLst>
                    <p:endSync evt="end" delay="0">
                      <p:rtn val="all"/>
                    </p:endSync>
                    <p:childTnLst>
                      <p:par>
                        <p:cTn id="377" fill="hold">
                          <p:stCondLst>
                            <p:cond delay="0"/>
                          </p:stCondLst>
                          <p:childTnLst>
                            <p:par>
                              <p:cTn id="378" fill="hold">
                                <p:stCondLst>
                                  <p:cond delay="0"/>
                                </p:stCondLst>
                                <p:childTnLst>
                                  <p:par>
                                    <p:cTn id="379" presetID="10" presetClass="entr" presetSubtype="0" fill="hold" grpId="0" nodeType="withEffect">
                                      <p:stCondLst>
                                        <p:cond delay="0"/>
                                      </p:stCondLst>
                                      <p:childTnLst>
                                        <p:set>
                                          <p:cBhvr>
                                            <p:cTn id="380" dur="1" fill="hold">
                                              <p:stCondLst>
                                                <p:cond delay="0"/>
                                              </p:stCondLst>
                                            </p:cTn>
                                            <p:tgtEl>
                                              <p:spTgt spid="39"/>
                                            </p:tgtEl>
                                            <p:attrNameLst>
                                              <p:attrName>style.visibility</p:attrName>
                                            </p:attrNameLst>
                                          </p:cBhvr>
                                          <p:to>
                                            <p:strVal val="visible"/>
                                          </p:to>
                                        </p:set>
                                        <p:animEffect transition="in" filter="fade">
                                          <p:cBhvr>
                                            <p:cTn id="381" dur="200"/>
                                            <p:tgtEl>
                                              <p:spTgt spid="39"/>
                                            </p:tgtEl>
                                          </p:cBhvr>
                                        </p:animEffect>
                                      </p:childTnLst>
                                    </p:cTn>
                                  </p:par>
                                </p:childTnLst>
                              </p:cTn>
                            </p:par>
                          </p:childTnLst>
                        </p:cTn>
                      </p:par>
                    </p:childTnLst>
                  </p:cTn>
                  <p:nextCondLst>
                    <p:cond evt="onMediaBookmark" delay="0">
                      <p:tgtEl>
                        <p14:bmkTgt spid="4" bmkName="wd_createviscomp_section1_texteffects_video_VF10188896900:03:53.3"/>
                      </p:tgtEl>
                    </p:cond>
                  </p:nextCondLst>
                </p:seq>
                <p:seq concurrent="1" nextAc="seek">
                  <p:cTn id="382" restart="whenNotActive" fill="hold" evtFilter="cancelBubble" nodeType="interactiveSeq">
                    <p:stCondLst>
                      <p:cond evt="onMediaBookmark" delay="0">
                        <p:tgtEl>
                          <p14:bmkTgt spid="4" bmkName="wd_createviscomp_section1_texteffects_video_VF10188896900:04:01.2"/>
                        </p:tgtEl>
                      </p:cond>
                    </p:stCondLst>
                    <p:endSync evt="end" delay="0">
                      <p:rtn val="all"/>
                    </p:endSync>
                    <p:childTnLst>
                      <p:par>
                        <p:cTn id="383" fill="hold">
                          <p:stCondLst>
                            <p:cond delay="0"/>
                          </p:stCondLst>
                          <p:childTnLst>
                            <p:par>
                              <p:cTn id="384" fill="hold">
                                <p:stCondLst>
                                  <p:cond delay="0"/>
                                </p:stCondLst>
                                <p:childTnLst>
                                  <p:par>
                                    <p:cTn id="385" presetID="10" presetClass="exit" presetSubtype="0" fill="hold" grpId="1" nodeType="withEffect">
                                      <p:stCondLst>
                                        <p:cond delay="0"/>
                                      </p:stCondLst>
                                      <p:childTnLst>
                                        <p:animEffect transition="out" filter="fade">
                                          <p:cBhvr>
                                            <p:cTn id="386" dur="200"/>
                                            <p:tgtEl>
                                              <p:spTgt spid="39"/>
                                            </p:tgtEl>
                                          </p:cBhvr>
                                        </p:animEffect>
                                        <p:set>
                                          <p:cBhvr>
                                            <p:cTn id="387" dur="1" fill="hold">
                                              <p:stCondLst>
                                                <p:cond delay="199"/>
                                              </p:stCondLst>
                                            </p:cTn>
                                            <p:tgtEl>
                                              <p:spTgt spid="39"/>
                                            </p:tgtEl>
                                            <p:attrNameLst>
                                              <p:attrName>style.visibility</p:attrName>
                                            </p:attrNameLst>
                                          </p:cBhvr>
                                          <p:to>
                                            <p:strVal val="hidden"/>
                                          </p:to>
                                        </p:set>
                                      </p:childTnLst>
                                    </p:cTn>
                                  </p:par>
                                </p:childTnLst>
                              </p:cTn>
                            </p:par>
                          </p:childTnLst>
                        </p:cTn>
                      </p:par>
                    </p:childTnLst>
                  </p:cTn>
                  <p:nextCondLst>
                    <p:cond evt="onMediaBookmark" delay="0">
                      <p:tgtEl>
                        <p14:bmkTgt spid="4" bmkName="wd_createviscomp_section1_texteffects_video_VF10188896900:04:01.2"/>
                      </p:tgtEl>
                    </p:cond>
                  </p:nextCondLst>
                </p:seq>
                <p:seq concurrent="1" nextAc="seek">
                  <p:cTn id="388" restart="whenNotActive" fill="hold" evtFilter="cancelBubble" nodeType="interactiveSeq">
                    <p:stCondLst>
                      <p:cond evt="onMediaBookmark" delay="0">
                        <p:tgtEl>
                          <p14:bmkTgt spid="4" bmkName="wd_createviscomp_section1_texteffects_video_VF10188896900:04:01.3"/>
                        </p:tgtEl>
                      </p:cond>
                    </p:stCondLst>
                    <p:endSync evt="end" delay="0">
                      <p:rtn val="all"/>
                    </p:endSync>
                    <p:childTnLst>
                      <p:par>
                        <p:cTn id="389" fill="hold">
                          <p:stCondLst>
                            <p:cond delay="0"/>
                          </p:stCondLst>
                          <p:childTnLst>
                            <p:par>
                              <p:cTn id="390" fill="hold">
                                <p:stCondLst>
                                  <p:cond delay="0"/>
                                </p:stCondLst>
                                <p:childTnLst>
                                  <p:par>
                                    <p:cTn id="391" presetID="10" presetClass="entr" presetSubtype="0" fill="hold" grpId="0" nodeType="withEffect">
                                      <p:stCondLst>
                                        <p:cond delay="0"/>
                                      </p:stCondLst>
                                      <p:childTnLst>
                                        <p:set>
                                          <p:cBhvr>
                                            <p:cTn id="392" dur="1" fill="hold">
                                              <p:stCondLst>
                                                <p:cond delay="0"/>
                                              </p:stCondLst>
                                            </p:cTn>
                                            <p:tgtEl>
                                              <p:spTgt spid="40"/>
                                            </p:tgtEl>
                                            <p:attrNameLst>
                                              <p:attrName>style.visibility</p:attrName>
                                            </p:attrNameLst>
                                          </p:cBhvr>
                                          <p:to>
                                            <p:strVal val="visible"/>
                                          </p:to>
                                        </p:set>
                                        <p:animEffect transition="in" filter="fade">
                                          <p:cBhvr>
                                            <p:cTn id="393" dur="200"/>
                                            <p:tgtEl>
                                              <p:spTgt spid="40"/>
                                            </p:tgtEl>
                                          </p:cBhvr>
                                        </p:animEffect>
                                      </p:childTnLst>
                                    </p:cTn>
                                  </p:par>
                                </p:childTnLst>
                              </p:cTn>
                            </p:par>
                          </p:childTnLst>
                        </p:cTn>
                      </p:par>
                    </p:childTnLst>
                  </p:cTn>
                  <p:nextCondLst>
                    <p:cond evt="onMediaBookmark" delay="0">
                      <p:tgtEl>
                        <p14:bmkTgt spid="4" bmkName="wd_createviscomp_section1_texteffects_video_VF10188896900:04:01.3"/>
                      </p:tgtEl>
                    </p:cond>
                  </p:nextCondLst>
                </p:seq>
                <p:seq concurrent="1" nextAc="seek">
                  <p:cTn id="394" restart="whenNotActive" fill="hold" evtFilter="cancelBubble" nodeType="interactiveSeq">
                    <p:stCondLst>
                      <p:cond evt="onMediaBookmark" delay="0">
                        <p:tgtEl>
                          <p14:bmkTgt spid="4" bmkName="wd_createviscomp_section1_texteffects_video_VF10188896900:04:07.5"/>
                        </p:tgtEl>
                      </p:cond>
                    </p:stCondLst>
                    <p:endSync evt="end" delay="0">
                      <p:rtn val="all"/>
                    </p:endSync>
                    <p:childTnLst>
                      <p:par>
                        <p:cTn id="395" fill="hold">
                          <p:stCondLst>
                            <p:cond delay="0"/>
                          </p:stCondLst>
                          <p:childTnLst>
                            <p:par>
                              <p:cTn id="396" fill="hold">
                                <p:stCondLst>
                                  <p:cond delay="0"/>
                                </p:stCondLst>
                                <p:childTnLst>
                                  <p:par>
                                    <p:cTn id="397" presetID="10" presetClass="exit" presetSubtype="0" fill="hold" grpId="1" nodeType="withEffect">
                                      <p:stCondLst>
                                        <p:cond delay="0"/>
                                      </p:stCondLst>
                                      <p:childTnLst>
                                        <p:animEffect transition="out" filter="fade">
                                          <p:cBhvr>
                                            <p:cTn id="398" dur="200"/>
                                            <p:tgtEl>
                                              <p:spTgt spid="40"/>
                                            </p:tgtEl>
                                          </p:cBhvr>
                                        </p:animEffect>
                                        <p:set>
                                          <p:cBhvr>
                                            <p:cTn id="399" dur="1" fill="hold">
                                              <p:stCondLst>
                                                <p:cond delay="199"/>
                                              </p:stCondLst>
                                            </p:cTn>
                                            <p:tgtEl>
                                              <p:spTgt spid="40"/>
                                            </p:tgtEl>
                                            <p:attrNameLst>
                                              <p:attrName>style.visibility</p:attrName>
                                            </p:attrNameLst>
                                          </p:cBhvr>
                                          <p:to>
                                            <p:strVal val="hidden"/>
                                          </p:to>
                                        </p:set>
                                      </p:childTnLst>
                                    </p:cTn>
                                  </p:par>
                                </p:childTnLst>
                              </p:cTn>
                            </p:par>
                          </p:childTnLst>
                        </p:cTn>
                      </p:par>
                    </p:childTnLst>
                  </p:cTn>
                  <p:nextCondLst>
                    <p:cond evt="onMediaBookmark" delay="0">
                      <p:tgtEl>
                        <p14:bmkTgt spid="4" bmkName="wd_createviscomp_section1_texteffects_video_VF10188896900:04:07.5"/>
                      </p:tgtEl>
                    </p:cond>
                  </p:nextCondLst>
                </p:seq>
                <p:seq concurrent="1" nextAc="seek">
                  <p:cTn id="400" restart="whenNotActive" fill="hold" evtFilter="cancelBubble" nodeType="interactiveSeq">
                    <p:stCondLst>
                      <p:cond evt="onMediaBookmark" delay="0">
                        <p:tgtEl>
                          <p14:bmkTgt spid="4" bmkName="wd_createviscomp_section1_texteffects_video_VF10188896900:04:07.6"/>
                        </p:tgtEl>
                      </p:cond>
                    </p:stCondLst>
                    <p:endSync evt="end" delay="0">
                      <p:rtn val="all"/>
                    </p:endSync>
                    <p:childTnLst>
                      <p:par>
                        <p:cTn id="401" fill="hold">
                          <p:stCondLst>
                            <p:cond delay="0"/>
                          </p:stCondLst>
                          <p:childTnLst>
                            <p:par>
                              <p:cTn id="402" fill="hold">
                                <p:stCondLst>
                                  <p:cond delay="0"/>
                                </p:stCondLst>
                                <p:childTnLst>
                                  <p:par>
                                    <p:cTn id="403" presetID="10" presetClass="entr" presetSubtype="0" fill="hold" grpId="0" nodeType="withEffect">
                                      <p:stCondLst>
                                        <p:cond delay="0"/>
                                      </p:stCondLst>
                                      <p:childTnLst>
                                        <p:set>
                                          <p:cBhvr>
                                            <p:cTn id="404" dur="1" fill="hold">
                                              <p:stCondLst>
                                                <p:cond delay="0"/>
                                              </p:stCondLst>
                                            </p:cTn>
                                            <p:tgtEl>
                                              <p:spTgt spid="41"/>
                                            </p:tgtEl>
                                            <p:attrNameLst>
                                              <p:attrName>style.visibility</p:attrName>
                                            </p:attrNameLst>
                                          </p:cBhvr>
                                          <p:to>
                                            <p:strVal val="visible"/>
                                          </p:to>
                                        </p:set>
                                        <p:animEffect transition="in" filter="fade">
                                          <p:cBhvr>
                                            <p:cTn id="405" dur="200"/>
                                            <p:tgtEl>
                                              <p:spTgt spid="41"/>
                                            </p:tgtEl>
                                          </p:cBhvr>
                                        </p:animEffect>
                                      </p:childTnLst>
                                    </p:cTn>
                                  </p:par>
                                </p:childTnLst>
                              </p:cTn>
                            </p:par>
                          </p:childTnLst>
                        </p:cTn>
                      </p:par>
                    </p:childTnLst>
                  </p:cTn>
                  <p:nextCondLst>
                    <p:cond evt="onMediaBookmark" delay="0">
                      <p:tgtEl>
                        <p14:bmkTgt spid="4" bmkName="wd_createviscomp_section1_texteffects_video_VF10188896900:04:07.6"/>
                      </p:tgtEl>
                    </p:cond>
                  </p:nextCondLst>
                </p:seq>
                <p:seq concurrent="1" nextAc="seek">
                  <p:cTn id="406" restart="whenNotActive" fill="hold" evtFilter="cancelBubble" nodeType="interactiveSeq">
                    <p:stCondLst>
                      <p:cond evt="onMediaBookmark" delay="0">
                        <p:tgtEl>
                          <p14:bmkTgt spid="4" bmkName="wd_createviscomp_section1_texteffects_video_VF10188896900:04:13.4"/>
                        </p:tgtEl>
                      </p:cond>
                    </p:stCondLst>
                    <p:endSync evt="end" delay="0">
                      <p:rtn val="all"/>
                    </p:endSync>
                    <p:childTnLst>
                      <p:par>
                        <p:cTn id="407" fill="hold">
                          <p:stCondLst>
                            <p:cond delay="0"/>
                          </p:stCondLst>
                          <p:childTnLst>
                            <p:par>
                              <p:cTn id="408" fill="hold">
                                <p:stCondLst>
                                  <p:cond delay="0"/>
                                </p:stCondLst>
                                <p:childTnLst>
                                  <p:par>
                                    <p:cTn id="409" presetID="10" presetClass="exit" presetSubtype="0" fill="hold" grpId="1" nodeType="withEffect">
                                      <p:stCondLst>
                                        <p:cond delay="0"/>
                                      </p:stCondLst>
                                      <p:childTnLst>
                                        <p:animEffect transition="out" filter="fade">
                                          <p:cBhvr>
                                            <p:cTn id="410" dur="200"/>
                                            <p:tgtEl>
                                              <p:spTgt spid="41"/>
                                            </p:tgtEl>
                                          </p:cBhvr>
                                        </p:animEffect>
                                        <p:set>
                                          <p:cBhvr>
                                            <p:cTn id="411" dur="1" fill="hold">
                                              <p:stCondLst>
                                                <p:cond delay="199"/>
                                              </p:stCondLst>
                                            </p:cTn>
                                            <p:tgtEl>
                                              <p:spTgt spid="41"/>
                                            </p:tgtEl>
                                            <p:attrNameLst>
                                              <p:attrName>style.visibility</p:attrName>
                                            </p:attrNameLst>
                                          </p:cBhvr>
                                          <p:to>
                                            <p:strVal val="hidden"/>
                                          </p:to>
                                        </p:set>
                                      </p:childTnLst>
                                    </p:cTn>
                                  </p:par>
                                </p:childTnLst>
                              </p:cTn>
                            </p:par>
                          </p:childTnLst>
                        </p:cTn>
                      </p:par>
                    </p:childTnLst>
                  </p:cTn>
                  <p:nextCondLst>
                    <p:cond evt="onMediaBookmark" delay="0">
                      <p:tgtEl>
                        <p14:bmkTgt spid="4" bmkName="wd_createviscomp_section1_texteffects_video_VF10188896900:04:13.4"/>
                      </p:tgtEl>
                    </p:cond>
                  </p:nextCondLst>
                </p:seq>
                <p:seq concurrent="1" nextAc="seek">
                  <p:cTn id="412" restart="whenNotActive" fill="hold" evtFilter="cancelBubble" nodeType="interactiveSeq">
                    <p:stCondLst>
                      <p:cond evt="onMediaBookmark" delay="0">
                        <p:tgtEl>
                          <p14:bmkTgt spid="4" bmkName="wd_createviscomp_section1_texteffects_video_VF10188896900:04:13.5"/>
                        </p:tgtEl>
                      </p:cond>
                    </p:stCondLst>
                    <p:endSync evt="end" delay="0">
                      <p:rtn val="all"/>
                    </p:endSync>
                    <p:childTnLst>
                      <p:par>
                        <p:cTn id="413" fill="hold">
                          <p:stCondLst>
                            <p:cond delay="0"/>
                          </p:stCondLst>
                          <p:childTnLst>
                            <p:par>
                              <p:cTn id="414" fill="hold">
                                <p:stCondLst>
                                  <p:cond delay="0"/>
                                </p:stCondLst>
                                <p:childTnLst>
                                  <p:par>
                                    <p:cTn id="415" presetID="10" presetClass="entr" presetSubtype="0" fill="hold" grpId="0" nodeType="withEffect">
                                      <p:stCondLst>
                                        <p:cond delay="0"/>
                                      </p:stCondLst>
                                      <p:childTnLst>
                                        <p:set>
                                          <p:cBhvr>
                                            <p:cTn id="416" dur="1" fill="hold">
                                              <p:stCondLst>
                                                <p:cond delay="0"/>
                                              </p:stCondLst>
                                            </p:cTn>
                                            <p:tgtEl>
                                              <p:spTgt spid="42"/>
                                            </p:tgtEl>
                                            <p:attrNameLst>
                                              <p:attrName>style.visibility</p:attrName>
                                            </p:attrNameLst>
                                          </p:cBhvr>
                                          <p:to>
                                            <p:strVal val="visible"/>
                                          </p:to>
                                        </p:set>
                                        <p:animEffect transition="in" filter="fade">
                                          <p:cBhvr>
                                            <p:cTn id="417" dur="200"/>
                                            <p:tgtEl>
                                              <p:spTgt spid="42"/>
                                            </p:tgtEl>
                                          </p:cBhvr>
                                        </p:animEffect>
                                      </p:childTnLst>
                                    </p:cTn>
                                  </p:par>
                                </p:childTnLst>
                              </p:cTn>
                            </p:par>
                          </p:childTnLst>
                        </p:cTn>
                      </p:par>
                    </p:childTnLst>
                  </p:cTn>
                  <p:nextCondLst>
                    <p:cond evt="onMediaBookmark" delay="0">
                      <p:tgtEl>
                        <p14:bmkTgt spid="4" bmkName="wd_createviscomp_section1_texteffects_video_VF10188896900:04:13.5"/>
                      </p:tgtEl>
                    </p:cond>
                  </p:nextCondLst>
                </p:seq>
                <p:seq concurrent="1" nextAc="seek">
                  <p:cTn id="418" restart="whenNotActive" fill="hold" evtFilter="cancelBubble" nodeType="interactiveSeq">
                    <p:stCondLst>
                      <p:cond evt="onMediaBookmark" delay="0">
                        <p:tgtEl>
                          <p14:bmkTgt spid="4" bmkName="wd_createviscomp_section1_texteffects_video_VF10188896900:04:23.2"/>
                        </p:tgtEl>
                      </p:cond>
                    </p:stCondLst>
                    <p:endSync evt="end" delay="0">
                      <p:rtn val="all"/>
                    </p:endSync>
                    <p:childTnLst>
                      <p:par>
                        <p:cTn id="419" fill="hold">
                          <p:stCondLst>
                            <p:cond delay="0"/>
                          </p:stCondLst>
                          <p:childTnLst>
                            <p:par>
                              <p:cTn id="420" fill="hold">
                                <p:stCondLst>
                                  <p:cond delay="0"/>
                                </p:stCondLst>
                                <p:childTnLst>
                                  <p:par>
                                    <p:cTn id="421" presetID="10" presetClass="exit" presetSubtype="0" fill="hold" grpId="1" nodeType="withEffect">
                                      <p:stCondLst>
                                        <p:cond delay="0"/>
                                      </p:stCondLst>
                                      <p:childTnLst>
                                        <p:animEffect transition="out" filter="fade">
                                          <p:cBhvr>
                                            <p:cTn id="422" dur="200"/>
                                            <p:tgtEl>
                                              <p:spTgt spid="42"/>
                                            </p:tgtEl>
                                          </p:cBhvr>
                                        </p:animEffect>
                                        <p:set>
                                          <p:cBhvr>
                                            <p:cTn id="423" dur="1" fill="hold">
                                              <p:stCondLst>
                                                <p:cond delay="199"/>
                                              </p:stCondLst>
                                            </p:cTn>
                                            <p:tgtEl>
                                              <p:spTgt spid="42"/>
                                            </p:tgtEl>
                                            <p:attrNameLst>
                                              <p:attrName>style.visibility</p:attrName>
                                            </p:attrNameLst>
                                          </p:cBhvr>
                                          <p:to>
                                            <p:strVal val="hidden"/>
                                          </p:to>
                                        </p:set>
                                      </p:childTnLst>
                                    </p:cTn>
                                  </p:par>
                                </p:childTnLst>
                              </p:cTn>
                            </p:par>
                          </p:childTnLst>
                        </p:cTn>
                      </p:par>
                    </p:childTnLst>
                  </p:cTn>
                  <p:nextCondLst>
                    <p:cond evt="onMediaBookmark" delay="0">
                      <p:tgtEl>
                        <p14:bmkTgt spid="4" bmkName="wd_createviscomp_section1_texteffects_video_VF10188896900:04:23.2"/>
                      </p:tgtEl>
                    </p:cond>
                  </p:nextCondLst>
                </p:seq>
                <p:seq concurrent="1" nextAc="seek">
                  <p:cTn id="424" restart="whenNotActive" fill="hold" evtFilter="cancelBubble" nodeType="interactiveSeq">
                    <p:stCondLst>
                      <p:cond evt="onMediaBookmark" delay="0">
                        <p:tgtEl>
                          <p14:bmkTgt spid="4" bmkName="wd_createviscomp_section1_texteffects_video_VF10188896900:04:23.3"/>
                        </p:tgtEl>
                      </p:cond>
                    </p:stCondLst>
                    <p:endSync evt="end" delay="0">
                      <p:rtn val="all"/>
                    </p:endSync>
                    <p:childTnLst>
                      <p:par>
                        <p:cTn id="425" fill="hold">
                          <p:stCondLst>
                            <p:cond delay="0"/>
                          </p:stCondLst>
                          <p:childTnLst>
                            <p:par>
                              <p:cTn id="426" fill="hold">
                                <p:stCondLst>
                                  <p:cond delay="0"/>
                                </p:stCondLst>
                                <p:childTnLst>
                                  <p:par>
                                    <p:cTn id="427" presetID="10" presetClass="entr" presetSubtype="0" fill="hold" grpId="0" nodeType="withEffect">
                                      <p:stCondLst>
                                        <p:cond delay="0"/>
                                      </p:stCondLst>
                                      <p:childTnLst>
                                        <p:set>
                                          <p:cBhvr>
                                            <p:cTn id="428" dur="1" fill="hold">
                                              <p:stCondLst>
                                                <p:cond delay="0"/>
                                              </p:stCondLst>
                                            </p:cTn>
                                            <p:tgtEl>
                                              <p:spTgt spid="43"/>
                                            </p:tgtEl>
                                            <p:attrNameLst>
                                              <p:attrName>style.visibility</p:attrName>
                                            </p:attrNameLst>
                                          </p:cBhvr>
                                          <p:to>
                                            <p:strVal val="visible"/>
                                          </p:to>
                                        </p:set>
                                        <p:animEffect transition="in" filter="fade">
                                          <p:cBhvr>
                                            <p:cTn id="429" dur="200"/>
                                            <p:tgtEl>
                                              <p:spTgt spid="43"/>
                                            </p:tgtEl>
                                          </p:cBhvr>
                                        </p:animEffect>
                                      </p:childTnLst>
                                    </p:cTn>
                                  </p:par>
                                </p:childTnLst>
                              </p:cTn>
                            </p:par>
                          </p:childTnLst>
                        </p:cTn>
                      </p:par>
                    </p:childTnLst>
                  </p:cTn>
                  <p:nextCondLst>
                    <p:cond evt="onMediaBookmark" delay="0">
                      <p:tgtEl>
                        <p14:bmkTgt spid="4" bmkName="wd_createviscomp_section1_texteffects_video_VF10188896900:04:23.3"/>
                      </p:tgtEl>
                    </p:cond>
                  </p:nextCondLst>
                </p:seq>
                <p:seq concurrent="1" nextAc="seek">
                  <p:cTn id="430" restart="whenNotActive" fill="hold" evtFilter="cancelBubble" nodeType="interactiveSeq">
                    <p:stCondLst>
                      <p:cond evt="onMediaBookmark" delay="0">
                        <p:tgtEl>
                          <p14:bmkTgt spid="4" bmkName="wd_createviscomp_section1_texteffects_video_VF10188896900:04:36.5"/>
                        </p:tgtEl>
                      </p:cond>
                    </p:stCondLst>
                    <p:endSync evt="end" delay="0">
                      <p:rtn val="all"/>
                    </p:endSync>
                    <p:childTnLst>
                      <p:par>
                        <p:cTn id="431" fill="hold">
                          <p:stCondLst>
                            <p:cond delay="0"/>
                          </p:stCondLst>
                          <p:childTnLst>
                            <p:par>
                              <p:cTn id="432" fill="hold">
                                <p:stCondLst>
                                  <p:cond delay="0"/>
                                </p:stCondLst>
                                <p:childTnLst>
                                  <p:par>
                                    <p:cTn id="433" presetID="10" presetClass="exit" presetSubtype="0" fill="hold" grpId="1" nodeType="withEffect">
                                      <p:stCondLst>
                                        <p:cond delay="0"/>
                                      </p:stCondLst>
                                      <p:childTnLst>
                                        <p:animEffect transition="out" filter="fade">
                                          <p:cBhvr>
                                            <p:cTn id="434" dur="200"/>
                                            <p:tgtEl>
                                              <p:spTgt spid="43"/>
                                            </p:tgtEl>
                                          </p:cBhvr>
                                        </p:animEffect>
                                        <p:set>
                                          <p:cBhvr>
                                            <p:cTn id="435" dur="1" fill="hold">
                                              <p:stCondLst>
                                                <p:cond delay="199"/>
                                              </p:stCondLst>
                                            </p:cTn>
                                            <p:tgtEl>
                                              <p:spTgt spid="43"/>
                                            </p:tgtEl>
                                            <p:attrNameLst>
                                              <p:attrName>style.visibility</p:attrName>
                                            </p:attrNameLst>
                                          </p:cBhvr>
                                          <p:to>
                                            <p:strVal val="hidden"/>
                                          </p:to>
                                        </p:set>
                                      </p:childTnLst>
                                    </p:cTn>
                                  </p:par>
                                </p:childTnLst>
                              </p:cTn>
                            </p:par>
                          </p:childTnLst>
                        </p:cTn>
                      </p:par>
                    </p:childTnLst>
                  </p:cTn>
                  <p:nextCondLst>
                    <p:cond evt="onMediaBookmark" delay="0">
                      <p:tgtEl>
                        <p14:bmkTgt spid="4" bmkName="wd_createviscomp_section1_texteffects_video_VF10188896900:04:36.5"/>
                      </p:tgtEl>
                    </p:cond>
                  </p:nextCondLst>
                </p:seq>
                <p:seq concurrent="1" nextAc="seek">
                  <p:cTn id="436" restart="whenNotActive" fill="hold" evtFilter="cancelBubble" nodeType="interactiveSeq">
                    <p:stCondLst>
                      <p:cond evt="onMediaBookmark" delay="0">
                        <p:tgtEl>
                          <p14:bmkTgt spid="4" bmkName="wd_createviscomp_section1_texteffects_video_VF10188896900:04:36.6"/>
                        </p:tgtEl>
                      </p:cond>
                    </p:stCondLst>
                    <p:endSync evt="end" delay="0">
                      <p:rtn val="all"/>
                    </p:endSync>
                    <p:childTnLst>
                      <p:par>
                        <p:cTn id="437" fill="hold">
                          <p:stCondLst>
                            <p:cond delay="0"/>
                          </p:stCondLst>
                          <p:childTnLst>
                            <p:par>
                              <p:cTn id="438" fill="hold">
                                <p:stCondLst>
                                  <p:cond delay="0"/>
                                </p:stCondLst>
                                <p:childTnLst>
                                  <p:par>
                                    <p:cTn id="439" presetID="10" presetClass="entr" presetSubtype="0" fill="hold" grpId="0" nodeType="withEffect">
                                      <p:stCondLst>
                                        <p:cond delay="0"/>
                                      </p:stCondLst>
                                      <p:childTnLst>
                                        <p:set>
                                          <p:cBhvr>
                                            <p:cTn id="440" dur="1" fill="hold">
                                              <p:stCondLst>
                                                <p:cond delay="0"/>
                                              </p:stCondLst>
                                            </p:cTn>
                                            <p:tgtEl>
                                              <p:spTgt spid="44"/>
                                            </p:tgtEl>
                                            <p:attrNameLst>
                                              <p:attrName>style.visibility</p:attrName>
                                            </p:attrNameLst>
                                          </p:cBhvr>
                                          <p:to>
                                            <p:strVal val="visible"/>
                                          </p:to>
                                        </p:set>
                                        <p:animEffect transition="in" filter="fade">
                                          <p:cBhvr>
                                            <p:cTn id="441" dur="200"/>
                                            <p:tgtEl>
                                              <p:spTgt spid="44"/>
                                            </p:tgtEl>
                                          </p:cBhvr>
                                        </p:animEffect>
                                      </p:childTnLst>
                                    </p:cTn>
                                  </p:par>
                                </p:childTnLst>
                              </p:cTn>
                            </p:par>
                          </p:childTnLst>
                        </p:cTn>
                      </p:par>
                    </p:childTnLst>
                  </p:cTn>
                  <p:nextCondLst>
                    <p:cond evt="onMediaBookmark" delay="0">
                      <p:tgtEl>
                        <p14:bmkTgt spid="4" bmkName="wd_createviscomp_section1_texteffects_video_VF10188896900:04:36.6"/>
                      </p:tgtEl>
                    </p:cond>
                  </p:nextCondLst>
                </p:seq>
                <p:seq concurrent="1" nextAc="seek">
                  <p:cTn id="442" restart="whenNotActive" fill="hold" evtFilter="cancelBubble" nodeType="interactiveSeq">
                    <p:stCondLst>
                      <p:cond evt="onMediaBookmark" delay="0">
                        <p:tgtEl>
                          <p14:bmkTgt spid="4" bmkName="wd_createviscomp_section1_texteffects_video_VF10188896900:04:42.9"/>
                        </p:tgtEl>
                      </p:cond>
                    </p:stCondLst>
                    <p:endSync evt="end" delay="0">
                      <p:rtn val="all"/>
                    </p:endSync>
                    <p:childTnLst>
                      <p:par>
                        <p:cTn id="443" fill="hold">
                          <p:stCondLst>
                            <p:cond delay="0"/>
                          </p:stCondLst>
                          <p:childTnLst>
                            <p:par>
                              <p:cTn id="444" fill="hold">
                                <p:stCondLst>
                                  <p:cond delay="0"/>
                                </p:stCondLst>
                                <p:childTnLst>
                                  <p:par>
                                    <p:cTn id="445" presetID="10" presetClass="exit" presetSubtype="0" fill="hold" grpId="1" nodeType="withEffect">
                                      <p:stCondLst>
                                        <p:cond delay="0"/>
                                      </p:stCondLst>
                                      <p:childTnLst>
                                        <p:animEffect transition="out" filter="fade">
                                          <p:cBhvr>
                                            <p:cTn id="446" dur="200"/>
                                            <p:tgtEl>
                                              <p:spTgt spid="44"/>
                                            </p:tgtEl>
                                          </p:cBhvr>
                                        </p:animEffect>
                                        <p:set>
                                          <p:cBhvr>
                                            <p:cTn id="447" dur="1" fill="hold">
                                              <p:stCondLst>
                                                <p:cond delay="199"/>
                                              </p:stCondLst>
                                            </p:cTn>
                                            <p:tgtEl>
                                              <p:spTgt spid="44"/>
                                            </p:tgtEl>
                                            <p:attrNameLst>
                                              <p:attrName>style.visibility</p:attrName>
                                            </p:attrNameLst>
                                          </p:cBhvr>
                                          <p:to>
                                            <p:strVal val="hidden"/>
                                          </p:to>
                                        </p:set>
                                      </p:childTnLst>
                                    </p:cTn>
                                  </p:par>
                                </p:childTnLst>
                              </p:cTn>
                            </p:par>
                          </p:childTnLst>
                        </p:cTn>
                      </p:par>
                    </p:childTnLst>
                  </p:cTn>
                  <p:nextCondLst>
                    <p:cond evt="onMediaBookmark" delay="0">
                      <p:tgtEl>
                        <p14:bmkTgt spid="4" bmkName="wd_createviscomp_section1_texteffects_video_VF10188896900:04:42.9"/>
                      </p:tgtEl>
                    </p:cond>
                  </p:nextCondLst>
                </p:seq>
                <p:seq concurrent="1" nextAc="seek">
                  <p:cTn id="448" restart="whenNotActive" fill="hold" evtFilter="cancelBubble" nodeType="interactiveSeq">
                    <p:stCondLst>
                      <p:cond evt="onMediaBookmark" delay="0">
                        <p:tgtEl>
                          <p14:bmkTgt spid="4" bmkName="wd_createviscomp_section1_texteffects_video_VF10188896900:04:43.0"/>
                        </p:tgtEl>
                      </p:cond>
                    </p:stCondLst>
                    <p:endSync evt="end" delay="0">
                      <p:rtn val="all"/>
                    </p:endSync>
                    <p:childTnLst>
                      <p:par>
                        <p:cTn id="449" fill="hold">
                          <p:stCondLst>
                            <p:cond delay="0"/>
                          </p:stCondLst>
                          <p:childTnLst>
                            <p:par>
                              <p:cTn id="450" fill="hold">
                                <p:stCondLst>
                                  <p:cond delay="0"/>
                                </p:stCondLst>
                                <p:childTnLst>
                                  <p:par>
                                    <p:cTn id="451" presetID="10" presetClass="entr" presetSubtype="0" fill="hold" grpId="0" nodeType="withEffect">
                                      <p:stCondLst>
                                        <p:cond delay="0"/>
                                      </p:stCondLst>
                                      <p:childTnLst>
                                        <p:set>
                                          <p:cBhvr>
                                            <p:cTn id="452" dur="1" fill="hold">
                                              <p:stCondLst>
                                                <p:cond delay="0"/>
                                              </p:stCondLst>
                                            </p:cTn>
                                            <p:tgtEl>
                                              <p:spTgt spid="45"/>
                                            </p:tgtEl>
                                            <p:attrNameLst>
                                              <p:attrName>style.visibility</p:attrName>
                                            </p:attrNameLst>
                                          </p:cBhvr>
                                          <p:to>
                                            <p:strVal val="visible"/>
                                          </p:to>
                                        </p:set>
                                        <p:animEffect transition="in" filter="fade">
                                          <p:cBhvr>
                                            <p:cTn id="453" dur="200"/>
                                            <p:tgtEl>
                                              <p:spTgt spid="45"/>
                                            </p:tgtEl>
                                          </p:cBhvr>
                                        </p:animEffect>
                                      </p:childTnLst>
                                    </p:cTn>
                                  </p:par>
                                </p:childTnLst>
                              </p:cTn>
                            </p:par>
                          </p:childTnLst>
                        </p:cTn>
                      </p:par>
                    </p:childTnLst>
                  </p:cTn>
                  <p:nextCondLst>
                    <p:cond evt="onMediaBookmark" delay="0">
                      <p:tgtEl>
                        <p14:bmkTgt spid="4" bmkName="wd_createviscomp_section1_texteffects_video_VF10188896900:04:43.0"/>
                      </p:tgtEl>
                    </p:cond>
                  </p:nextCondLst>
                </p:seq>
                <p:seq concurrent="1" nextAc="seek">
                  <p:cTn id="454" restart="whenNotActive" fill="hold" evtFilter="cancelBubble" nodeType="interactiveSeq">
                    <p:stCondLst>
                      <p:cond evt="onMediaBookmark" delay="0">
                        <p:tgtEl>
                          <p14:bmkTgt spid="4" bmkName="wd_createviscomp_section1_texteffects_video_VF10188896900:04:46.6"/>
                        </p:tgtEl>
                      </p:cond>
                    </p:stCondLst>
                    <p:endSync evt="end" delay="0">
                      <p:rtn val="all"/>
                    </p:endSync>
                    <p:childTnLst>
                      <p:par>
                        <p:cTn id="455" fill="hold">
                          <p:stCondLst>
                            <p:cond delay="0"/>
                          </p:stCondLst>
                          <p:childTnLst>
                            <p:par>
                              <p:cTn id="456" fill="hold">
                                <p:stCondLst>
                                  <p:cond delay="0"/>
                                </p:stCondLst>
                                <p:childTnLst>
                                  <p:par>
                                    <p:cTn id="457" presetID="10" presetClass="exit" presetSubtype="0" fill="hold" grpId="1" nodeType="withEffect">
                                      <p:stCondLst>
                                        <p:cond delay="0"/>
                                      </p:stCondLst>
                                      <p:childTnLst>
                                        <p:animEffect transition="out" filter="fade">
                                          <p:cBhvr>
                                            <p:cTn id="458" dur="200"/>
                                            <p:tgtEl>
                                              <p:spTgt spid="45"/>
                                            </p:tgtEl>
                                          </p:cBhvr>
                                        </p:animEffect>
                                        <p:set>
                                          <p:cBhvr>
                                            <p:cTn id="459" dur="1" fill="hold">
                                              <p:stCondLst>
                                                <p:cond delay="199"/>
                                              </p:stCondLst>
                                            </p:cTn>
                                            <p:tgtEl>
                                              <p:spTgt spid="45"/>
                                            </p:tgtEl>
                                            <p:attrNameLst>
                                              <p:attrName>style.visibility</p:attrName>
                                            </p:attrNameLst>
                                          </p:cBhvr>
                                          <p:to>
                                            <p:strVal val="hidden"/>
                                          </p:to>
                                        </p:set>
                                      </p:childTnLst>
                                    </p:cTn>
                                  </p:par>
                                </p:childTnLst>
                              </p:cTn>
                            </p:par>
                          </p:childTnLst>
                        </p:cTn>
                      </p:par>
                    </p:childTnLst>
                  </p:cTn>
                  <p:nextCondLst>
                    <p:cond evt="onMediaBookmark" delay="0">
                      <p:tgtEl>
                        <p14:bmkTgt spid="4" bmkName="wd_createviscomp_section1_texteffects_video_VF10188896900:04:46.6"/>
                      </p:tgtEl>
                    </p:cond>
                  </p:nextCondLst>
                </p:seq>
                <p:seq concurrent="1" nextAc="seek">
                  <p:cTn id="460" restart="whenNotActive" fill="hold" evtFilter="cancelBubble" nodeType="interactiveSeq">
                    <p:stCondLst>
                      <p:cond evt="onMediaBookmark" delay="0">
                        <p:tgtEl>
                          <p14:bmkTgt spid="4" bmkName="wd_createviscomp_section1_texteffects_video_VF10188896900:04:46.7"/>
                        </p:tgtEl>
                      </p:cond>
                    </p:stCondLst>
                    <p:endSync evt="end" delay="0">
                      <p:rtn val="all"/>
                    </p:endSync>
                    <p:childTnLst>
                      <p:par>
                        <p:cTn id="461" fill="hold">
                          <p:stCondLst>
                            <p:cond delay="0"/>
                          </p:stCondLst>
                          <p:childTnLst>
                            <p:par>
                              <p:cTn id="462" fill="hold">
                                <p:stCondLst>
                                  <p:cond delay="0"/>
                                </p:stCondLst>
                                <p:childTnLst>
                                  <p:par>
                                    <p:cTn id="463" presetID="10" presetClass="entr" presetSubtype="0" fill="hold" grpId="0" nodeType="withEffect">
                                      <p:stCondLst>
                                        <p:cond delay="0"/>
                                      </p:stCondLst>
                                      <p:childTnLst>
                                        <p:set>
                                          <p:cBhvr>
                                            <p:cTn id="464" dur="1" fill="hold">
                                              <p:stCondLst>
                                                <p:cond delay="0"/>
                                              </p:stCondLst>
                                            </p:cTn>
                                            <p:tgtEl>
                                              <p:spTgt spid="46"/>
                                            </p:tgtEl>
                                            <p:attrNameLst>
                                              <p:attrName>style.visibility</p:attrName>
                                            </p:attrNameLst>
                                          </p:cBhvr>
                                          <p:to>
                                            <p:strVal val="visible"/>
                                          </p:to>
                                        </p:set>
                                        <p:animEffect transition="in" filter="fade">
                                          <p:cBhvr>
                                            <p:cTn id="465" dur="200"/>
                                            <p:tgtEl>
                                              <p:spTgt spid="46"/>
                                            </p:tgtEl>
                                          </p:cBhvr>
                                        </p:animEffect>
                                      </p:childTnLst>
                                    </p:cTn>
                                  </p:par>
                                </p:childTnLst>
                              </p:cTn>
                            </p:par>
                          </p:childTnLst>
                        </p:cTn>
                      </p:par>
                    </p:childTnLst>
                  </p:cTn>
                  <p:nextCondLst>
                    <p:cond evt="onMediaBookmark" delay="0">
                      <p:tgtEl>
                        <p14:bmkTgt spid="4" bmkName="wd_createviscomp_section1_texteffects_video_VF10188896900:04:46.7"/>
                      </p:tgtEl>
                    </p:cond>
                  </p:nextCondLst>
                </p:seq>
                <p:seq concurrent="1" nextAc="seek">
                  <p:cTn id="466" restart="whenNotActive" fill="hold" evtFilter="cancelBubble" nodeType="interactiveSeq">
                    <p:stCondLst>
                      <p:cond evt="onMediaBookmark" delay="0">
                        <p:tgtEl>
                          <p14:bmkTgt spid="4" bmkName="wd_createviscomp_section1_texteffects_video_VF10188896900:04:55.6"/>
                        </p:tgtEl>
                      </p:cond>
                    </p:stCondLst>
                    <p:endSync evt="end" delay="0">
                      <p:rtn val="all"/>
                    </p:endSync>
                    <p:childTnLst>
                      <p:par>
                        <p:cTn id="467" fill="hold">
                          <p:stCondLst>
                            <p:cond delay="0"/>
                          </p:stCondLst>
                          <p:childTnLst>
                            <p:par>
                              <p:cTn id="468" fill="hold">
                                <p:stCondLst>
                                  <p:cond delay="0"/>
                                </p:stCondLst>
                                <p:childTnLst>
                                  <p:par>
                                    <p:cTn id="469" presetID="10" presetClass="exit" presetSubtype="0" fill="hold" grpId="1" nodeType="withEffect">
                                      <p:stCondLst>
                                        <p:cond delay="0"/>
                                      </p:stCondLst>
                                      <p:childTnLst>
                                        <p:animEffect transition="out" filter="fade">
                                          <p:cBhvr>
                                            <p:cTn id="470" dur="200"/>
                                            <p:tgtEl>
                                              <p:spTgt spid="46"/>
                                            </p:tgtEl>
                                          </p:cBhvr>
                                        </p:animEffect>
                                        <p:set>
                                          <p:cBhvr>
                                            <p:cTn id="471" dur="1" fill="hold">
                                              <p:stCondLst>
                                                <p:cond delay="199"/>
                                              </p:stCondLst>
                                            </p:cTn>
                                            <p:tgtEl>
                                              <p:spTgt spid="46"/>
                                            </p:tgtEl>
                                            <p:attrNameLst>
                                              <p:attrName>style.visibility</p:attrName>
                                            </p:attrNameLst>
                                          </p:cBhvr>
                                          <p:to>
                                            <p:strVal val="hidden"/>
                                          </p:to>
                                        </p:set>
                                      </p:childTnLst>
                                    </p:cTn>
                                  </p:par>
                                </p:childTnLst>
                              </p:cTn>
                            </p:par>
                          </p:childTnLst>
                        </p:cTn>
                      </p:par>
                    </p:childTnLst>
                  </p:cTn>
                  <p:nextCondLst>
                    <p:cond evt="onMediaBookmark" delay="0">
                      <p:tgtEl>
                        <p14:bmkTgt spid="4" bmkName="wd_createviscomp_section1_texteffects_video_VF10188896900:04:55.6"/>
                      </p:tgtEl>
                    </p:cond>
                  </p:nextCondLst>
                </p:seq>
              </p:childTnLst>
            </p:cTn>
          </p:par>
        </p:tnLst>
        <p:bldLst>
          <p:bldP spid="7" grpId="0" build="p"/>
          <p:bldP spid="8" grpId="0" animBg="1"/>
          <p:bldP spid="8" grpId="1" animBg="1"/>
          <p:bldP spid="9" grpId="0" animBg="1"/>
          <p:bldP spid="9" grpId="1" animBg="1"/>
          <p:bldP spid="10" grpId="0" animBg="1"/>
          <p:bldP spid="10"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anim calcmode="lin" valueType="num">
                                          <p:cBhvr>
                                            <p:cTn id="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4"/>
                                            </p:tgtEl>
                                          </p:cBhvr>
                                        </p:cmd>
                                      </p:childTnLst>
                                    </p:cTn>
                                  </p:par>
                                </p:childTnLst>
                              </p:cTn>
                            </p:par>
                          </p:childTnLst>
                        </p:cTn>
                      </p:par>
                    </p:childTnLst>
                  </p:cTn>
                  <p:nextCondLst>
                    <p:cond evt="onClick" delay="0">
                      <p:tgtEl>
                        <p:spTgt spid="4"/>
                      </p:tgtEl>
                    </p:cond>
                  </p:nextCondLst>
                </p:seq>
                <p:video>
                  <p:cMediaNode vol="80000">
                    <p:cTn id="15" fill="hold" display="0">
                      <p:stCondLst>
                        <p:cond delay="indefinite"/>
                      </p:stCondLst>
                    </p:cTn>
                    <p:tgtEl>
                      <p:spTgt spid="4"/>
                    </p:tgtEl>
                  </p:cMediaNode>
                </p:video>
              </p:childTnLst>
            </p:cTn>
          </p:par>
        </p:tnLst>
        <p:bldLst>
          <p:bldP spid="7" grpId="0" build="p"/>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a:solidFill>
                  <a:srgbClr val="7F7F7F"/>
                </a:solidFill>
                <a:latin typeface="Microsoft YaHei" pitchFamily="34" charset="-122"/>
                <a:ea typeface="Microsoft YaHei" pitchFamily="34" charset="-122"/>
                <a:sym typeface="Calibri" pitchFamily="34" charset="0"/>
              </a:rPr>
              <a:t>像专业人员那样装点图片</a:t>
            </a:r>
            <a:endParaRPr lang="en-US" sz="3200" dirty="0">
              <a:latin typeface="Microsoft YaHei" pitchFamily="34" charset="-122"/>
              <a:ea typeface="Microsoft YaHei" pitchFamily="34" charset="-122"/>
            </a:endParaRPr>
          </a:p>
        </p:txBody>
      </p:sp>
      <p:sp>
        <p:nvSpPr>
          <p:cNvPr id="7" name="Text Placeholder 6"/>
          <p:cNvSpPr>
            <a:spLocks noGrp="1"/>
          </p:cNvSpPr>
          <p:nvPr>
            <p:ph type="body" sz="quarter" idx="13"/>
          </p:nvPr>
        </p:nvSpPr>
        <p:spPr/>
        <p:txBody>
          <a:bodyPr/>
          <a:lstStyle/>
          <a:p>
            <a:pPr fontAlgn="base">
              <a:spcAft>
                <a:spcPct val="0"/>
              </a:spcAft>
            </a:pPr>
            <a:r>
              <a:rPr lang="en-US">
                <a:solidFill>
                  <a:srgbClr val="7F7F7F"/>
                </a:solidFill>
                <a:latin typeface="Microsoft YaHei" pitchFamily="34" charset="-122"/>
                <a:ea typeface="Microsoft YaHei" pitchFamily="34" charset="-122"/>
                <a:sym typeface="Calibri" pitchFamily="34" charset="0"/>
              </a:rPr>
              <a:t>指向视频底部可查看视频控件。 拖动或指向进度栏可向前或向后移动。</a:t>
            </a:r>
          </a:p>
        </p:txBody>
      </p:sp>
      <p:sp>
        <p:nvSpPr>
          <p:cNvPr id="6" name="Footer Placeholder 3"/>
          <p:cNvSpPr>
            <a:spLocks noGrp="1"/>
          </p:cNvSpPr>
          <p:nvPr>
            <p:ph type="ftr" sz="quarter" idx="11"/>
          </p:nvPr>
        </p:nvSpPr>
        <p:spPr>
          <a:xfrm>
            <a:off x="1828800" y="6356350"/>
            <a:ext cx="5486400" cy="365125"/>
          </a:xfrm>
        </p:spPr>
        <p:txBody>
          <a:bodyPr/>
          <a:lstStyle/>
          <a:p>
            <a:pPr fontAlgn="base">
              <a:spcBef>
                <a:spcPct val="0"/>
              </a:spcBef>
              <a:spcAft>
                <a:spcPct val="0"/>
              </a:spcAft>
              <a:buSzPct val="100000"/>
            </a:pPr>
            <a:r>
              <a:rPr lang="en-US">
                <a:solidFill>
                  <a:srgbClr val="898989"/>
                </a:solidFill>
                <a:latin typeface="Microsoft YaHei" pitchFamily="34" charset="-122"/>
                <a:ea typeface="Microsoft YaHei" pitchFamily="34" charset="-122"/>
                <a:sym typeface="Calibri" pitchFamily="34" charset="0"/>
              </a:rPr>
              <a:t>在 Word 2010 中创建具有视觉冲击力的文档</a:t>
            </a:r>
          </a:p>
        </p:txBody>
      </p:sp>
      <p:pic>
        <p:nvPicPr>
          <p:cNvPr id="5" name="wd_createviscomp_section2_pictureedtools_video_VF101888970.wmv">
            <a:hlinkClick r:id="" action="ppaction://media"/>
          </p:cNvPr>
          <p:cNvPicPr>
            <a:picLocks noGrp="1" noChangeAspect="1"/>
          </p:cNvPicPr>
          <p:nvPr>
            <p:ph idx="1"/>
            <a:videoFile r:link="rId2"/>
            <p:custDataLst>
              <p:tags r:id="rId3"/>
            </p:custDataLst>
            <p:extLst>
              <p:ext uri="{DAA4B4D4-6D71-4841-9C94-3DE7FCFB9230}">
                <p14:media xmlns:p14="http://schemas.microsoft.com/office/powerpoint/2010/main" r:embed="rId1">
                  <p14:bmkLst>
                    <p14:bmk name="wd_createviscomp_section2_pictureedtools_video_VF10188897000:00:01.8" time="1833"/>
                    <p14:bmk name="wd_createviscomp_section2_pictureedtools_video_VF10188897000:00:08.7" time="8767"/>
                    <p14:bmk name="wd_createviscomp_section2_pictureedtools_video_VF10188897000:00:08.8" time="8867"/>
                    <p14:bmk name="wd_createviscomp_section2_pictureedtools_video_VF10188897000:00:18.2" time="18233"/>
                    <p14:bmk name="wd_createviscomp_section2_pictureedtools_video_VF10188897000:00:18.3" time="18333"/>
                    <p14:bmk name="wd_createviscomp_section2_pictureedtools_video_VF10188897000:00:21.9" time="21967"/>
                    <p14:bmk name="wd_createviscomp_section2_pictureedtools_video_VF10188897000:00:22.0" time="22067"/>
                    <p14:bmk name="wd_createviscomp_section2_pictureedtools_video_VF10188897000:00:27.8" time="27833"/>
                    <p14:bmk name="wd_createviscomp_section2_pictureedtools_video_VF10188897000:00:27.9" time="27933"/>
                    <p14:bmk name="wd_createviscomp_section2_pictureedtools_video_VF10188897000:00:32.4" time="32400"/>
                    <p14:bmk name="wd_createviscomp_section2_pictureedtools_video_VF10188897000:00:32.5" time="32500"/>
                    <p14:bmk name="wd_createviscomp_section2_pictureedtools_video_VF10188897000:00:39.3" time="39300"/>
                    <p14:bmk name="wd_createviscomp_section2_pictureedtools_video_VF10188897000:00:39.4" time="39400"/>
                    <p14:bmk name="wd_createviscomp_section2_pictureedtools_video_VF10188897000:00:50.3" time="50333"/>
                    <p14:bmk name="wd_createviscomp_section2_pictureedtools_video_VF10188897000:00:50.4" time="50433"/>
                    <p14:bmk name="wd_createviscomp_section2_pictureedtools_video_VF10188897000:00:56.4" time="56433"/>
                    <p14:bmk name="wd_createviscomp_section2_pictureedtools_video_VF10188897000:00:56.5" time="56533"/>
                    <p14:bmk name="wd_createviscomp_section2_pictureedtools_video_VF10188897000:01:19.4" time="79400"/>
                    <p14:bmk name="wd_createviscomp_section2_pictureedtools_video_VF10188897000:01:19.5" time="79500"/>
                    <p14:bmk name="wd_createviscomp_section2_pictureedtools_video_VF10188897000:01:27.6" time="87633"/>
                    <p14:bmk name="wd_createviscomp_section2_pictureedtools_video_VF10188897000:01:27.7" time="87733"/>
                    <p14:bmk name="wd_createviscomp_section2_pictureedtools_video_VF10188897000:01:34.4" time="94467"/>
                    <p14:bmk name="wd_createviscomp_section2_pictureedtools_video_VF10188897000:01:34.5" time="94567"/>
                    <p14:bmk name="wd_createviscomp_section2_pictureedtools_video_VF10188897000:01:38.6" time="98600"/>
                    <p14:bmk name="wd_createviscomp_section2_pictureedtools_video_VF10188897000:01:38.7" time="98700"/>
                    <p14:bmk name="wd_createviscomp_section2_pictureedtools_video_VF10188897000:01:45.3" time="105367"/>
                    <p14:bmk name="wd_createviscomp_section2_pictureedtools_video_VF10188897000:01:45.4" time="105467"/>
                    <p14:bmk name="wd_createviscomp_section2_pictureedtools_video_VF10188897000:01:55.5" time="115533"/>
                    <p14:bmk name="wd_createviscomp_section2_pictureedtools_video_VF10188897000:01:55.6" time="115633"/>
                    <p14:bmk name="wd_createviscomp_section2_pictureedtools_video_VF10188897000:01:59.8" time="119867"/>
                    <p14:bmk name="wd_createviscomp_section2_pictureedtools_video_VF10188897000:01:59.9" time="119967"/>
                    <p14:bmk name="wd_createviscomp_section2_pictureedtools_video_VF10188897000:02:05.5" time="125567"/>
                    <p14:bmk name="wd_createviscomp_section2_pictureedtools_video_VF10188897000:02:05.6" time="125667"/>
                    <p14:bmk name="wd_createviscomp_section2_pictureedtools_video_VF10188897000:02:15.3" time="135333"/>
                    <p14:bmk name="wd_createviscomp_section2_pictureedtools_video_VF10188897000:02:15.4" time="135433"/>
                    <p14:bmk name="wd_createviscomp_section2_pictureedtools_video_VF10188897000:02:23.4" time="143433"/>
                    <p14:bmk name="wd_createviscomp_section2_pictureedtools_video_VF10188897000:02:23.5" time="143533"/>
                    <p14:bmk name="wd_createviscomp_section2_pictureedtools_video_VF10188897000:02:31.0" time="151000"/>
                    <p14:bmk name="wd_createviscomp_section2_pictureedtools_video_VF10188897000:02:31.1" time="151100"/>
                    <p14:bmk name="wd_createviscomp_section2_pictureedtools_video_VF10188897000:02:37.6" time="157600"/>
                    <p14:bmk name="wd_createviscomp_section2_pictureedtools_video_VF10188897000:02:37.7" time="157700"/>
                    <p14:bmk name="wd_createviscomp_section2_pictureedtools_video_VF10188897000:02:42.0" time="162000"/>
                    <p14:bmk name="wd_createviscomp_section2_pictureedtools_video_VF10188897000:02:42.1" time="162100"/>
                    <p14:bmk name="wd_createviscomp_section2_pictureedtools_video_VF10188897000:02:52.4" time="172433"/>
                    <p14:bmk name="wd_createviscomp_section2_pictureedtools_video_VF10188897000:02:52.5" time="172533"/>
                    <p14:bmk name="wd_createviscomp_section2_pictureedtools_video_VF10188897000:03:01.6" time="181667"/>
                    <p14:bmk name="wd_createviscomp_section2_pictureedtools_video_VF10188897000:03:01.7" time="181767"/>
                    <p14:bmk name="wd_createviscomp_section2_pictureedtools_video_VF10188897000:03:22.8" time="202800"/>
                    <p14:bmk name="wd_createviscomp_section2_pictureedtools_video_VF10188897000:03:22.9" time="202900"/>
                    <p14:bmk name="wd_createviscomp_section2_pictureedtools_video_VF10188897000:03:26.9" time="206900"/>
                    <p14:bmk name="wd_createviscomp_section2_pictureedtools_video_VF10188897000:03:27.0" time="207000"/>
                    <p14:bmk name="wd_createviscomp_section2_pictureedtools_video_VF10188897000:03:34.7" time="214733"/>
                    <p14:bmk name="wd_createviscomp_section2_pictureedtools_video_VF10188897000:03:34.8" time="214833"/>
                    <p14:bmk name="wd_createviscomp_section2_pictureedtools_video_VF10188897000:04:06.1" time="246167"/>
                    <p14:bmk name="wd_createviscomp_section2_pictureedtools_video_VF10188897000:04:06.2" time="246267"/>
                    <p14:bmk name="wd_createviscomp_section2_pictureedtools_video_VF10188897000:04:12.6" time="252667"/>
                    <p14:bmk name="wd_createviscomp_section2_pictureedtools_video_VF10188897000:04:12.7" time="252767"/>
                    <p14:bmk name="wd_createviscomp_section2_pictureedtools_video_VF10188897000:04:18.1" time="258133"/>
                    <p14:bmk name="wd_createviscomp_section2_pictureedtools_video_VF10188897000:04:18.2" time="258233"/>
                    <p14:bmk name="wd_createviscomp_section2_pictureedtools_video_VF10188897000:04:35.3" time="275367"/>
                    <p14:bmk name="wd_createviscomp_section2_pictureedtools_video_VF10188897000:04:35.4" time="275467"/>
                    <p14:bmk name="wd_createviscomp_section2_pictureedtools_video_VF10188897000:04:40.7" time="280700"/>
                    <p14:bmk name="wd_createviscomp_section2_pictureedtools_video_VF10188897000:04:40.8" time="280800"/>
                    <p14:bmk name="wd_createviscomp_section2_pictureedtools_video_VF10188897000:04:43.9" time="283967"/>
                    <p14:bmk name="wd_createviscomp_section2_pictureedtools_video_VF10188897000:04:44.0" time="284067"/>
                    <p14:bmk name="wd_createviscomp_section2_pictureedtools_video_VF10188897000:04:48.5" time="288533"/>
                    <p14:bmk name="wd_createviscomp_section2_pictureedtools_video_VF10188897000:04:48.6" time="288633"/>
                    <p14:bmk name="wd_createviscomp_section2_pictureedtools_video_VF10188897000:04:55.1" time="295167"/>
                    <p14:bmk name="wd_createviscomp_section2_pictureedtools_video_VF10188897000:04:55.2" time="295267"/>
                    <p14:bmk name="wd_createviscomp_section2_pictureedtools_video_VF10188897000:05:00.1" time="300100"/>
                  </p14:bmkLst>
                </p14:media>
              </p:ext>
            </p:extLst>
          </p:nvPr>
        </p:nvPicPr>
        <p:blipFill>
          <a:blip r:embed="rId41"/>
          <a:stretch>
            <a:fillRect/>
          </a:stretch>
        </p:blipFill>
        <p:spPr>
          <a:xfrm>
            <a:off x="1524000" y="992188"/>
            <a:ext cx="5943600" cy="4457700"/>
          </a:xfrm>
        </p:spPr>
      </p:pic>
      <p:sp>
        <p:nvSpPr>
          <p:cNvPr id="9" name="wd_createviscomp_section2_pictureedtools_video_VF101888970与上一个视频一样，我将再次演示如何创建自己的美工效果。00:00:01.8-00:00:08.7"/>
          <p:cNvSpPr txBox="1"/>
          <p:nvPr>
            <p:custDataLst>
              <p:tags r:id="rId4"/>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Microsoft YaHei"/>
              </a:rPr>
              <a:t> 与上一个视频一样，我将再次演示 如何创建自己的美工效果。</a:t>
            </a:r>
            <a:endParaRPr lang="en-US">
              <a:solidFill>
                <a:srgbClr val="FFFFFF"/>
              </a:solidFill>
              <a:latin typeface="Microsoft YaHei"/>
            </a:endParaRPr>
          </a:p>
        </p:txBody>
      </p:sp>
      <p:sp>
        <p:nvSpPr>
          <p:cNvPr id="10" name="wd_createviscomp_section2_pictureedtools_video_VF101888970这次不使用额外的照片编辑程序，而是在不退出00:00:08.8-00:00:18.2"/>
          <p:cNvSpPr txBox="1"/>
          <p:nvPr>
            <p:custDataLst>
              <p:tags r:id="rId5"/>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Microsoft YaHei"/>
              </a:rPr>
              <a:t> 这次不使用额外的照片编辑程序， 而是在不退出 </a:t>
            </a:r>
            <a:r>
              <a:rPr lang="en-US" altLang="zh-CN" smtClean="0">
                <a:solidFill>
                  <a:srgbClr val="FFFFFF"/>
                </a:solidFill>
                <a:latin typeface="Microsoft YaHei"/>
              </a:rPr>
              <a:t>Word 2010 </a:t>
            </a:r>
            <a:r>
              <a:rPr lang="zh-CN" altLang="en-US" smtClean="0">
                <a:solidFill>
                  <a:srgbClr val="FFFFFF"/>
                </a:solidFill>
                <a:latin typeface="Microsoft YaHei"/>
              </a:rPr>
              <a:t>的情况下编辑照片。</a:t>
            </a:r>
            <a:endParaRPr lang="en-US">
              <a:solidFill>
                <a:srgbClr val="FFFFFF"/>
              </a:solidFill>
              <a:latin typeface="Microsoft YaHei"/>
            </a:endParaRPr>
          </a:p>
        </p:txBody>
      </p:sp>
      <p:sp>
        <p:nvSpPr>
          <p:cNvPr id="11" name="wd_createviscomp_section2_pictureedtools_video_VF101888970Word提供了我所需的全部功能。00:00:18.3-00:00:21.9"/>
          <p:cNvSpPr txBox="1"/>
          <p:nvPr>
            <p:custDataLst>
              <p:tags r:id="rId6"/>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en-US" smtClean="0">
                <a:solidFill>
                  <a:srgbClr val="FFFFFF"/>
                </a:solidFill>
                <a:latin typeface="Microsoft YaHei"/>
              </a:rPr>
              <a:t> Word </a:t>
            </a:r>
            <a:r>
              <a:rPr lang="ja-JP" altLang="en-US" smtClean="0">
                <a:solidFill>
                  <a:srgbClr val="FFFFFF"/>
                </a:solidFill>
                <a:latin typeface="Microsoft YaHei"/>
              </a:rPr>
              <a:t>提供了我所需的全部功能。</a:t>
            </a:r>
            <a:endParaRPr lang="en-US">
              <a:solidFill>
                <a:srgbClr val="FFFFFF"/>
              </a:solidFill>
              <a:latin typeface="Microsoft YaHei"/>
            </a:endParaRPr>
          </a:p>
        </p:txBody>
      </p:sp>
      <p:sp>
        <p:nvSpPr>
          <p:cNvPr id="12" name="wd_createviscomp_section2_pictureedtools_video_VF101888970我在文档中插入了这张图片，想看看如何改进效果。00:00:22.0-00:00:27.8"/>
          <p:cNvSpPr txBox="1"/>
          <p:nvPr>
            <p:custDataLst>
              <p:tags r:id="rId7"/>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Microsoft YaHei"/>
              </a:rPr>
              <a:t> 我在文档中插入了这张图片，想看看如何改进效果。</a:t>
            </a:r>
            <a:endParaRPr lang="en-US">
              <a:solidFill>
                <a:srgbClr val="FFFFFF"/>
              </a:solidFill>
              <a:latin typeface="Microsoft YaHei"/>
            </a:endParaRPr>
          </a:p>
        </p:txBody>
      </p:sp>
      <p:sp>
        <p:nvSpPr>
          <p:cNvPr id="13" name="wd_createviscomp_section2_pictureedtools_video_VF101888970首先，我通过单击来选择该图片。00:00:27.9-00:00:32.4"/>
          <p:cNvSpPr txBox="1"/>
          <p:nvPr>
            <p:custDataLst>
              <p:tags r:id="rId8"/>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Microsoft YaHei"/>
              </a:rPr>
              <a:t> 首先，我通过单击来选择该图片。</a:t>
            </a:r>
            <a:endParaRPr lang="en-US">
              <a:solidFill>
                <a:srgbClr val="FFFFFF"/>
              </a:solidFill>
              <a:latin typeface="Microsoft YaHei"/>
            </a:endParaRPr>
          </a:p>
        </p:txBody>
      </p:sp>
      <p:sp>
        <p:nvSpPr>
          <p:cNvPr id="14" name="wd_createviscomp_section2_pictureedtools_video_VF101888970请注意，文档顶部的功能区显示“图片工具”和“格式”。00:00:32.5-00:00:39.3"/>
          <p:cNvSpPr txBox="1"/>
          <p:nvPr>
            <p:custDataLst>
              <p:tags r:id="rId9"/>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Microsoft YaHei"/>
              </a:rPr>
              <a:t> 请注意，文档顶部的功能区显示“图片工具”和“格式”。</a:t>
            </a:r>
            <a:endParaRPr lang="en-US">
              <a:solidFill>
                <a:srgbClr val="FFFFFF"/>
              </a:solidFill>
              <a:latin typeface="Microsoft YaHei"/>
            </a:endParaRPr>
          </a:p>
        </p:txBody>
      </p:sp>
      <p:sp>
        <p:nvSpPr>
          <p:cNvPr id="15" name="wd_createviscomp_section2_pictureedtools_video_VF101888970在文档中选择图片时，“图片工具”和“格式”选项卡自动显示。00:00:39.4-00:00:50.3"/>
          <p:cNvSpPr txBox="1"/>
          <p:nvPr>
            <p:custDataLst>
              <p:tags r:id="rId10"/>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Microsoft YaHei"/>
              </a:rPr>
              <a:t> 在文档中选择图片时，“图片工具” 和“格式”选项卡自动显示。</a:t>
            </a:r>
            <a:endParaRPr lang="en-US">
              <a:solidFill>
                <a:srgbClr val="FFFFFF"/>
              </a:solidFill>
              <a:latin typeface="Microsoft YaHei"/>
            </a:endParaRPr>
          </a:p>
        </p:txBody>
      </p:sp>
      <p:sp>
        <p:nvSpPr>
          <p:cNvPr id="16" name="wd_createviscomp_section2_pictureedtools_video_VF101888970我要进行设计工作，以下命令非常有用：00:00:50.4-00:00:56.4"/>
          <p:cNvSpPr txBox="1"/>
          <p:nvPr>
            <p:custDataLst>
              <p:tags r:id="rId11"/>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Microsoft YaHei"/>
              </a:rPr>
              <a:t> 我要进行设计工作，以下命令非常有用：</a:t>
            </a:r>
            <a:endParaRPr lang="en-US">
              <a:solidFill>
                <a:srgbClr val="FFFFFF"/>
              </a:solidFill>
              <a:latin typeface="Microsoft YaHei"/>
            </a:endParaRPr>
          </a:p>
        </p:txBody>
      </p:sp>
      <p:sp>
        <p:nvSpPr>
          <p:cNvPr id="17" name="wd_createviscomp_section2_pictureedtools_video_VF101888970“艺术效果”、“颜色”、“更正”和“删除背景”。00:00:56.5-00:01:19.4"/>
          <p:cNvSpPr txBox="1"/>
          <p:nvPr>
            <p:custDataLst>
              <p:tags r:id="rId12"/>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Microsoft YaHei"/>
              </a:rPr>
              <a:t> “艺术效果”、“颜色”、“更正”和“删除背景”。</a:t>
            </a:r>
            <a:endParaRPr lang="en-US">
              <a:solidFill>
                <a:srgbClr val="FFFFFF"/>
              </a:solidFill>
              <a:latin typeface="Microsoft YaHei"/>
            </a:endParaRPr>
          </a:p>
        </p:txBody>
      </p:sp>
      <p:sp>
        <p:nvSpPr>
          <p:cNvPr id="18" name="wd_createviscomp_section2_pictureedtools_video_VF101888970首先，我希望删除图片的背景并查看效果。00:01:19.5-00:01:27.6"/>
          <p:cNvSpPr txBox="1"/>
          <p:nvPr>
            <p:custDataLst>
              <p:tags r:id="rId13"/>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Microsoft YaHei"/>
              </a:rPr>
              <a:t> 首先，我希望删除图片的背景并查看效果。</a:t>
            </a:r>
            <a:endParaRPr lang="en-US">
              <a:solidFill>
                <a:srgbClr val="FFFFFF"/>
              </a:solidFill>
              <a:latin typeface="Microsoft YaHei"/>
            </a:endParaRPr>
          </a:p>
        </p:txBody>
      </p:sp>
      <p:sp>
        <p:nvSpPr>
          <p:cNvPr id="19" name="wd_createviscomp_section2_pictureedtools_video_VF101888970图片的大部分呈现出这种洋红色，这就是要删除的区域。00:01:27.7-00:01:34.4"/>
          <p:cNvSpPr txBox="1"/>
          <p:nvPr>
            <p:custDataLst>
              <p:tags r:id="rId14"/>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Microsoft YaHei"/>
              </a:rPr>
              <a:t> 图片的大部分呈现出这种洋红色， 这就是要删除的区域。</a:t>
            </a:r>
            <a:endParaRPr lang="en-US">
              <a:solidFill>
                <a:srgbClr val="FFFFFF"/>
              </a:solidFill>
              <a:latin typeface="Microsoft YaHei"/>
            </a:endParaRPr>
          </a:p>
        </p:txBody>
      </p:sp>
      <p:sp>
        <p:nvSpPr>
          <p:cNvPr id="20" name="wd_createviscomp_section2_pictureedtools_video_VF101888970我觉得图像中应该保留第二张纸。00:01:34.5-00:01:38.6"/>
          <p:cNvSpPr txBox="1"/>
          <p:nvPr>
            <p:custDataLst>
              <p:tags r:id="rId15"/>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Microsoft YaHei"/>
              </a:rPr>
              <a:t> 我觉得图像中应该保留第二张纸。</a:t>
            </a:r>
            <a:endParaRPr lang="en-US">
              <a:solidFill>
                <a:srgbClr val="FFFFFF"/>
              </a:solidFill>
              <a:latin typeface="Microsoft YaHei"/>
            </a:endParaRPr>
          </a:p>
        </p:txBody>
      </p:sp>
      <p:sp>
        <p:nvSpPr>
          <p:cNvPr id="21" name="wd_createviscomp_section2_pictureedtools_video_VF101888970为此，我可以标记要保留的区域。00:01:38.7-00:01:45.3"/>
          <p:cNvSpPr txBox="1"/>
          <p:nvPr>
            <p:custDataLst>
              <p:tags r:id="rId16"/>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Microsoft YaHei"/>
              </a:rPr>
              <a:t> 为此，我可以标记要保留的区域。</a:t>
            </a:r>
            <a:endParaRPr lang="en-US">
              <a:solidFill>
                <a:srgbClr val="FFFFFF"/>
              </a:solidFill>
              <a:latin typeface="Microsoft YaHei"/>
            </a:endParaRPr>
          </a:p>
        </p:txBody>
      </p:sp>
      <p:sp>
        <p:nvSpPr>
          <p:cNvPr id="22" name="wd_createviscomp_section2_pictureedtools_video_VF101888970光标将变成铅笔状，然后我在图像中需要保留的区域附近绘制。00:01:45.4-00:01:55.5"/>
          <p:cNvSpPr txBox="1"/>
          <p:nvPr>
            <p:custDataLst>
              <p:tags r:id="rId17"/>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Microsoft YaHei"/>
              </a:rPr>
              <a:t> 光标将变成铅笔状，然后我在图像中 需要保留的区域附近绘制。</a:t>
            </a:r>
            <a:endParaRPr lang="en-US">
              <a:solidFill>
                <a:srgbClr val="FFFFFF"/>
              </a:solidFill>
              <a:latin typeface="Microsoft YaHei"/>
            </a:endParaRPr>
          </a:p>
        </p:txBody>
      </p:sp>
      <p:sp>
        <p:nvSpPr>
          <p:cNvPr id="23" name="wd_createviscomp_section2_pictureedtools_video_VF101888970请记住，将只删除洋红色的部分。00:01:55.6-00:01:59.8"/>
          <p:cNvSpPr txBox="1"/>
          <p:nvPr>
            <p:custDataLst>
              <p:tags r:id="rId18"/>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Microsoft YaHei"/>
              </a:rPr>
              <a:t> 请记住，将只删除洋红色的部分。</a:t>
            </a:r>
            <a:endParaRPr lang="en-US">
              <a:solidFill>
                <a:srgbClr val="FFFFFF"/>
              </a:solidFill>
              <a:latin typeface="Microsoft YaHei"/>
            </a:endParaRPr>
          </a:p>
        </p:txBody>
      </p:sp>
      <p:sp>
        <p:nvSpPr>
          <p:cNvPr id="24" name="wd_createviscomp_section2_pictureedtools_video_VF101888970因此，确保需要保留的所有内容都不是洋红色。00:01:59.9-00:02:05.5"/>
          <p:cNvSpPr txBox="1"/>
          <p:nvPr>
            <p:custDataLst>
              <p:tags r:id="rId19"/>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Microsoft YaHei"/>
              </a:rPr>
              <a:t> 因此，确保需要保留的所有内容都不是洋红色。</a:t>
            </a:r>
            <a:endParaRPr lang="en-US">
              <a:solidFill>
                <a:srgbClr val="FFFFFF"/>
              </a:solidFill>
              <a:latin typeface="Microsoft YaHei"/>
            </a:endParaRPr>
          </a:p>
        </p:txBody>
      </p:sp>
      <p:sp>
        <p:nvSpPr>
          <p:cNvPr id="25" name="wd_createviscomp_section2_pictureedtools_video_VF101888970标记好需要保留的区域之后，选择“保留更改”。00:02:05.6-00:02:15.3"/>
          <p:cNvSpPr txBox="1"/>
          <p:nvPr>
            <p:custDataLst>
              <p:tags r:id="rId20"/>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Microsoft YaHei"/>
              </a:rPr>
              <a:t> 标记好需要保留的区域之后，选择“保留更改”。</a:t>
            </a:r>
            <a:endParaRPr lang="en-US">
              <a:solidFill>
                <a:srgbClr val="FFFFFF"/>
              </a:solidFill>
              <a:latin typeface="Microsoft YaHei"/>
            </a:endParaRPr>
          </a:p>
        </p:txBody>
      </p:sp>
      <p:sp>
        <p:nvSpPr>
          <p:cNvPr id="26" name="wd_createviscomp_section2_pictureedtools_video_VF101888970看上去很不错，不过我希望恢复到原始的图像。非常方便，00:02:15.4-00:02:23.4"/>
          <p:cNvSpPr txBox="1"/>
          <p:nvPr>
            <p:custDataLst>
              <p:tags r:id="rId21"/>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Microsoft YaHei"/>
              </a:rPr>
              <a:t> 看上去很不错，不过我希望恢复到 原始的图像。非常方便，</a:t>
            </a:r>
            <a:endParaRPr lang="en-US">
              <a:solidFill>
                <a:srgbClr val="FFFFFF"/>
              </a:solidFill>
              <a:latin typeface="Microsoft YaHei"/>
            </a:endParaRPr>
          </a:p>
        </p:txBody>
      </p:sp>
      <p:sp>
        <p:nvSpPr>
          <p:cNvPr id="27" name="wd_createviscomp_section2_pictureedtools_video_VF101888970单击“放弃所有更改”即可。00:02:23.5-00:02:31.0"/>
          <p:cNvSpPr txBox="1"/>
          <p:nvPr>
            <p:custDataLst>
              <p:tags r:id="rId22"/>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Microsoft YaHei"/>
              </a:rPr>
              <a:t> 单击“放弃所有更改”即可。</a:t>
            </a:r>
            <a:endParaRPr lang="en-US">
              <a:solidFill>
                <a:srgbClr val="FFFFFF"/>
              </a:solidFill>
              <a:latin typeface="Microsoft YaHei"/>
            </a:endParaRPr>
          </a:p>
        </p:txBody>
      </p:sp>
      <p:sp>
        <p:nvSpPr>
          <p:cNvPr id="28" name="wd_createviscomp_section2_pictureedtools_video_VF101888970好了！原来的图像又回来了。00:02:31.1-00:02:37.6"/>
          <p:cNvSpPr txBox="1"/>
          <p:nvPr>
            <p:custDataLst>
              <p:tags r:id="rId23"/>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Microsoft YaHei"/>
              </a:rPr>
              <a:t> 好了！原来的图像又回来了。</a:t>
            </a:r>
            <a:endParaRPr lang="en-US">
              <a:solidFill>
                <a:srgbClr val="FFFFFF"/>
              </a:solidFill>
              <a:latin typeface="Microsoft YaHei"/>
            </a:endParaRPr>
          </a:p>
        </p:txBody>
      </p:sp>
      <p:sp>
        <p:nvSpPr>
          <p:cNvPr id="29" name="wd_createviscomp_section2_pictureedtools_video_VF101888970接下来看看我可以如何修改图片。00:02:37.7-00:02:42.0"/>
          <p:cNvSpPr txBox="1"/>
          <p:nvPr>
            <p:custDataLst>
              <p:tags r:id="rId24"/>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Microsoft YaHei"/>
              </a:rPr>
              <a:t> 接下来看看我可以如何修改图片。</a:t>
            </a:r>
            <a:endParaRPr lang="en-US">
              <a:solidFill>
                <a:srgbClr val="FFFFFF"/>
              </a:solidFill>
              <a:latin typeface="Microsoft YaHei"/>
            </a:endParaRPr>
          </a:p>
        </p:txBody>
      </p:sp>
      <p:sp>
        <p:nvSpPr>
          <p:cNvPr id="30" name="wd_createviscomp_section2_pictureedtools_video_VF101888970首先，我打算在文档中移动图片，这样在进行操作时效果会比较清晰。00:02:42.1-00:02:52.4"/>
          <p:cNvSpPr txBox="1"/>
          <p:nvPr>
            <p:custDataLst>
              <p:tags r:id="rId25"/>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Microsoft YaHei"/>
              </a:rPr>
              <a:t> 首先，我打算在文档中移动图片， 这样在进行操作时效果会比较清晰。</a:t>
            </a:r>
            <a:endParaRPr lang="en-US">
              <a:solidFill>
                <a:srgbClr val="FFFFFF"/>
              </a:solidFill>
              <a:latin typeface="Microsoft YaHei"/>
            </a:endParaRPr>
          </a:p>
        </p:txBody>
      </p:sp>
      <p:sp>
        <p:nvSpPr>
          <p:cNvPr id="31" name="wd_createviscomp_section2_pictureedtools_video_VF101888970这部分有边框的区域显示了图像的当前设置。00:02:52.5-00:03:01.6"/>
          <p:cNvSpPr txBox="1"/>
          <p:nvPr>
            <p:custDataLst>
              <p:tags r:id="rId26"/>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Microsoft YaHei"/>
              </a:rPr>
              <a:t> 这部分有边框的区域显示了图像的当前设置。</a:t>
            </a:r>
            <a:endParaRPr lang="en-US">
              <a:solidFill>
                <a:srgbClr val="FFFFFF"/>
              </a:solidFill>
              <a:latin typeface="Microsoft YaHei"/>
            </a:endParaRPr>
          </a:p>
        </p:txBody>
      </p:sp>
      <p:sp>
        <p:nvSpPr>
          <p:cNvPr id="32" name="wd_createviscomp_section2_pictureedtools_video_VF101888970我可以调整亮度和对比度，也可以柔化或锐化图像。00:03:01.7-00:03:22.8"/>
          <p:cNvSpPr txBox="1"/>
          <p:nvPr>
            <p:custDataLst>
              <p:tags r:id="rId27"/>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Microsoft YaHei"/>
              </a:rPr>
              <a:t> 我可以调整亮度和对比度，也可以柔化或锐化图像。</a:t>
            </a:r>
            <a:endParaRPr lang="en-US">
              <a:solidFill>
                <a:srgbClr val="FFFFFF"/>
              </a:solidFill>
              <a:latin typeface="Microsoft YaHei"/>
            </a:endParaRPr>
          </a:p>
        </p:txBody>
      </p:sp>
      <p:sp>
        <p:nvSpPr>
          <p:cNvPr id="33" name="wd_createviscomp_section2_pictureedtools_video_VF101888970我们看看提供了哪些颜色选项。00:03:22.9-00:03:26.9"/>
          <p:cNvSpPr txBox="1"/>
          <p:nvPr>
            <p:custDataLst>
              <p:tags r:id="rId28"/>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Microsoft YaHei"/>
              </a:rPr>
              <a:t> 我们看看提供了哪些颜色选项。</a:t>
            </a:r>
            <a:endParaRPr lang="en-US">
              <a:solidFill>
                <a:srgbClr val="FFFFFF"/>
              </a:solidFill>
              <a:latin typeface="Microsoft YaHei"/>
            </a:endParaRPr>
          </a:p>
        </p:txBody>
      </p:sp>
      <p:sp>
        <p:nvSpPr>
          <p:cNvPr id="34" name="wd_createviscomp_section2_pictureedtools_video_VF101888970同样，这部分指示图像的当前设置。00:03:27.0-00:03:34.7"/>
          <p:cNvSpPr txBox="1"/>
          <p:nvPr>
            <p:custDataLst>
              <p:tags r:id="rId29"/>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Microsoft YaHei"/>
              </a:rPr>
              <a:t> 同样，这部分指示图像的当前设置。</a:t>
            </a:r>
            <a:endParaRPr lang="en-US">
              <a:solidFill>
                <a:srgbClr val="FFFFFF"/>
              </a:solidFill>
              <a:latin typeface="Microsoft YaHei"/>
            </a:endParaRPr>
          </a:p>
        </p:txBody>
      </p:sp>
      <p:sp>
        <p:nvSpPr>
          <p:cNvPr id="35" name="wd_createviscomp_section2_pictureedtools_video_VF101888970我可以重新着色图像，可以调整色调，也可以调整颜色饱和度。00:03:34.8-00:04:06.1"/>
          <p:cNvSpPr txBox="1"/>
          <p:nvPr>
            <p:custDataLst>
              <p:tags r:id="rId30"/>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Microsoft YaHei"/>
              </a:rPr>
              <a:t> 我可以重新着色图像，可以调整色调， 也可以调整颜色饱和度。</a:t>
            </a:r>
            <a:endParaRPr lang="en-US">
              <a:solidFill>
                <a:srgbClr val="FFFFFF"/>
              </a:solidFill>
              <a:latin typeface="Microsoft YaHei"/>
            </a:endParaRPr>
          </a:p>
        </p:txBody>
      </p:sp>
      <p:sp>
        <p:nvSpPr>
          <p:cNvPr id="36" name="wd_createviscomp_section2_pictureedtools_video_VF101888970最后，了解如何使用“艺术效果”。00:04:06.2-00:04:12.6"/>
          <p:cNvSpPr txBox="1"/>
          <p:nvPr>
            <p:custDataLst>
              <p:tags r:id="rId31"/>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Microsoft YaHei"/>
              </a:rPr>
              <a:t> 最后，了解如何使用“艺术效果”。</a:t>
            </a:r>
            <a:endParaRPr lang="en-US">
              <a:solidFill>
                <a:srgbClr val="FFFFFF"/>
              </a:solidFill>
              <a:latin typeface="Microsoft YaHei"/>
            </a:endParaRPr>
          </a:p>
        </p:txBody>
      </p:sp>
      <p:sp>
        <p:nvSpPr>
          <p:cNvPr id="37" name="wd_createviscomp_section2_pictureedtools_video_VF101888970这是图像的当前设置，可以应用许多有趣的效果。00:04:12.7-00:04:18.1"/>
          <p:cNvSpPr txBox="1"/>
          <p:nvPr>
            <p:custDataLst>
              <p:tags r:id="rId32"/>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Microsoft YaHei"/>
              </a:rPr>
              <a:t> 这是图像的当前设置，可以应用许多有趣的效果。</a:t>
            </a:r>
            <a:endParaRPr lang="en-US">
              <a:solidFill>
                <a:srgbClr val="FFFFFF"/>
              </a:solidFill>
              <a:latin typeface="Microsoft YaHei"/>
            </a:endParaRPr>
          </a:p>
        </p:txBody>
      </p:sp>
      <p:sp>
        <p:nvSpPr>
          <p:cNvPr id="38" name="wd_createviscomp_section2_pictureedtools_video_VF101888970粉笔素描、浅色屏幕、玻璃效果、虚化，00:04:18.2-00:04:35.3"/>
          <p:cNvSpPr txBox="1"/>
          <p:nvPr>
            <p:custDataLst>
              <p:tags r:id="rId33"/>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Microsoft YaHei"/>
              </a:rPr>
              <a:t> 粉笔素描、浅色屏幕、玻璃效果、虚化，</a:t>
            </a:r>
            <a:endParaRPr lang="en-US">
              <a:solidFill>
                <a:srgbClr val="FFFFFF"/>
              </a:solidFill>
              <a:latin typeface="Microsoft YaHei"/>
            </a:endParaRPr>
          </a:p>
        </p:txBody>
      </p:sp>
      <p:sp>
        <p:nvSpPr>
          <p:cNvPr id="39" name="wd_createviscomp_section2_pictureedtools_video_VF101888970或者，甚至可以让图片中物体的边缘发光。00:04:35.4-00:04:40.7"/>
          <p:cNvSpPr txBox="1"/>
          <p:nvPr>
            <p:custDataLst>
              <p:tags r:id="rId34"/>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Microsoft YaHei"/>
              </a:rPr>
              <a:t> 或者，甚至可以让图片中物体的边缘发光。</a:t>
            </a:r>
            <a:endParaRPr lang="en-US">
              <a:solidFill>
                <a:srgbClr val="FFFFFF"/>
              </a:solidFill>
              <a:latin typeface="Microsoft YaHei"/>
            </a:endParaRPr>
          </a:p>
        </p:txBody>
      </p:sp>
      <p:sp>
        <p:nvSpPr>
          <p:cNvPr id="40" name="wd_createviscomp_section2_pictureedtools_video_VF101888970现在，这是一个非常酷的效果。00:04:40.8-00:04:43.9"/>
          <p:cNvSpPr txBox="1"/>
          <p:nvPr>
            <p:custDataLst>
              <p:tags r:id="rId35"/>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Microsoft YaHei"/>
              </a:rPr>
              <a:t> 现在，这是一个非常酷的效果。</a:t>
            </a:r>
            <a:endParaRPr lang="en-US">
              <a:solidFill>
                <a:srgbClr val="FFFFFF"/>
              </a:solidFill>
              <a:latin typeface="Microsoft YaHei"/>
            </a:endParaRPr>
          </a:p>
        </p:txBody>
      </p:sp>
      <p:sp>
        <p:nvSpPr>
          <p:cNvPr id="41" name="wd_createviscomp_section2_pictureedtools_video_VF101888970您已了解如何使用图片编辑工具增强图片效果，00:04:44.0-00:04:48.5"/>
          <p:cNvSpPr txBox="1"/>
          <p:nvPr>
            <p:custDataLst>
              <p:tags r:id="rId36"/>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Microsoft YaHei"/>
              </a:rPr>
              <a:t> 您已了解如何使用图片编辑工具增强图片效果，</a:t>
            </a:r>
            <a:endParaRPr lang="en-US">
              <a:solidFill>
                <a:srgbClr val="FFFFFF"/>
              </a:solidFill>
              <a:latin typeface="Microsoft YaHei"/>
            </a:endParaRPr>
          </a:p>
        </p:txBody>
      </p:sp>
      <p:sp>
        <p:nvSpPr>
          <p:cNvPr id="42" name="wd_createviscomp_section2_pictureedtools_video_VF101888970下一个视频说明如何使用相同的工具来编辑00:04:48.6-00:04:55.1"/>
          <p:cNvSpPr txBox="1"/>
          <p:nvPr>
            <p:custDataLst>
              <p:tags r:id="rId37"/>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Microsoft YaHei"/>
              </a:rPr>
              <a:t> 下一个视频说明如何使用相同的工具来编辑</a:t>
            </a:r>
            <a:endParaRPr lang="en-US">
              <a:solidFill>
                <a:srgbClr val="FFFFFF"/>
              </a:solidFill>
              <a:latin typeface="Microsoft YaHei"/>
            </a:endParaRPr>
          </a:p>
        </p:txBody>
      </p:sp>
      <p:sp>
        <p:nvSpPr>
          <p:cNvPr id="43" name="wd_createviscomp_section2_pictureedtools_video_VF101888970使用Word00:04:55.2-00:05:00.1"/>
          <p:cNvSpPr txBox="1"/>
          <p:nvPr>
            <p:custDataLst>
              <p:tags r:id="rId38"/>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ja-JP" altLang="en-US" smtClean="0">
                <a:solidFill>
                  <a:srgbClr val="FFFFFF"/>
                </a:solidFill>
                <a:latin typeface="Microsoft YaHei"/>
              </a:rPr>
              <a:t> 使用 </a:t>
            </a:r>
            <a:r>
              <a:rPr lang="en-US" smtClean="0">
                <a:solidFill>
                  <a:srgbClr val="FFFFFF"/>
                </a:solidFill>
                <a:latin typeface="Microsoft YaHei"/>
              </a:rPr>
              <a:t>Word 2010 </a:t>
            </a:r>
            <a:r>
              <a:rPr lang="ja-JP" altLang="en-US" smtClean="0">
                <a:solidFill>
                  <a:srgbClr val="FFFFFF"/>
                </a:solidFill>
                <a:latin typeface="Microsoft YaHei"/>
              </a:rPr>
              <a:t>直接插入到文档中的屏幕剪辑。</a:t>
            </a:r>
            <a:endParaRPr lang="en-US">
              <a:solidFill>
                <a:srgbClr val="FFFFFF"/>
              </a:solidFill>
              <a:latin typeface="Microsoft YaHei"/>
            </a:endParaRPr>
          </a:p>
        </p:txBody>
      </p:sp>
    </p:spTree>
    <p:extLst>
      <p:ext uri="{BB962C8B-B14F-4D97-AF65-F5344CB8AC3E}">
        <p14:creationId xmlns:p14="http://schemas.microsoft.com/office/powerpoint/2010/main" val="13679341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anim calcmode="lin" valueType="num">
                                          <p:cBhvr>
                                            <p:cTn id="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5"/>
                                            </p:tgtEl>
                                          </p:cBhvr>
                                        </p:cmd>
                                      </p:childTnLst>
                                    </p:cTn>
                                  </p:par>
                                </p:childTnLst>
                              </p:cTn>
                            </p:par>
                          </p:childTnLst>
                        </p:cTn>
                      </p:par>
                    </p:childTnLst>
                  </p:cTn>
                  <p:nextCondLst>
                    <p:cond evt="onClick" delay="0">
                      <p:tgtEl>
                        <p:spTgt spid="5"/>
                      </p:tgtEl>
                    </p:cond>
                  </p:nextCondLst>
                </p:seq>
                <p:video>
                  <p:cMediaNode vol="80000">
                    <p:cTn id="15" fill="hold" display="0">
                      <p:stCondLst>
                        <p:cond delay="indefinite"/>
                      </p:stCondLst>
                    </p:cTn>
                    <p:tgtEl>
                      <p:spTgt spid="5"/>
                    </p:tgtEl>
                  </p:cMediaNode>
                </p:video>
                <p:seq concurrent="1" nextAc="seek">
                  <p:cTn id="16" restart="whenNotActive" fill="hold" evtFilter="cancelBubble" nodeType="interactiveSeq">
                    <p:stCondLst>
                      <p:cond evt="onMediaBookmark" delay="0">
                        <p:tgtEl>
                          <p14:bmkTgt spid="5" bmkName="wd_createviscomp_section2_pictureedtools_video_VF10188897000:00:01.8"/>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200"/>
                                            <p:tgtEl>
                                              <p:spTgt spid="9"/>
                                            </p:tgtEl>
                                          </p:cBhvr>
                                        </p:animEffect>
                                      </p:childTnLst>
                                    </p:cTn>
                                  </p:par>
                                </p:childTnLst>
                              </p:cTn>
                            </p:par>
                          </p:childTnLst>
                        </p:cTn>
                      </p:par>
                    </p:childTnLst>
                  </p:cTn>
                  <p:nextCondLst>
                    <p:cond evt="onMediaBookmark" delay="0">
                      <p:tgtEl>
                        <p14:bmkTgt spid="5" bmkName="wd_createviscomp_section2_pictureedtools_video_VF10188897000:00:01.8"/>
                      </p:tgtEl>
                    </p:cond>
                  </p:nextCondLst>
                </p:seq>
                <p:seq concurrent="1" nextAc="seek">
                  <p:cTn id="22" restart="whenNotActive" fill="hold" evtFilter="cancelBubble" nodeType="interactiveSeq">
                    <p:stCondLst>
                      <p:cond evt="onMediaBookmark" delay="0">
                        <p:tgtEl>
                          <p14:bmkTgt spid="5" bmkName="wd_createviscomp_section2_pictureedtools_video_VF10188897000:00:08.7"/>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grpId="1" nodeType="withEffect">
                                      <p:stCondLst>
                                        <p:cond delay="0"/>
                                      </p:stCondLst>
                                      <p:childTnLst>
                                        <p:animEffect transition="out" filter="fade">
                                          <p:cBhvr>
                                            <p:cTn id="26" dur="200"/>
                                            <p:tgtEl>
                                              <p:spTgt spid="9"/>
                                            </p:tgtEl>
                                          </p:cBhvr>
                                        </p:animEffect>
                                        <p:set>
                                          <p:cBhvr>
                                            <p:cTn id="27" dur="1" fill="hold">
                                              <p:stCondLst>
                                                <p:cond delay="199"/>
                                              </p:stCondLst>
                                            </p:cTn>
                                            <p:tgtEl>
                                              <p:spTgt spid="9"/>
                                            </p:tgtEl>
                                            <p:attrNameLst>
                                              <p:attrName>style.visibility</p:attrName>
                                            </p:attrNameLst>
                                          </p:cBhvr>
                                          <p:to>
                                            <p:strVal val="hidden"/>
                                          </p:to>
                                        </p:set>
                                      </p:childTnLst>
                                    </p:cTn>
                                  </p:par>
                                </p:childTnLst>
                              </p:cTn>
                            </p:par>
                          </p:childTnLst>
                        </p:cTn>
                      </p:par>
                    </p:childTnLst>
                  </p:cTn>
                  <p:nextCondLst>
                    <p:cond evt="onMediaBookmark" delay="0">
                      <p:tgtEl>
                        <p14:bmkTgt spid="5" bmkName="wd_createviscomp_section2_pictureedtools_video_VF10188897000:00:08.7"/>
                      </p:tgtEl>
                    </p:cond>
                  </p:nextCondLst>
                </p:seq>
                <p:seq concurrent="1" nextAc="seek">
                  <p:cTn id="28" restart="whenNotActive" fill="hold" evtFilter="cancelBubble" nodeType="interactiveSeq">
                    <p:stCondLst>
                      <p:cond evt="onMediaBookmark" delay="0">
                        <p:tgtEl>
                          <p14:bmkTgt spid="5" bmkName="wd_createviscomp_section2_pictureedtools_video_VF10188897000:00:08.8"/>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200"/>
                                            <p:tgtEl>
                                              <p:spTgt spid="10"/>
                                            </p:tgtEl>
                                          </p:cBhvr>
                                        </p:animEffect>
                                      </p:childTnLst>
                                    </p:cTn>
                                  </p:par>
                                </p:childTnLst>
                              </p:cTn>
                            </p:par>
                          </p:childTnLst>
                        </p:cTn>
                      </p:par>
                    </p:childTnLst>
                  </p:cTn>
                  <p:nextCondLst>
                    <p:cond evt="onMediaBookmark" delay="0">
                      <p:tgtEl>
                        <p14:bmkTgt spid="5" bmkName="wd_createviscomp_section2_pictureedtools_video_VF10188897000:00:08.8"/>
                      </p:tgtEl>
                    </p:cond>
                  </p:nextCondLst>
                </p:seq>
                <p:seq concurrent="1" nextAc="seek">
                  <p:cTn id="34" restart="whenNotActive" fill="hold" evtFilter="cancelBubble" nodeType="interactiveSeq">
                    <p:stCondLst>
                      <p:cond evt="onMediaBookmark" delay="0">
                        <p:tgtEl>
                          <p14:bmkTgt spid="5" bmkName="wd_createviscomp_section2_pictureedtools_video_VF10188897000:00:18.2"/>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withEffect">
                                      <p:stCondLst>
                                        <p:cond delay="0"/>
                                      </p:stCondLst>
                                      <p:childTnLst>
                                        <p:animEffect transition="out" filter="fade">
                                          <p:cBhvr>
                                            <p:cTn id="38" dur="200"/>
                                            <p:tgtEl>
                                              <p:spTgt spid="10"/>
                                            </p:tgtEl>
                                          </p:cBhvr>
                                        </p:animEffect>
                                        <p:set>
                                          <p:cBhvr>
                                            <p:cTn id="39" dur="1" fill="hold">
                                              <p:stCondLst>
                                                <p:cond delay="199"/>
                                              </p:stCondLst>
                                            </p:cTn>
                                            <p:tgtEl>
                                              <p:spTgt spid="10"/>
                                            </p:tgtEl>
                                            <p:attrNameLst>
                                              <p:attrName>style.visibility</p:attrName>
                                            </p:attrNameLst>
                                          </p:cBhvr>
                                          <p:to>
                                            <p:strVal val="hidden"/>
                                          </p:to>
                                        </p:set>
                                      </p:childTnLst>
                                    </p:cTn>
                                  </p:par>
                                </p:childTnLst>
                              </p:cTn>
                            </p:par>
                          </p:childTnLst>
                        </p:cTn>
                      </p:par>
                    </p:childTnLst>
                  </p:cTn>
                  <p:nextCondLst>
                    <p:cond evt="onMediaBookmark" delay="0">
                      <p:tgtEl>
                        <p14:bmkTgt spid="5" bmkName="wd_createviscomp_section2_pictureedtools_video_VF10188897000:00:18.2"/>
                      </p:tgtEl>
                    </p:cond>
                  </p:nextCondLst>
                </p:seq>
                <p:seq concurrent="1" nextAc="seek">
                  <p:cTn id="40" restart="whenNotActive" fill="hold" evtFilter="cancelBubble" nodeType="interactiveSeq">
                    <p:stCondLst>
                      <p:cond evt="onMediaBookmark" delay="0">
                        <p:tgtEl>
                          <p14:bmkTgt spid="5" bmkName="wd_createviscomp_section2_pictureedtools_video_VF10188897000:00:18.3"/>
                        </p:tgtEl>
                      </p:cond>
                    </p:stCondLst>
                    <p:endSync evt="end" delay="0">
                      <p:rtn val="all"/>
                    </p:endSync>
                    <p:childTnLst>
                      <p:par>
                        <p:cTn id="41" fill="hold">
                          <p:stCondLst>
                            <p:cond delay="0"/>
                          </p:stCondLst>
                          <p:childTnLst>
                            <p:par>
                              <p:cTn id="42" fill="hold">
                                <p:stCondLst>
                                  <p:cond delay="0"/>
                                </p:stCondLst>
                                <p:childTnLst>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200"/>
                                            <p:tgtEl>
                                              <p:spTgt spid="11"/>
                                            </p:tgtEl>
                                          </p:cBhvr>
                                        </p:animEffect>
                                      </p:childTnLst>
                                    </p:cTn>
                                  </p:par>
                                </p:childTnLst>
                              </p:cTn>
                            </p:par>
                          </p:childTnLst>
                        </p:cTn>
                      </p:par>
                    </p:childTnLst>
                  </p:cTn>
                  <p:nextCondLst>
                    <p:cond evt="onMediaBookmark" delay="0">
                      <p:tgtEl>
                        <p14:bmkTgt spid="5" bmkName="wd_createviscomp_section2_pictureedtools_video_VF10188897000:00:18.3"/>
                      </p:tgtEl>
                    </p:cond>
                  </p:nextCondLst>
                </p:seq>
                <p:seq concurrent="1" nextAc="seek">
                  <p:cTn id="46" restart="whenNotActive" fill="hold" evtFilter="cancelBubble" nodeType="interactiveSeq">
                    <p:stCondLst>
                      <p:cond evt="onMediaBookmark" delay="0">
                        <p:tgtEl>
                          <p14:bmkTgt spid="5" bmkName="wd_createviscomp_section2_pictureedtools_video_VF10188897000:00:21.9"/>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withEffect">
                                      <p:stCondLst>
                                        <p:cond delay="0"/>
                                      </p:stCondLst>
                                      <p:childTnLst>
                                        <p:animEffect transition="out" filter="fade">
                                          <p:cBhvr>
                                            <p:cTn id="50" dur="200"/>
                                            <p:tgtEl>
                                              <p:spTgt spid="11"/>
                                            </p:tgtEl>
                                          </p:cBhvr>
                                        </p:animEffect>
                                        <p:set>
                                          <p:cBhvr>
                                            <p:cTn id="51" dur="1" fill="hold">
                                              <p:stCondLst>
                                                <p:cond delay="199"/>
                                              </p:stCondLst>
                                            </p:cTn>
                                            <p:tgtEl>
                                              <p:spTgt spid="11"/>
                                            </p:tgtEl>
                                            <p:attrNameLst>
                                              <p:attrName>style.visibility</p:attrName>
                                            </p:attrNameLst>
                                          </p:cBhvr>
                                          <p:to>
                                            <p:strVal val="hidden"/>
                                          </p:to>
                                        </p:set>
                                      </p:childTnLst>
                                    </p:cTn>
                                  </p:par>
                                </p:childTnLst>
                              </p:cTn>
                            </p:par>
                          </p:childTnLst>
                        </p:cTn>
                      </p:par>
                    </p:childTnLst>
                  </p:cTn>
                  <p:nextCondLst>
                    <p:cond evt="onMediaBookmark" delay="0">
                      <p:tgtEl>
                        <p14:bmkTgt spid="5" bmkName="wd_createviscomp_section2_pictureedtools_video_VF10188897000:00:21.9"/>
                      </p:tgtEl>
                    </p:cond>
                  </p:nextCondLst>
                </p:seq>
                <p:seq concurrent="1" nextAc="seek">
                  <p:cTn id="52" restart="whenNotActive" fill="hold" evtFilter="cancelBubble" nodeType="interactiveSeq">
                    <p:stCondLst>
                      <p:cond evt="onMediaBookmark" delay="0">
                        <p:tgtEl>
                          <p14:bmkTgt spid="5" bmkName="wd_createviscomp_section2_pictureedtools_video_VF10188897000:00:22.0"/>
                        </p:tgtEl>
                      </p:cond>
                    </p:stCondLst>
                    <p:endSync evt="end" delay="0">
                      <p:rtn val="all"/>
                    </p:endSync>
                    <p:childTnLst>
                      <p:par>
                        <p:cTn id="53" fill="hold">
                          <p:stCondLst>
                            <p:cond delay="0"/>
                          </p:stCondLst>
                          <p:childTnLst>
                            <p:par>
                              <p:cTn id="54" fill="hold">
                                <p:stCondLst>
                                  <p:cond delay="0"/>
                                </p:stCondLst>
                                <p:childTnLst>
                                  <p:par>
                                    <p:cTn id="55" presetID="10" presetClass="entr" presetSubtype="0" fill="hold" grpId="0" nodeType="with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200"/>
                                            <p:tgtEl>
                                              <p:spTgt spid="12"/>
                                            </p:tgtEl>
                                          </p:cBhvr>
                                        </p:animEffect>
                                      </p:childTnLst>
                                    </p:cTn>
                                  </p:par>
                                </p:childTnLst>
                              </p:cTn>
                            </p:par>
                          </p:childTnLst>
                        </p:cTn>
                      </p:par>
                    </p:childTnLst>
                  </p:cTn>
                  <p:nextCondLst>
                    <p:cond evt="onMediaBookmark" delay="0">
                      <p:tgtEl>
                        <p14:bmkTgt spid="5" bmkName="wd_createviscomp_section2_pictureedtools_video_VF10188897000:00:22.0"/>
                      </p:tgtEl>
                    </p:cond>
                  </p:nextCondLst>
                </p:seq>
                <p:seq concurrent="1" nextAc="seek">
                  <p:cTn id="58" restart="whenNotActive" fill="hold" evtFilter="cancelBubble" nodeType="interactiveSeq">
                    <p:stCondLst>
                      <p:cond evt="onMediaBookmark" delay="0">
                        <p:tgtEl>
                          <p14:bmkTgt spid="5" bmkName="wd_createviscomp_section2_pictureedtools_video_VF10188897000:00:27.8"/>
                        </p:tgtEl>
                      </p:cond>
                    </p:stCondLst>
                    <p:endSync evt="end" delay="0">
                      <p:rtn val="all"/>
                    </p:endSync>
                    <p:childTnLst>
                      <p:par>
                        <p:cTn id="59" fill="hold">
                          <p:stCondLst>
                            <p:cond delay="0"/>
                          </p:stCondLst>
                          <p:childTnLst>
                            <p:par>
                              <p:cTn id="60" fill="hold">
                                <p:stCondLst>
                                  <p:cond delay="0"/>
                                </p:stCondLst>
                                <p:childTnLst>
                                  <p:par>
                                    <p:cTn id="61" presetID="10" presetClass="exit" presetSubtype="0" fill="hold" grpId="1" nodeType="withEffect">
                                      <p:stCondLst>
                                        <p:cond delay="0"/>
                                      </p:stCondLst>
                                      <p:childTnLst>
                                        <p:animEffect transition="out" filter="fade">
                                          <p:cBhvr>
                                            <p:cTn id="62" dur="200"/>
                                            <p:tgtEl>
                                              <p:spTgt spid="12"/>
                                            </p:tgtEl>
                                          </p:cBhvr>
                                        </p:animEffect>
                                        <p:set>
                                          <p:cBhvr>
                                            <p:cTn id="63" dur="1" fill="hold">
                                              <p:stCondLst>
                                                <p:cond delay="199"/>
                                              </p:stCondLst>
                                            </p:cTn>
                                            <p:tgtEl>
                                              <p:spTgt spid="12"/>
                                            </p:tgtEl>
                                            <p:attrNameLst>
                                              <p:attrName>style.visibility</p:attrName>
                                            </p:attrNameLst>
                                          </p:cBhvr>
                                          <p:to>
                                            <p:strVal val="hidden"/>
                                          </p:to>
                                        </p:set>
                                      </p:childTnLst>
                                    </p:cTn>
                                  </p:par>
                                </p:childTnLst>
                              </p:cTn>
                            </p:par>
                          </p:childTnLst>
                        </p:cTn>
                      </p:par>
                    </p:childTnLst>
                  </p:cTn>
                  <p:nextCondLst>
                    <p:cond evt="onMediaBookmark" delay="0">
                      <p:tgtEl>
                        <p14:bmkTgt spid="5" bmkName="wd_createviscomp_section2_pictureedtools_video_VF10188897000:00:27.8"/>
                      </p:tgtEl>
                    </p:cond>
                  </p:nextCondLst>
                </p:seq>
                <p:seq concurrent="1" nextAc="seek">
                  <p:cTn id="64" restart="whenNotActive" fill="hold" evtFilter="cancelBubble" nodeType="interactiveSeq">
                    <p:stCondLst>
                      <p:cond evt="onMediaBookmark" delay="0">
                        <p:tgtEl>
                          <p14:bmkTgt spid="5" bmkName="wd_createviscomp_section2_pictureedtools_video_VF10188897000:00:27.9"/>
                        </p:tgtEl>
                      </p:cond>
                    </p:stCondLst>
                    <p:endSync evt="end" delay="0">
                      <p:rtn val="all"/>
                    </p:endSync>
                    <p:childTnLst>
                      <p:par>
                        <p:cTn id="65" fill="hold">
                          <p:stCondLst>
                            <p:cond delay="0"/>
                          </p:stCondLst>
                          <p:childTnLst>
                            <p:par>
                              <p:cTn id="66" fill="hold">
                                <p:stCondLst>
                                  <p:cond delay="0"/>
                                </p:stCondLst>
                                <p:childTnLst>
                                  <p:par>
                                    <p:cTn id="67" presetID="10" presetClass="entr" presetSubtype="0" fill="hold" grpId="0" nodeType="with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fade">
                                          <p:cBhvr>
                                            <p:cTn id="69" dur="200"/>
                                            <p:tgtEl>
                                              <p:spTgt spid="13"/>
                                            </p:tgtEl>
                                          </p:cBhvr>
                                        </p:animEffect>
                                      </p:childTnLst>
                                    </p:cTn>
                                  </p:par>
                                </p:childTnLst>
                              </p:cTn>
                            </p:par>
                          </p:childTnLst>
                        </p:cTn>
                      </p:par>
                    </p:childTnLst>
                  </p:cTn>
                  <p:nextCondLst>
                    <p:cond evt="onMediaBookmark" delay="0">
                      <p:tgtEl>
                        <p14:bmkTgt spid="5" bmkName="wd_createviscomp_section2_pictureedtools_video_VF10188897000:00:27.9"/>
                      </p:tgtEl>
                    </p:cond>
                  </p:nextCondLst>
                </p:seq>
                <p:seq concurrent="1" nextAc="seek">
                  <p:cTn id="70" restart="whenNotActive" fill="hold" evtFilter="cancelBubble" nodeType="interactiveSeq">
                    <p:stCondLst>
                      <p:cond evt="onMediaBookmark" delay="0">
                        <p:tgtEl>
                          <p14:bmkTgt spid="5" bmkName="wd_createviscomp_section2_pictureedtools_video_VF10188897000:00:32.4"/>
                        </p:tgtEl>
                      </p:cond>
                    </p:stCondLst>
                    <p:endSync evt="end" delay="0">
                      <p:rtn val="all"/>
                    </p:endSync>
                    <p:childTnLst>
                      <p:par>
                        <p:cTn id="71" fill="hold">
                          <p:stCondLst>
                            <p:cond delay="0"/>
                          </p:stCondLst>
                          <p:childTnLst>
                            <p:par>
                              <p:cTn id="72" fill="hold">
                                <p:stCondLst>
                                  <p:cond delay="0"/>
                                </p:stCondLst>
                                <p:childTnLst>
                                  <p:par>
                                    <p:cTn id="73" presetID="10" presetClass="exit" presetSubtype="0" fill="hold" grpId="1" nodeType="withEffect">
                                      <p:stCondLst>
                                        <p:cond delay="0"/>
                                      </p:stCondLst>
                                      <p:childTnLst>
                                        <p:animEffect transition="out" filter="fade">
                                          <p:cBhvr>
                                            <p:cTn id="74" dur="200"/>
                                            <p:tgtEl>
                                              <p:spTgt spid="13"/>
                                            </p:tgtEl>
                                          </p:cBhvr>
                                        </p:animEffect>
                                        <p:set>
                                          <p:cBhvr>
                                            <p:cTn id="75" dur="1" fill="hold">
                                              <p:stCondLst>
                                                <p:cond delay="199"/>
                                              </p:stCondLst>
                                            </p:cTn>
                                            <p:tgtEl>
                                              <p:spTgt spid="13"/>
                                            </p:tgtEl>
                                            <p:attrNameLst>
                                              <p:attrName>style.visibility</p:attrName>
                                            </p:attrNameLst>
                                          </p:cBhvr>
                                          <p:to>
                                            <p:strVal val="hidden"/>
                                          </p:to>
                                        </p:set>
                                      </p:childTnLst>
                                    </p:cTn>
                                  </p:par>
                                </p:childTnLst>
                              </p:cTn>
                            </p:par>
                          </p:childTnLst>
                        </p:cTn>
                      </p:par>
                    </p:childTnLst>
                  </p:cTn>
                  <p:nextCondLst>
                    <p:cond evt="onMediaBookmark" delay="0">
                      <p:tgtEl>
                        <p14:bmkTgt spid="5" bmkName="wd_createviscomp_section2_pictureedtools_video_VF10188897000:00:32.4"/>
                      </p:tgtEl>
                    </p:cond>
                  </p:nextCondLst>
                </p:seq>
                <p:seq concurrent="1" nextAc="seek">
                  <p:cTn id="76" restart="whenNotActive" fill="hold" evtFilter="cancelBubble" nodeType="interactiveSeq">
                    <p:stCondLst>
                      <p:cond evt="onMediaBookmark" delay="0">
                        <p:tgtEl>
                          <p14:bmkTgt spid="5" bmkName="wd_createviscomp_section2_pictureedtools_video_VF10188897000:00:32.5"/>
                        </p:tgtEl>
                      </p:cond>
                    </p:stCondLst>
                    <p:endSync evt="end" delay="0">
                      <p:rtn val="all"/>
                    </p:endSync>
                    <p:childTnLst>
                      <p:par>
                        <p:cTn id="77" fill="hold">
                          <p:stCondLst>
                            <p:cond delay="0"/>
                          </p:stCondLst>
                          <p:childTnLst>
                            <p:par>
                              <p:cTn id="78" fill="hold">
                                <p:stCondLst>
                                  <p:cond delay="0"/>
                                </p:stCondLst>
                                <p:childTnLst>
                                  <p:par>
                                    <p:cTn id="79" presetID="10" presetClass="entr" presetSubtype="0" fill="hold" grpId="0" nodeType="withEffect">
                                      <p:stCondLst>
                                        <p:cond delay="0"/>
                                      </p:stCondLst>
                                      <p:childTnLst>
                                        <p:set>
                                          <p:cBhvr>
                                            <p:cTn id="80" dur="1" fill="hold">
                                              <p:stCondLst>
                                                <p:cond delay="0"/>
                                              </p:stCondLst>
                                            </p:cTn>
                                            <p:tgtEl>
                                              <p:spTgt spid="14"/>
                                            </p:tgtEl>
                                            <p:attrNameLst>
                                              <p:attrName>style.visibility</p:attrName>
                                            </p:attrNameLst>
                                          </p:cBhvr>
                                          <p:to>
                                            <p:strVal val="visible"/>
                                          </p:to>
                                        </p:set>
                                        <p:animEffect transition="in" filter="fade">
                                          <p:cBhvr>
                                            <p:cTn id="81" dur="200"/>
                                            <p:tgtEl>
                                              <p:spTgt spid="14"/>
                                            </p:tgtEl>
                                          </p:cBhvr>
                                        </p:animEffect>
                                      </p:childTnLst>
                                    </p:cTn>
                                  </p:par>
                                </p:childTnLst>
                              </p:cTn>
                            </p:par>
                          </p:childTnLst>
                        </p:cTn>
                      </p:par>
                    </p:childTnLst>
                  </p:cTn>
                  <p:nextCondLst>
                    <p:cond evt="onMediaBookmark" delay="0">
                      <p:tgtEl>
                        <p14:bmkTgt spid="5" bmkName="wd_createviscomp_section2_pictureedtools_video_VF10188897000:00:32.5"/>
                      </p:tgtEl>
                    </p:cond>
                  </p:nextCondLst>
                </p:seq>
                <p:seq concurrent="1" nextAc="seek">
                  <p:cTn id="82" restart="whenNotActive" fill="hold" evtFilter="cancelBubble" nodeType="interactiveSeq">
                    <p:stCondLst>
                      <p:cond evt="onMediaBookmark" delay="0">
                        <p:tgtEl>
                          <p14:bmkTgt spid="5" bmkName="wd_createviscomp_section2_pictureedtools_video_VF10188897000:00:39.3"/>
                        </p:tgtEl>
                      </p:cond>
                    </p:stCondLst>
                    <p:endSync evt="end" delay="0">
                      <p:rtn val="all"/>
                    </p:endSync>
                    <p:childTnLst>
                      <p:par>
                        <p:cTn id="83" fill="hold">
                          <p:stCondLst>
                            <p:cond delay="0"/>
                          </p:stCondLst>
                          <p:childTnLst>
                            <p:par>
                              <p:cTn id="84" fill="hold">
                                <p:stCondLst>
                                  <p:cond delay="0"/>
                                </p:stCondLst>
                                <p:childTnLst>
                                  <p:par>
                                    <p:cTn id="85" presetID="10" presetClass="exit" presetSubtype="0" fill="hold" grpId="1" nodeType="withEffect">
                                      <p:stCondLst>
                                        <p:cond delay="0"/>
                                      </p:stCondLst>
                                      <p:childTnLst>
                                        <p:animEffect transition="out" filter="fade">
                                          <p:cBhvr>
                                            <p:cTn id="86" dur="200"/>
                                            <p:tgtEl>
                                              <p:spTgt spid="14"/>
                                            </p:tgtEl>
                                          </p:cBhvr>
                                        </p:animEffect>
                                        <p:set>
                                          <p:cBhvr>
                                            <p:cTn id="87" dur="1" fill="hold">
                                              <p:stCondLst>
                                                <p:cond delay="199"/>
                                              </p:stCondLst>
                                            </p:cTn>
                                            <p:tgtEl>
                                              <p:spTgt spid="14"/>
                                            </p:tgtEl>
                                            <p:attrNameLst>
                                              <p:attrName>style.visibility</p:attrName>
                                            </p:attrNameLst>
                                          </p:cBhvr>
                                          <p:to>
                                            <p:strVal val="hidden"/>
                                          </p:to>
                                        </p:set>
                                      </p:childTnLst>
                                    </p:cTn>
                                  </p:par>
                                </p:childTnLst>
                              </p:cTn>
                            </p:par>
                          </p:childTnLst>
                        </p:cTn>
                      </p:par>
                    </p:childTnLst>
                  </p:cTn>
                  <p:nextCondLst>
                    <p:cond evt="onMediaBookmark" delay="0">
                      <p:tgtEl>
                        <p14:bmkTgt spid="5" bmkName="wd_createviscomp_section2_pictureedtools_video_VF10188897000:00:39.3"/>
                      </p:tgtEl>
                    </p:cond>
                  </p:nextCondLst>
                </p:seq>
                <p:seq concurrent="1" nextAc="seek">
                  <p:cTn id="88" restart="whenNotActive" fill="hold" evtFilter="cancelBubble" nodeType="interactiveSeq">
                    <p:stCondLst>
                      <p:cond evt="onMediaBookmark" delay="0">
                        <p:tgtEl>
                          <p14:bmkTgt spid="5" bmkName="wd_createviscomp_section2_pictureedtools_video_VF10188897000:00:39.4"/>
                        </p:tgtEl>
                      </p:cond>
                    </p:stCondLst>
                    <p:endSync evt="end" delay="0">
                      <p:rtn val="all"/>
                    </p:endSync>
                    <p:childTnLst>
                      <p:par>
                        <p:cTn id="89" fill="hold">
                          <p:stCondLst>
                            <p:cond delay="0"/>
                          </p:stCondLst>
                          <p:childTnLst>
                            <p:par>
                              <p:cTn id="90" fill="hold">
                                <p:stCondLst>
                                  <p:cond delay="0"/>
                                </p:stCondLst>
                                <p:childTnLst>
                                  <p:par>
                                    <p:cTn id="91" presetID="10" presetClass="entr" presetSubtype="0" fill="hold" grpId="0" nodeType="withEffect">
                                      <p:stCondLst>
                                        <p:cond delay="0"/>
                                      </p:stCondLst>
                                      <p:childTnLst>
                                        <p:set>
                                          <p:cBhvr>
                                            <p:cTn id="92" dur="1" fill="hold">
                                              <p:stCondLst>
                                                <p:cond delay="0"/>
                                              </p:stCondLst>
                                            </p:cTn>
                                            <p:tgtEl>
                                              <p:spTgt spid="15"/>
                                            </p:tgtEl>
                                            <p:attrNameLst>
                                              <p:attrName>style.visibility</p:attrName>
                                            </p:attrNameLst>
                                          </p:cBhvr>
                                          <p:to>
                                            <p:strVal val="visible"/>
                                          </p:to>
                                        </p:set>
                                        <p:animEffect transition="in" filter="fade">
                                          <p:cBhvr>
                                            <p:cTn id="93" dur="200"/>
                                            <p:tgtEl>
                                              <p:spTgt spid="15"/>
                                            </p:tgtEl>
                                          </p:cBhvr>
                                        </p:animEffect>
                                      </p:childTnLst>
                                    </p:cTn>
                                  </p:par>
                                </p:childTnLst>
                              </p:cTn>
                            </p:par>
                          </p:childTnLst>
                        </p:cTn>
                      </p:par>
                    </p:childTnLst>
                  </p:cTn>
                  <p:nextCondLst>
                    <p:cond evt="onMediaBookmark" delay="0">
                      <p:tgtEl>
                        <p14:bmkTgt spid="5" bmkName="wd_createviscomp_section2_pictureedtools_video_VF10188897000:00:39.4"/>
                      </p:tgtEl>
                    </p:cond>
                  </p:nextCondLst>
                </p:seq>
                <p:seq concurrent="1" nextAc="seek">
                  <p:cTn id="94" restart="whenNotActive" fill="hold" evtFilter="cancelBubble" nodeType="interactiveSeq">
                    <p:stCondLst>
                      <p:cond evt="onMediaBookmark" delay="0">
                        <p:tgtEl>
                          <p14:bmkTgt spid="5" bmkName="wd_createviscomp_section2_pictureedtools_video_VF10188897000:00:50.3"/>
                        </p:tgtEl>
                      </p:cond>
                    </p:stCondLst>
                    <p:endSync evt="end" delay="0">
                      <p:rtn val="all"/>
                    </p:endSync>
                    <p:childTnLst>
                      <p:par>
                        <p:cTn id="95" fill="hold">
                          <p:stCondLst>
                            <p:cond delay="0"/>
                          </p:stCondLst>
                          <p:childTnLst>
                            <p:par>
                              <p:cTn id="96" fill="hold">
                                <p:stCondLst>
                                  <p:cond delay="0"/>
                                </p:stCondLst>
                                <p:childTnLst>
                                  <p:par>
                                    <p:cTn id="97" presetID="10" presetClass="exit" presetSubtype="0" fill="hold" grpId="1" nodeType="withEffect">
                                      <p:stCondLst>
                                        <p:cond delay="0"/>
                                      </p:stCondLst>
                                      <p:childTnLst>
                                        <p:animEffect transition="out" filter="fade">
                                          <p:cBhvr>
                                            <p:cTn id="98" dur="200"/>
                                            <p:tgtEl>
                                              <p:spTgt spid="15"/>
                                            </p:tgtEl>
                                          </p:cBhvr>
                                        </p:animEffect>
                                        <p:set>
                                          <p:cBhvr>
                                            <p:cTn id="99" dur="1" fill="hold">
                                              <p:stCondLst>
                                                <p:cond delay="199"/>
                                              </p:stCondLst>
                                            </p:cTn>
                                            <p:tgtEl>
                                              <p:spTgt spid="15"/>
                                            </p:tgtEl>
                                            <p:attrNameLst>
                                              <p:attrName>style.visibility</p:attrName>
                                            </p:attrNameLst>
                                          </p:cBhvr>
                                          <p:to>
                                            <p:strVal val="hidden"/>
                                          </p:to>
                                        </p:set>
                                      </p:childTnLst>
                                    </p:cTn>
                                  </p:par>
                                </p:childTnLst>
                              </p:cTn>
                            </p:par>
                          </p:childTnLst>
                        </p:cTn>
                      </p:par>
                    </p:childTnLst>
                  </p:cTn>
                  <p:nextCondLst>
                    <p:cond evt="onMediaBookmark" delay="0">
                      <p:tgtEl>
                        <p14:bmkTgt spid="5" bmkName="wd_createviscomp_section2_pictureedtools_video_VF10188897000:00:50.3"/>
                      </p:tgtEl>
                    </p:cond>
                  </p:nextCondLst>
                </p:seq>
                <p:seq concurrent="1" nextAc="seek">
                  <p:cTn id="100" restart="whenNotActive" fill="hold" evtFilter="cancelBubble" nodeType="interactiveSeq">
                    <p:stCondLst>
                      <p:cond evt="onMediaBookmark" delay="0">
                        <p:tgtEl>
                          <p14:bmkTgt spid="5" bmkName="wd_createviscomp_section2_pictureedtools_video_VF10188897000:00:50.4"/>
                        </p:tgtEl>
                      </p:cond>
                    </p:stCondLst>
                    <p:endSync evt="end" delay="0">
                      <p:rtn val="all"/>
                    </p:endSync>
                    <p:childTnLst>
                      <p:par>
                        <p:cTn id="101" fill="hold">
                          <p:stCondLst>
                            <p:cond delay="0"/>
                          </p:stCondLst>
                          <p:childTnLst>
                            <p:par>
                              <p:cTn id="102" fill="hold">
                                <p:stCondLst>
                                  <p:cond delay="0"/>
                                </p:stCondLst>
                                <p:childTnLst>
                                  <p:par>
                                    <p:cTn id="103" presetID="10" presetClass="entr" presetSubtype="0" fill="hold" grpId="0" nodeType="withEffect">
                                      <p:stCondLst>
                                        <p:cond delay="0"/>
                                      </p:stCondLst>
                                      <p:childTnLst>
                                        <p:set>
                                          <p:cBhvr>
                                            <p:cTn id="104" dur="1" fill="hold">
                                              <p:stCondLst>
                                                <p:cond delay="0"/>
                                              </p:stCondLst>
                                            </p:cTn>
                                            <p:tgtEl>
                                              <p:spTgt spid="16"/>
                                            </p:tgtEl>
                                            <p:attrNameLst>
                                              <p:attrName>style.visibility</p:attrName>
                                            </p:attrNameLst>
                                          </p:cBhvr>
                                          <p:to>
                                            <p:strVal val="visible"/>
                                          </p:to>
                                        </p:set>
                                        <p:animEffect transition="in" filter="fade">
                                          <p:cBhvr>
                                            <p:cTn id="105" dur="200"/>
                                            <p:tgtEl>
                                              <p:spTgt spid="16"/>
                                            </p:tgtEl>
                                          </p:cBhvr>
                                        </p:animEffect>
                                      </p:childTnLst>
                                    </p:cTn>
                                  </p:par>
                                </p:childTnLst>
                              </p:cTn>
                            </p:par>
                          </p:childTnLst>
                        </p:cTn>
                      </p:par>
                    </p:childTnLst>
                  </p:cTn>
                  <p:nextCondLst>
                    <p:cond evt="onMediaBookmark" delay="0">
                      <p:tgtEl>
                        <p14:bmkTgt spid="5" bmkName="wd_createviscomp_section2_pictureedtools_video_VF10188897000:00:50.4"/>
                      </p:tgtEl>
                    </p:cond>
                  </p:nextCondLst>
                </p:seq>
                <p:seq concurrent="1" nextAc="seek">
                  <p:cTn id="106" restart="whenNotActive" fill="hold" evtFilter="cancelBubble" nodeType="interactiveSeq">
                    <p:stCondLst>
                      <p:cond evt="onMediaBookmark" delay="0">
                        <p:tgtEl>
                          <p14:bmkTgt spid="5" bmkName="wd_createviscomp_section2_pictureedtools_video_VF10188897000:00:56.4"/>
                        </p:tgtEl>
                      </p:cond>
                    </p:stCondLst>
                    <p:endSync evt="end" delay="0">
                      <p:rtn val="all"/>
                    </p:endSync>
                    <p:childTnLst>
                      <p:par>
                        <p:cTn id="107" fill="hold">
                          <p:stCondLst>
                            <p:cond delay="0"/>
                          </p:stCondLst>
                          <p:childTnLst>
                            <p:par>
                              <p:cTn id="108" fill="hold">
                                <p:stCondLst>
                                  <p:cond delay="0"/>
                                </p:stCondLst>
                                <p:childTnLst>
                                  <p:par>
                                    <p:cTn id="109" presetID="10" presetClass="exit" presetSubtype="0" fill="hold" grpId="1" nodeType="withEffect">
                                      <p:stCondLst>
                                        <p:cond delay="0"/>
                                      </p:stCondLst>
                                      <p:childTnLst>
                                        <p:animEffect transition="out" filter="fade">
                                          <p:cBhvr>
                                            <p:cTn id="110" dur="200"/>
                                            <p:tgtEl>
                                              <p:spTgt spid="16"/>
                                            </p:tgtEl>
                                          </p:cBhvr>
                                        </p:animEffect>
                                        <p:set>
                                          <p:cBhvr>
                                            <p:cTn id="111" dur="1" fill="hold">
                                              <p:stCondLst>
                                                <p:cond delay="199"/>
                                              </p:stCondLst>
                                            </p:cTn>
                                            <p:tgtEl>
                                              <p:spTgt spid="16"/>
                                            </p:tgtEl>
                                            <p:attrNameLst>
                                              <p:attrName>style.visibility</p:attrName>
                                            </p:attrNameLst>
                                          </p:cBhvr>
                                          <p:to>
                                            <p:strVal val="hidden"/>
                                          </p:to>
                                        </p:set>
                                      </p:childTnLst>
                                    </p:cTn>
                                  </p:par>
                                </p:childTnLst>
                              </p:cTn>
                            </p:par>
                          </p:childTnLst>
                        </p:cTn>
                      </p:par>
                    </p:childTnLst>
                  </p:cTn>
                  <p:nextCondLst>
                    <p:cond evt="onMediaBookmark" delay="0">
                      <p:tgtEl>
                        <p14:bmkTgt spid="5" bmkName="wd_createviscomp_section2_pictureedtools_video_VF10188897000:00:56.4"/>
                      </p:tgtEl>
                    </p:cond>
                  </p:nextCondLst>
                </p:seq>
                <p:seq concurrent="1" nextAc="seek">
                  <p:cTn id="112" restart="whenNotActive" fill="hold" evtFilter="cancelBubble" nodeType="interactiveSeq">
                    <p:stCondLst>
                      <p:cond evt="onMediaBookmark" delay="0">
                        <p:tgtEl>
                          <p14:bmkTgt spid="5" bmkName="wd_createviscomp_section2_pictureedtools_video_VF10188897000:00:56.5"/>
                        </p:tgtEl>
                      </p:cond>
                    </p:stCondLst>
                    <p:endSync evt="end" delay="0">
                      <p:rtn val="all"/>
                    </p:endSync>
                    <p:childTnLst>
                      <p:par>
                        <p:cTn id="113" fill="hold">
                          <p:stCondLst>
                            <p:cond delay="0"/>
                          </p:stCondLst>
                          <p:childTnLst>
                            <p:par>
                              <p:cTn id="114" fill="hold">
                                <p:stCondLst>
                                  <p:cond delay="0"/>
                                </p:stCondLst>
                                <p:childTnLst>
                                  <p:par>
                                    <p:cTn id="115" presetID="10" presetClass="entr" presetSubtype="0" fill="hold" grpId="0" nodeType="withEffect">
                                      <p:stCondLst>
                                        <p:cond delay="0"/>
                                      </p:stCondLst>
                                      <p:childTnLst>
                                        <p:set>
                                          <p:cBhvr>
                                            <p:cTn id="116" dur="1" fill="hold">
                                              <p:stCondLst>
                                                <p:cond delay="0"/>
                                              </p:stCondLst>
                                            </p:cTn>
                                            <p:tgtEl>
                                              <p:spTgt spid="17"/>
                                            </p:tgtEl>
                                            <p:attrNameLst>
                                              <p:attrName>style.visibility</p:attrName>
                                            </p:attrNameLst>
                                          </p:cBhvr>
                                          <p:to>
                                            <p:strVal val="visible"/>
                                          </p:to>
                                        </p:set>
                                        <p:animEffect transition="in" filter="fade">
                                          <p:cBhvr>
                                            <p:cTn id="117" dur="200"/>
                                            <p:tgtEl>
                                              <p:spTgt spid="17"/>
                                            </p:tgtEl>
                                          </p:cBhvr>
                                        </p:animEffect>
                                      </p:childTnLst>
                                    </p:cTn>
                                  </p:par>
                                </p:childTnLst>
                              </p:cTn>
                            </p:par>
                          </p:childTnLst>
                        </p:cTn>
                      </p:par>
                    </p:childTnLst>
                  </p:cTn>
                  <p:nextCondLst>
                    <p:cond evt="onMediaBookmark" delay="0">
                      <p:tgtEl>
                        <p14:bmkTgt spid="5" bmkName="wd_createviscomp_section2_pictureedtools_video_VF10188897000:00:56.5"/>
                      </p:tgtEl>
                    </p:cond>
                  </p:nextCondLst>
                </p:seq>
                <p:seq concurrent="1" nextAc="seek">
                  <p:cTn id="118" restart="whenNotActive" fill="hold" evtFilter="cancelBubble" nodeType="interactiveSeq">
                    <p:stCondLst>
                      <p:cond evt="onMediaBookmark" delay="0">
                        <p:tgtEl>
                          <p14:bmkTgt spid="5" bmkName="wd_createviscomp_section2_pictureedtools_video_VF10188897000:01:19.4"/>
                        </p:tgtEl>
                      </p:cond>
                    </p:stCondLst>
                    <p:endSync evt="end" delay="0">
                      <p:rtn val="all"/>
                    </p:endSync>
                    <p:childTnLst>
                      <p:par>
                        <p:cTn id="119" fill="hold">
                          <p:stCondLst>
                            <p:cond delay="0"/>
                          </p:stCondLst>
                          <p:childTnLst>
                            <p:par>
                              <p:cTn id="120" fill="hold">
                                <p:stCondLst>
                                  <p:cond delay="0"/>
                                </p:stCondLst>
                                <p:childTnLst>
                                  <p:par>
                                    <p:cTn id="121" presetID="10" presetClass="exit" presetSubtype="0" fill="hold" grpId="1" nodeType="withEffect">
                                      <p:stCondLst>
                                        <p:cond delay="0"/>
                                      </p:stCondLst>
                                      <p:childTnLst>
                                        <p:animEffect transition="out" filter="fade">
                                          <p:cBhvr>
                                            <p:cTn id="122" dur="200"/>
                                            <p:tgtEl>
                                              <p:spTgt spid="17"/>
                                            </p:tgtEl>
                                          </p:cBhvr>
                                        </p:animEffect>
                                        <p:set>
                                          <p:cBhvr>
                                            <p:cTn id="123" dur="1" fill="hold">
                                              <p:stCondLst>
                                                <p:cond delay="199"/>
                                              </p:stCondLst>
                                            </p:cTn>
                                            <p:tgtEl>
                                              <p:spTgt spid="17"/>
                                            </p:tgtEl>
                                            <p:attrNameLst>
                                              <p:attrName>style.visibility</p:attrName>
                                            </p:attrNameLst>
                                          </p:cBhvr>
                                          <p:to>
                                            <p:strVal val="hidden"/>
                                          </p:to>
                                        </p:set>
                                      </p:childTnLst>
                                    </p:cTn>
                                  </p:par>
                                </p:childTnLst>
                              </p:cTn>
                            </p:par>
                          </p:childTnLst>
                        </p:cTn>
                      </p:par>
                    </p:childTnLst>
                  </p:cTn>
                  <p:nextCondLst>
                    <p:cond evt="onMediaBookmark" delay="0">
                      <p:tgtEl>
                        <p14:bmkTgt spid="5" bmkName="wd_createviscomp_section2_pictureedtools_video_VF10188897000:01:19.4"/>
                      </p:tgtEl>
                    </p:cond>
                  </p:nextCondLst>
                </p:seq>
                <p:seq concurrent="1" nextAc="seek">
                  <p:cTn id="124" restart="whenNotActive" fill="hold" evtFilter="cancelBubble" nodeType="interactiveSeq">
                    <p:stCondLst>
                      <p:cond evt="onMediaBookmark" delay="0">
                        <p:tgtEl>
                          <p14:bmkTgt spid="5" bmkName="wd_createviscomp_section2_pictureedtools_video_VF10188897000:01:19.5"/>
                        </p:tgtEl>
                      </p:cond>
                    </p:stCondLst>
                    <p:endSync evt="end" delay="0">
                      <p:rtn val="all"/>
                    </p:endSync>
                    <p:childTnLst>
                      <p:par>
                        <p:cTn id="125" fill="hold">
                          <p:stCondLst>
                            <p:cond delay="0"/>
                          </p:stCondLst>
                          <p:childTnLst>
                            <p:par>
                              <p:cTn id="126" fill="hold">
                                <p:stCondLst>
                                  <p:cond delay="0"/>
                                </p:stCondLst>
                                <p:childTnLst>
                                  <p:par>
                                    <p:cTn id="127" presetID="10" presetClass="entr" presetSubtype="0" fill="hold" grpId="0" nodeType="withEffect">
                                      <p:stCondLst>
                                        <p:cond delay="0"/>
                                      </p:stCondLst>
                                      <p:childTnLst>
                                        <p:set>
                                          <p:cBhvr>
                                            <p:cTn id="128" dur="1" fill="hold">
                                              <p:stCondLst>
                                                <p:cond delay="0"/>
                                              </p:stCondLst>
                                            </p:cTn>
                                            <p:tgtEl>
                                              <p:spTgt spid="18"/>
                                            </p:tgtEl>
                                            <p:attrNameLst>
                                              <p:attrName>style.visibility</p:attrName>
                                            </p:attrNameLst>
                                          </p:cBhvr>
                                          <p:to>
                                            <p:strVal val="visible"/>
                                          </p:to>
                                        </p:set>
                                        <p:animEffect transition="in" filter="fade">
                                          <p:cBhvr>
                                            <p:cTn id="129" dur="200"/>
                                            <p:tgtEl>
                                              <p:spTgt spid="18"/>
                                            </p:tgtEl>
                                          </p:cBhvr>
                                        </p:animEffect>
                                      </p:childTnLst>
                                    </p:cTn>
                                  </p:par>
                                </p:childTnLst>
                              </p:cTn>
                            </p:par>
                          </p:childTnLst>
                        </p:cTn>
                      </p:par>
                    </p:childTnLst>
                  </p:cTn>
                  <p:nextCondLst>
                    <p:cond evt="onMediaBookmark" delay="0">
                      <p:tgtEl>
                        <p14:bmkTgt spid="5" bmkName="wd_createviscomp_section2_pictureedtools_video_VF10188897000:01:19.5"/>
                      </p:tgtEl>
                    </p:cond>
                  </p:nextCondLst>
                </p:seq>
                <p:seq concurrent="1" nextAc="seek">
                  <p:cTn id="130" restart="whenNotActive" fill="hold" evtFilter="cancelBubble" nodeType="interactiveSeq">
                    <p:stCondLst>
                      <p:cond evt="onMediaBookmark" delay="0">
                        <p:tgtEl>
                          <p14:bmkTgt spid="5" bmkName="wd_createviscomp_section2_pictureedtools_video_VF10188897000:01:27.6"/>
                        </p:tgtEl>
                      </p:cond>
                    </p:stCondLst>
                    <p:endSync evt="end" delay="0">
                      <p:rtn val="all"/>
                    </p:endSync>
                    <p:childTnLst>
                      <p:par>
                        <p:cTn id="131" fill="hold">
                          <p:stCondLst>
                            <p:cond delay="0"/>
                          </p:stCondLst>
                          <p:childTnLst>
                            <p:par>
                              <p:cTn id="132" fill="hold">
                                <p:stCondLst>
                                  <p:cond delay="0"/>
                                </p:stCondLst>
                                <p:childTnLst>
                                  <p:par>
                                    <p:cTn id="133" presetID="10" presetClass="exit" presetSubtype="0" fill="hold" grpId="1" nodeType="withEffect">
                                      <p:stCondLst>
                                        <p:cond delay="0"/>
                                      </p:stCondLst>
                                      <p:childTnLst>
                                        <p:animEffect transition="out" filter="fade">
                                          <p:cBhvr>
                                            <p:cTn id="134" dur="200"/>
                                            <p:tgtEl>
                                              <p:spTgt spid="18"/>
                                            </p:tgtEl>
                                          </p:cBhvr>
                                        </p:animEffect>
                                        <p:set>
                                          <p:cBhvr>
                                            <p:cTn id="135" dur="1" fill="hold">
                                              <p:stCondLst>
                                                <p:cond delay="199"/>
                                              </p:stCondLst>
                                            </p:cTn>
                                            <p:tgtEl>
                                              <p:spTgt spid="18"/>
                                            </p:tgtEl>
                                            <p:attrNameLst>
                                              <p:attrName>style.visibility</p:attrName>
                                            </p:attrNameLst>
                                          </p:cBhvr>
                                          <p:to>
                                            <p:strVal val="hidden"/>
                                          </p:to>
                                        </p:set>
                                      </p:childTnLst>
                                    </p:cTn>
                                  </p:par>
                                </p:childTnLst>
                              </p:cTn>
                            </p:par>
                          </p:childTnLst>
                        </p:cTn>
                      </p:par>
                    </p:childTnLst>
                  </p:cTn>
                  <p:nextCondLst>
                    <p:cond evt="onMediaBookmark" delay="0">
                      <p:tgtEl>
                        <p14:bmkTgt spid="5" bmkName="wd_createviscomp_section2_pictureedtools_video_VF10188897000:01:27.6"/>
                      </p:tgtEl>
                    </p:cond>
                  </p:nextCondLst>
                </p:seq>
                <p:seq concurrent="1" nextAc="seek">
                  <p:cTn id="136" restart="whenNotActive" fill="hold" evtFilter="cancelBubble" nodeType="interactiveSeq">
                    <p:stCondLst>
                      <p:cond evt="onMediaBookmark" delay="0">
                        <p:tgtEl>
                          <p14:bmkTgt spid="5" bmkName="wd_createviscomp_section2_pictureedtools_video_VF10188897000:01:27.7"/>
                        </p:tgtEl>
                      </p:cond>
                    </p:stCondLst>
                    <p:endSync evt="end" delay="0">
                      <p:rtn val="all"/>
                    </p:endSync>
                    <p:childTnLst>
                      <p:par>
                        <p:cTn id="137" fill="hold">
                          <p:stCondLst>
                            <p:cond delay="0"/>
                          </p:stCondLst>
                          <p:childTnLst>
                            <p:par>
                              <p:cTn id="138" fill="hold">
                                <p:stCondLst>
                                  <p:cond delay="0"/>
                                </p:stCondLst>
                                <p:childTnLst>
                                  <p:par>
                                    <p:cTn id="139" presetID="10" presetClass="entr" presetSubtype="0" fill="hold" grpId="0" nodeType="withEffect">
                                      <p:stCondLst>
                                        <p:cond delay="0"/>
                                      </p:stCondLst>
                                      <p:childTnLst>
                                        <p:set>
                                          <p:cBhvr>
                                            <p:cTn id="140" dur="1" fill="hold">
                                              <p:stCondLst>
                                                <p:cond delay="0"/>
                                              </p:stCondLst>
                                            </p:cTn>
                                            <p:tgtEl>
                                              <p:spTgt spid="19"/>
                                            </p:tgtEl>
                                            <p:attrNameLst>
                                              <p:attrName>style.visibility</p:attrName>
                                            </p:attrNameLst>
                                          </p:cBhvr>
                                          <p:to>
                                            <p:strVal val="visible"/>
                                          </p:to>
                                        </p:set>
                                        <p:animEffect transition="in" filter="fade">
                                          <p:cBhvr>
                                            <p:cTn id="141" dur="200"/>
                                            <p:tgtEl>
                                              <p:spTgt spid="19"/>
                                            </p:tgtEl>
                                          </p:cBhvr>
                                        </p:animEffect>
                                      </p:childTnLst>
                                    </p:cTn>
                                  </p:par>
                                </p:childTnLst>
                              </p:cTn>
                            </p:par>
                          </p:childTnLst>
                        </p:cTn>
                      </p:par>
                    </p:childTnLst>
                  </p:cTn>
                  <p:nextCondLst>
                    <p:cond evt="onMediaBookmark" delay="0">
                      <p:tgtEl>
                        <p14:bmkTgt spid="5" bmkName="wd_createviscomp_section2_pictureedtools_video_VF10188897000:01:27.7"/>
                      </p:tgtEl>
                    </p:cond>
                  </p:nextCondLst>
                </p:seq>
                <p:seq concurrent="1" nextAc="seek">
                  <p:cTn id="142" restart="whenNotActive" fill="hold" evtFilter="cancelBubble" nodeType="interactiveSeq">
                    <p:stCondLst>
                      <p:cond evt="onMediaBookmark" delay="0">
                        <p:tgtEl>
                          <p14:bmkTgt spid="5" bmkName="wd_createviscomp_section2_pictureedtools_video_VF10188897000:01:34.4"/>
                        </p:tgtEl>
                      </p:cond>
                    </p:stCondLst>
                    <p:endSync evt="end" delay="0">
                      <p:rtn val="all"/>
                    </p:endSync>
                    <p:childTnLst>
                      <p:par>
                        <p:cTn id="143" fill="hold">
                          <p:stCondLst>
                            <p:cond delay="0"/>
                          </p:stCondLst>
                          <p:childTnLst>
                            <p:par>
                              <p:cTn id="144" fill="hold">
                                <p:stCondLst>
                                  <p:cond delay="0"/>
                                </p:stCondLst>
                                <p:childTnLst>
                                  <p:par>
                                    <p:cTn id="145" presetID="10" presetClass="exit" presetSubtype="0" fill="hold" grpId="1" nodeType="withEffect">
                                      <p:stCondLst>
                                        <p:cond delay="0"/>
                                      </p:stCondLst>
                                      <p:childTnLst>
                                        <p:animEffect transition="out" filter="fade">
                                          <p:cBhvr>
                                            <p:cTn id="146" dur="200"/>
                                            <p:tgtEl>
                                              <p:spTgt spid="19"/>
                                            </p:tgtEl>
                                          </p:cBhvr>
                                        </p:animEffect>
                                        <p:set>
                                          <p:cBhvr>
                                            <p:cTn id="147" dur="1" fill="hold">
                                              <p:stCondLst>
                                                <p:cond delay="199"/>
                                              </p:stCondLst>
                                            </p:cTn>
                                            <p:tgtEl>
                                              <p:spTgt spid="19"/>
                                            </p:tgtEl>
                                            <p:attrNameLst>
                                              <p:attrName>style.visibility</p:attrName>
                                            </p:attrNameLst>
                                          </p:cBhvr>
                                          <p:to>
                                            <p:strVal val="hidden"/>
                                          </p:to>
                                        </p:set>
                                      </p:childTnLst>
                                    </p:cTn>
                                  </p:par>
                                </p:childTnLst>
                              </p:cTn>
                            </p:par>
                          </p:childTnLst>
                        </p:cTn>
                      </p:par>
                    </p:childTnLst>
                  </p:cTn>
                  <p:nextCondLst>
                    <p:cond evt="onMediaBookmark" delay="0">
                      <p:tgtEl>
                        <p14:bmkTgt spid="5" bmkName="wd_createviscomp_section2_pictureedtools_video_VF10188897000:01:34.4"/>
                      </p:tgtEl>
                    </p:cond>
                  </p:nextCondLst>
                </p:seq>
                <p:seq concurrent="1" nextAc="seek">
                  <p:cTn id="148" restart="whenNotActive" fill="hold" evtFilter="cancelBubble" nodeType="interactiveSeq">
                    <p:stCondLst>
                      <p:cond evt="onMediaBookmark" delay="0">
                        <p:tgtEl>
                          <p14:bmkTgt spid="5" bmkName="wd_createviscomp_section2_pictureedtools_video_VF10188897000:01:34.5"/>
                        </p:tgtEl>
                      </p:cond>
                    </p:stCondLst>
                    <p:endSync evt="end" delay="0">
                      <p:rtn val="all"/>
                    </p:endSync>
                    <p:childTnLst>
                      <p:par>
                        <p:cTn id="149" fill="hold">
                          <p:stCondLst>
                            <p:cond delay="0"/>
                          </p:stCondLst>
                          <p:childTnLst>
                            <p:par>
                              <p:cTn id="150" fill="hold">
                                <p:stCondLst>
                                  <p:cond delay="0"/>
                                </p:stCondLst>
                                <p:childTnLst>
                                  <p:par>
                                    <p:cTn id="151" presetID="10" presetClass="entr" presetSubtype="0" fill="hold" grpId="0" nodeType="withEffect">
                                      <p:stCondLst>
                                        <p:cond delay="0"/>
                                      </p:stCondLst>
                                      <p:childTnLst>
                                        <p:set>
                                          <p:cBhvr>
                                            <p:cTn id="152" dur="1" fill="hold">
                                              <p:stCondLst>
                                                <p:cond delay="0"/>
                                              </p:stCondLst>
                                            </p:cTn>
                                            <p:tgtEl>
                                              <p:spTgt spid="20"/>
                                            </p:tgtEl>
                                            <p:attrNameLst>
                                              <p:attrName>style.visibility</p:attrName>
                                            </p:attrNameLst>
                                          </p:cBhvr>
                                          <p:to>
                                            <p:strVal val="visible"/>
                                          </p:to>
                                        </p:set>
                                        <p:animEffect transition="in" filter="fade">
                                          <p:cBhvr>
                                            <p:cTn id="153" dur="200"/>
                                            <p:tgtEl>
                                              <p:spTgt spid="20"/>
                                            </p:tgtEl>
                                          </p:cBhvr>
                                        </p:animEffect>
                                      </p:childTnLst>
                                    </p:cTn>
                                  </p:par>
                                </p:childTnLst>
                              </p:cTn>
                            </p:par>
                          </p:childTnLst>
                        </p:cTn>
                      </p:par>
                    </p:childTnLst>
                  </p:cTn>
                  <p:nextCondLst>
                    <p:cond evt="onMediaBookmark" delay="0">
                      <p:tgtEl>
                        <p14:bmkTgt spid="5" bmkName="wd_createviscomp_section2_pictureedtools_video_VF10188897000:01:34.5"/>
                      </p:tgtEl>
                    </p:cond>
                  </p:nextCondLst>
                </p:seq>
                <p:seq concurrent="1" nextAc="seek">
                  <p:cTn id="154" restart="whenNotActive" fill="hold" evtFilter="cancelBubble" nodeType="interactiveSeq">
                    <p:stCondLst>
                      <p:cond evt="onMediaBookmark" delay="0">
                        <p:tgtEl>
                          <p14:bmkTgt spid="5" bmkName="wd_createviscomp_section2_pictureedtools_video_VF10188897000:01:38.6"/>
                        </p:tgtEl>
                      </p:cond>
                    </p:stCondLst>
                    <p:endSync evt="end" delay="0">
                      <p:rtn val="all"/>
                    </p:endSync>
                    <p:childTnLst>
                      <p:par>
                        <p:cTn id="155" fill="hold">
                          <p:stCondLst>
                            <p:cond delay="0"/>
                          </p:stCondLst>
                          <p:childTnLst>
                            <p:par>
                              <p:cTn id="156" fill="hold">
                                <p:stCondLst>
                                  <p:cond delay="0"/>
                                </p:stCondLst>
                                <p:childTnLst>
                                  <p:par>
                                    <p:cTn id="157" presetID="10" presetClass="exit" presetSubtype="0" fill="hold" grpId="1" nodeType="withEffect">
                                      <p:stCondLst>
                                        <p:cond delay="0"/>
                                      </p:stCondLst>
                                      <p:childTnLst>
                                        <p:animEffect transition="out" filter="fade">
                                          <p:cBhvr>
                                            <p:cTn id="158" dur="200"/>
                                            <p:tgtEl>
                                              <p:spTgt spid="20"/>
                                            </p:tgtEl>
                                          </p:cBhvr>
                                        </p:animEffect>
                                        <p:set>
                                          <p:cBhvr>
                                            <p:cTn id="159" dur="1" fill="hold">
                                              <p:stCondLst>
                                                <p:cond delay="199"/>
                                              </p:stCondLst>
                                            </p:cTn>
                                            <p:tgtEl>
                                              <p:spTgt spid="20"/>
                                            </p:tgtEl>
                                            <p:attrNameLst>
                                              <p:attrName>style.visibility</p:attrName>
                                            </p:attrNameLst>
                                          </p:cBhvr>
                                          <p:to>
                                            <p:strVal val="hidden"/>
                                          </p:to>
                                        </p:set>
                                      </p:childTnLst>
                                    </p:cTn>
                                  </p:par>
                                </p:childTnLst>
                              </p:cTn>
                            </p:par>
                          </p:childTnLst>
                        </p:cTn>
                      </p:par>
                    </p:childTnLst>
                  </p:cTn>
                  <p:nextCondLst>
                    <p:cond evt="onMediaBookmark" delay="0">
                      <p:tgtEl>
                        <p14:bmkTgt spid="5" bmkName="wd_createviscomp_section2_pictureedtools_video_VF10188897000:01:38.6"/>
                      </p:tgtEl>
                    </p:cond>
                  </p:nextCondLst>
                </p:seq>
                <p:seq concurrent="1" nextAc="seek">
                  <p:cTn id="160" restart="whenNotActive" fill="hold" evtFilter="cancelBubble" nodeType="interactiveSeq">
                    <p:stCondLst>
                      <p:cond evt="onMediaBookmark" delay="0">
                        <p:tgtEl>
                          <p14:bmkTgt spid="5" bmkName="wd_createviscomp_section2_pictureedtools_video_VF10188897000:01:38.7"/>
                        </p:tgtEl>
                      </p:cond>
                    </p:stCondLst>
                    <p:endSync evt="end" delay="0">
                      <p:rtn val="all"/>
                    </p:endSync>
                    <p:childTnLst>
                      <p:par>
                        <p:cTn id="161" fill="hold">
                          <p:stCondLst>
                            <p:cond delay="0"/>
                          </p:stCondLst>
                          <p:childTnLst>
                            <p:par>
                              <p:cTn id="162" fill="hold">
                                <p:stCondLst>
                                  <p:cond delay="0"/>
                                </p:stCondLst>
                                <p:childTnLst>
                                  <p:par>
                                    <p:cTn id="163" presetID="10" presetClass="entr" presetSubtype="0" fill="hold" grpId="0" nodeType="withEffect">
                                      <p:stCondLst>
                                        <p:cond delay="0"/>
                                      </p:stCondLst>
                                      <p:childTnLst>
                                        <p:set>
                                          <p:cBhvr>
                                            <p:cTn id="164" dur="1" fill="hold">
                                              <p:stCondLst>
                                                <p:cond delay="0"/>
                                              </p:stCondLst>
                                            </p:cTn>
                                            <p:tgtEl>
                                              <p:spTgt spid="21"/>
                                            </p:tgtEl>
                                            <p:attrNameLst>
                                              <p:attrName>style.visibility</p:attrName>
                                            </p:attrNameLst>
                                          </p:cBhvr>
                                          <p:to>
                                            <p:strVal val="visible"/>
                                          </p:to>
                                        </p:set>
                                        <p:animEffect transition="in" filter="fade">
                                          <p:cBhvr>
                                            <p:cTn id="165" dur="200"/>
                                            <p:tgtEl>
                                              <p:spTgt spid="21"/>
                                            </p:tgtEl>
                                          </p:cBhvr>
                                        </p:animEffect>
                                      </p:childTnLst>
                                    </p:cTn>
                                  </p:par>
                                </p:childTnLst>
                              </p:cTn>
                            </p:par>
                          </p:childTnLst>
                        </p:cTn>
                      </p:par>
                    </p:childTnLst>
                  </p:cTn>
                  <p:nextCondLst>
                    <p:cond evt="onMediaBookmark" delay="0">
                      <p:tgtEl>
                        <p14:bmkTgt spid="5" bmkName="wd_createviscomp_section2_pictureedtools_video_VF10188897000:01:38.7"/>
                      </p:tgtEl>
                    </p:cond>
                  </p:nextCondLst>
                </p:seq>
                <p:seq concurrent="1" nextAc="seek">
                  <p:cTn id="166" restart="whenNotActive" fill="hold" evtFilter="cancelBubble" nodeType="interactiveSeq">
                    <p:stCondLst>
                      <p:cond evt="onMediaBookmark" delay="0">
                        <p:tgtEl>
                          <p14:bmkTgt spid="5" bmkName="wd_createviscomp_section2_pictureedtools_video_VF10188897000:01:45.3"/>
                        </p:tgtEl>
                      </p:cond>
                    </p:stCondLst>
                    <p:endSync evt="end" delay="0">
                      <p:rtn val="all"/>
                    </p:endSync>
                    <p:childTnLst>
                      <p:par>
                        <p:cTn id="167" fill="hold">
                          <p:stCondLst>
                            <p:cond delay="0"/>
                          </p:stCondLst>
                          <p:childTnLst>
                            <p:par>
                              <p:cTn id="168" fill="hold">
                                <p:stCondLst>
                                  <p:cond delay="0"/>
                                </p:stCondLst>
                                <p:childTnLst>
                                  <p:par>
                                    <p:cTn id="169" presetID="10" presetClass="exit" presetSubtype="0" fill="hold" grpId="1" nodeType="withEffect">
                                      <p:stCondLst>
                                        <p:cond delay="0"/>
                                      </p:stCondLst>
                                      <p:childTnLst>
                                        <p:animEffect transition="out" filter="fade">
                                          <p:cBhvr>
                                            <p:cTn id="170" dur="200"/>
                                            <p:tgtEl>
                                              <p:spTgt spid="21"/>
                                            </p:tgtEl>
                                          </p:cBhvr>
                                        </p:animEffect>
                                        <p:set>
                                          <p:cBhvr>
                                            <p:cTn id="171" dur="1" fill="hold">
                                              <p:stCondLst>
                                                <p:cond delay="199"/>
                                              </p:stCondLst>
                                            </p:cTn>
                                            <p:tgtEl>
                                              <p:spTgt spid="21"/>
                                            </p:tgtEl>
                                            <p:attrNameLst>
                                              <p:attrName>style.visibility</p:attrName>
                                            </p:attrNameLst>
                                          </p:cBhvr>
                                          <p:to>
                                            <p:strVal val="hidden"/>
                                          </p:to>
                                        </p:set>
                                      </p:childTnLst>
                                    </p:cTn>
                                  </p:par>
                                </p:childTnLst>
                              </p:cTn>
                            </p:par>
                          </p:childTnLst>
                        </p:cTn>
                      </p:par>
                    </p:childTnLst>
                  </p:cTn>
                  <p:nextCondLst>
                    <p:cond evt="onMediaBookmark" delay="0">
                      <p:tgtEl>
                        <p14:bmkTgt spid="5" bmkName="wd_createviscomp_section2_pictureedtools_video_VF10188897000:01:45.3"/>
                      </p:tgtEl>
                    </p:cond>
                  </p:nextCondLst>
                </p:seq>
                <p:seq concurrent="1" nextAc="seek">
                  <p:cTn id="172" restart="whenNotActive" fill="hold" evtFilter="cancelBubble" nodeType="interactiveSeq">
                    <p:stCondLst>
                      <p:cond evt="onMediaBookmark" delay="0">
                        <p:tgtEl>
                          <p14:bmkTgt spid="5" bmkName="wd_createviscomp_section2_pictureedtools_video_VF10188897000:01:45.4"/>
                        </p:tgtEl>
                      </p:cond>
                    </p:stCondLst>
                    <p:endSync evt="end" delay="0">
                      <p:rtn val="all"/>
                    </p:endSync>
                    <p:childTnLst>
                      <p:par>
                        <p:cTn id="173" fill="hold">
                          <p:stCondLst>
                            <p:cond delay="0"/>
                          </p:stCondLst>
                          <p:childTnLst>
                            <p:par>
                              <p:cTn id="174" fill="hold">
                                <p:stCondLst>
                                  <p:cond delay="0"/>
                                </p:stCondLst>
                                <p:childTnLst>
                                  <p:par>
                                    <p:cTn id="175" presetID="10" presetClass="entr" presetSubtype="0" fill="hold" grpId="0" nodeType="withEffect">
                                      <p:stCondLst>
                                        <p:cond delay="0"/>
                                      </p:stCondLst>
                                      <p:childTnLst>
                                        <p:set>
                                          <p:cBhvr>
                                            <p:cTn id="176" dur="1" fill="hold">
                                              <p:stCondLst>
                                                <p:cond delay="0"/>
                                              </p:stCondLst>
                                            </p:cTn>
                                            <p:tgtEl>
                                              <p:spTgt spid="22"/>
                                            </p:tgtEl>
                                            <p:attrNameLst>
                                              <p:attrName>style.visibility</p:attrName>
                                            </p:attrNameLst>
                                          </p:cBhvr>
                                          <p:to>
                                            <p:strVal val="visible"/>
                                          </p:to>
                                        </p:set>
                                        <p:animEffect transition="in" filter="fade">
                                          <p:cBhvr>
                                            <p:cTn id="177" dur="200"/>
                                            <p:tgtEl>
                                              <p:spTgt spid="22"/>
                                            </p:tgtEl>
                                          </p:cBhvr>
                                        </p:animEffect>
                                      </p:childTnLst>
                                    </p:cTn>
                                  </p:par>
                                </p:childTnLst>
                              </p:cTn>
                            </p:par>
                          </p:childTnLst>
                        </p:cTn>
                      </p:par>
                    </p:childTnLst>
                  </p:cTn>
                  <p:nextCondLst>
                    <p:cond evt="onMediaBookmark" delay="0">
                      <p:tgtEl>
                        <p14:bmkTgt spid="5" bmkName="wd_createviscomp_section2_pictureedtools_video_VF10188897000:01:45.4"/>
                      </p:tgtEl>
                    </p:cond>
                  </p:nextCondLst>
                </p:seq>
                <p:seq concurrent="1" nextAc="seek">
                  <p:cTn id="178" restart="whenNotActive" fill="hold" evtFilter="cancelBubble" nodeType="interactiveSeq">
                    <p:stCondLst>
                      <p:cond evt="onMediaBookmark" delay="0">
                        <p:tgtEl>
                          <p14:bmkTgt spid="5" bmkName="wd_createviscomp_section2_pictureedtools_video_VF10188897000:01:55.5"/>
                        </p:tgtEl>
                      </p:cond>
                    </p:stCondLst>
                    <p:endSync evt="end" delay="0">
                      <p:rtn val="all"/>
                    </p:endSync>
                    <p:childTnLst>
                      <p:par>
                        <p:cTn id="179" fill="hold">
                          <p:stCondLst>
                            <p:cond delay="0"/>
                          </p:stCondLst>
                          <p:childTnLst>
                            <p:par>
                              <p:cTn id="180" fill="hold">
                                <p:stCondLst>
                                  <p:cond delay="0"/>
                                </p:stCondLst>
                                <p:childTnLst>
                                  <p:par>
                                    <p:cTn id="181" presetID="10" presetClass="exit" presetSubtype="0" fill="hold" grpId="1" nodeType="withEffect">
                                      <p:stCondLst>
                                        <p:cond delay="0"/>
                                      </p:stCondLst>
                                      <p:childTnLst>
                                        <p:animEffect transition="out" filter="fade">
                                          <p:cBhvr>
                                            <p:cTn id="182" dur="200"/>
                                            <p:tgtEl>
                                              <p:spTgt spid="22"/>
                                            </p:tgtEl>
                                          </p:cBhvr>
                                        </p:animEffect>
                                        <p:set>
                                          <p:cBhvr>
                                            <p:cTn id="183" dur="1" fill="hold">
                                              <p:stCondLst>
                                                <p:cond delay="199"/>
                                              </p:stCondLst>
                                            </p:cTn>
                                            <p:tgtEl>
                                              <p:spTgt spid="22"/>
                                            </p:tgtEl>
                                            <p:attrNameLst>
                                              <p:attrName>style.visibility</p:attrName>
                                            </p:attrNameLst>
                                          </p:cBhvr>
                                          <p:to>
                                            <p:strVal val="hidden"/>
                                          </p:to>
                                        </p:set>
                                      </p:childTnLst>
                                    </p:cTn>
                                  </p:par>
                                </p:childTnLst>
                              </p:cTn>
                            </p:par>
                          </p:childTnLst>
                        </p:cTn>
                      </p:par>
                    </p:childTnLst>
                  </p:cTn>
                  <p:nextCondLst>
                    <p:cond evt="onMediaBookmark" delay="0">
                      <p:tgtEl>
                        <p14:bmkTgt spid="5" bmkName="wd_createviscomp_section2_pictureedtools_video_VF10188897000:01:55.5"/>
                      </p:tgtEl>
                    </p:cond>
                  </p:nextCondLst>
                </p:seq>
                <p:seq concurrent="1" nextAc="seek">
                  <p:cTn id="184" restart="whenNotActive" fill="hold" evtFilter="cancelBubble" nodeType="interactiveSeq">
                    <p:stCondLst>
                      <p:cond evt="onMediaBookmark" delay="0">
                        <p:tgtEl>
                          <p14:bmkTgt spid="5" bmkName="wd_createviscomp_section2_pictureedtools_video_VF10188897000:01:55.6"/>
                        </p:tgtEl>
                      </p:cond>
                    </p:stCondLst>
                    <p:endSync evt="end" delay="0">
                      <p:rtn val="all"/>
                    </p:endSync>
                    <p:childTnLst>
                      <p:par>
                        <p:cTn id="185" fill="hold">
                          <p:stCondLst>
                            <p:cond delay="0"/>
                          </p:stCondLst>
                          <p:childTnLst>
                            <p:par>
                              <p:cTn id="186" fill="hold">
                                <p:stCondLst>
                                  <p:cond delay="0"/>
                                </p:stCondLst>
                                <p:childTnLst>
                                  <p:par>
                                    <p:cTn id="187" presetID="10" presetClass="entr" presetSubtype="0" fill="hold" grpId="0" nodeType="withEffect">
                                      <p:stCondLst>
                                        <p:cond delay="0"/>
                                      </p:stCondLst>
                                      <p:childTnLst>
                                        <p:set>
                                          <p:cBhvr>
                                            <p:cTn id="188" dur="1" fill="hold">
                                              <p:stCondLst>
                                                <p:cond delay="0"/>
                                              </p:stCondLst>
                                            </p:cTn>
                                            <p:tgtEl>
                                              <p:spTgt spid="23"/>
                                            </p:tgtEl>
                                            <p:attrNameLst>
                                              <p:attrName>style.visibility</p:attrName>
                                            </p:attrNameLst>
                                          </p:cBhvr>
                                          <p:to>
                                            <p:strVal val="visible"/>
                                          </p:to>
                                        </p:set>
                                        <p:animEffect transition="in" filter="fade">
                                          <p:cBhvr>
                                            <p:cTn id="189" dur="200"/>
                                            <p:tgtEl>
                                              <p:spTgt spid="23"/>
                                            </p:tgtEl>
                                          </p:cBhvr>
                                        </p:animEffect>
                                      </p:childTnLst>
                                    </p:cTn>
                                  </p:par>
                                </p:childTnLst>
                              </p:cTn>
                            </p:par>
                          </p:childTnLst>
                        </p:cTn>
                      </p:par>
                    </p:childTnLst>
                  </p:cTn>
                  <p:nextCondLst>
                    <p:cond evt="onMediaBookmark" delay="0">
                      <p:tgtEl>
                        <p14:bmkTgt spid="5" bmkName="wd_createviscomp_section2_pictureedtools_video_VF10188897000:01:55.6"/>
                      </p:tgtEl>
                    </p:cond>
                  </p:nextCondLst>
                </p:seq>
                <p:seq concurrent="1" nextAc="seek">
                  <p:cTn id="190" restart="whenNotActive" fill="hold" evtFilter="cancelBubble" nodeType="interactiveSeq">
                    <p:stCondLst>
                      <p:cond evt="onMediaBookmark" delay="0">
                        <p:tgtEl>
                          <p14:bmkTgt spid="5" bmkName="wd_createviscomp_section2_pictureedtools_video_VF10188897000:01:59.8"/>
                        </p:tgtEl>
                      </p:cond>
                    </p:stCondLst>
                    <p:endSync evt="end" delay="0">
                      <p:rtn val="all"/>
                    </p:endSync>
                    <p:childTnLst>
                      <p:par>
                        <p:cTn id="191" fill="hold">
                          <p:stCondLst>
                            <p:cond delay="0"/>
                          </p:stCondLst>
                          <p:childTnLst>
                            <p:par>
                              <p:cTn id="192" fill="hold">
                                <p:stCondLst>
                                  <p:cond delay="0"/>
                                </p:stCondLst>
                                <p:childTnLst>
                                  <p:par>
                                    <p:cTn id="193" presetID="10" presetClass="exit" presetSubtype="0" fill="hold" grpId="1" nodeType="withEffect">
                                      <p:stCondLst>
                                        <p:cond delay="0"/>
                                      </p:stCondLst>
                                      <p:childTnLst>
                                        <p:animEffect transition="out" filter="fade">
                                          <p:cBhvr>
                                            <p:cTn id="194" dur="200"/>
                                            <p:tgtEl>
                                              <p:spTgt spid="23"/>
                                            </p:tgtEl>
                                          </p:cBhvr>
                                        </p:animEffect>
                                        <p:set>
                                          <p:cBhvr>
                                            <p:cTn id="195" dur="1" fill="hold">
                                              <p:stCondLst>
                                                <p:cond delay="199"/>
                                              </p:stCondLst>
                                            </p:cTn>
                                            <p:tgtEl>
                                              <p:spTgt spid="23"/>
                                            </p:tgtEl>
                                            <p:attrNameLst>
                                              <p:attrName>style.visibility</p:attrName>
                                            </p:attrNameLst>
                                          </p:cBhvr>
                                          <p:to>
                                            <p:strVal val="hidden"/>
                                          </p:to>
                                        </p:set>
                                      </p:childTnLst>
                                    </p:cTn>
                                  </p:par>
                                </p:childTnLst>
                              </p:cTn>
                            </p:par>
                          </p:childTnLst>
                        </p:cTn>
                      </p:par>
                    </p:childTnLst>
                  </p:cTn>
                  <p:nextCondLst>
                    <p:cond evt="onMediaBookmark" delay="0">
                      <p:tgtEl>
                        <p14:bmkTgt spid="5" bmkName="wd_createviscomp_section2_pictureedtools_video_VF10188897000:01:59.8"/>
                      </p:tgtEl>
                    </p:cond>
                  </p:nextCondLst>
                </p:seq>
                <p:seq concurrent="1" nextAc="seek">
                  <p:cTn id="196" restart="whenNotActive" fill="hold" evtFilter="cancelBubble" nodeType="interactiveSeq">
                    <p:stCondLst>
                      <p:cond evt="onMediaBookmark" delay="0">
                        <p:tgtEl>
                          <p14:bmkTgt spid="5" bmkName="wd_createviscomp_section2_pictureedtools_video_VF10188897000:01:59.9"/>
                        </p:tgtEl>
                      </p:cond>
                    </p:stCondLst>
                    <p:endSync evt="end" delay="0">
                      <p:rtn val="all"/>
                    </p:endSync>
                    <p:childTnLst>
                      <p:par>
                        <p:cTn id="197" fill="hold">
                          <p:stCondLst>
                            <p:cond delay="0"/>
                          </p:stCondLst>
                          <p:childTnLst>
                            <p:par>
                              <p:cTn id="198" fill="hold">
                                <p:stCondLst>
                                  <p:cond delay="0"/>
                                </p:stCondLst>
                                <p:childTnLst>
                                  <p:par>
                                    <p:cTn id="199" presetID="10" presetClass="entr" presetSubtype="0" fill="hold" grpId="0" nodeType="withEffect">
                                      <p:stCondLst>
                                        <p:cond delay="0"/>
                                      </p:stCondLst>
                                      <p:childTnLst>
                                        <p:set>
                                          <p:cBhvr>
                                            <p:cTn id="200" dur="1" fill="hold">
                                              <p:stCondLst>
                                                <p:cond delay="0"/>
                                              </p:stCondLst>
                                            </p:cTn>
                                            <p:tgtEl>
                                              <p:spTgt spid="24"/>
                                            </p:tgtEl>
                                            <p:attrNameLst>
                                              <p:attrName>style.visibility</p:attrName>
                                            </p:attrNameLst>
                                          </p:cBhvr>
                                          <p:to>
                                            <p:strVal val="visible"/>
                                          </p:to>
                                        </p:set>
                                        <p:animEffect transition="in" filter="fade">
                                          <p:cBhvr>
                                            <p:cTn id="201" dur="200"/>
                                            <p:tgtEl>
                                              <p:spTgt spid="24"/>
                                            </p:tgtEl>
                                          </p:cBhvr>
                                        </p:animEffect>
                                      </p:childTnLst>
                                    </p:cTn>
                                  </p:par>
                                </p:childTnLst>
                              </p:cTn>
                            </p:par>
                          </p:childTnLst>
                        </p:cTn>
                      </p:par>
                    </p:childTnLst>
                  </p:cTn>
                  <p:nextCondLst>
                    <p:cond evt="onMediaBookmark" delay="0">
                      <p:tgtEl>
                        <p14:bmkTgt spid="5" bmkName="wd_createviscomp_section2_pictureedtools_video_VF10188897000:01:59.9"/>
                      </p:tgtEl>
                    </p:cond>
                  </p:nextCondLst>
                </p:seq>
                <p:seq concurrent="1" nextAc="seek">
                  <p:cTn id="202" restart="whenNotActive" fill="hold" evtFilter="cancelBubble" nodeType="interactiveSeq">
                    <p:stCondLst>
                      <p:cond evt="onMediaBookmark" delay="0">
                        <p:tgtEl>
                          <p14:bmkTgt spid="5" bmkName="wd_createviscomp_section2_pictureedtools_video_VF10188897000:02:05.5"/>
                        </p:tgtEl>
                      </p:cond>
                    </p:stCondLst>
                    <p:endSync evt="end" delay="0">
                      <p:rtn val="all"/>
                    </p:endSync>
                    <p:childTnLst>
                      <p:par>
                        <p:cTn id="203" fill="hold">
                          <p:stCondLst>
                            <p:cond delay="0"/>
                          </p:stCondLst>
                          <p:childTnLst>
                            <p:par>
                              <p:cTn id="204" fill="hold">
                                <p:stCondLst>
                                  <p:cond delay="0"/>
                                </p:stCondLst>
                                <p:childTnLst>
                                  <p:par>
                                    <p:cTn id="205" presetID="10" presetClass="exit" presetSubtype="0" fill="hold" grpId="1" nodeType="withEffect">
                                      <p:stCondLst>
                                        <p:cond delay="0"/>
                                      </p:stCondLst>
                                      <p:childTnLst>
                                        <p:animEffect transition="out" filter="fade">
                                          <p:cBhvr>
                                            <p:cTn id="206" dur="200"/>
                                            <p:tgtEl>
                                              <p:spTgt spid="24"/>
                                            </p:tgtEl>
                                          </p:cBhvr>
                                        </p:animEffect>
                                        <p:set>
                                          <p:cBhvr>
                                            <p:cTn id="207" dur="1" fill="hold">
                                              <p:stCondLst>
                                                <p:cond delay="199"/>
                                              </p:stCondLst>
                                            </p:cTn>
                                            <p:tgtEl>
                                              <p:spTgt spid="24"/>
                                            </p:tgtEl>
                                            <p:attrNameLst>
                                              <p:attrName>style.visibility</p:attrName>
                                            </p:attrNameLst>
                                          </p:cBhvr>
                                          <p:to>
                                            <p:strVal val="hidden"/>
                                          </p:to>
                                        </p:set>
                                      </p:childTnLst>
                                    </p:cTn>
                                  </p:par>
                                </p:childTnLst>
                              </p:cTn>
                            </p:par>
                          </p:childTnLst>
                        </p:cTn>
                      </p:par>
                    </p:childTnLst>
                  </p:cTn>
                  <p:nextCondLst>
                    <p:cond evt="onMediaBookmark" delay="0">
                      <p:tgtEl>
                        <p14:bmkTgt spid="5" bmkName="wd_createviscomp_section2_pictureedtools_video_VF10188897000:02:05.5"/>
                      </p:tgtEl>
                    </p:cond>
                  </p:nextCondLst>
                </p:seq>
                <p:seq concurrent="1" nextAc="seek">
                  <p:cTn id="208" restart="whenNotActive" fill="hold" evtFilter="cancelBubble" nodeType="interactiveSeq">
                    <p:stCondLst>
                      <p:cond evt="onMediaBookmark" delay="0">
                        <p:tgtEl>
                          <p14:bmkTgt spid="5" bmkName="wd_createviscomp_section2_pictureedtools_video_VF10188897000:02:05.6"/>
                        </p:tgtEl>
                      </p:cond>
                    </p:stCondLst>
                    <p:endSync evt="end" delay="0">
                      <p:rtn val="all"/>
                    </p:endSync>
                    <p:childTnLst>
                      <p:par>
                        <p:cTn id="209" fill="hold">
                          <p:stCondLst>
                            <p:cond delay="0"/>
                          </p:stCondLst>
                          <p:childTnLst>
                            <p:par>
                              <p:cTn id="210" fill="hold">
                                <p:stCondLst>
                                  <p:cond delay="0"/>
                                </p:stCondLst>
                                <p:childTnLst>
                                  <p:par>
                                    <p:cTn id="211" presetID="10" presetClass="entr" presetSubtype="0" fill="hold" grpId="0" nodeType="withEffect">
                                      <p:stCondLst>
                                        <p:cond delay="0"/>
                                      </p:stCondLst>
                                      <p:childTnLst>
                                        <p:set>
                                          <p:cBhvr>
                                            <p:cTn id="212" dur="1" fill="hold">
                                              <p:stCondLst>
                                                <p:cond delay="0"/>
                                              </p:stCondLst>
                                            </p:cTn>
                                            <p:tgtEl>
                                              <p:spTgt spid="25"/>
                                            </p:tgtEl>
                                            <p:attrNameLst>
                                              <p:attrName>style.visibility</p:attrName>
                                            </p:attrNameLst>
                                          </p:cBhvr>
                                          <p:to>
                                            <p:strVal val="visible"/>
                                          </p:to>
                                        </p:set>
                                        <p:animEffect transition="in" filter="fade">
                                          <p:cBhvr>
                                            <p:cTn id="213" dur="200"/>
                                            <p:tgtEl>
                                              <p:spTgt spid="25"/>
                                            </p:tgtEl>
                                          </p:cBhvr>
                                        </p:animEffect>
                                      </p:childTnLst>
                                    </p:cTn>
                                  </p:par>
                                </p:childTnLst>
                              </p:cTn>
                            </p:par>
                          </p:childTnLst>
                        </p:cTn>
                      </p:par>
                    </p:childTnLst>
                  </p:cTn>
                  <p:nextCondLst>
                    <p:cond evt="onMediaBookmark" delay="0">
                      <p:tgtEl>
                        <p14:bmkTgt spid="5" bmkName="wd_createviscomp_section2_pictureedtools_video_VF10188897000:02:05.6"/>
                      </p:tgtEl>
                    </p:cond>
                  </p:nextCondLst>
                </p:seq>
                <p:seq concurrent="1" nextAc="seek">
                  <p:cTn id="214" restart="whenNotActive" fill="hold" evtFilter="cancelBubble" nodeType="interactiveSeq">
                    <p:stCondLst>
                      <p:cond evt="onMediaBookmark" delay="0">
                        <p:tgtEl>
                          <p14:bmkTgt spid="5" bmkName="wd_createviscomp_section2_pictureedtools_video_VF10188897000:02:15.3"/>
                        </p:tgtEl>
                      </p:cond>
                    </p:stCondLst>
                    <p:endSync evt="end" delay="0">
                      <p:rtn val="all"/>
                    </p:endSync>
                    <p:childTnLst>
                      <p:par>
                        <p:cTn id="215" fill="hold">
                          <p:stCondLst>
                            <p:cond delay="0"/>
                          </p:stCondLst>
                          <p:childTnLst>
                            <p:par>
                              <p:cTn id="216" fill="hold">
                                <p:stCondLst>
                                  <p:cond delay="0"/>
                                </p:stCondLst>
                                <p:childTnLst>
                                  <p:par>
                                    <p:cTn id="217" presetID="10" presetClass="exit" presetSubtype="0" fill="hold" grpId="1" nodeType="withEffect">
                                      <p:stCondLst>
                                        <p:cond delay="0"/>
                                      </p:stCondLst>
                                      <p:childTnLst>
                                        <p:animEffect transition="out" filter="fade">
                                          <p:cBhvr>
                                            <p:cTn id="218" dur="200"/>
                                            <p:tgtEl>
                                              <p:spTgt spid="25"/>
                                            </p:tgtEl>
                                          </p:cBhvr>
                                        </p:animEffect>
                                        <p:set>
                                          <p:cBhvr>
                                            <p:cTn id="219" dur="1" fill="hold">
                                              <p:stCondLst>
                                                <p:cond delay="199"/>
                                              </p:stCondLst>
                                            </p:cTn>
                                            <p:tgtEl>
                                              <p:spTgt spid="25"/>
                                            </p:tgtEl>
                                            <p:attrNameLst>
                                              <p:attrName>style.visibility</p:attrName>
                                            </p:attrNameLst>
                                          </p:cBhvr>
                                          <p:to>
                                            <p:strVal val="hidden"/>
                                          </p:to>
                                        </p:set>
                                      </p:childTnLst>
                                    </p:cTn>
                                  </p:par>
                                </p:childTnLst>
                              </p:cTn>
                            </p:par>
                          </p:childTnLst>
                        </p:cTn>
                      </p:par>
                    </p:childTnLst>
                  </p:cTn>
                  <p:nextCondLst>
                    <p:cond evt="onMediaBookmark" delay="0">
                      <p:tgtEl>
                        <p14:bmkTgt spid="5" bmkName="wd_createviscomp_section2_pictureedtools_video_VF10188897000:02:15.3"/>
                      </p:tgtEl>
                    </p:cond>
                  </p:nextCondLst>
                </p:seq>
                <p:seq concurrent="1" nextAc="seek">
                  <p:cTn id="220" restart="whenNotActive" fill="hold" evtFilter="cancelBubble" nodeType="interactiveSeq">
                    <p:stCondLst>
                      <p:cond evt="onMediaBookmark" delay="0">
                        <p:tgtEl>
                          <p14:bmkTgt spid="5" bmkName="wd_createviscomp_section2_pictureedtools_video_VF10188897000:02:15.4"/>
                        </p:tgtEl>
                      </p:cond>
                    </p:stCondLst>
                    <p:endSync evt="end" delay="0">
                      <p:rtn val="all"/>
                    </p:endSync>
                    <p:childTnLst>
                      <p:par>
                        <p:cTn id="221" fill="hold">
                          <p:stCondLst>
                            <p:cond delay="0"/>
                          </p:stCondLst>
                          <p:childTnLst>
                            <p:par>
                              <p:cTn id="222" fill="hold">
                                <p:stCondLst>
                                  <p:cond delay="0"/>
                                </p:stCondLst>
                                <p:childTnLst>
                                  <p:par>
                                    <p:cTn id="223" presetID="10" presetClass="entr" presetSubtype="0" fill="hold" grpId="0" nodeType="withEffect">
                                      <p:stCondLst>
                                        <p:cond delay="0"/>
                                      </p:stCondLst>
                                      <p:childTnLst>
                                        <p:set>
                                          <p:cBhvr>
                                            <p:cTn id="224" dur="1" fill="hold">
                                              <p:stCondLst>
                                                <p:cond delay="0"/>
                                              </p:stCondLst>
                                            </p:cTn>
                                            <p:tgtEl>
                                              <p:spTgt spid="26"/>
                                            </p:tgtEl>
                                            <p:attrNameLst>
                                              <p:attrName>style.visibility</p:attrName>
                                            </p:attrNameLst>
                                          </p:cBhvr>
                                          <p:to>
                                            <p:strVal val="visible"/>
                                          </p:to>
                                        </p:set>
                                        <p:animEffect transition="in" filter="fade">
                                          <p:cBhvr>
                                            <p:cTn id="225" dur="200"/>
                                            <p:tgtEl>
                                              <p:spTgt spid="26"/>
                                            </p:tgtEl>
                                          </p:cBhvr>
                                        </p:animEffect>
                                      </p:childTnLst>
                                    </p:cTn>
                                  </p:par>
                                </p:childTnLst>
                              </p:cTn>
                            </p:par>
                          </p:childTnLst>
                        </p:cTn>
                      </p:par>
                    </p:childTnLst>
                  </p:cTn>
                  <p:nextCondLst>
                    <p:cond evt="onMediaBookmark" delay="0">
                      <p:tgtEl>
                        <p14:bmkTgt spid="5" bmkName="wd_createviscomp_section2_pictureedtools_video_VF10188897000:02:15.4"/>
                      </p:tgtEl>
                    </p:cond>
                  </p:nextCondLst>
                </p:seq>
                <p:seq concurrent="1" nextAc="seek">
                  <p:cTn id="226" restart="whenNotActive" fill="hold" evtFilter="cancelBubble" nodeType="interactiveSeq">
                    <p:stCondLst>
                      <p:cond evt="onMediaBookmark" delay="0">
                        <p:tgtEl>
                          <p14:bmkTgt spid="5" bmkName="wd_createviscomp_section2_pictureedtools_video_VF10188897000:02:23.4"/>
                        </p:tgtEl>
                      </p:cond>
                    </p:stCondLst>
                    <p:endSync evt="end" delay="0">
                      <p:rtn val="all"/>
                    </p:endSync>
                    <p:childTnLst>
                      <p:par>
                        <p:cTn id="227" fill="hold">
                          <p:stCondLst>
                            <p:cond delay="0"/>
                          </p:stCondLst>
                          <p:childTnLst>
                            <p:par>
                              <p:cTn id="228" fill="hold">
                                <p:stCondLst>
                                  <p:cond delay="0"/>
                                </p:stCondLst>
                                <p:childTnLst>
                                  <p:par>
                                    <p:cTn id="229" presetID="10" presetClass="exit" presetSubtype="0" fill="hold" grpId="1" nodeType="withEffect">
                                      <p:stCondLst>
                                        <p:cond delay="0"/>
                                      </p:stCondLst>
                                      <p:childTnLst>
                                        <p:animEffect transition="out" filter="fade">
                                          <p:cBhvr>
                                            <p:cTn id="230" dur="200"/>
                                            <p:tgtEl>
                                              <p:spTgt spid="26"/>
                                            </p:tgtEl>
                                          </p:cBhvr>
                                        </p:animEffect>
                                        <p:set>
                                          <p:cBhvr>
                                            <p:cTn id="231" dur="1" fill="hold">
                                              <p:stCondLst>
                                                <p:cond delay="199"/>
                                              </p:stCondLst>
                                            </p:cTn>
                                            <p:tgtEl>
                                              <p:spTgt spid="26"/>
                                            </p:tgtEl>
                                            <p:attrNameLst>
                                              <p:attrName>style.visibility</p:attrName>
                                            </p:attrNameLst>
                                          </p:cBhvr>
                                          <p:to>
                                            <p:strVal val="hidden"/>
                                          </p:to>
                                        </p:set>
                                      </p:childTnLst>
                                    </p:cTn>
                                  </p:par>
                                </p:childTnLst>
                              </p:cTn>
                            </p:par>
                          </p:childTnLst>
                        </p:cTn>
                      </p:par>
                    </p:childTnLst>
                  </p:cTn>
                  <p:nextCondLst>
                    <p:cond evt="onMediaBookmark" delay="0">
                      <p:tgtEl>
                        <p14:bmkTgt spid="5" bmkName="wd_createviscomp_section2_pictureedtools_video_VF10188897000:02:23.4"/>
                      </p:tgtEl>
                    </p:cond>
                  </p:nextCondLst>
                </p:seq>
                <p:seq concurrent="1" nextAc="seek">
                  <p:cTn id="232" restart="whenNotActive" fill="hold" evtFilter="cancelBubble" nodeType="interactiveSeq">
                    <p:stCondLst>
                      <p:cond evt="onMediaBookmark" delay="0">
                        <p:tgtEl>
                          <p14:bmkTgt spid="5" bmkName="wd_createviscomp_section2_pictureedtools_video_VF10188897000:02:23.5"/>
                        </p:tgtEl>
                      </p:cond>
                    </p:stCondLst>
                    <p:endSync evt="end" delay="0">
                      <p:rtn val="all"/>
                    </p:endSync>
                    <p:childTnLst>
                      <p:par>
                        <p:cTn id="233" fill="hold">
                          <p:stCondLst>
                            <p:cond delay="0"/>
                          </p:stCondLst>
                          <p:childTnLst>
                            <p:par>
                              <p:cTn id="234" fill="hold">
                                <p:stCondLst>
                                  <p:cond delay="0"/>
                                </p:stCondLst>
                                <p:childTnLst>
                                  <p:par>
                                    <p:cTn id="235" presetID="10" presetClass="entr" presetSubtype="0" fill="hold" grpId="0" nodeType="withEffect">
                                      <p:stCondLst>
                                        <p:cond delay="0"/>
                                      </p:stCondLst>
                                      <p:childTnLst>
                                        <p:set>
                                          <p:cBhvr>
                                            <p:cTn id="236" dur="1" fill="hold">
                                              <p:stCondLst>
                                                <p:cond delay="0"/>
                                              </p:stCondLst>
                                            </p:cTn>
                                            <p:tgtEl>
                                              <p:spTgt spid="27"/>
                                            </p:tgtEl>
                                            <p:attrNameLst>
                                              <p:attrName>style.visibility</p:attrName>
                                            </p:attrNameLst>
                                          </p:cBhvr>
                                          <p:to>
                                            <p:strVal val="visible"/>
                                          </p:to>
                                        </p:set>
                                        <p:animEffect transition="in" filter="fade">
                                          <p:cBhvr>
                                            <p:cTn id="237" dur="200"/>
                                            <p:tgtEl>
                                              <p:spTgt spid="27"/>
                                            </p:tgtEl>
                                          </p:cBhvr>
                                        </p:animEffect>
                                      </p:childTnLst>
                                    </p:cTn>
                                  </p:par>
                                </p:childTnLst>
                              </p:cTn>
                            </p:par>
                          </p:childTnLst>
                        </p:cTn>
                      </p:par>
                    </p:childTnLst>
                  </p:cTn>
                  <p:nextCondLst>
                    <p:cond evt="onMediaBookmark" delay="0">
                      <p:tgtEl>
                        <p14:bmkTgt spid="5" bmkName="wd_createviscomp_section2_pictureedtools_video_VF10188897000:02:23.5"/>
                      </p:tgtEl>
                    </p:cond>
                  </p:nextCondLst>
                </p:seq>
                <p:seq concurrent="1" nextAc="seek">
                  <p:cTn id="238" restart="whenNotActive" fill="hold" evtFilter="cancelBubble" nodeType="interactiveSeq">
                    <p:stCondLst>
                      <p:cond evt="onMediaBookmark" delay="0">
                        <p:tgtEl>
                          <p14:bmkTgt spid="5" bmkName="wd_createviscomp_section2_pictureedtools_video_VF10188897000:02:31.0"/>
                        </p:tgtEl>
                      </p:cond>
                    </p:stCondLst>
                    <p:endSync evt="end" delay="0">
                      <p:rtn val="all"/>
                    </p:endSync>
                    <p:childTnLst>
                      <p:par>
                        <p:cTn id="239" fill="hold">
                          <p:stCondLst>
                            <p:cond delay="0"/>
                          </p:stCondLst>
                          <p:childTnLst>
                            <p:par>
                              <p:cTn id="240" fill="hold">
                                <p:stCondLst>
                                  <p:cond delay="0"/>
                                </p:stCondLst>
                                <p:childTnLst>
                                  <p:par>
                                    <p:cTn id="241" presetID="10" presetClass="exit" presetSubtype="0" fill="hold" grpId="1" nodeType="withEffect">
                                      <p:stCondLst>
                                        <p:cond delay="0"/>
                                      </p:stCondLst>
                                      <p:childTnLst>
                                        <p:animEffect transition="out" filter="fade">
                                          <p:cBhvr>
                                            <p:cTn id="242" dur="200"/>
                                            <p:tgtEl>
                                              <p:spTgt spid="27"/>
                                            </p:tgtEl>
                                          </p:cBhvr>
                                        </p:animEffect>
                                        <p:set>
                                          <p:cBhvr>
                                            <p:cTn id="243" dur="1" fill="hold">
                                              <p:stCondLst>
                                                <p:cond delay="199"/>
                                              </p:stCondLst>
                                            </p:cTn>
                                            <p:tgtEl>
                                              <p:spTgt spid="27"/>
                                            </p:tgtEl>
                                            <p:attrNameLst>
                                              <p:attrName>style.visibility</p:attrName>
                                            </p:attrNameLst>
                                          </p:cBhvr>
                                          <p:to>
                                            <p:strVal val="hidden"/>
                                          </p:to>
                                        </p:set>
                                      </p:childTnLst>
                                    </p:cTn>
                                  </p:par>
                                </p:childTnLst>
                              </p:cTn>
                            </p:par>
                          </p:childTnLst>
                        </p:cTn>
                      </p:par>
                    </p:childTnLst>
                  </p:cTn>
                  <p:nextCondLst>
                    <p:cond evt="onMediaBookmark" delay="0">
                      <p:tgtEl>
                        <p14:bmkTgt spid="5" bmkName="wd_createviscomp_section2_pictureedtools_video_VF10188897000:02:31.0"/>
                      </p:tgtEl>
                    </p:cond>
                  </p:nextCondLst>
                </p:seq>
                <p:seq concurrent="1" nextAc="seek">
                  <p:cTn id="244" restart="whenNotActive" fill="hold" evtFilter="cancelBubble" nodeType="interactiveSeq">
                    <p:stCondLst>
                      <p:cond evt="onMediaBookmark" delay="0">
                        <p:tgtEl>
                          <p14:bmkTgt spid="5" bmkName="wd_createviscomp_section2_pictureedtools_video_VF10188897000:02:31.1"/>
                        </p:tgtEl>
                      </p:cond>
                    </p:stCondLst>
                    <p:endSync evt="end" delay="0">
                      <p:rtn val="all"/>
                    </p:endSync>
                    <p:childTnLst>
                      <p:par>
                        <p:cTn id="245" fill="hold">
                          <p:stCondLst>
                            <p:cond delay="0"/>
                          </p:stCondLst>
                          <p:childTnLst>
                            <p:par>
                              <p:cTn id="246" fill="hold">
                                <p:stCondLst>
                                  <p:cond delay="0"/>
                                </p:stCondLst>
                                <p:childTnLst>
                                  <p:par>
                                    <p:cTn id="247" presetID="10" presetClass="entr" presetSubtype="0" fill="hold" grpId="0" nodeType="withEffect">
                                      <p:stCondLst>
                                        <p:cond delay="0"/>
                                      </p:stCondLst>
                                      <p:childTnLst>
                                        <p:set>
                                          <p:cBhvr>
                                            <p:cTn id="248" dur="1" fill="hold">
                                              <p:stCondLst>
                                                <p:cond delay="0"/>
                                              </p:stCondLst>
                                            </p:cTn>
                                            <p:tgtEl>
                                              <p:spTgt spid="28"/>
                                            </p:tgtEl>
                                            <p:attrNameLst>
                                              <p:attrName>style.visibility</p:attrName>
                                            </p:attrNameLst>
                                          </p:cBhvr>
                                          <p:to>
                                            <p:strVal val="visible"/>
                                          </p:to>
                                        </p:set>
                                        <p:animEffect transition="in" filter="fade">
                                          <p:cBhvr>
                                            <p:cTn id="249" dur="200"/>
                                            <p:tgtEl>
                                              <p:spTgt spid="28"/>
                                            </p:tgtEl>
                                          </p:cBhvr>
                                        </p:animEffect>
                                      </p:childTnLst>
                                    </p:cTn>
                                  </p:par>
                                </p:childTnLst>
                              </p:cTn>
                            </p:par>
                          </p:childTnLst>
                        </p:cTn>
                      </p:par>
                    </p:childTnLst>
                  </p:cTn>
                  <p:nextCondLst>
                    <p:cond evt="onMediaBookmark" delay="0">
                      <p:tgtEl>
                        <p14:bmkTgt spid="5" bmkName="wd_createviscomp_section2_pictureedtools_video_VF10188897000:02:31.1"/>
                      </p:tgtEl>
                    </p:cond>
                  </p:nextCondLst>
                </p:seq>
                <p:seq concurrent="1" nextAc="seek">
                  <p:cTn id="250" restart="whenNotActive" fill="hold" evtFilter="cancelBubble" nodeType="interactiveSeq">
                    <p:stCondLst>
                      <p:cond evt="onMediaBookmark" delay="0">
                        <p:tgtEl>
                          <p14:bmkTgt spid="5" bmkName="wd_createviscomp_section2_pictureedtools_video_VF10188897000:02:37.6"/>
                        </p:tgtEl>
                      </p:cond>
                    </p:stCondLst>
                    <p:endSync evt="end" delay="0">
                      <p:rtn val="all"/>
                    </p:endSync>
                    <p:childTnLst>
                      <p:par>
                        <p:cTn id="251" fill="hold">
                          <p:stCondLst>
                            <p:cond delay="0"/>
                          </p:stCondLst>
                          <p:childTnLst>
                            <p:par>
                              <p:cTn id="252" fill="hold">
                                <p:stCondLst>
                                  <p:cond delay="0"/>
                                </p:stCondLst>
                                <p:childTnLst>
                                  <p:par>
                                    <p:cTn id="253" presetID="10" presetClass="exit" presetSubtype="0" fill="hold" grpId="1" nodeType="withEffect">
                                      <p:stCondLst>
                                        <p:cond delay="0"/>
                                      </p:stCondLst>
                                      <p:childTnLst>
                                        <p:animEffect transition="out" filter="fade">
                                          <p:cBhvr>
                                            <p:cTn id="254" dur="200"/>
                                            <p:tgtEl>
                                              <p:spTgt spid="28"/>
                                            </p:tgtEl>
                                          </p:cBhvr>
                                        </p:animEffect>
                                        <p:set>
                                          <p:cBhvr>
                                            <p:cTn id="255" dur="1" fill="hold">
                                              <p:stCondLst>
                                                <p:cond delay="199"/>
                                              </p:stCondLst>
                                            </p:cTn>
                                            <p:tgtEl>
                                              <p:spTgt spid="28"/>
                                            </p:tgtEl>
                                            <p:attrNameLst>
                                              <p:attrName>style.visibility</p:attrName>
                                            </p:attrNameLst>
                                          </p:cBhvr>
                                          <p:to>
                                            <p:strVal val="hidden"/>
                                          </p:to>
                                        </p:set>
                                      </p:childTnLst>
                                    </p:cTn>
                                  </p:par>
                                </p:childTnLst>
                              </p:cTn>
                            </p:par>
                          </p:childTnLst>
                        </p:cTn>
                      </p:par>
                    </p:childTnLst>
                  </p:cTn>
                  <p:nextCondLst>
                    <p:cond evt="onMediaBookmark" delay="0">
                      <p:tgtEl>
                        <p14:bmkTgt spid="5" bmkName="wd_createviscomp_section2_pictureedtools_video_VF10188897000:02:37.6"/>
                      </p:tgtEl>
                    </p:cond>
                  </p:nextCondLst>
                </p:seq>
                <p:seq concurrent="1" nextAc="seek">
                  <p:cTn id="256" restart="whenNotActive" fill="hold" evtFilter="cancelBubble" nodeType="interactiveSeq">
                    <p:stCondLst>
                      <p:cond evt="onMediaBookmark" delay="0">
                        <p:tgtEl>
                          <p14:bmkTgt spid="5" bmkName="wd_createviscomp_section2_pictureedtools_video_VF10188897000:02:37.7"/>
                        </p:tgtEl>
                      </p:cond>
                    </p:stCondLst>
                    <p:endSync evt="end" delay="0">
                      <p:rtn val="all"/>
                    </p:endSync>
                    <p:childTnLst>
                      <p:par>
                        <p:cTn id="257" fill="hold">
                          <p:stCondLst>
                            <p:cond delay="0"/>
                          </p:stCondLst>
                          <p:childTnLst>
                            <p:par>
                              <p:cTn id="258" fill="hold">
                                <p:stCondLst>
                                  <p:cond delay="0"/>
                                </p:stCondLst>
                                <p:childTnLst>
                                  <p:par>
                                    <p:cTn id="259" presetID="10" presetClass="entr" presetSubtype="0" fill="hold" grpId="0" nodeType="withEffect">
                                      <p:stCondLst>
                                        <p:cond delay="0"/>
                                      </p:stCondLst>
                                      <p:childTnLst>
                                        <p:set>
                                          <p:cBhvr>
                                            <p:cTn id="260" dur="1" fill="hold">
                                              <p:stCondLst>
                                                <p:cond delay="0"/>
                                              </p:stCondLst>
                                            </p:cTn>
                                            <p:tgtEl>
                                              <p:spTgt spid="29"/>
                                            </p:tgtEl>
                                            <p:attrNameLst>
                                              <p:attrName>style.visibility</p:attrName>
                                            </p:attrNameLst>
                                          </p:cBhvr>
                                          <p:to>
                                            <p:strVal val="visible"/>
                                          </p:to>
                                        </p:set>
                                        <p:animEffect transition="in" filter="fade">
                                          <p:cBhvr>
                                            <p:cTn id="261" dur="200"/>
                                            <p:tgtEl>
                                              <p:spTgt spid="29"/>
                                            </p:tgtEl>
                                          </p:cBhvr>
                                        </p:animEffect>
                                      </p:childTnLst>
                                    </p:cTn>
                                  </p:par>
                                </p:childTnLst>
                              </p:cTn>
                            </p:par>
                          </p:childTnLst>
                        </p:cTn>
                      </p:par>
                    </p:childTnLst>
                  </p:cTn>
                  <p:nextCondLst>
                    <p:cond evt="onMediaBookmark" delay="0">
                      <p:tgtEl>
                        <p14:bmkTgt spid="5" bmkName="wd_createviscomp_section2_pictureedtools_video_VF10188897000:02:37.7"/>
                      </p:tgtEl>
                    </p:cond>
                  </p:nextCondLst>
                </p:seq>
                <p:seq concurrent="1" nextAc="seek">
                  <p:cTn id="262" restart="whenNotActive" fill="hold" evtFilter="cancelBubble" nodeType="interactiveSeq">
                    <p:stCondLst>
                      <p:cond evt="onMediaBookmark" delay="0">
                        <p:tgtEl>
                          <p14:bmkTgt spid="5" bmkName="wd_createviscomp_section2_pictureedtools_video_VF10188897000:02:42.0"/>
                        </p:tgtEl>
                      </p:cond>
                    </p:stCondLst>
                    <p:endSync evt="end" delay="0">
                      <p:rtn val="all"/>
                    </p:endSync>
                    <p:childTnLst>
                      <p:par>
                        <p:cTn id="263" fill="hold">
                          <p:stCondLst>
                            <p:cond delay="0"/>
                          </p:stCondLst>
                          <p:childTnLst>
                            <p:par>
                              <p:cTn id="264" fill="hold">
                                <p:stCondLst>
                                  <p:cond delay="0"/>
                                </p:stCondLst>
                                <p:childTnLst>
                                  <p:par>
                                    <p:cTn id="265" presetID="10" presetClass="exit" presetSubtype="0" fill="hold" grpId="1" nodeType="withEffect">
                                      <p:stCondLst>
                                        <p:cond delay="0"/>
                                      </p:stCondLst>
                                      <p:childTnLst>
                                        <p:animEffect transition="out" filter="fade">
                                          <p:cBhvr>
                                            <p:cTn id="266" dur="200"/>
                                            <p:tgtEl>
                                              <p:spTgt spid="29"/>
                                            </p:tgtEl>
                                          </p:cBhvr>
                                        </p:animEffect>
                                        <p:set>
                                          <p:cBhvr>
                                            <p:cTn id="267" dur="1" fill="hold">
                                              <p:stCondLst>
                                                <p:cond delay="199"/>
                                              </p:stCondLst>
                                            </p:cTn>
                                            <p:tgtEl>
                                              <p:spTgt spid="29"/>
                                            </p:tgtEl>
                                            <p:attrNameLst>
                                              <p:attrName>style.visibility</p:attrName>
                                            </p:attrNameLst>
                                          </p:cBhvr>
                                          <p:to>
                                            <p:strVal val="hidden"/>
                                          </p:to>
                                        </p:set>
                                      </p:childTnLst>
                                    </p:cTn>
                                  </p:par>
                                </p:childTnLst>
                              </p:cTn>
                            </p:par>
                          </p:childTnLst>
                        </p:cTn>
                      </p:par>
                    </p:childTnLst>
                  </p:cTn>
                  <p:nextCondLst>
                    <p:cond evt="onMediaBookmark" delay="0">
                      <p:tgtEl>
                        <p14:bmkTgt spid="5" bmkName="wd_createviscomp_section2_pictureedtools_video_VF10188897000:02:42.0"/>
                      </p:tgtEl>
                    </p:cond>
                  </p:nextCondLst>
                </p:seq>
                <p:seq concurrent="1" nextAc="seek">
                  <p:cTn id="268" restart="whenNotActive" fill="hold" evtFilter="cancelBubble" nodeType="interactiveSeq">
                    <p:stCondLst>
                      <p:cond evt="onMediaBookmark" delay="0">
                        <p:tgtEl>
                          <p14:bmkTgt spid="5" bmkName="wd_createviscomp_section2_pictureedtools_video_VF10188897000:02:42.1"/>
                        </p:tgtEl>
                      </p:cond>
                    </p:stCondLst>
                    <p:endSync evt="end" delay="0">
                      <p:rtn val="all"/>
                    </p:endSync>
                    <p:childTnLst>
                      <p:par>
                        <p:cTn id="269" fill="hold">
                          <p:stCondLst>
                            <p:cond delay="0"/>
                          </p:stCondLst>
                          <p:childTnLst>
                            <p:par>
                              <p:cTn id="270" fill="hold">
                                <p:stCondLst>
                                  <p:cond delay="0"/>
                                </p:stCondLst>
                                <p:childTnLst>
                                  <p:par>
                                    <p:cTn id="271" presetID="10" presetClass="entr" presetSubtype="0" fill="hold" grpId="0" nodeType="withEffect">
                                      <p:stCondLst>
                                        <p:cond delay="0"/>
                                      </p:stCondLst>
                                      <p:childTnLst>
                                        <p:set>
                                          <p:cBhvr>
                                            <p:cTn id="272" dur="1" fill="hold">
                                              <p:stCondLst>
                                                <p:cond delay="0"/>
                                              </p:stCondLst>
                                            </p:cTn>
                                            <p:tgtEl>
                                              <p:spTgt spid="30"/>
                                            </p:tgtEl>
                                            <p:attrNameLst>
                                              <p:attrName>style.visibility</p:attrName>
                                            </p:attrNameLst>
                                          </p:cBhvr>
                                          <p:to>
                                            <p:strVal val="visible"/>
                                          </p:to>
                                        </p:set>
                                        <p:animEffect transition="in" filter="fade">
                                          <p:cBhvr>
                                            <p:cTn id="273" dur="200"/>
                                            <p:tgtEl>
                                              <p:spTgt spid="30"/>
                                            </p:tgtEl>
                                          </p:cBhvr>
                                        </p:animEffect>
                                      </p:childTnLst>
                                    </p:cTn>
                                  </p:par>
                                </p:childTnLst>
                              </p:cTn>
                            </p:par>
                          </p:childTnLst>
                        </p:cTn>
                      </p:par>
                    </p:childTnLst>
                  </p:cTn>
                  <p:nextCondLst>
                    <p:cond evt="onMediaBookmark" delay="0">
                      <p:tgtEl>
                        <p14:bmkTgt spid="5" bmkName="wd_createviscomp_section2_pictureedtools_video_VF10188897000:02:42.1"/>
                      </p:tgtEl>
                    </p:cond>
                  </p:nextCondLst>
                </p:seq>
                <p:seq concurrent="1" nextAc="seek">
                  <p:cTn id="274" restart="whenNotActive" fill="hold" evtFilter="cancelBubble" nodeType="interactiveSeq">
                    <p:stCondLst>
                      <p:cond evt="onMediaBookmark" delay="0">
                        <p:tgtEl>
                          <p14:bmkTgt spid="5" bmkName="wd_createviscomp_section2_pictureedtools_video_VF10188897000:02:52.4"/>
                        </p:tgtEl>
                      </p:cond>
                    </p:stCondLst>
                    <p:endSync evt="end" delay="0">
                      <p:rtn val="all"/>
                    </p:endSync>
                    <p:childTnLst>
                      <p:par>
                        <p:cTn id="275" fill="hold">
                          <p:stCondLst>
                            <p:cond delay="0"/>
                          </p:stCondLst>
                          <p:childTnLst>
                            <p:par>
                              <p:cTn id="276" fill="hold">
                                <p:stCondLst>
                                  <p:cond delay="0"/>
                                </p:stCondLst>
                                <p:childTnLst>
                                  <p:par>
                                    <p:cTn id="277" presetID="10" presetClass="exit" presetSubtype="0" fill="hold" grpId="1" nodeType="withEffect">
                                      <p:stCondLst>
                                        <p:cond delay="0"/>
                                      </p:stCondLst>
                                      <p:childTnLst>
                                        <p:animEffect transition="out" filter="fade">
                                          <p:cBhvr>
                                            <p:cTn id="278" dur="200"/>
                                            <p:tgtEl>
                                              <p:spTgt spid="30"/>
                                            </p:tgtEl>
                                          </p:cBhvr>
                                        </p:animEffect>
                                        <p:set>
                                          <p:cBhvr>
                                            <p:cTn id="279" dur="1" fill="hold">
                                              <p:stCondLst>
                                                <p:cond delay="199"/>
                                              </p:stCondLst>
                                            </p:cTn>
                                            <p:tgtEl>
                                              <p:spTgt spid="30"/>
                                            </p:tgtEl>
                                            <p:attrNameLst>
                                              <p:attrName>style.visibility</p:attrName>
                                            </p:attrNameLst>
                                          </p:cBhvr>
                                          <p:to>
                                            <p:strVal val="hidden"/>
                                          </p:to>
                                        </p:set>
                                      </p:childTnLst>
                                    </p:cTn>
                                  </p:par>
                                </p:childTnLst>
                              </p:cTn>
                            </p:par>
                          </p:childTnLst>
                        </p:cTn>
                      </p:par>
                    </p:childTnLst>
                  </p:cTn>
                  <p:nextCondLst>
                    <p:cond evt="onMediaBookmark" delay="0">
                      <p:tgtEl>
                        <p14:bmkTgt spid="5" bmkName="wd_createviscomp_section2_pictureedtools_video_VF10188897000:02:52.4"/>
                      </p:tgtEl>
                    </p:cond>
                  </p:nextCondLst>
                </p:seq>
                <p:seq concurrent="1" nextAc="seek">
                  <p:cTn id="280" restart="whenNotActive" fill="hold" evtFilter="cancelBubble" nodeType="interactiveSeq">
                    <p:stCondLst>
                      <p:cond evt="onMediaBookmark" delay="0">
                        <p:tgtEl>
                          <p14:bmkTgt spid="5" bmkName="wd_createviscomp_section2_pictureedtools_video_VF10188897000:02:52.5"/>
                        </p:tgtEl>
                      </p:cond>
                    </p:stCondLst>
                    <p:endSync evt="end" delay="0">
                      <p:rtn val="all"/>
                    </p:endSync>
                    <p:childTnLst>
                      <p:par>
                        <p:cTn id="281" fill="hold">
                          <p:stCondLst>
                            <p:cond delay="0"/>
                          </p:stCondLst>
                          <p:childTnLst>
                            <p:par>
                              <p:cTn id="282" fill="hold">
                                <p:stCondLst>
                                  <p:cond delay="0"/>
                                </p:stCondLst>
                                <p:childTnLst>
                                  <p:par>
                                    <p:cTn id="283" presetID="10" presetClass="entr" presetSubtype="0" fill="hold" grpId="0" nodeType="withEffect">
                                      <p:stCondLst>
                                        <p:cond delay="0"/>
                                      </p:stCondLst>
                                      <p:childTnLst>
                                        <p:set>
                                          <p:cBhvr>
                                            <p:cTn id="284" dur="1" fill="hold">
                                              <p:stCondLst>
                                                <p:cond delay="0"/>
                                              </p:stCondLst>
                                            </p:cTn>
                                            <p:tgtEl>
                                              <p:spTgt spid="31"/>
                                            </p:tgtEl>
                                            <p:attrNameLst>
                                              <p:attrName>style.visibility</p:attrName>
                                            </p:attrNameLst>
                                          </p:cBhvr>
                                          <p:to>
                                            <p:strVal val="visible"/>
                                          </p:to>
                                        </p:set>
                                        <p:animEffect transition="in" filter="fade">
                                          <p:cBhvr>
                                            <p:cTn id="285" dur="200"/>
                                            <p:tgtEl>
                                              <p:spTgt spid="31"/>
                                            </p:tgtEl>
                                          </p:cBhvr>
                                        </p:animEffect>
                                      </p:childTnLst>
                                    </p:cTn>
                                  </p:par>
                                </p:childTnLst>
                              </p:cTn>
                            </p:par>
                          </p:childTnLst>
                        </p:cTn>
                      </p:par>
                    </p:childTnLst>
                  </p:cTn>
                  <p:nextCondLst>
                    <p:cond evt="onMediaBookmark" delay="0">
                      <p:tgtEl>
                        <p14:bmkTgt spid="5" bmkName="wd_createviscomp_section2_pictureedtools_video_VF10188897000:02:52.5"/>
                      </p:tgtEl>
                    </p:cond>
                  </p:nextCondLst>
                </p:seq>
                <p:seq concurrent="1" nextAc="seek">
                  <p:cTn id="286" restart="whenNotActive" fill="hold" evtFilter="cancelBubble" nodeType="interactiveSeq">
                    <p:stCondLst>
                      <p:cond evt="onMediaBookmark" delay="0">
                        <p:tgtEl>
                          <p14:bmkTgt spid="5" bmkName="wd_createviscomp_section2_pictureedtools_video_VF10188897000:03:01.6"/>
                        </p:tgtEl>
                      </p:cond>
                    </p:stCondLst>
                    <p:endSync evt="end" delay="0">
                      <p:rtn val="all"/>
                    </p:endSync>
                    <p:childTnLst>
                      <p:par>
                        <p:cTn id="287" fill="hold">
                          <p:stCondLst>
                            <p:cond delay="0"/>
                          </p:stCondLst>
                          <p:childTnLst>
                            <p:par>
                              <p:cTn id="288" fill="hold">
                                <p:stCondLst>
                                  <p:cond delay="0"/>
                                </p:stCondLst>
                                <p:childTnLst>
                                  <p:par>
                                    <p:cTn id="289" presetID="10" presetClass="exit" presetSubtype="0" fill="hold" grpId="1" nodeType="withEffect">
                                      <p:stCondLst>
                                        <p:cond delay="0"/>
                                      </p:stCondLst>
                                      <p:childTnLst>
                                        <p:animEffect transition="out" filter="fade">
                                          <p:cBhvr>
                                            <p:cTn id="290" dur="200"/>
                                            <p:tgtEl>
                                              <p:spTgt spid="31"/>
                                            </p:tgtEl>
                                          </p:cBhvr>
                                        </p:animEffect>
                                        <p:set>
                                          <p:cBhvr>
                                            <p:cTn id="291" dur="1" fill="hold">
                                              <p:stCondLst>
                                                <p:cond delay="199"/>
                                              </p:stCondLst>
                                            </p:cTn>
                                            <p:tgtEl>
                                              <p:spTgt spid="31"/>
                                            </p:tgtEl>
                                            <p:attrNameLst>
                                              <p:attrName>style.visibility</p:attrName>
                                            </p:attrNameLst>
                                          </p:cBhvr>
                                          <p:to>
                                            <p:strVal val="hidden"/>
                                          </p:to>
                                        </p:set>
                                      </p:childTnLst>
                                    </p:cTn>
                                  </p:par>
                                </p:childTnLst>
                              </p:cTn>
                            </p:par>
                          </p:childTnLst>
                        </p:cTn>
                      </p:par>
                    </p:childTnLst>
                  </p:cTn>
                  <p:nextCondLst>
                    <p:cond evt="onMediaBookmark" delay="0">
                      <p:tgtEl>
                        <p14:bmkTgt spid="5" bmkName="wd_createviscomp_section2_pictureedtools_video_VF10188897000:03:01.6"/>
                      </p:tgtEl>
                    </p:cond>
                  </p:nextCondLst>
                </p:seq>
                <p:seq concurrent="1" nextAc="seek">
                  <p:cTn id="292" restart="whenNotActive" fill="hold" evtFilter="cancelBubble" nodeType="interactiveSeq">
                    <p:stCondLst>
                      <p:cond evt="onMediaBookmark" delay="0">
                        <p:tgtEl>
                          <p14:bmkTgt spid="5" bmkName="wd_createviscomp_section2_pictureedtools_video_VF10188897000:03:01.7"/>
                        </p:tgtEl>
                      </p:cond>
                    </p:stCondLst>
                    <p:endSync evt="end" delay="0">
                      <p:rtn val="all"/>
                    </p:endSync>
                    <p:childTnLst>
                      <p:par>
                        <p:cTn id="293" fill="hold">
                          <p:stCondLst>
                            <p:cond delay="0"/>
                          </p:stCondLst>
                          <p:childTnLst>
                            <p:par>
                              <p:cTn id="294" fill="hold">
                                <p:stCondLst>
                                  <p:cond delay="0"/>
                                </p:stCondLst>
                                <p:childTnLst>
                                  <p:par>
                                    <p:cTn id="295" presetID="10" presetClass="entr" presetSubtype="0" fill="hold" grpId="0" nodeType="withEffect">
                                      <p:stCondLst>
                                        <p:cond delay="0"/>
                                      </p:stCondLst>
                                      <p:childTnLst>
                                        <p:set>
                                          <p:cBhvr>
                                            <p:cTn id="296" dur="1" fill="hold">
                                              <p:stCondLst>
                                                <p:cond delay="0"/>
                                              </p:stCondLst>
                                            </p:cTn>
                                            <p:tgtEl>
                                              <p:spTgt spid="32"/>
                                            </p:tgtEl>
                                            <p:attrNameLst>
                                              <p:attrName>style.visibility</p:attrName>
                                            </p:attrNameLst>
                                          </p:cBhvr>
                                          <p:to>
                                            <p:strVal val="visible"/>
                                          </p:to>
                                        </p:set>
                                        <p:animEffect transition="in" filter="fade">
                                          <p:cBhvr>
                                            <p:cTn id="297" dur="200"/>
                                            <p:tgtEl>
                                              <p:spTgt spid="32"/>
                                            </p:tgtEl>
                                          </p:cBhvr>
                                        </p:animEffect>
                                      </p:childTnLst>
                                    </p:cTn>
                                  </p:par>
                                </p:childTnLst>
                              </p:cTn>
                            </p:par>
                          </p:childTnLst>
                        </p:cTn>
                      </p:par>
                    </p:childTnLst>
                  </p:cTn>
                  <p:nextCondLst>
                    <p:cond evt="onMediaBookmark" delay="0">
                      <p:tgtEl>
                        <p14:bmkTgt spid="5" bmkName="wd_createviscomp_section2_pictureedtools_video_VF10188897000:03:01.7"/>
                      </p:tgtEl>
                    </p:cond>
                  </p:nextCondLst>
                </p:seq>
                <p:seq concurrent="1" nextAc="seek">
                  <p:cTn id="298" restart="whenNotActive" fill="hold" evtFilter="cancelBubble" nodeType="interactiveSeq">
                    <p:stCondLst>
                      <p:cond evt="onMediaBookmark" delay="0">
                        <p:tgtEl>
                          <p14:bmkTgt spid="5" bmkName="wd_createviscomp_section2_pictureedtools_video_VF10188897000:03:22.8"/>
                        </p:tgtEl>
                      </p:cond>
                    </p:stCondLst>
                    <p:endSync evt="end" delay="0">
                      <p:rtn val="all"/>
                    </p:endSync>
                    <p:childTnLst>
                      <p:par>
                        <p:cTn id="299" fill="hold">
                          <p:stCondLst>
                            <p:cond delay="0"/>
                          </p:stCondLst>
                          <p:childTnLst>
                            <p:par>
                              <p:cTn id="300" fill="hold">
                                <p:stCondLst>
                                  <p:cond delay="0"/>
                                </p:stCondLst>
                                <p:childTnLst>
                                  <p:par>
                                    <p:cTn id="301" presetID="10" presetClass="exit" presetSubtype="0" fill="hold" grpId="1" nodeType="withEffect">
                                      <p:stCondLst>
                                        <p:cond delay="0"/>
                                      </p:stCondLst>
                                      <p:childTnLst>
                                        <p:animEffect transition="out" filter="fade">
                                          <p:cBhvr>
                                            <p:cTn id="302" dur="200"/>
                                            <p:tgtEl>
                                              <p:spTgt spid="32"/>
                                            </p:tgtEl>
                                          </p:cBhvr>
                                        </p:animEffect>
                                        <p:set>
                                          <p:cBhvr>
                                            <p:cTn id="303" dur="1" fill="hold">
                                              <p:stCondLst>
                                                <p:cond delay="199"/>
                                              </p:stCondLst>
                                            </p:cTn>
                                            <p:tgtEl>
                                              <p:spTgt spid="32"/>
                                            </p:tgtEl>
                                            <p:attrNameLst>
                                              <p:attrName>style.visibility</p:attrName>
                                            </p:attrNameLst>
                                          </p:cBhvr>
                                          <p:to>
                                            <p:strVal val="hidden"/>
                                          </p:to>
                                        </p:set>
                                      </p:childTnLst>
                                    </p:cTn>
                                  </p:par>
                                </p:childTnLst>
                              </p:cTn>
                            </p:par>
                          </p:childTnLst>
                        </p:cTn>
                      </p:par>
                    </p:childTnLst>
                  </p:cTn>
                  <p:nextCondLst>
                    <p:cond evt="onMediaBookmark" delay="0">
                      <p:tgtEl>
                        <p14:bmkTgt spid="5" bmkName="wd_createviscomp_section2_pictureedtools_video_VF10188897000:03:22.8"/>
                      </p:tgtEl>
                    </p:cond>
                  </p:nextCondLst>
                </p:seq>
                <p:seq concurrent="1" nextAc="seek">
                  <p:cTn id="304" restart="whenNotActive" fill="hold" evtFilter="cancelBubble" nodeType="interactiveSeq">
                    <p:stCondLst>
                      <p:cond evt="onMediaBookmark" delay="0">
                        <p:tgtEl>
                          <p14:bmkTgt spid="5" bmkName="wd_createviscomp_section2_pictureedtools_video_VF10188897000:03:22.9"/>
                        </p:tgtEl>
                      </p:cond>
                    </p:stCondLst>
                    <p:endSync evt="end" delay="0">
                      <p:rtn val="all"/>
                    </p:endSync>
                    <p:childTnLst>
                      <p:par>
                        <p:cTn id="305" fill="hold">
                          <p:stCondLst>
                            <p:cond delay="0"/>
                          </p:stCondLst>
                          <p:childTnLst>
                            <p:par>
                              <p:cTn id="306" fill="hold">
                                <p:stCondLst>
                                  <p:cond delay="0"/>
                                </p:stCondLst>
                                <p:childTnLst>
                                  <p:par>
                                    <p:cTn id="307" presetID="10" presetClass="entr" presetSubtype="0" fill="hold" grpId="0" nodeType="withEffect">
                                      <p:stCondLst>
                                        <p:cond delay="0"/>
                                      </p:stCondLst>
                                      <p:childTnLst>
                                        <p:set>
                                          <p:cBhvr>
                                            <p:cTn id="308" dur="1" fill="hold">
                                              <p:stCondLst>
                                                <p:cond delay="0"/>
                                              </p:stCondLst>
                                            </p:cTn>
                                            <p:tgtEl>
                                              <p:spTgt spid="33"/>
                                            </p:tgtEl>
                                            <p:attrNameLst>
                                              <p:attrName>style.visibility</p:attrName>
                                            </p:attrNameLst>
                                          </p:cBhvr>
                                          <p:to>
                                            <p:strVal val="visible"/>
                                          </p:to>
                                        </p:set>
                                        <p:animEffect transition="in" filter="fade">
                                          <p:cBhvr>
                                            <p:cTn id="309" dur="200"/>
                                            <p:tgtEl>
                                              <p:spTgt spid="33"/>
                                            </p:tgtEl>
                                          </p:cBhvr>
                                        </p:animEffect>
                                      </p:childTnLst>
                                    </p:cTn>
                                  </p:par>
                                </p:childTnLst>
                              </p:cTn>
                            </p:par>
                          </p:childTnLst>
                        </p:cTn>
                      </p:par>
                    </p:childTnLst>
                  </p:cTn>
                  <p:nextCondLst>
                    <p:cond evt="onMediaBookmark" delay="0">
                      <p:tgtEl>
                        <p14:bmkTgt spid="5" bmkName="wd_createviscomp_section2_pictureedtools_video_VF10188897000:03:22.9"/>
                      </p:tgtEl>
                    </p:cond>
                  </p:nextCondLst>
                </p:seq>
                <p:seq concurrent="1" nextAc="seek">
                  <p:cTn id="310" restart="whenNotActive" fill="hold" evtFilter="cancelBubble" nodeType="interactiveSeq">
                    <p:stCondLst>
                      <p:cond evt="onMediaBookmark" delay="0">
                        <p:tgtEl>
                          <p14:bmkTgt spid="5" bmkName="wd_createviscomp_section2_pictureedtools_video_VF10188897000:03:26.9"/>
                        </p:tgtEl>
                      </p:cond>
                    </p:stCondLst>
                    <p:endSync evt="end" delay="0">
                      <p:rtn val="all"/>
                    </p:endSync>
                    <p:childTnLst>
                      <p:par>
                        <p:cTn id="311" fill="hold">
                          <p:stCondLst>
                            <p:cond delay="0"/>
                          </p:stCondLst>
                          <p:childTnLst>
                            <p:par>
                              <p:cTn id="312" fill="hold">
                                <p:stCondLst>
                                  <p:cond delay="0"/>
                                </p:stCondLst>
                                <p:childTnLst>
                                  <p:par>
                                    <p:cTn id="313" presetID="10" presetClass="exit" presetSubtype="0" fill="hold" grpId="1" nodeType="withEffect">
                                      <p:stCondLst>
                                        <p:cond delay="0"/>
                                      </p:stCondLst>
                                      <p:childTnLst>
                                        <p:animEffect transition="out" filter="fade">
                                          <p:cBhvr>
                                            <p:cTn id="314" dur="200"/>
                                            <p:tgtEl>
                                              <p:spTgt spid="33"/>
                                            </p:tgtEl>
                                          </p:cBhvr>
                                        </p:animEffect>
                                        <p:set>
                                          <p:cBhvr>
                                            <p:cTn id="315" dur="1" fill="hold">
                                              <p:stCondLst>
                                                <p:cond delay="199"/>
                                              </p:stCondLst>
                                            </p:cTn>
                                            <p:tgtEl>
                                              <p:spTgt spid="33"/>
                                            </p:tgtEl>
                                            <p:attrNameLst>
                                              <p:attrName>style.visibility</p:attrName>
                                            </p:attrNameLst>
                                          </p:cBhvr>
                                          <p:to>
                                            <p:strVal val="hidden"/>
                                          </p:to>
                                        </p:set>
                                      </p:childTnLst>
                                    </p:cTn>
                                  </p:par>
                                </p:childTnLst>
                              </p:cTn>
                            </p:par>
                          </p:childTnLst>
                        </p:cTn>
                      </p:par>
                    </p:childTnLst>
                  </p:cTn>
                  <p:nextCondLst>
                    <p:cond evt="onMediaBookmark" delay="0">
                      <p:tgtEl>
                        <p14:bmkTgt spid="5" bmkName="wd_createviscomp_section2_pictureedtools_video_VF10188897000:03:26.9"/>
                      </p:tgtEl>
                    </p:cond>
                  </p:nextCondLst>
                </p:seq>
                <p:seq concurrent="1" nextAc="seek">
                  <p:cTn id="316" restart="whenNotActive" fill="hold" evtFilter="cancelBubble" nodeType="interactiveSeq">
                    <p:stCondLst>
                      <p:cond evt="onMediaBookmark" delay="0">
                        <p:tgtEl>
                          <p14:bmkTgt spid="5" bmkName="wd_createviscomp_section2_pictureedtools_video_VF10188897000:03:27.0"/>
                        </p:tgtEl>
                      </p:cond>
                    </p:stCondLst>
                    <p:endSync evt="end" delay="0">
                      <p:rtn val="all"/>
                    </p:endSync>
                    <p:childTnLst>
                      <p:par>
                        <p:cTn id="317" fill="hold">
                          <p:stCondLst>
                            <p:cond delay="0"/>
                          </p:stCondLst>
                          <p:childTnLst>
                            <p:par>
                              <p:cTn id="318" fill="hold">
                                <p:stCondLst>
                                  <p:cond delay="0"/>
                                </p:stCondLst>
                                <p:childTnLst>
                                  <p:par>
                                    <p:cTn id="319" presetID="10" presetClass="entr" presetSubtype="0" fill="hold" grpId="0" nodeType="withEffect">
                                      <p:stCondLst>
                                        <p:cond delay="0"/>
                                      </p:stCondLst>
                                      <p:childTnLst>
                                        <p:set>
                                          <p:cBhvr>
                                            <p:cTn id="320" dur="1" fill="hold">
                                              <p:stCondLst>
                                                <p:cond delay="0"/>
                                              </p:stCondLst>
                                            </p:cTn>
                                            <p:tgtEl>
                                              <p:spTgt spid="34"/>
                                            </p:tgtEl>
                                            <p:attrNameLst>
                                              <p:attrName>style.visibility</p:attrName>
                                            </p:attrNameLst>
                                          </p:cBhvr>
                                          <p:to>
                                            <p:strVal val="visible"/>
                                          </p:to>
                                        </p:set>
                                        <p:animEffect transition="in" filter="fade">
                                          <p:cBhvr>
                                            <p:cTn id="321" dur="200"/>
                                            <p:tgtEl>
                                              <p:spTgt spid="34"/>
                                            </p:tgtEl>
                                          </p:cBhvr>
                                        </p:animEffect>
                                      </p:childTnLst>
                                    </p:cTn>
                                  </p:par>
                                </p:childTnLst>
                              </p:cTn>
                            </p:par>
                          </p:childTnLst>
                        </p:cTn>
                      </p:par>
                    </p:childTnLst>
                  </p:cTn>
                  <p:nextCondLst>
                    <p:cond evt="onMediaBookmark" delay="0">
                      <p:tgtEl>
                        <p14:bmkTgt spid="5" bmkName="wd_createviscomp_section2_pictureedtools_video_VF10188897000:03:27.0"/>
                      </p:tgtEl>
                    </p:cond>
                  </p:nextCondLst>
                </p:seq>
                <p:seq concurrent="1" nextAc="seek">
                  <p:cTn id="322" restart="whenNotActive" fill="hold" evtFilter="cancelBubble" nodeType="interactiveSeq">
                    <p:stCondLst>
                      <p:cond evt="onMediaBookmark" delay="0">
                        <p:tgtEl>
                          <p14:bmkTgt spid="5" bmkName="wd_createviscomp_section2_pictureedtools_video_VF10188897000:03:34.7"/>
                        </p:tgtEl>
                      </p:cond>
                    </p:stCondLst>
                    <p:endSync evt="end" delay="0">
                      <p:rtn val="all"/>
                    </p:endSync>
                    <p:childTnLst>
                      <p:par>
                        <p:cTn id="323" fill="hold">
                          <p:stCondLst>
                            <p:cond delay="0"/>
                          </p:stCondLst>
                          <p:childTnLst>
                            <p:par>
                              <p:cTn id="324" fill="hold">
                                <p:stCondLst>
                                  <p:cond delay="0"/>
                                </p:stCondLst>
                                <p:childTnLst>
                                  <p:par>
                                    <p:cTn id="325" presetID="10" presetClass="exit" presetSubtype="0" fill="hold" grpId="1" nodeType="withEffect">
                                      <p:stCondLst>
                                        <p:cond delay="0"/>
                                      </p:stCondLst>
                                      <p:childTnLst>
                                        <p:animEffect transition="out" filter="fade">
                                          <p:cBhvr>
                                            <p:cTn id="326" dur="200"/>
                                            <p:tgtEl>
                                              <p:spTgt spid="34"/>
                                            </p:tgtEl>
                                          </p:cBhvr>
                                        </p:animEffect>
                                        <p:set>
                                          <p:cBhvr>
                                            <p:cTn id="327" dur="1" fill="hold">
                                              <p:stCondLst>
                                                <p:cond delay="199"/>
                                              </p:stCondLst>
                                            </p:cTn>
                                            <p:tgtEl>
                                              <p:spTgt spid="34"/>
                                            </p:tgtEl>
                                            <p:attrNameLst>
                                              <p:attrName>style.visibility</p:attrName>
                                            </p:attrNameLst>
                                          </p:cBhvr>
                                          <p:to>
                                            <p:strVal val="hidden"/>
                                          </p:to>
                                        </p:set>
                                      </p:childTnLst>
                                    </p:cTn>
                                  </p:par>
                                </p:childTnLst>
                              </p:cTn>
                            </p:par>
                          </p:childTnLst>
                        </p:cTn>
                      </p:par>
                    </p:childTnLst>
                  </p:cTn>
                  <p:nextCondLst>
                    <p:cond evt="onMediaBookmark" delay="0">
                      <p:tgtEl>
                        <p14:bmkTgt spid="5" bmkName="wd_createviscomp_section2_pictureedtools_video_VF10188897000:03:34.7"/>
                      </p:tgtEl>
                    </p:cond>
                  </p:nextCondLst>
                </p:seq>
                <p:seq concurrent="1" nextAc="seek">
                  <p:cTn id="328" restart="whenNotActive" fill="hold" evtFilter="cancelBubble" nodeType="interactiveSeq">
                    <p:stCondLst>
                      <p:cond evt="onMediaBookmark" delay="0">
                        <p:tgtEl>
                          <p14:bmkTgt spid="5" bmkName="wd_createviscomp_section2_pictureedtools_video_VF10188897000:03:34.8"/>
                        </p:tgtEl>
                      </p:cond>
                    </p:stCondLst>
                    <p:endSync evt="end" delay="0">
                      <p:rtn val="all"/>
                    </p:endSync>
                    <p:childTnLst>
                      <p:par>
                        <p:cTn id="329" fill="hold">
                          <p:stCondLst>
                            <p:cond delay="0"/>
                          </p:stCondLst>
                          <p:childTnLst>
                            <p:par>
                              <p:cTn id="330" fill="hold">
                                <p:stCondLst>
                                  <p:cond delay="0"/>
                                </p:stCondLst>
                                <p:childTnLst>
                                  <p:par>
                                    <p:cTn id="331" presetID="10" presetClass="entr" presetSubtype="0" fill="hold" grpId="0" nodeType="withEffect">
                                      <p:stCondLst>
                                        <p:cond delay="0"/>
                                      </p:stCondLst>
                                      <p:childTnLst>
                                        <p:set>
                                          <p:cBhvr>
                                            <p:cTn id="332" dur="1" fill="hold">
                                              <p:stCondLst>
                                                <p:cond delay="0"/>
                                              </p:stCondLst>
                                            </p:cTn>
                                            <p:tgtEl>
                                              <p:spTgt spid="35"/>
                                            </p:tgtEl>
                                            <p:attrNameLst>
                                              <p:attrName>style.visibility</p:attrName>
                                            </p:attrNameLst>
                                          </p:cBhvr>
                                          <p:to>
                                            <p:strVal val="visible"/>
                                          </p:to>
                                        </p:set>
                                        <p:animEffect transition="in" filter="fade">
                                          <p:cBhvr>
                                            <p:cTn id="333" dur="200"/>
                                            <p:tgtEl>
                                              <p:spTgt spid="35"/>
                                            </p:tgtEl>
                                          </p:cBhvr>
                                        </p:animEffect>
                                      </p:childTnLst>
                                    </p:cTn>
                                  </p:par>
                                </p:childTnLst>
                              </p:cTn>
                            </p:par>
                          </p:childTnLst>
                        </p:cTn>
                      </p:par>
                    </p:childTnLst>
                  </p:cTn>
                  <p:nextCondLst>
                    <p:cond evt="onMediaBookmark" delay="0">
                      <p:tgtEl>
                        <p14:bmkTgt spid="5" bmkName="wd_createviscomp_section2_pictureedtools_video_VF10188897000:03:34.8"/>
                      </p:tgtEl>
                    </p:cond>
                  </p:nextCondLst>
                </p:seq>
                <p:seq concurrent="1" nextAc="seek">
                  <p:cTn id="334" restart="whenNotActive" fill="hold" evtFilter="cancelBubble" nodeType="interactiveSeq">
                    <p:stCondLst>
                      <p:cond evt="onMediaBookmark" delay="0">
                        <p:tgtEl>
                          <p14:bmkTgt spid="5" bmkName="wd_createviscomp_section2_pictureedtools_video_VF10188897000:04:06.1"/>
                        </p:tgtEl>
                      </p:cond>
                    </p:stCondLst>
                    <p:endSync evt="end" delay="0">
                      <p:rtn val="all"/>
                    </p:endSync>
                    <p:childTnLst>
                      <p:par>
                        <p:cTn id="335" fill="hold">
                          <p:stCondLst>
                            <p:cond delay="0"/>
                          </p:stCondLst>
                          <p:childTnLst>
                            <p:par>
                              <p:cTn id="336" fill="hold">
                                <p:stCondLst>
                                  <p:cond delay="0"/>
                                </p:stCondLst>
                                <p:childTnLst>
                                  <p:par>
                                    <p:cTn id="337" presetID="10" presetClass="exit" presetSubtype="0" fill="hold" grpId="1" nodeType="withEffect">
                                      <p:stCondLst>
                                        <p:cond delay="0"/>
                                      </p:stCondLst>
                                      <p:childTnLst>
                                        <p:animEffect transition="out" filter="fade">
                                          <p:cBhvr>
                                            <p:cTn id="338" dur="200"/>
                                            <p:tgtEl>
                                              <p:spTgt spid="35"/>
                                            </p:tgtEl>
                                          </p:cBhvr>
                                        </p:animEffect>
                                        <p:set>
                                          <p:cBhvr>
                                            <p:cTn id="339" dur="1" fill="hold">
                                              <p:stCondLst>
                                                <p:cond delay="199"/>
                                              </p:stCondLst>
                                            </p:cTn>
                                            <p:tgtEl>
                                              <p:spTgt spid="35"/>
                                            </p:tgtEl>
                                            <p:attrNameLst>
                                              <p:attrName>style.visibility</p:attrName>
                                            </p:attrNameLst>
                                          </p:cBhvr>
                                          <p:to>
                                            <p:strVal val="hidden"/>
                                          </p:to>
                                        </p:set>
                                      </p:childTnLst>
                                    </p:cTn>
                                  </p:par>
                                </p:childTnLst>
                              </p:cTn>
                            </p:par>
                          </p:childTnLst>
                        </p:cTn>
                      </p:par>
                    </p:childTnLst>
                  </p:cTn>
                  <p:nextCondLst>
                    <p:cond evt="onMediaBookmark" delay="0">
                      <p:tgtEl>
                        <p14:bmkTgt spid="5" bmkName="wd_createviscomp_section2_pictureedtools_video_VF10188897000:04:06.1"/>
                      </p:tgtEl>
                    </p:cond>
                  </p:nextCondLst>
                </p:seq>
                <p:seq concurrent="1" nextAc="seek">
                  <p:cTn id="340" restart="whenNotActive" fill="hold" evtFilter="cancelBubble" nodeType="interactiveSeq">
                    <p:stCondLst>
                      <p:cond evt="onMediaBookmark" delay="0">
                        <p:tgtEl>
                          <p14:bmkTgt spid="5" bmkName="wd_createviscomp_section2_pictureedtools_video_VF10188897000:04:06.2"/>
                        </p:tgtEl>
                      </p:cond>
                    </p:stCondLst>
                    <p:endSync evt="end" delay="0">
                      <p:rtn val="all"/>
                    </p:endSync>
                    <p:childTnLst>
                      <p:par>
                        <p:cTn id="341" fill="hold">
                          <p:stCondLst>
                            <p:cond delay="0"/>
                          </p:stCondLst>
                          <p:childTnLst>
                            <p:par>
                              <p:cTn id="342" fill="hold">
                                <p:stCondLst>
                                  <p:cond delay="0"/>
                                </p:stCondLst>
                                <p:childTnLst>
                                  <p:par>
                                    <p:cTn id="343" presetID="10" presetClass="entr" presetSubtype="0" fill="hold" grpId="0" nodeType="withEffect">
                                      <p:stCondLst>
                                        <p:cond delay="0"/>
                                      </p:stCondLst>
                                      <p:childTnLst>
                                        <p:set>
                                          <p:cBhvr>
                                            <p:cTn id="344" dur="1" fill="hold">
                                              <p:stCondLst>
                                                <p:cond delay="0"/>
                                              </p:stCondLst>
                                            </p:cTn>
                                            <p:tgtEl>
                                              <p:spTgt spid="36"/>
                                            </p:tgtEl>
                                            <p:attrNameLst>
                                              <p:attrName>style.visibility</p:attrName>
                                            </p:attrNameLst>
                                          </p:cBhvr>
                                          <p:to>
                                            <p:strVal val="visible"/>
                                          </p:to>
                                        </p:set>
                                        <p:animEffect transition="in" filter="fade">
                                          <p:cBhvr>
                                            <p:cTn id="345" dur="200"/>
                                            <p:tgtEl>
                                              <p:spTgt spid="36"/>
                                            </p:tgtEl>
                                          </p:cBhvr>
                                        </p:animEffect>
                                      </p:childTnLst>
                                    </p:cTn>
                                  </p:par>
                                </p:childTnLst>
                              </p:cTn>
                            </p:par>
                          </p:childTnLst>
                        </p:cTn>
                      </p:par>
                    </p:childTnLst>
                  </p:cTn>
                  <p:nextCondLst>
                    <p:cond evt="onMediaBookmark" delay="0">
                      <p:tgtEl>
                        <p14:bmkTgt spid="5" bmkName="wd_createviscomp_section2_pictureedtools_video_VF10188897000:04:06.2"/>
                      </p:tgtEl>
                    </p:cond>
                  </p:nextCondLst>
                </p:seq>
                <p:seq concurrent="1" nextAc="seek">
                  <p:cTn id="346" restart="whenNotActive" fill="hold" evtFilter="cancelBubble" nodeType="interactiveSeq">
                    <p:stCondLst>
                      <p:cond evt="onMediaBookmark" delay="0">
                        <p:tgtEl>
                          <p14:bmkTgt spid="5" bmkName="wd_createviscomp_section2_pictureedtools_video_VF10188897000:04:12.6"/>
                        </p:tgtEl>
                      </p:cond>
                    </p:stCondLst>
                    <p:endSync evt="end" delay="0">
                      <p:rtn val="all"/>
                    </p:endSync>
                    <p:childTnLst>
                      <p:par>
                        <p:cTn id="347" fill="hold">
                          <p:stCondLst>
                            <p:cond delay="0"/>
                          </p:stCondLst>
                          <p:childTnLst>
                            <p:par>
                              <p:cTn id="348" fill="hold">
                                <p:stCondLst>
                                  <p:cond delay="0"/>
                                </p:stCondLst>
                                <p:childTnLst>
                                  <p:par>
                                    <p:cTn id="349" presetID="10" presetClass="exit" presetSubtype="0" fill="hold" grpId="1" nodeType="withEffect">
                                      <p:stCondLst>
                                        <p:cond delay="0"/>
                                      </p:stCondLst>
                                      <p:childTnLst>
                                        <p:animEffect transition="out" filter="fade">
                                          <p:cBhvr>
                                            <p:cTn id="350" dur="200"/>
                                            <p:tgtEl>
                                              <p:spTgt spid="36"/>
                                            </p:tgtEl>
                                          </p:cBhvr>
                                        </p:animEffect>
                                        <p:set>
                                          <p:cBhvr>
                                            <p:cTn id="351" dur="1" fill="hold">
                                              <p:stCondLst>
                                                <p:cond delay="199"/>
                                              </p:stCondLst>
                                            </p:cTn>
                                            <p:tgtEl>
                                              <p:spTgt spid="36"/>
                                            </p:tgtEl>
                                            <p:attrNameLst>
                                              <p:attrName>style.visibility</p:attrName>
                                            </p:attrNameLst>
                                          </p:cBhvr>
                                          <p:to>
                                            <p:strVal val="hidden"/>
                                          </p:to>
                                        </p:set>
                                      </p:childTnLst>
                                    </p:cTn>
                                  </p:par>
                                </p:childTnLst>
                              </p:cTn>
                            </p:par>
                          </p:childTnLst>
                        </p:cTn>
                      </p:par>
                    </p:childTnLst>
                  </p:cTn>
                  <p:nextCondLst>
                    <p:cond evt="onMediaBookmark" delay="0">
                      <p:tgtEl>
                        <p14:bmkTgt spid="5" bmkName="wd_createviscomp_section2_pictureedtools_video_VF10188897000:04:12.6"/>
                      </p:tgtEl>
                    </p:cond>
                  </p:nextCondLst>
                </p:seq>
                <p:seq concurrent="1" nextAc="seek">
                  <p:cTn id="352" restart="whenNotActive" fill="hold" evtFilter="cancelBubble" nodeType="interactiveSeq">
                    <p:stCondLst>
                      <p:cond evt="onMediaBookmark" delay="0">
                        <p:tgtEl>
                          <p14:bmkTgt spid="5" bmkName="wd_createviscomp_section2_pictureedtools_video_VF10188897000:04:12.7"/>
                        </p:tgtEl>
                      </p:cond>
                    </p:stCondLst>
                    <p:endSync evt="end" delay="0">
                      <p:rtn val="all"/>
                    </p:endSync>
                    <p:childTnLst>
                      <p:par>
                        <p:cTn id="353" fill="hold">
                          <p:stCondLst>
                            <p:cond delay="0"/>
                          </p:stCondLst>
                          <p:childTnLst>
                            <p:par>
                              <p:cTn id="354" fill="hold">
                                <p:stCondLst>
                                  <p:cond delay="0"/>
                                </p:stCondLst>
                                <p:childTnLst>
                                  <p:par>
                                    <p:cTn id="355" presetID="10" presetClass="entr" presetSubtype="0" fill="hold" grpId="0" nodeType="withEffect">
                                      <p:stCondLst>
                                        <p:cond delay="0"/>
                                      </p:stCondLst>
                                      <p:childTnLst>
                                        <p:set>
                                          <p:cBhvr>
                                            <p:cTn id="356" dur="1" fill="hold">
                                              <p:stCondLst>
                                                <p:cond delay="0"/>
                                              </p:stCondLst>
                                            </p:cTn>
                                            <p:tgtEl>
                                              <p:spTgt spid="37"/>
                                            </p:tgtEl>
                                            <p:attrNameLst>
                                              <p:attrName>style.visibility</p:attrName>
                                            </p:attrNameLst>
                                          </p:cBhvr>
                                          <p:to>
                                            <p:strVal val="visible"/>
                                          </p:to>
                                        </p:set>
                                        <p:animEffect transition="in" filter="fade">
                                          <p:cBhvr>
                                            <p:cTn id="357" dur="200"/>
                                            <p:tgtEl>
                                              <p:spTgt spid="37"/>
                                            </p:tgtEl>
                                          </p:cBhvr>
                                        </p:animEffect>
                                      </p:childTnLst>
                                    </p:cTn>
                                  </p:par>
                                </p:childTnLst>
                              </p:cTn>
                            </p:par>
                          </p:childTnLst>
                        </p:cTn>
                      </p:par>
                    </p:childTnLst>
                  </p:cTn>
                  <p:nextCondLst>
                    <p:cond evt="onMediaBookmark" delay="0">
                      <p:tgtEl>
                        <p14:bmkTgt spid="5" bmkName="wd_createviscomp_section2_pictureedtools_video_VF10188897000:04:12.7"/>
                      </p:tgtEl>
                    </p:cond>
                  </p:nextCondLst>
                </p:seq>
                <p:seq concurrent="1" nextAc="seek">
                  <p:cTn id="358" restart="whenNotActive" fill="hold" evtFilter="cancelBubble" nodeType="interactiveSeq">
                    <p:stCondLst>
                      <p:cond evt="onMediaBookmark" delay="0">
                        <p:tgtEl>
                          <p14:bmkTgt spid="5" bmkName="wd_createviscomp_section2_pictureedtools_video_VF10188897000:04:18.1"/>
                        </p:tgtEl>
                      </p:cond>
                    </p:stCondLst>
                    <p:endSync evt="end" delay="0">
                      <p:rtn val="all"/>
                    </p:endSync>
                    <p:childTnLst>
                      <p:par>
                        <p:cTn id="359" fill="hold">
                          <p:stCondLst>
                            <p:cond delay="0"/>
                          </p:stCondLst>
                          <p:childTnLst>
                            <p:par>
                              <p:cTn id="360" fill="hold">
                                <p:stCondLst>
                                  <p:cond delay="0"/>
                                </p:stCondLst>
                                <p:childTnLst>
                                  <p:par>
                                    <p:cTn id="361" presetID="10" presetClass="exit" presetSubtype="0" fill="hold" grpId="1" nodeType="withEffect">
                                      <p:stCondLst>
                                        <p:cond delay="0"/>
                                      </p:stCondLst>
                                      <p:childTnLst>
                                        <p:animEffect transition="out" filter="fade">
                                          <p:cBhvr>
                                            <p:cTn id="362" dur="200"/>
                                            <p:tgtEl>
                                              <p:spTgt spid="37"/>
                                            </p:tgtEl>
                                          </p:cBhvr>
                                        </p:animEffect>
                                        <p:set>
                                          <p:cBhvr>
                                            <p:cTn id="363" dur="1" fill="hold">
                                              <p:stCondLst>
                                                <p:cond delay="199"/>
                                              </p:stCondLst>
                                            </p:cTn>
                                            <p:tgtEl>
                                              <p:spTgt spid="37"/>
                                            </p:tgtEl>
                                            <p:attrNameLst>
                                              <p:attrName>style.visibility</p:attrName>
                                            </p:attrNameLst>
                                          </p:cBhvr>
                                          <p:to>
                                            <p:strVal val="hidden"/>
                                          </p:to>
                                        </p:set>
                                      </p:childTnLst>
                                    </p:cTn>
                                  </p:par>
                                </p:childTnLst>
                              </p:cTn>
                            </p:par>
                          </p:childTnLst>
                        </p:cTn>
                      </p:par>
                    </p:childTnLst>
                  </p:cTn>
                  <p:nextCondLst>
                    <p:cond evt="onMediaBookmark" delay="0">
                      <p:tgtEl>
                        <p14:bmkTgt spid="5" bmkName="wd_createviscomp_section2_pictureedtools_video_VF10188897000:04:18.1"/>
                      </p:tgtEl>
                    </p:cond>
                  </p:nextCondLst>
                </p:seq>
                <p:seq concurrent="1" nextAc="seek">
                  <p:cTn id="364" restart="whenNotActive" fill="hold" evtFilter="cancelBubble" nodeType="interactiveSeq">
                    <p:stCondLst>
                      <p:cond evt="onMediaBookmark" delay="0">
                        <p:tgtEl>
                          <p14:bmkTgt spid="5" bmkName="wd_createviscomp_section2_pictureedtools_video_VF10188897000:04:18.2"/>
                        </p:tgtEl>
                      </p:cond>
                    </p:stCondLst>
                    <p:endSync evt="end" delay="0">
                      <p:rtn val="all"/>
                    </p:endSync>
                    <p:childTnLst>
                      <p:par>
                        <p:cTn id="365" fill="hold">
                          <p:stCondLst>
                            <p:cond delay="0"/>
                          </p:stCondLst>
                          <p:childTnLst>
                            <p:par>
                              <p:cTn id="366" fill="hold">
                                <p:stCondLst>
                                  <p:cond delay="0"/>
                                </p:stCondLst>
                                <p:childTnLst>
                                  <p:par>
                                    <p:cTn id="367" presetID="10" presetClass="entr" presetSubtype="0" fill="hold" grpId="0" nodeType="withEffect">
                                      <p:stCondLst>
                                        <p:cond delay="0"/>
                                      </p:stCondLst>
                                      <p:childTnLst>
                                        <p:set>
                                          <p:cBhvr>
                                            <p:cTn id="368" dur="1" fill="hold">
                                              <p:stCondLst>
                                                <p:cond delay="0"/>
                                              </p:stCondLst>
                                            </p:cTn>
                                            <p:tgtEl>
                                              <p:spTgt spid="38"/>
                                            </p:tgtEl>
                                            <p:attrNameLst>
                                              <p:attrName>style.visibility</p:attrName>
                                            </p:attrNameLst>
                                          </p:cBhvr>
                                          <p:to>
                                            <p:strVal val="visible"/>
                                          </p:to>
                                        </p:set>
                                        <p:animEffect transition="in" filter="fade">
                                          <p:cBhvr>
                                            <p:cTn id="369" dur="200"/>
                                            <p:tgtEl>
                                              <p:spTgt spid="38"/>
                                            </p:tgtEl>
                                          </p:cBhvr>
                                        </p:animEffect>
                                      </p:childTnLst>
                                    </p:cTn>
                                  </p:par>
                                </p:childTnLst>
                              </p:cTn>
                            </p:par>
                          </p:childTnLst>
                        </p:cTn>
                      </p:par>
                    </p:childTnLst>
                  </p:cTn>
                  <p:nextCondLst>
                    <p:cond evt="onMediaBookmark" delay="0">
                      <p:tgtEl>
                        <p14:bmkTgt spid="5" bmkName="wd_createviscomp_section2_pictureedtools_video_VF10188897000:04:18.2"/>
                      </p:tgtEl>
                    </p:cond>
                  </p:nextCondLst>
                </p:seq>
                <p:seq concurrent="1" nextAc="seek">
                  <p:cTn id="370" restart="whenNotActive" fill="hold" evtFilter="cancelBubble" nodeType="interactiveSeq">
                    <p:stCondLst>
                      <p:cond evt="onMediaBookmark" delay="0">
                        <p:tgtEl>
                          <p14:bmkTgt spid="5" bmkName="wd_createviscomp_section2_pictureedtools_video_VF10188897000:04:35.3"/>
                        </p:tgtEl>
                      </p:cond>
                    </p:stCondLst>
                    <p:endSync evt="end" delay="0">
                      <p:rtn val="all"/>
                    </p:endSync>
                    <p:childTnLst>
                      <p:par>
                        <p:cTn id="371" fill="hold">
                          <p:stCondLst>
                            <p:cond delay="0"/>
                          </p:stCondLst>
                          <p:childTnLst>
                            <p:par>
                              <p:cTn id="372" fill="hold">
                                <p:stCondLst>
                                  <p:cond delay="0"/>
                                </p:stCondLst>
                                <p:childTnLst>
                                  <p:par>
                                    <p:cTn id="373" presetID="10" presetClass="exit" presetSubtype="0" fill="hold" grpId="1" nodeType="withEffect">
                                      <p:stCondLst>
                                        <p:cond delay="0"/>
                                      </p:stCondLst>
                                      <p:childTnLst>
                                        <p:animEffect transition="out" filter="fade">
                                          <p:cBhvr>
                                            <p:cTn id="374" dur="200"/>
                                            <p:tgtEl>
                                              <p:spTgt spid="38"/>
                                            </p:tgtEl>
                                          </p:cBhvr>
                                        </p:animEffect>
                                        <p:set>
                                          <p:cBhvr>
                                            <p:cTn id="375" dur="1" fill="hold">
                                              <p:stCondLst>
                                                <p:cond delay="199"/>
                                              </p:stCondLst>
                                            </p:cTn>
                                            <p:tgtEl>
                                              <p:spTgt spid="38"/>
                                            </p:tgtEl>
                                            <p:attrNameLst>
                                              <p:attrName>style.visibility</p:attrName>
                                            </p:attrNameLst>
                                          </p:cBhvr>
                                          <p:to>
                                            <p:strVal val="hidden"/>
                                          </p:to>
                                        </p:set>
                                      </p:childTnLst>
                                    </p:cTn>
                                  </p:par>
                                </p:childTnLst>
                              </p:cTn>
                            </p:par>
                          </p:childTnLst>
                        </p:cTn>
                      </p:par>
                    </p:childTnLst>
                  </p:cTn>
                  <p:nextCondLst>
                    <p:cond evt="onMediaBookmark" delay="0">
                      <p:tgtEl>
                        <p14:bmkTgt spid="5" bmkName="wd_createviscomp_section2_pictureedtools_video_VF10188897000:04:35.3"/>
                      </p:tgtEl>
                    </p:cond>
                  </p:nextCondLst>
                </p:seq>
                <p:seq concurrent="1" nextAc="seek">
                  <p:cTn id="376" restart="whenNotActive" fill="hold" evtFilter="cancelBubble" nodeType="interactiveSeq">
                    <p:stCondLst>
                      <p:cond evt="onMediaBookmark" delay="0">
                        <p:tgtEl>
                          <p14:bmkTgt spid="5" bmkName="wd_createviscomp_section2_pictureedtools_video_VF10188897000:04:35.4"/>
                        </p:tgtEl>
                      </p:cond>
                    </p:stCondLst>
                    <p:endSync evt="end" delay="0">
                      <p:rtn val="all"/>
                    </p:endSync>
                    <p:childTnLst>
                      <p:par>
                        <p:cTn id="377" fill="hold">
                          <p:stCondLst>
                            <p:cond delay="0"/>
                          </p:stCondLst>
                          <p:childTnLst>
                            <p:par>
                              <p:cTn id="378" fill="hold">
                                <p:stCondLst>
                                  <p:cond delay="0"/>
                                </p:stCondLst>
                                <p:childTnLst>
                                  <p:par>
                                    <p:cTn id="379" presetID="10" presetClass="entr" presetSubtype="0" fill="hold" grpId="0" nodeType="withEffect">
                                      <p:stCondLst>
                                        <p:cond delay="0"/>
                                      </p:stCondLst>
                                      <p:childTnLst>
                                        <p:set>
                                          <p:cBhvr>
                                            <p:cTn id="380" dur="1" fill="hold">
                                              <p:stCondLst>
                                                <p:cond delay="0"/>
                                              </p:stCondLst>
                                            </p:cTn>
                                            <p:tgtEl>
                                              <p:spTgt spid="39"/>
                                            </p:tgtEl>
                                            <p:attrNameLst>
                                              <p:attrName>style.visibility</p:attrName>
                                            </p:attrNameLst>
                                          </p:cBhvr>
                                          <p:to>
                                            <p:strVal val="visible"/>
                                          </p:to>
                                        </p:set>
                                        <p:animEffect transition="in" filter="fade">
                                          <p:cBhvr>
                                            <p:cTn id="381" dur="200"/>
                                            <p:tgtEl>
                                              <p:spTgt spid="39"/>
                                            </p:tgtEl>
                                          </p:cBhvr>
                                        </p:animEffect>
                                      </p:childTnLst>
                                    </p:cTn>
                                  </p:par>
                                </p:childTnLst>
                              </p:cTn>
                            </p:par>
                          </p:childTnLst>
                        </p:cTn>
                      </p:par>
                    </p:childTnLst>
                  </p:cTn>
                  <p:nextCondLst>
                    <p:cond evt="onMediaBookmark" delay="0">
                      <p:tgtEl>
                        <p14:bmkTgt spid="5" bmkName="wd_createviscomp_section2_pictureedtools_video_VF10188897000:04:35.4"/>
                      </p:tgtEl>
                    </p:cond>
                  </p:nextCondLst>
                </p:seq>
                <p:seq concurrent="1" nextAc="seek">
                  <p:cTn id="382" restart="whenNotActive" fill="hold" evtFilter="cancelBubble" nodeType="interactiveSeq">
                    <p:stCondLst>
                      <p:cond evt="onMediaBookmark" delay="0">
                        <p:tgtEl>
                          <p14:bmkTgt spid="5" bmkName="wd_createviscomp_section2_pictureedtools_video_VF10188897000:04:40.7"/>
                        </p:tgtEl>
                      </p:cond>
                    </p:stCondLst>
                    <p:endSync evt="end" delay="0">
                      <p:rtn val="all"/>
                    </p:endSync>
                    <p:childTnLst>
                      <p:par>
                        <p:cTn id="383" fill="hold">
                          <p:stCondLst>
                            <p:cond delay="0"/>
                          </p:stCondLst>
                          <p:childTnLst>
                            <p:par>
                              <p:cTn id="384" fill="hold">
                                <p:stCondLst>
                                  <p:cond delay="0"/>
                                </p:stCondLst>
                                <p:childTnLst>
                                  <p:par>
                                    <p:cTn id="385" presetID="10" presetClass="exit" presetSubtype="0" fill="hold" grpId="1" nodeType="withEffect">
                                      <p:stCondLst>
                                        <p:cond delay="0"/>
                                      </p:stCondLst>
                                      <p:childTnLst>
                                        <p:animEffect transition="out" filter="fade">
                                          <p:cBhvr>
                                            <p:cTn id="386" dur="200"/>
                                            <p:tgtEl>
                                              <p:spTgt spid="39"/>
                                            </p:tgtEl>
                                          </p:cBhvr>
                                        </p:animEffect>
                                        <p:set>
                                          <p:cBhvr>
                                            <p:cTn id="387" dur="1" fill="hold">
                                              <p:stCondLst>
                                                <p:cond delay="199"/>
                                              </p:stCondLst>
                                            </p:cTn>
                                            <p:tgtEl>
                                              <p:spTgt spid="39"/>
                                            </p:tgtEl>
                                            <p:attrNameLst>
                                              <p:attrName>style.visibility</p:attrName>
                                            </p:attrNameLst>
                                          </p:cBhvr>
                                          <p:to>
                                            <p:strVal val="hidden"/>
                                          </p:to>
                                        </p:set>
                                      </p:childTnLst>
                                    </p:cTn>
                                  </p:par>
                                </p:childTnLst>
                              </p:cTn>
                            </p:par>
                          </p:childTnLst>
                        </p:cTn>
                      </p:par>
                    </p:childTnLst>
                  </p:cTn>
                  <p:nextCondLst>
                    <p:cond evt="onMediaBookmark" delay="0">
                      <p:tgtEl>
                        <p14:bmkTgt spid="5" bmkName="wd_createviscomp_section2_pictureedtools_video_VF10188897000:04:40.7"/>
                      </p:tgtEl>
                    </p:cond>
                  </p:nextCondLst>
                </p:seq>
                <p:seq concurrent="1" nextAc="seek">
                  <p:cTn id="388" restart="whenNotActive" fill="hold" evtFilter="cancelBubble" nodeType="interactiveSeq">
                    <p:stCondLst>
                      <p:cond evt="onMediaBookmark" delay="0">
                        <p:tgtEl>
                          <p14:bmkTgt spid="5" bmkName="wd_createviscomp_section2_pictureedtools_video_VF10188897000:04:40.8"/>
                        </p:tgtEl>
                      </p:cond>
                    </p:stCondLst>
                    <p:endSync evt="end" delay="0">
                      <p:rtn val="all"/>
                    </p:endSync>
                    <p:childTnLst>
                      <p:par>
                        <p:cTn id="389" fill="hold">
                          <p:stCondLst>
                            <p:cond delay="0"/>
                          </p:stCondLst>
                          <p:childTnLst>
                            <p:par>
                              <p:cTn id="390" fill="hold">
                                <p:stCondLst>
                                  <p:cond delay="0"/>
                                </p:stCondLst>
                                <p:childTnLst>
                                  <p:par>
                                    <p:cTn id="391" presetID="10" presetClass="entr" presetSubtype="0" fill="hold" grpId="0" nodeType="withEffect">
                                      <p:stCondLst>
                                        <p:cond delay="0"/>
                                      </p:stCondLst>
                                      <p:childTnLst>
                                        <p:set>
                                          <p:cBhvr>
                                            <p:cTn id="392" dur="1" fill="hold">
                                              <p:stCondLst>
                                                <p:cond delay="0"/>
                                              </p:stCondLst>
                                            </p:cTn>
                                            <p:tgtEl>
                                              <p:spTgt spid="40"/>
                                            </p:tgtEl>
                                            <p:attrNameLst>
                                              <p:attrName>style.visibility</p:attrName>
                                            </p:attrNameLst>
                                          </p:cBhvr>
                                          <p:to>
                                            <p:strVal val="visible"/>
                                          </p:to>
                                        </p:set>
                                        <p:animEffect transition="in" filter="fade">
                                          <p:cBhvr>
                                            <p:cTn id="393" dur="200"/>
                                            <p:tgtEl>
                                              <p:spTgt spid="40"/>
                                            </p:tgtEl>
                                          </p:cBhvr>
                                        </p:animEffect>
                                      </p:childTnLst>
                                    </p:cTn>
                                  </p:par>
                                </p:childTnLst>
                              </p:cTn>
                            </p:par>
                          </p:childTnLst>
                        </p:cTn>
                      </p:par>
                    </p:childTnLst>
                  </p:cTn>
                  <p:nextCondLst>
                    <p:cond evt="onMediaBookmark" delay="0">
                      <p:tgtEl>
                        <p14:bmkTgt spid="5" bmkName="wd_createviscomp_section2_pictureedtools_video_VF10188897000:04:40.8"/>
                      </p:tgtEl>
                    </p:cond>
                  </p:nextCondLst>
                </p:seq>
                <p:seq concurrent="1" nextAc="seek">
                  <p:cTn id="394" restart="whenNotActive" fill="hold" evtFilter="cancelBubble" nodeType="interactiveSeq">
                    <p:stCondLst>
                      <p:cond evt="onMediaBookmark" delay="0">
                        <p:tgtEl>
                          <p14:bmkTgt spid="5" bmkName="wd_createviscomp_section2_pictureedtools_video_VF10188897000:04:43.9"/>
                        </p:tgtEl>
                      </p:cond>
                    </p:stCondLst>
                    <p:endSync evt="end" delay="0">
                      <p:rtn val="all"/>
                    </p:endSync>
                    <p:childTnLst>
                      <p:par>
                        <p:cTn id="395" fill="hold">
                          <p:stCondLst>
                            <p:cond delay="0"/>
                          </p:stCondLst>
                          <p:childTnLst>
                            <p:par>
                              <p:cTn id="396" fill="hold">
                                <p:stCondLst>
                                  <p:cond delay="0"/>
                                </p:stCondLst>
                                <p:childTnLst>
                                  <p:par>
                                    <p:cTn id="397" presetID="10" presetClass="exit" presetSubtype="0" fill="hold" grpId="1" nodeType="withEffect">
                                      <p:stCondLst>
                                        <p:cond delay="0"/>
                                      </p:stCondLst>
                                      <p:childTnLst>
                                        <p:animEffect transition="out" filter="fade">
                                          <p:cBhvr>
                                            <p:cTn id="398" dur="200"/>
                                            <p:tgtEl>
                                              <p:spTgt spid="40"/>
                                            </p:tgtEl>
                                          </p:cBhvr>
                                        </p:animEffect>
                                        <p:set>
                                          <p:cBhvr>
                                            <p:cTn id="399" dur="1" fill="hold">
                                              <p:stCondLst>
                                                <p:cond delay="199"/>
                                              </p:stCondLst>
                                            </p:cTn>
                                            <p:tgtEl>
                                              <p:spTgt spid="40"/>
                                            </p:tgtEl>
                                            <p:attrNameLst>
                                              <p:attrName>style.visibility</p:attrName>
                                            </p:attrNameLst>
                                          </p:cBhvr>
                                          <p:to>
                                            <p:strVal val="hidden"/>
                                          </p:to>
                                        </p:set>
                                      </p:childTnLst>
                                    </p:cTn>
                                  </p:par>
                                </p:childTnLst>
                              </p:cTn>
                            </p:par>
                          </p:childTnLst>
                        </p:cTn>
                      </p:par>
                    </p:childTnLst>
                  </p:cTn>
                  <p:nextCondLst>
                    <p:cond evt="onMediaBookmark" delay="0">
                      <p:tgtEl>
                        <p14:bmkTgt spid="5" bmkName="wd_createviscomp_section2_pictureedtools_video_VF10188897000:04:43.9"/>
                      </p:tgtEl>
                    </p:cond>
                  </p:nextCondLst>
                </p:seq>
                <p:seq concurrent="1" nextAc="seek">
                  <p:cTn id="400" restart="whenNotActive" fill="hold" evtFilter="cancelBubble" nodeType="interactiveSeq">
                    <p:stCondLst>
                      <p:cond evt="onMediaBookmark" delay="0">
                        <p:tgtEl>
                          <p14:bmkTgt spid="5" bmkName="wd_createviscomp_section2_pictureedtools_video_VF10188897000:04:44.0"/>
                        </p:tgtEl>
                      </p:cond>
                    </p:stCondLst>
                    <p:endSync evt="end" delay="0">
                      <p:rtn val="all"/>
                    </p:endSync>
                    <p:childTnLst>
                      <p:par>
                        <p:cTn id="401" fill="hold">
                          <p:stCondLst>
                            <p:cond delay="0"/>
                          </p:stCondLst>
                          <p:childTnLst>
                            <p:par>
                              <p:cTn id="402" fill="hold">
                                <p:stCondLst>
                                  <p:cond delay="0"/>
                                </p:stCondLst>
                                <p:childTnLst>
                                  <p:par>
                                    <p:cTn id="403" presetID="10" presetClass="entr" presetSubtype="0" fill="hold" grpId="0" nodeType="withEffect">
                                      <p:stCondLst>
                                        <p:cond delay="0"/>
                                      </p:stCondLst>
                                      <p:childTnLst>
                                        <p:set>
                                          <p:cBhvr>
                                            <p:cTn id="404" dur="1" fill="hold">
                                              <p:stCondLst>
                                                <p:cond delay="0"/>
                                              </p:stCondLst>
                                            </p:cTn>
                                            <p:tgtEl>
                                              <p:spTgt spid="41"/>
                                            </p:tgtEl>
                                            <p:attrNameLst>
                                              <p:attrName>style.visibility</p:attrName>
                                            </p:attrNameLst>
                                          </p:cBhvr>
                                          <p:to>
                                            <p:strVal val="visible"/>
                                          </p:to>
                                        </p:set>
                                        <p:animEffect transition="in" filter="fade">
                                          <p:cBhvr>
                                            <p:cTn id="405" dur="200"/>
                                            <p:tgtEl>
                                              <p:spTgt spid="41"/>
                                            </p:tgtEl>
                                          </p:cBhvr>
                                        </p:animEffect>
                                      </p:childTnLst>
                                    </p:cTn>
                                  </p:par>
                                </p:childTnLst>
                              </p:cTn>
                            </p:par>
                          </p:childTnLst>
                        </p:cTn>
                      </p:par>
                    </p:childTnLst>
                  </p:cTn>
                  <p:nextCondLst>
                    <p:cond evt="onMediaBookmark" delay="0">
                      <p:tgtEl>
                        <p14:bmkTgt spid="5" bmkName="wd_createviscomp_section2_pictureedtools_video_VF10188897000:04:44.0"/>
                      </p:tgtEl>
                    </p:cond>
                  </p:nextCondLst>
                </p:seq>
                <p:seq concurrent="1" nextAc="seek">
                  <p:cTn id="406" restart="whenNotActive" fill="hold" evtFilter="cancelBubble" nodeType="interactiveSeq">
                    <p:stCondLst>
                      <p:cond evt="onMediaBookmark" delay="0">
                        <p:tgtEl>
                          <p14:bmkTgt spid="5" bmkName="wd_createviscomp_section2_pictureedtools_video_VF10188897000:04:48.5"/>
                        </p:tgtEl>
                      </p:cond>
                    </p:stCondLst>
                    <p:endSync evt="end" delay="0">
                      <p:rtn val="all"/>
                    </p:endSync>
                    <p:childTnLst>
                      <p:par>
                        <p:cTn id="407" fill="hold">
                          <p:stCondLst>
                            <p:cond delay="0"/>
                          </p:stCondLst>
                          <p:childTnLst>
                            <p:par>
                              <p:cTn id="408" fill="hold">
                                <p:stCondLst>
                                  <p:cond delay="0"/>
                                </p:stCondLst>
                                <p:childTnLst>
                                  <p:par>
                                    <p:cTn id="409" presetID="10" presetClass="exit" presetSubtype="0" fill="hold" grpId="1" nodeType="withEffect">
                                      <p:stCondLst>
                                        <p:cond delay="0"/>
                                      </p:stCondLst>
                                      <p:childTnLst>
                                        <p:animEffect transition="out" filter="fade">
                                          <p:cBhvr>
                                            <p:cTn id="410" dur="200"/>
                                            <p:tgtEl>
                                              <p:spTgt spid="41"/>
                                            </p:tgtEl>
                                          </p:cBhvr>
                                        </p:animEffect>
                                        <p:set>
                                          <p:cBhvr>
                                            <p:cTn id="411" dur="1" fill="hold">
                                              <p:stCondLst>
                                                <p:cond delay="199"/>
                                              </p:stCondLst>
                                            </p:cTn>
                                            <p:tgtEl>
                                              <p:spTgt spid="41"/>
                                            </p:tgtEl>
                                            <p:attrNameLst>
                                              <p:attrName>style.visibility</p:attrName>
                                            </p:attrNameLst>
                                          </p:cBhvr>
                                          <p:to>
                                            <p:strVal val="hidden"/>
                                          </p:to>
                                        </p:set>
                                      </p:childTnLst>
                                    </p:cTn>
                                  </p:par>
                                </p:childTnLst>
                              </p:cTn>
                            </p:par>
                          </p:childTnLst>
                        </p:cTn>
                      </p:par>
                    </p:childTnLst>
                  </p:cTn>
                  <p:nextCondLst>
                    <p:cond evt="onMediaBookmark" delay="0">
                      <p:tgtEl>
                        <p14:bmkTgt spid="5" bmkName="wd_createviscomp_section2_pictureedtools_video_VF10188897000:04:48.5"/>
                      </p:tgtEl>
                    </p:cond>
                  </p:nextCondLst>
                </p:seq>
                <p:seq concurrent="1" nextAc="seek">
                  <p:cTn id="412" restart="whenNotActive" fill="hold" evtFilter="cancelBubble" nodeType="interactiveSeq">
                    <p:stCondLst>
                      <p:cond evt="onMediaBookmark" delay="0">
                        <p:tgtEl>
                          <p14:bmkTgt spid="5" bmkName="wd_createviscomp_section2_pictureedtools_video_VF10188897000:04:48.6"/>
                        </p:tgtEl>
                      </p:cond>
                    </p:stCondLst>
                    <p:endSync evt="end" delay="0">
                      <p:rtn val="all"/>
                    </p:endSync>
                    <p:childTnLst>
                      <p:par>
                        <p:cTn id="413" fill="hold">
                          <p:stCondLst>
                            <p:cond delay="0"/>
                          </p:stCondLst>
                          <p:childTnLst>
                            <p:par>
                              <p:cTn id="414" fill="hold">
                                <p:stCondLst>
                                  <p:cond delay="0"/>
                                </p:stCondLst>
                                <p:childTnLst>
                                  <p:par>
                                    <p:cTn id="415" presetID="10" presetClass="entr" presetSubtype="0" fill="hold" grpId="0" nodeType="withEffect">
                                      <p:stCondLst>
                                        <p:cond delay="0"/>
                                      </p:stCondLst>
                                      <p:childTnLst>
                                        <p:set>
                                          <p:cBhvr>
                                            <p:cTn id="416" dur="1" fill="hold">
                                              <p:stCondLst>
                                                <p:cond delay="0"/>
                                              </p:stCondLst>
                                            </p:cTn>
                                            <p:tgtEl>
                                              <p:spTgt spid="42"/>
                                            </p:tgtEl>
                                            <p:attrNameLst>
                                              <p:attrName>style.visibility</p:attrName>
                                            </p:attrNameLst>
                                          </p:cBhvr>
                                          <p:to>
                                            <p:strVal val="visible"/>
                                          </p:to>
                                        </p:set>
                                        <p:animEffect transition="in" filter="fade">
                                          <p:cBhvr>
                                            <p:cTn id="417" dur="200"/>
                                            <p:tgtEl>
                                              <p:spTgt spid="42"/>
                                            </p:tgtEl>
                                          </p:cBhvr>
                                        </p:animEffect>
                                      </p:childTnLst>
                                    </p:cTn>
                                  </p:par>
                                </p:childTnLst>
                              </p:cTn>
                            </p:par>
                          </p:childTnLst>
                        </p:cTn>
                      </p:par>
                    </p:childTnLst>
                  </p:cTn>
                  <p:nextCondLst>
                    <p:cond evt="onMediaBookmark" delay="0">
                      <p:tgtEl>
                        <p14:bmkTgt spid="5" bmkName="wd_createviscomp_section2_pictureedtools_video_VF10188897000:04:48.6"/>
                      </p:tgtEl>
                    </p:cond>
                  </p:nextCondLst>
                </p:seq>
                <p:seq concurrent="1" nextAc="seek">
                  <p:cTn id="418" restart="whenNotActive" fill="hold" evtFilter="cancelBubble" nodeType="interactiveSeq">
                    <p:stCondLst>
                      <p:cond evt="onMediaBookmark" delay="0">
                        <p:tgtEl>
                          <p14:bmkTgt spid="5" bmkName="wd_createviscomp_section2_pictureedtools_video_VF10188897000:04:55.1"/>
                        </p:tgtEl>
                      </p:cond>
                    </p:stCondLst>
                    <p:endSync evt="end" delay="0">
                      <p:rtn val="all"/>
                    </p:endSync>
                    <p:childTnLst>
                      <p:par>
                        <p:cTn id="419" fill="hold">
                          <p:stCondLst>
                            <p:cond delay="0"/>
                          </p:stCondLst>
                          <p:childTnLst>
                            <p:par>
                              <p:cTn id="420" fill="hold">
                                <p:stCondLst>
                                  <p:cond delay="0"/>
                                </p:stCondLst>
                                <p:childTnLst>
                                  <p:par>
                                    <p:cTn id="421" presetID="10" presetClass="exit" presetSubtype="0" fill="hold" grpId="1" nodeType="withEffect">
                                      <p:stCondLst>
                                        <p:cond delay="0"/>
                                      </p:stCondLst>
                                      <p:childTnLst>
                                        <p:animEffect transition="out" filter="fade">
                                          <p:cBhvr>
                                            <p:cTn id="422" dur="200"/>
                                            <p:tgtEl>
                                              <p:spTgt spid="42"/>
                                            </p:tgtEl>
                                          </p:cBhvr>
                                        </p:animEffect>
                                        <p:set>
                                          <p:cBhvr>
                                            <p:cTn id="423" dur="1" fill="hold">
                                              <p:stCondLst>
                                                <p:cond delay="199"/>
                                              </p:stCondLst>
                                            </p:cTn>
                                            <p:tgtEl>
                                              <p:spTgt spid="42"/>
                                            </p:tgtEl>
                                            <p:attrNameLst>
                                              <p:attrName>style.visibility</p:attrName>
                                            </p:attrNameLst>
                                          </p:cBhvr>
                                          <p:to>
                                            <p:strVal val="hidden"/>
                                          </p:to>
                                        </p:set>
                                      </p:childTnLst>
                                    </p:cTn>
                                  </p:par>
                                </p:childTnLst>
                              </p:cTn>
                            </p:par>
                          </p:childTnLst>
                        </p:cTn>
                      </p:par>
                    </p:childTnLst>
                  </p:cTn>
                  <p:nextCondLst>
                    <p:cond evt="onMediaBookmark" delay="0">
                      <p:tgtEl>
                        <p14:bmkTgt spid="5" bmkName="wd_createviscomp_section2_pictureedtools_video_VF10188897000:04:55.1"/>
                      </p:tgtEl>
                    </p:cond>
                  </p:nextCondLst>
                </p:seq>
                <p:seq concurrent="1" nextAc="seek">
                  <p:cTn id="424" restart="whenNotActive" fill="hold" evtFilter="cancelBubble" nodeType="interactiveSeq">
                    <p:stCondLst>
                      <p:cond evt="onMediaBookmark" delay="0">
                        <p:tgtEl>
                          <p14:bmkTgt spid="5" bmkName="wd_createviscomp_section2_pictureedtools_video_VF10188897000:04:55.2"/>
                        </p:tgtEl>
                      </p:cond>
                    </p:stCondLst>
                    <p:endSync evt="end" delay="0">
                      <p:rtn val="all"/>
                    </p:endSync>
                    <p:childTnLst>
                      <p:par>
                        <p:cTn id="425" fill="hold">
                          <p:stCondLst>
                            <p:cond delay="0"/>
                          </p:stCondLst>
                          <p:childTnLst>
                            <p:par>
                              <p:cTn id="426" fill="hold">
                                <p:stCondLst>
                                  <p:cond delay="0"/>
                                </p:stCondLst>
                                <p:childTnLst>
                                  <p:par>
                                    <p:cTn id="427" presetID="10" presetClass="entr" presetSubtype="0" fill="hold" grpId="0" nodeType="withEffect">
                                      <p:stCondLst>
                                        <p:cond delay="0"/>
                                      </p:stCondLst>
                                      <p:childTnLst>
                                        <p:set>
                                          <p:cBhvr>
                                            <p:cTn id="428" dur="1" fill="hold">
                                              <p:stCondLst>
                                                <p:cond delay="0"/>
                                              </p:stCondLst>
                                            </p:cTn>
                                            <p:tgtEl>
                                              <p:spTgt spid="43"/>
                                            </p:tgtEl>
                                            <p:attrNameLst>
                                              <p:attrName>style.visibility</p:attrName>
                                            </p:attrNameLst>
                                          </p:cBhvr>
                                          <p:to>
                                            <p:strVal val="visible"/>
                                          </p:to>
                                        </p:set>
                                        <p:animEffect transition="in" filter="fade">
                                          <p:cBhvr>
                                            <p:cTn id="429" dur="200"/>
                                            <p:tgtEl>
                                              <p:spTgt spid="43"/>
                                            </p:tgtEl>
                                          </p:cBhvr>
                                        </p:animEffect>
                                      </p:childTnLst>
                                    </p:cTn>
                                  </p:par>
                                </p:childTnLst>
                              </p:cTn>
                            </p:par>
                          </p:childTnLst>
                        </p:cTn>
                      </p:par>
                    </p:childTnLst>
                  </p:cTn>
                  <p:nextCondLst>
                    <p:cond evt="onMediaBookmark" delay="0">
                      <p:tgtEl>
                        <p14:bmkTgt spid="5" bmkName="wd_createviscomp_section2_pictureedtools_video_VF10188897000:04:55.2"/>
                      </p:tgtEl>
                    </p:cond>
                  </p:nextCondLst>
                </p:seq>
                <p:seq concurrent="1" nextAc="seek">
                  <p:cTn id="430" restart="whenNotActive" fill="hold" evtFilter="cancelBubble" nodeType="interactiveSeq">
                    <p:stCondLst>
                      <p:cond evt="onMediaBookmark" delay="0">
                        <p:tgtEl>
                          <p14:bmkTgt spid="5" bmkName="wd_createviscomp_section2_pictureedtools_video_VF10188897000:05:00.1"/>
                        </p:tgtEl>
                      </p:cond>
                    </p:stCondLst>
                    <p:endSync evt="end" delay="0">
                      <p:rtn val="all"/>
                    </p:endSync>
                    <p:childTnLst>
                      <p:par>
                        <p:cTn id="431" fill="hold">
                          <p:stCondLst>
                            <p:cond delay="0"/>
                          </p:stCondLst>
                          <p:childTnLst>
                            <p:par>
                              <p:cTn id="432" fill="hold">
                                <p:stCondLst>
                                  <p:cond delay="0"/>
                                </p:stCondLst>
                                <p:childTnLst>
                                  <p:par>
                                    <p:cTn id="433" presetID="10" presetClass="exit" presetSubtype="0" fill="hold" grpId="1" nodeType="withEffect">
                                      <p:stCondLst>
                                        <p:cond delay="0"/>
                                      </p:stCondLst>
                                      <p:childTnLst>
                                        <p:animEffect transition="out" filter="fade">
                                          <p:cBhvr>
                                            <p:cTn id="434" dur="200"/>
                                            <p:tgtEl>
                                              <p:spTgt spid="43"/>
                                            </p:tgtEl>
                                          </p:cBhvr>
                                        </p:animEffect>
                                        <p:set>
                                          <p:cBhvr>
                                            <p:cTn id="435" dur="1" fill="hold">
                                              <p:stCondLst>
                                                <p:cond delay="199"/>
                                              </p:stCondLst>
                                            </p:cTn>
                                            <p:tgtEl>
                                              <p:spTgt spid="43"/>
                                            </p:tgtEl>
                                            <p:attrNameLst>
                                              <p:attrName>style.visibility</p:attrName>
                                            </p:attrNameLst>
                                          </p:cBhvr>
                                          <p:to>
                                            <p:strVal val="hidden"/>
                                          </p:to>
                                        </p:set>
                                      </p:childTnLst>
                                    </p:cTn>
                                  </p:par>
                                </p:childTnLst>
                              </p:cTn>
                            </p:par>
                          </p:childTnLst>
                        </p:cTn>
                      </p:par>
                    </p:childTnLst>
                  </p:cTn>
                  <p:nextCondLst>
                    <p:cond evt="onMediaBookmark" delay="0">
                      <p:tgtEl>
                        <p14:bmkTgt spid="5" bmkName="wd_createviscomp_section2_pictureedtools_video_VF10188897000:05:00.1"/>
                      </p:tgtEl>
                    </p:cond>
                  </p:nextCondLst>
                </p:seq>
              </p:childTnLst>
            </p:cTn>
          </p:par>
        </p:tnLst>
        <p:bldLst>
          <p:bldP spid="7" grpId="0" build="p"/>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anim calcmode="lin" valueType="num">
                                          <p:cBhvr>
                                            <p:cTn id="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5"/>
                                            </p:tgtEl>
                                          </p:cBhvr>
                                        </p:cmd>
                                      </p:childTnLst>
                                    </p:cTn>
                                  </p:par>
                                </p:childTnLst>
                              </p:cTn>
                            </p:par>
                          </p:childTnLst>
                        </p:cTn>
                      </p:par>
                    </p:childTnLst>
                  </p:cTn>
                  <p:nextCondLst>
                    <p:cond evt="onClick" delay="0">
                      <p:tgtEl>
                        <p:spTgt spid="5"/>
                      </p:tgtEl>
                    </p:cond>
                  </p:nextCondLst>
                </p:seq>
                <p:video>
                  <p:cMediaNode vol="80000">
                    <p:cTn id="15" fill="hold" display="0">
                      <p:stCondLst>
                        <p:cond delay="indefinite"/>
                      </p:stCondLst>
                    </p:cTn>
                    <p:tgtEl>
                      <p:spTgt spid="5"/>
                    </p:tgtEl>
                  </p:cMediaNode>
                </p:video>
              </p:childTnLst>
            </p:cTn>
          </p:par>
        </p:tnLst>
        <p:bldLst>
          <p:bldP spid="7" grpId="0" build="p"/>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52400"/>
            <a:ext cx="9144000" cy="609600"/>
          </a:xfrm>
        </p:spPr>
        <p:txBody>
          <a:bodyPr>
            <a:normAutofit/>
          </a:bodyPr>
          <a:lstStyle/>
          <a:p>
            <a:r>
              <a:rPr lang="en-US">
                <a:solidFill>
                  <a:srgbClr val="7F7F7F"/>
                </a:solidFill>
                <a:latin typeface="Microsoft YaHei" pitchFamily="34" charset="-122"/>
                <a:ea typeface="Microsoft YaHei" pitchFamily="34" charset="-122"/>
                <a:sym typeface="Calibri" pitchFamily="34" charset="0"/>
              </a:rPr>
              <a:t>添加屏幕截图而不使用另一程序</a:t>
            </a:r>
            <a:endParaRPr lang="en-US" sz="3200" dirty="0">
              <a:latin typeface="Microsoft YaHei" pitchFamily="34" charset="-122"/>
              <a:ea typeface="Microsoft YaHei" pitchFamily="34" charset="-122"/>
            </a:endParaRPr>
          </a:p>
        </p:txBody>
      </p:sp>
      <p:sp>
        <p:nvSpPr>
          <p:cNvPr id="7" name="Text Placeholder 6"/>
          <p:cNvSpPr>
            <a:spLocks noGrp="1"/>
          </p:cNvSpPr>
          <p:nvPr>
            <p:ph type="body" sz="quarter" idx="13"/>
          </p:nvPr>
        </p:nvSpPr>
        <p:spPr/>
        <p:txBody>
          <a:bodyPr/>
          <a:lstStyle/>
          <a:p>
            <a:pPr fontAlgn="base">
              <a:spcAft>
                <a:spcPct val="0"/>
              </a:spcAft>
            </a:pPr>
            <a:r>
              <a:rPr lang="en-US">
                <a:solidFill>
                  <a:srgbClr val="7F7F7F"/>
                </a:solidFill>
                <a:latin typeface="Microsoft YaHei" pitchFamily="34" charset="-122"/>
                <a:ea typeface="Microsoft YaHei" pitchFamily="34" charset="-122"/>
                <a:sym typeface="Calibri" pitchFamily="34" charset="0"/>
              </a:rPr>
              <a:t>指向视频底部可查看视频控件。 拖动或指向进度栏可向前或向后移动。</a:t>
            </a:r>
          </a:p>
        </p:txBody>
      </p:sp>
      <p:sp>
        <p:nvSpPr>
          <p:cNvPr id="6" name="Footer Placeholder 3"/>
          <p:cNvSpPr>
            <a:spLocks noGrp="1"/>
          </p:cNvSpPr>
          <p:nvPr>
            <p:ph type="ftr" sz="quarter" idx="11"/>
          </p:nvPr>
        </p:nvSpPr>
        <p:spPr>
          <a:xfrm>
            <a:off x="1828800" y="6356350"/>
            <a:ext cx="5486400" cy="365125"/>
          </a:xfrm>
        </p:spPr>
        <p:txBody>
          <a:bodyPr/>
          <a:lstStyle/>
          <a:p>
            <a:pPr fontAlgn="base">
              <a:spcBef>
                <a:spcPct val="0"/>
              </a:spcBef>
              <a:spcAft>
                <a:spcPct val="0"/>
              </a:spcAft>
              <a:buSzPct val="100000"/>
            </a:pPr>
            <a:r>
              <a:rPr lang="en-US">
                <a:solidFill>
                  <a:srgbClr val="898989"/>
                </a:solidFill>
                <a:latin typeface="Microsoft YaHei" pitchFamily="34" charset="-122"/>
                <a:ea typeface="Microsoft YaHei" pitchFamily="34" charset="-122"/>
                <a:sym typeface="Calibri" pitchFamily="34" charset="0"/>
              </a:rPr>
              <a:t>在 Word 2010 中创建具有视觉冲击力的文档</a:t>
            </a:r>
          </a:p>
        </p:txBody>
      </p:sp>
      <p:pic>
        <p:nvPicPr>
          <p:cNvPr id="5" name="wd_createviscomp_section3_addscreenshot_video_VF101888971.wmv">
            <a:hlinkClick r:id="" action="ppaction://media"/>
          </p:cNvPr>
          <p:cNvPicPr>
            <a:picLocks noGrp="1" noChangeAspect="1"/>
          </p:cNvPicPr>
          <p:nvPr>
            <p:ph idx="1"/>
            <a:videoFile r:link="rId2"/>
            <p:custDataLst>
              <p:tags r:id="rId3"/>
            </p:custDataLst>
            <p:extLst>
              <p:ext uri="{DAA4B4D4-6D71-4841-9C94-3DE7FCFB9230}">
                <p14:media xmlns:p14="http://schemas.microsoft.com/office/powerpoint/2010/main" r:embed="rId1">
                  <p14:bmkLst>
                    <p14:bmk name="wd_createviscomp_section3_addscreenshot_video_VF10188897100:00:01.2" time="1233"/>
                    <p14:bmk name="wd_createviscomp_section3_addscreenshot_video_VF10188897100:00:10.0" time="10067"/>
                    <p14:bmk name="wd_createviscomp_section3_addscreenshot_video_VF10188897100:00:10.1" time="10167"/>
                    <p14:bmk name="wd_createviscomp_section3_addscreenshot_video_VF10188897100:00:15.4" time="15400"/>
                    <p14:bmk name="wd_createviscomp_section3_addscreenshot_video_VF10188897100:00:15.5" time="15500"/>
                    <p14:bmk name="wd_createviscomp_section3_addscreenshot_video_VF10188897100:00:21.8" time="21800"/>
                    <p14:bmk name="wd_createviscomp_section3_addscreenshot_video_VF10188897100:00:21.9" time="21900"/>
                    <p14:bmk name="wd_createviscomp_section3_addscreenshot_video_VF10188897100:00:27.9" time="27933"/>
                    <p14:bmk name="wd_createviscomp_section3_addscreenshot_video_VF10188897100:00:28.0" time="28033"/>
                    <p14:bmk name="wd_createviscomp_section3_addscreenshot_video_VF10188897100:00:33.4" time="33400"/>
                    <p14:bmk name="wd_createviscomp_section3_addscreenshot_video_VF10188897100:00:33.5" time="33500"/>
                    <p14:bmk name="wd_createviscomp_section3_addscreenshot_video_VF10188897100:00:49.9" time="49967"/>
                    <p14:bmk name="wd_createviscomp_section3_addscreenshot_video_VF10188897100:00:50.0" time="50067"/>
                    <p14:bmk name="wd_createviscomp_section3_addscreenshot_video_VF10188897100:01:01.2" time="61233"/>
                    <p14:bmk name="wd_createviscomp_section3_addscreenshot_video_VF10188897100:01:01.3" time="61333"/>
                    <p14:bmk name="wd_createviscomp_section3_addscreenshot_video_VF10188897100:01:09.7" time="69700"/>
                    <p14:bmk name="wd_createviscomp_section3_addscreenshot_video_VF10188897100:01:09.8" time="69800"/>
                    <p14:bmk name="wd_createviscomp_section3_addscreenshot_video_VF10188897100:01:14.5" time="74567"/>
                    <p14:bmk name="wd_createviscomp_section3_addscreenshot_video_VF10188897100:01:14.6" time="74667"/>
                    <p14:bmk name="wd_createviscomp_section3_addscreenshot_video_VF10188897100:01:20.1" time="80167"/>
                    <p14:bmk name="wd_createviscomp_section3_addscreenshot_video_VF10188897100:01:20.2" time="80267"/>
                    <p14:bmk name="wd_createviscomp_section3_addscreenshot_video_VF10188897100:01:26.0" time="86033"/>
                    <p14:bmk name="wd_createviscomp_section3_addscreenshot_video_VF10188897100:01:26.1" time="86133"/>
                    <p14:bmk name="wd_createviscomp_section3_addscreenshot_video_VF10188897100:01:32.9" time="92933"/>
                    <p14:bmk name="wd_createviscomp_section3_addscreenshot_video_VF10188897100:01:33.0" time="93033"/>
                    <p14:bmk name="wd_createviscomp_section3_addscreenshot_video_VF10188897100:01:39.8" time="99833"/>
                    <p14:bmk name="wd_createviscomp_section3_addscreenshot_video_VF10188897100:01:39.9" time="99933"/>
                    <p14:bmk name="wd_createviscomp_section3_addscreenshot_video_VF10188897100:01:48.9" time="108967"/>
                    <p14:bmk name="wd_createviscomp_section3_addscreenshot_video_VF10188897100:01:49.0" time="109067"/>
                    <p14:bmk name="wd_createviscomp_section3_addscreenshot_video_VF10188897100:01:56.9" time="116967"/>
                    <p14:bmk name="wd_createviscomp_section3_addscreenshot_video_VF10188897100:01:57.0" time="117067"/>
                    <p14:bmk name="wd_createviscomp_section3_addscreenshot_video_VF10188897100:02:00.0" time="120067"/>
                    <p14:bmk name="wd_createviscomp_section3_addscreenshot_video_VF10188897100:02:00.1" time="120167"/>
                    <p14:bmk name="wd_createviscomp_section3_addscreenshot_video_VF10188897100:02:09.4" time="129467"/>
                    <p14:bmk name="wd_createviscomp_section3_addscreenshot_video_VF10188897100:02:09.5" time="129567"/>
                    <p14:bmk name="wd_createviscomp_section3_addscreenshot_video_VF10188897100:02:16.2" time="136200"/>
                    <p14:bmk name="wd_createviscomp_section3_addscreenshot_video_VF10188897100:02:16.3" time="136300"/>
                    <p14:bmk name="wd_createviscomp_section3_addscreenshot_video_VF10188897100:02:27.6" time="147600"/>
                    <p14:bmk name="wd_createviscomp_section3_addscreenshot_video_VF10188897100:02:27.7" time="147700"/>
                    <p14:bmk name="wd_createviscomp_section3_addscreenshot_video_VF10188897100:02:33.5" time="153500"/>
                    <p14:bmk name="wd_createviscomp_section3_addscreenshot_video_VF10188897100:02:33.6" time="153600"/>
                    <p14:bmk name="wd_createviscomp_section3_addscreenshot_video_VF10188897100:02:47.2" time="167233"/>
                    <p14:bmk name="wd_createviscomp_section3_addscreenshot_video_VF10188897100:02:47.3" time="167333"/>
                    <p14:bmk name="wd_createviscomp_section3_addscreenshot_video_VF10188897100:02:57.5" time="177500"/>
                    <p14:bmk name="wd_createviscomp_section3_addscreenshot_video_VF10188897100:02:57.6" time="177600"/>
                    <p14:bmk name="wd_createviscomp_section3_addscreenshot_video_VF10188897100:03:04.6" time="184667"/>
                    <p14:bmk name="wd_createviscomp_section3_addscreenshot_video_VF10188897100:03:04.7" time="184767"/>
                    <p14:bmk name="wd_createviscomp_section3_addscreenshot_video_VF10188897100:03:05.8" time="185833"/>
                    <p14:bmk name="wd_createviscomp_section3_addscreenshot_video_VF10188897100:03:05.9" time="185933"/>
                    <p14:bmk name="wd_createviscomp_section3_addscreenshot_video_VF10188897100:03:13.0" time="193000"/>
                    <p14:bmk name="wd_createviscomp_section3_addscreenshot_video_VF10188897100:03:13.1" time="193100"/>
                    <p14:bmk name="wd_createviscomp_section3_addscreenshot_video_VF10188897100:03:22.8" time="202800"/>
                  </p14:bmkLst>
                </p14:media>
              </p:ext>
            </p:extLst>
          </p:nvPr>
        </p:nvPicPr>
        <p:blipFill>
          <a:blip r:embed="rId32"/>
          <a:stretch>
            <a:fillRect/>
          </a:stretch>
        </p:blipFill>
        <p:spPr>
          <a:xfrm>
            <a:off x="1524000" y="992188"/>
            <a:ext cx="5943600" cy="4457700"/>
          </a:xfrm>
        </p:spPr>
      </p:pic>
      <p:sp>
        <p:nvSpPr>
          <p:cNvPr id="9" name="wd_createviscomp_section3_addscreenshot_video_VF101888971在本视频中，我将演示如何使用Word00:00:01.2-00:00:10.0"/>
          <p:cNvSpPr txBox="1"/>
          <p:nvPr>
            <p:custDataLst>
              <p:tags r:id="rId4"/>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Microsoft YaHei"/>
              </a:rPr>
              <a:t> 在本视频中，我将演示如何使用 </a:t>
            </a:r>
            <a:r>
              <a:rPr lang="en-US" altLang="zh-CN" smtClean="0">
                <a:solidFill>
                  <a:srgbClr val="FFFFFF"/>
                </a:solidFill>
                <a:latin typeface="Microsoft YaHei"/>
              </a:rPr>
              <a:t>Word 2010 </a:t>
            </a:r>
            <a:r>
              <a:rPr lang="zh-CN" altLang="en-US" smtClean="0">
                <a:solidFill>
                  <a:srgbClr val="FFFFFF"/>
                </a:solidFill>
                <a:latin typeface="Microsoft YaHei"/>
              </a:rPr>
              <a:t>的 “插入屏幕剪辑”工具向文档添加屏幕剪辑。</a:t>
            </a:r>
            <a:endParaRPr lang="en-US">
              <a:solidFill>
                <a:srgbClr val="FFFFFF"/>
              </a:solidFill>
              <a:latin typeface="Microsoft YaHei"/>
            </a:endParaRPr>
          </a:p>
        </p:txBody>
      </p:sp>
      <p:sp>
        <p:nvSpPr>
          <p:cNvPr id="10" name="wd_createviscomp_section3_addscreenshot_video_VF101888971在文档中，我留出了一片区域，用来插入信息。00:00:10.1-00:00:15.4"/>
          <p:cNvSpPr txBox="1"/>
          <p:nvPr>
            <p:custDataLst>
              <p:tags r:id="rId5"/>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Microsoft YaHei"/>
              </a:rPr>
              <a:t> 在文档中，我留出了一片区域，用来插入信息。</a:t>
            </a:r>
            <a:endParaRPr lang="en-US">
              <a:solidFill>
                <a:srgbClr val="FFFFFF"/>
              </a:solidFill>
              <a:latin typeface="Microsoft YaHei"/>
            </a:endParaRPr>
          </a:p>
        </p:txBody>
      </p:sp>
      <p:sp>
        <p:nvSpPr>
          <p:cNvPr id="11" name="wd_createviscomp_section3_addscreenshot_video_VF101888971我要插入文档的表格图像在Office.com00:00:15.5-00:00:21.8"/>
          <p:cNvSpPr txBox="1"/>
          <p:nvPr>
            <p:custDataLst>
              <p:tags r:id="rId6"/>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ja-JP" altLang="en-US" smtClean="0">
                <a:solidFill>
                  <a:srgbClr val="FFFFFF"/>
                </a:solidFill>
                <a:latin typeface="Microsoft YaHei"/>
              </a:rPr>
              <a:t> 我要插入文档的表格图像在 </a:t>
            </a:r>
            <a:r>
              <a:rPr lang="en-US" smtClean="0">
                <a:solidFill>
                  <a:srgbClr val="FFFFFF"/>
                </a:solidFill>
                <a:latin typeface="Microsoft YaHei"/>
              </a:rPr>
              <a:t>Office.com </a:t>
            </a:r>
            <a:r>
              <a:rPr lang="ja-JP" altLang="en-US" smtClean="0">
                <a:solidFill>
                  <a:srgbClr val="FFFFFF"/>
                </a:solidFill>
                <a:latin typeface="Microsoft YaHei"/>
              </a:rPr>
              <a:t>上。</a:t>
            </a:r>
            <a:endParaRPr lang="en-US">
              <a:solidFill>
                <a:srgbClr val="FFFFFF"/>
              </a:solidFill>
              <a:latin typeface="Microsoft YaHei"/>
            </a:endParaRPr>
          </a:p>
        </p:txBody>
      </p:sp>
      <p:sp>
        <p:nvSpPr>
          <p:cNvPr id="12" name="wd_createviscomp_section3_addscreenshot_video_VF101888971我已打开网站，可以通过按Alt+Tab00:00:21.9-00:00:27.9"/>
          <p:cNvSpPr txBox="1"/>
          <p:nvPr>
            <p:custDataLst>
              <p:tags r:id="rId7"/>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ja-JP" altLang="en-US" smtClean="0">
                <a:solidFill>
                  <a:srgbClr val="FFFFFF"/>
                </a:solidFill>
                <a:latin typeface="Microsoft YaHei"/>
              </a:rPr>
              <a:t> 我已打开网站，可以通过按 </a:t>
            </a:r>
            <a:r>
              <a:rPr lang="en-US" smtClean="0">
                <a:solidFill>
                  <a:srgbClr val="FFFFFF"/>
                </a:solidFill>
                <a:latin typeface="Microsoft YaHei"/>
              </a:rPr>
              <a:t>Alt+Tab </a:t>
            </a:r>
            <a:r>
              <a:rPr lang="ja-JP" altLang="en-US" smtClean="0">
                <a:solidFill>
                  <a:srgbClr val="FFFFFF"/>
                </a:solidFill>
                <a:latin typeface="Microsoft YaHei"/>
              </a:rPr>
              <a:t>切换到该网站。</a:t>
            </a:r>
            <a:endParaRPr lang="en-US">
              <a:solidFill>
                <a:srgbClr val="FFFFFF"/>
              </a:solidFill>
              <a:latin typeface="Microsoft YaHei"/>
            </a:endParaRPr>
          </a:p>
        </p:txBody>
      </p:sp>
      <p:sp>
        <p:nvSpPr>
          <p:cNvPr id="13" name="wd_createviscomp_section3_addscreenshot_video_VF101888971按Alt+Tab00:00:28.0-00:00:33.4"/>
          <p:cNvSpPr txBox="1"/>
          <p:nvPr>
            <p:custDataLst>
              <p:tags r:id="rId8"/>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ja-JP" altLang="en-US" smtClean="0">
                <a:solidFill>
                  <a:srgbClr val="FFFFFF"/>
                </a:solidFill>
                <a:latin typeface="Microsoft YaHei"/>
              </a:rPr>
              <a:t> 按 </a:t>
            </a:r>
            <a:r>
              <a:rPr lang="en-US" smtClean="0">
                <a:solidFill>
                  <a:srgbClr val="FFFFFF"/>
                </a:solidFill>
                <a:latin typeface="Microsoft YaHei"/>
              </a:rPr>
              <a:t>Alt+Tab </a:t>
            </a:r>
            <a:r>
              <a:rPr lang="ja-JP" altLang="en-US" smtClean="0">
                <a:solidFill>
                  <a:srgbClr val="FFFFFF"/>
                </a:solidFill>
                <a:latin typeface="Microsoft YaHei"/>
              </a:rPr>
              <a:t>后，显示打开的窗口。</a:t>
            </a:r>
            <a:endParaRPr lang="en-US">
              <a:solidFill>
                <a:srgbClr val="FFFFFF"/>
              </a:solidFill>
              <a:latin typeface="Microsoft YaHei"/>
            </a:endParaRPr>
          </a:p>
        </p:txBody>
      </p:sp>
      <p:sp>
        <p:nvSpPr>
          <p:cNvPr id="14" name="wd_createviscomp_section3_addscreenshot_video_VF101888971我选择Internet00:00:33.5-00:00:49.9"/>
          <p:cNvSpPr txBox="1"/>
          <p:nvPr>
            <p:custDataLst>
              <p:tags r:id="rId9"/>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ja-JP" altLang="en-US" smtClean="0">
                <a:solidFill>
                  <a:srgbClr val="FFFFFF"/>
                </a:solidFill>
                <a:latin typeface="Microsoft YaHei"/>
              </a:rPr>
              <a:t> 我选择 </a:t>
            </a:r>
            <a:r>
              <a:rPr lang="en-US" smtClean="0">
                <a:solidFill>
                  <a:srgbClr val="FFFFFF"/>
                </a:solidFill>
                <a:latin typeface="Microsoft YaHei"/>
              </a:rPr>
              <a:t>Internet Explorer </a:t>
            </a:r>
            <a:r>
              <a:rPr lang="ja-JP" altLang="en-US" smtClean="0">
                <a:solidFill>
                  <a:srgbClr val="FFFFFF"/>
                </a:solidFill>
                <a:latin typeface="Microsoft YaHei"/>
              </a:rPr>
              <a:t>图标， 这就是我希望插入到文档中的表格图像。</a:t>
            </a:r>
            <a:endParaRPr lang="en-US">
              <a:solidFill>
                <a:srgbClr val="FFFFFF"/>
              </a:solidFill>
              <a:latin typeface="Microsoft YaHei"/>
            </a:endParaRPr>
          </a:p>
        </p:txBody>
      </p:sp>
      <p:sp>
        <p:nvSpPr>
          <p:cNvPr id="15" name="wd_createviscomp_section3_addscreenshot_video_VF101888971按Alt+Tab00:00:50.0-00:01:01.2"/>
          <p:cNvSpPr txBox="1"/>
          <p:nvPr>
            <p:custDataLst>
              <p:tags r:id="rId10"/>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Microsoft YaHei"/>
              </a:rPr>
              <a:t> 按 </a:t>
            </a:r>
            <a:r>
              <a:rPr lang="en-US" altLang="zh-CN" smtClean="0">
                <a:solidFill>
                  <a:srgbClr val="FFFFFF"/>
                </a:solidFill>
                <a:latin typeface="Microsoft YaHei"/>
              </a:rPr>
              <a:t>Alt+Tab </a:t>
            </a:r>
            <a:r>
              <a:rPr lang="zh-CN" altLang="en-US" smtClean="0">
                <a:solidFill>
                  <a:srgbClr val="FFFFFF"/>
                </a:solidFill>
                <a:latin typeface="Microsoft YaHei"/>
              </a:rPr>
              <a:t>切换回我的销售建议书文档， 确保光标仍停留在我希望插入信息的位置。</a:t>
            </a:r>
            <a:endParaRPr lang="en-US">
              <a:solidFill>
                <a:srgbClr val="FFFFFF"/>
              </a:solidFill>
              <a:latin typeface="Microsoft YaHei"/>
            </a:endParaRPr>
          </a:p>
        </p:txBody>
      </p:sp>
      <p:sp>
        <p:nvSpPr>
          <p:cNvPr id="16" name="wd_createviscomp_section3_addscreenshot_video_VF101888971在功能区的“插入”选项卡中单击“屏幕截图”按钮。00:01:01.3-00:01:09.7"/>
          <p:cNvSpPr txBox="1"/>
          <p:nvPr>
            <p:custDataLst>
              <p:tags r:id="rId11"/>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Microsoft YaHei"/>
              </a:rPr>
              <a:t> 在功能区的“插入”选项卡中单击“屏幕截图”按钮。</a:t>
            </a:r>
            <a:endParaRPr lang="en-US">
              <a:solidFill>
                <a:srgbClr val="FFFFFF"/>
              </a:solidFill>
              <a:latin typeface="Microsoft YaHei"/>
            </a:endParaRPr>
          </a:p>
        </p:txBody>
      </p:sp>
      <p:sp>
        <p:nvSpPr>
          <p:cNvPr id="17" name="wd_createviscomp_section3_addscreenshot_video_VF101888971可以看到计算机上打开的可用视窗。00:01:09.8-00:01:14.5"/>
          <p:cNvSpPr txBox="1"/>
          <p:nvPr>
            <p:custDataLst>
              <p:tags r:id="rId12"/>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Microsoft YaHei"/>
              </a:rPr>
              <a:t> 可以看到计算机上打开的可用视窗。</a:t>
            </a:r>
            <a:endParaRPr lang="en-US">
              <a:solidFill>
                <a:srgbClr val="FFFFFF"/>
              </a:solidFill>
              <a:latin typeface="Microsoft YaHei"/>
            </a:endParaRPr>
          </a:p>
        </p:txBody>
      </p:sp>
      <p:sp>
        <p:nvSpPr>
          <p:cNvPr id="18" name="wd_createviscomp_section3_addscreenshot_video_VF101888971我并不想将整个屏幕插入到文档，只是一部分。00:01:14.6-00:01:20.1"/>
          <p:cNvSpPr txBox="1"/>
          <p:nvPr>
            <p:custDataLst>
              <p:tags r:id="rId13"/>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Microsoft YaHei"/>
              </a:rPr>
              <a:t> 我并不想将整个屏幕插入到文档，只是一部分。</a:t>
            </a:r>
            <a:endParaRPr lang="en-US">
              <a:solidFill>
                <a:srgbClr val="FFFFFF"/>
              </a:solidFill>
              <a:latin typeface="Microsoft YaHei"/>
            </a:endParaRPr>
          </a:p>
        </p:txBody>
      </p:sp>
      <p:sp>
        <p:nvSpPr>
          <p:cNvPr id="19" name="wd_createviscomp_section3_addscreenshot_video_VF101888971因此选择“屏幕剪辑”。但在操作之前要提示一下：00:01:20.2-00:01:26.0"/>
          <p:cNvSpPr txBox="1"/>
          <p:nvPr>
            <p:custDataLst>
              <p:tags r:id="rId14"/>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Microsoft YaHei"/>
              </a:rPr>
              <a:t> 因此选择“屏幕剪辑”。但在操作之前要提示一下：</a:t>
            </a:r>
            <a:endParaRPr lang="en-US">
              <a:solidFill>
                <a:srgbClr val="FFFFFF"/>
              </a:solidFill>
              <a:latin typeface="Microsoft YaHei"/>
            </a:endParaRPr>
          </a:p>
        </p:txBody>
      </p:sp>
      <p:sp>
        <p:nvSpPr>
          <p:cNvPr id="20" name="wd_createviscomp_section3_addscreenshot_video_VF101888971使用“屏幕剪辑”和“屏幕截图”时，将返回到计算机的上一个活动窗口。00:01:26.1-00:01:32.9"/>
          <p:cNvSpPr txBox="1"/>
          <p:nvPr>
            <p:custDataLst>
              <p:tags r:id="rId15"/>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Microsoft YaHei"/>
              </a:rPr>
              <a:t> 使用“屏幕剪辑”和“屏幕截图”时， 将返回到计算机的上一个活动窗口。</a:t>
            </a:r>
            <a:endParaRPr lang="en-US">
              <a:solidFill>
                <a:srgbClr val="FFFFFF"/>
              </a:solidFill>
              <a:latin typeface="Microsoft YaHei"/>
            </a:endParaRPr>
          </a:p>
        </p:txBody>
      </p:sp>
      <p:sp>
        <p:nvSpPr>
          <p:cNvPr id="21" name="wd_createviscomp_section3_addscreenshot_video_VF101888971因此，必须确保所要捕获的屏幕剪辑在上一个活动窗口中。00:01:33.0-00:01:39.8"/>
          <p:cNvSpPr txBox="1"/>
          <p:nvPr>
            <p:custDataLst>
              <p:tags r:id="rId16"/>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Microsoft YaHei"/>
              </a:rPr>
              <a:t> 因此，必须确保所要捕获的屏幕剪辑 在上一个活动窗口中。</a:t>
            </a:r>
            <a:endParaRPr lang="en-US">
              <a:solidFill>
                <a:srgbClr val="FFFFFF"/>
              </a:solidFill>
              <a:latin typeface="Microsoft YaHei"/>
            </a:endParaRPr>
          </a:p>
        </p:txBody>
      </p:sp>
      <p:sp>
        <p:nvSpPr>
          <p:cNvPr id="22" name="wd_createviscomp_section3_addscreenshot_video_VF101888971就像我刚才的操作一样，可以使用Alt+Tab00:01:39.9-00:01:48.9"/>
          <p:cNvSpPr txBox="1"/>
          <p:nvPr>
            <p:custDataLst>
              <p:tags r:id="rId17"/>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Microsoft YaHei"/>
              </a:rPr>
              <a:t> 就像我刚才的操作一样，可以使用 </a:t>
            </a:r>
            <a:r>
              <a:rPr lang="en-US" altLang="zh-CN" smtClean="0">
                <a:solidFill>
                  <a:srgbClr val="FFFFFF"/>
                </a:solidFill>
                <a:latin typeface="Microsoft YaHei"/>
              </a:rPr>
              <a:t>Alt+Tab </a:t>
            </a:r>
            <a:r>
              <a:rPr lang="zh-CN" altLang="en-US" smtClean="0">
                <a:solidFill>
                  <a:srgbClr val="FFFFFF"/>
                </a:solidFill>
                <a:latin typeface="Microsoft YaHei"/>
              </a:rPr>
              <a:t>在 窗口之间切换，然后选择正确的活动窗口。</a:t>
            </a:r>
            <a:endParaRPr lang="en-US">
              <a:solidFill>
                <a:srgbClr val="FFFFFF"/>
              </a:solidFill>
              <a:latin typeface="Microsoft YaHei"/>
            </a:endParaRPr>
          </a:p>
        </p:txBody>
      </p:sp>
      <p:sp>
        <p:nvSpPr>
          <p:cNvPr id="23" name="wd_createviscomp_section3_addscreenshot_video_VF101888971我已经完成这一步，确定上一个活动窗口就是要获取屏幕剪辑的窗口。00:01:49.0-00:01:56.9"/>
          <p:cNvSpPr txBox="1"/>
          <p:nvPr>
            <p:custDataLst>
              <p:tags r:id="rId18"/>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Microsoft YaHei"/>
              </a:rPr>
              <a:t> 我已经完成这一步，确定上一个活动窗口 就是要获取屏幕剪辑的窗口。</a:t>
            </a:r>
            <a:endParaRPr lang="en-US">
              <a:solidFill>
                <a:srgbClr val="FFFFFF"/>
              </a:solidFill>
              <a:latin typeface="Microsoft YaHei"/>
            </a:endParaRPr>
          </a:p>
        </p:txBody>
      </p:sp>
      <p:sp>
        <p:nvSpPr>
          <p:cNvPr id="24" name="wd_createviscomp_section3_addscreenshot_video_VF101888971选择“屏幕剪辑”。00:01:57.0-00:02:00.0"/>
          <p:cNvSpPr txBox="1"/>
          <p:nvPr>
            <p:custDataLst>
              <p:tags r:id="rId19"/>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Microsoft YaHei"/>
              </a:rPr>
              <a:t> 选择“屏幕剪辑”。</a:t>
            </a:r>
            <a:endParaRPr lang="en-US">
              <a:solidFill>
                <a:srgbClr val="FFFFFF"/>
              </a:solidFill>
              <a:latin typeface="Microsoft YaHei"/>
            </a:endParaRPr>
          </a:p>
        </p:txBody>
      </p:sp>
      <p:sp>
        <p:nvSpPr>
          <p:cNvPr id="25" name="wd_createviscomp_section3_addscreenshot_video_VF101888971Office.com页面包含我要复制并插入00:02:00.1-00:02:09.4"/>
          <p:cNvSpPr txBox="1"/>
          <p:nvPr>
            <p:custDataLst>
              <p:tags r:id="rId20"/>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Microsoft YaHei"/>
              </a:rPr>
              <a:t> </a:t>
            </a:r>
            <a:r>
              <a:rPr lang="en-US" altLang="zh-CN" smtClean="0">
                <a:solidFill>
                  <a:srgbClr val="FFFFFF"/>
                </a:solidFill>
                <a:latin typeface="Microsoft YaHei"/>
              </a:rPr>
              <a:t>Office.com </a:t>
            </a:r>
            <a:r>
              <a:rPr lang="zh-CN" altLang="en-US" smtClean="0">
                <a:solidFill>
                  <a:srgbClr val="FFFFFF"/>
                </a:solidFill>
                <a:latin typeface="Microsoft YaHei"/>
              </a:rPr>
              <a:t>页面包含我要复制并插入 我的销售建议书文档中的表格。</a:t>
            </a:r>
            <a:endParaRPr lang="en-US">
              <a:solidFill>
                <a:srgbClr val="FFFFFF"/>
              </a:solidFill>
              <a:latin typeface="Microsoft YaHei"/>
            </a:endParaRPr>
          </a:p>
        </p:txBody>
      </p:sp>
      <p:sp>
        <p:nvSpPr>
          <p:cNvPr id="26" name="wd_createviscomp_section3_addscreenshot_video_VF101888971拖动并选择屏幕中我所需的部分，也就是这个表格。00:02:09.5-00:02:16.2"/>
          <p:cNvSpPr txBox="1"/>
          <p:nvPr>
            <p:custDataLst>
              <p:tags r:id="rId21"/>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Microsoft YaHei"/>
              </a:rPr>
              <a:t> 拖动并选择屏幕中我所需的部分，也就是这个表格。</a:t>
            </a:r>
            <a:endParaRPr lang="en-US">
              <a:solidFill>
                <a:srgbClr val="FFFFFF"/>
              </a:solidFill>
              <a:latin typeface="Microsoft YaHei"/>
            </a:endParaRPr>
          </a:p>
        </p:txBody>
      </p:sp>
      <p:sp>
        <p:nvSpPr>
          <p:cNvPr id="27" name="wd_createviscomp_section3_addscreenshot_video_VF101888971然后，释放鼠标，这时我将返回到文档，并且自动插入屏幕剪辑。00:02:16.3-00:02:27.6"/>
          <p:cNvSpPr txBox="1"/>
          <p:nvPr>
            <p:custDataLst>
              <p:tags r:id="rId22"/>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Microsoft YaHei"/>
              </a:rPr>
              <a:t> 然后，释放鼠标，这时我将返回到文档， 并且自动插入屏幕剪辑。</a:t>
            </a:r>
            <a:endParaRPr lang="en-US">
              <a:solidFill>
                <a:srgbClr val="FFFFFF"/>
              </a:solidFill>
              <a:latin typeface="Microsoft YaHei"/>
            </a:endParaRPr>
          </a:p>
        </p:txBody>
      </p:sp>
      <p:sp>
        <p:nvSpPr>
          <p:cNvPr id="28" name="wd_createviscomp_section3_addscreenshot_video_VF101888971请注意，在功能区上将显示“图片工具”选项卡。00:02:27.7-00:02:33.5"/>
          <p:cNvSpPr txBox="1"/>
          <p:nvPr>
            <p:custDataLst>
              <p:tags r:id="rId23"/>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Microsoft YaHei"/>
              </a:rPr>
              <a:t> 请注意，在功能区上将显示“图片工具”选项卡。</a:t>
            </a:r>
            <a:endParaRPr lang="en-US">
              <a:solidFill>
                <a:srgbClr val="FFFFFF"/>
              </a:solidFill>
              <a:latin typeface="Microsoft YaHei"/>
            </a:endParaRPr>
          </a:p>
        </p:txBody>
      </p:sp>
      <p:sp>
        <p:nvSpPr>
          <p:cNvPr id="29" name="wd_createviscomp_section3_addscreenshot_video_VF101888971如前所述，可以使用“图片工具”选项卡来编辑屏幕剪辑，就像编辑照片一样。00:02:33.6-00:02:47.2"/>
          <p:cNvSpPr txBox="1"/>
          <p:nvPr>
            <p:custDataLst>
              <p:tags r:id="rId24"/>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Microsoft YaHei"/>
              </a:rPr>
              <a:t> 如前所述，可以使用“图片工具”选项卡 来编辑屏幕剪辑，就像编辑照片一样。</a:t>
            </a:r>
            <a:endParaRPr lang="en-US">
              <a:solidFill>
                <a:srgbClr val="FFFFFF"/>
              </a:solidFill>
              <a:latin typeface="Microsoft YaHei"/>
            </a:endParaRPr>
          </a:p>
        </p:txBody>
      </p:sp>
      <p:sp>
        <p:nvSpPr>
          <p:cNvPr id="30" name="wd_createviscomp_section3_addscreenshot_video_VF101888971最后一点，如果您希望将整个屏幕而不只是屏幕的一部分插入文档，00:02:47.3-00:02:57.5"/>
          <p:cNvSpPr txBox="1"/>
          <p:nvPr>
            <p:custDataLst>
              <p:tags r:id="rId25"/>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Microsoft YaHei"/>
              </a:rPr>
              <a:t> 最后一点，如果您希望将整个屏幕 而不只是屏幕的一部分插入文档，</a:t>
            </a:r>
            <a:endParaRPr lang="en-US">
              <a:solidFill>
                <a:srgbClr val="FFFFFF"/>
              </a:solidFill>
              <a:latin typeface="Microsoft YaHei"/>
            </a:endParaRPr>
          </a:p>
        </p:txBody>
      </p:sp>
      <p:sp>
        <p:nvSpPr>
          <p:cNvPr id="31" name="wd_createviscomp_section3_addscreenshot_video_VF101888971可以在“屏幕截图”下选择并单击可用视窗。00:02:57.6-00:03:04.6"/>
          <p:cNvSpPr txBox="1"/>
          <p:nvPr>
            <p:custDataLst>
              <p:tags r:id="rId26"/>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Microsoft YaHei"/>
              </a:rPr>
              <a:t> 可以在“屏幕截图”下选择并单击可用视窗。</a:t>
            </a:r>
            <a:endParaRPr lang="en-US">
              <a:solidFill>
                <a:srgbClr val="FFFFFF"/>
              </a:solidFill>
              <a:latin typeface="Microsoft YaHei"/>
            </a:endParaRPr>
          </a:p>
        </p:txBody>
      </p:sp>
      <p:sp>
        <p:nvSpPr>
          <p:cNvPr id="32" name="wd_createviscomp_section3_addscreenshot_video_VF101888971大功告成！00:03:04.7-00:03:05.8"/>
          <p:cNvSpPr txBox="1"/>
          <p:nvPr>
            <p:custDataLst>
              <p:tags r:id="rId27"/>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ja-JP" altLang="en-US" smtClean="0">
                <a:solidFill>
                  <a:srgbClr val="FFFFFF"/>
                </a:solidFill>
                <a:latin typeface="Microsoft YaHei"/>
              </a:rPr>
              <a:t> 大功告成！</a:t>
            </a:r>
            <a:endParaRPr lang="en-US">
              <a:solidFill>
                <a:srgbClr val="FFFFFF"/>
              </a:solidFill>
              <a:latin typeface="Microsoft YaHei"/>
            </a:endParaRPr>
          </a:p>
        </p:txBody>
      </p:sp>
      <p:sp>
        <p:nvSpPr>
          <p:cNvPr id="33" name="wd_createviscomp_section3_addscreenshot_video_VF101888971使用Word00:03:05.9-00:03:13.0"/>
          <p:cNvSpPr txBox="1"/>
          <p:nvPr>
            <p:custDataLst>
              <p:tags r:id="rId28"/>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Microsoft YaHei"/>
              </a:rPr>
              <a:t> 使用 </a:t>
            </a:r>
            <a:r>
              <a:rPr lang="en-US" altLang="zh-CN" smtClean="0">
                <a:solidFill>
                  <a:srgbClr val="FFFFFF"/>
                </a:solidFill>
                <a:latin typeface="Microsoft YaHei"/>
              </a:rPr>
              <a:t>Word 2010 </a:t>
            </a:r>
            <a:r>
              <a:rPr lang="zh-CN" altLang="en-US" smtClean="0">
                <a:solidFill>
                  <a:srgbClr val="FFFFFF"/>
                </a:solidFill>
                <a:latin typeface="Microsoft YaHei"/>
              </a:rPr>
              <a:t>在文档中插入 屏幕截图或屏幕剪辑就是这么简单。</a:t>
            </a:r>
            <a:endParaRPr lang="en-US">
              <a:solidFill>
                <a:srgbClr val="FFFFFF"/>
              </a:solidFill>
              <a:latin typeface="Microsoft YaHei"/>
            </a:endParaRPr>
          </a:p>
        </p:txBody>
      </p:sp>
      <p:sp>
        <p:nvSpPr>
          <p:cNvPr id="34" name="wd_createviscomp_section3_addscreenshot_video_VF101888971下一个视频将说明如何使用SmartArt00:03:13.1-00:03:22.8"/>
          <p:cNvSpPr txBox="1"/>
          <p:nvPr>
            <p:custDataLst>
              <p:tags r:id="rId29"/>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Microsoft YaHei"/>
              </a:rPr>
              <a:t> 下一个视频将说明如何使用 </a:t>
            </a:r>
            <a:r>
              <a:rPr lang="en-US" altLang="zh-CN" smtClean="0">
                <a:solidFill>
                  <a:srgbClr val="FFFFFF"/>
                </a:solidFill>
                <a:latin typeface="Microsoft YaHei"/>
              </a:rPr>
              <a:t>SmartArt </a:t>
            </a:r>
            <a:r>
              <a:rPr lang="zh-CN" altLang="en-US" smtClean="0">
                <a:solidFill>
                  <a:srgbClr val="FFFFFF"/>
                </a:solidFill>
                <a:latin typeface="Microsoft YaHei"/>
              </a:rPr>
              <a:t>图形 在文档中添加功能强大的插图。</a:t>
            </a:r>
            <a:endParaRPr lang="en-US">
              <a:solidFill>
                <a:srgbClr val="FFFFFF"/>
              </a:solidFill>
              <a:latin typeface="Microsoft YaHei"/>
            </a:endParaRPr>
          </a:p>
        </p:txBody>
      </p:sp>
    </p:spTree>
    <p:extLst>
      <p:ext uri="{BB962C8B-B14F-4D97-AF65-F5344CB8AC3E}">
        <p14:creationId xmlns:p14="http://schemas.microsoft.com/office/powerpoint/2010/main" val="26806784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anim calcmode="lin" valueType="num">
                                          <p:cBhvr>
                                            <p:cTn id="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5"/>
                                            </p:tgtEl>
                                          </p:cBhvr>
                                        </p:cmd>
                                      </p:childTnLst>
                                    </p:cTn>
                                  </p:par>
                                </p:childTnLst>
                              </p:cTn>
                            </p:par>
                          </p:childTnLst>
                        </p:cTn>
                      </p:par>
                    </p:childTnLst>
                  </p:cTn>
                  <p:nextCondLst>
                    <p:cond evt="onClick" delay="0">
                      <p:tgtEl>
                        <p:spTgt spid="5"/>
                      </p:tgtEl>
                    </p:cond>
                  </p:nextCondLst>
                </p:seq>
                <p:video>
                  <p:cMediaNode vol="80000">
                    <p:cTn id="15" fill="hold" display="0">
                      <p:stCondLst>
                        <p:cond delay="indefinite"/>
                      </p:stCondLst>
                    </p:cTn>
                    <p:tgtEl>
                      <p:spTgt spid="5"/>
                    </p:tgtEl>
                  </p:cMediaNode>
                </p:video>
                <p:seq concurrent="1" nextAc="seek">
                  <p:cTn id="16" restart="whenNotActive" fill="hold" evtFilter="cancelBubble" nodeType="interactiveSeq">
                    <p:stCondLst>
                      <p:cond evt="onMediaBookmark" delay="0">
                        <p:tgtEl>
                          <p14:bmkTgt spid="5" bmkName="wd_createviscomp_section3_addscreenshot_video_VF10188897100:00:01.2"/>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200"/>
                                            <p:tgtEl>
                                              <p:spTgt spid="9"/>
                                            </p:tgtEl>
                                          </p:cBhvr>
                                        </p:animEffect>
                                      </p:childTnLst>
                                    </p:cTn>
                                  </p:par>
                                </p:childTnLst>
                              </p:cTn>
                            </p:par>
                          </p:childTnLst>
                        </p:cTn>
                      </p:par>
                    </p:childTnLst>
                  </p:cTn>
                  <p:nextCondLst>
                    <p:cond evt="onMediaBookmark" delay="0">
                      <p:tgtEl>
                        <p14:bmkTgt spid="5" bmkName="wd_createviscomp_section3_addscreenshot_video_VF10188897100:00:01.2"/>
                      </p:tgtEl>
                    </p:cond>
                  </p:nextCondLst>
                </p:seq>
                <p:seq concurrent="1" nextAc="seek">
                  <p:cTn id="22" restart="whenNotActive" fill="hold" evtFilter="cancelBubble" nodeType="interactiveSeq">
                    <p:stCondLst>
                      <p:cond evt="onMediaBookmark" delay="0">
                        <p:tgtEl>
                          <p14:bmkTgt spid="5" bmkName="wd_createviscomp_section3_addscreenshot_video_VF10188897100:00:10.0"/>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grpId="1" nodeType="withEffect">
                                      <p:stCondLst>
                                        <p:cond delay="0"/>
                                      </p:stCondLst>
                                      <p:childTnLst>
                                        <p:animEffect transition="out" filter="fade">
                                          <p:cBhvr>
                                            <p:cTn id="26" dur="200"/>
                                            <p:tgtEl>
                                              <p:spTgt spid="9"/>
                                            </p:tgtEl>
                                          </p:cBhvr>
                                        </p:animEffect>
                                        <p:set>
                                          <p:cBhvr>
                                            <p:cTn id="27" dur="1" fill="hold">
                                              <p:stCondLst>
                                                <p:cond delay="199"/>
                                              </p:stCondLst>
                                            </p:cTn>
                                            <p:tgtEl>
                                              <p:spTgt spid="9"/>
                                            </p:tgtEl>
                                            <p:attrNameLst>
                                              <p:attrName>style.visibility</p:attrName>
                                            </p:attrNameLst>
                                          </p:cBhvr>
                                          <p:to>
                                            <p:strVal val="hidden"/>
                                          </p:to>
                                        </p:set>
                                      </p:childTnLst>
                                    </p:cTn>
                                  </p:par>
                                </p:childTnLst>
                              </p:cTn>
                            </p:par>
                          </p:childTnLst>
                        </p:cTn>
                      </p:par>
                    </p:childTnLst>
                  </p:cTn>
                  <p:nextCondLst>
                    <p:cond evt="onMediaBookmark" delay="0">
                      <p:tgtEl>
                        <p14:bmkTgt spid="5" bmkName="wd_createviscomp_section3_addscreenshot_video_VF10188897100:00:10.0"/>
                      </p:tgtEl>
                    </p:cond>
                  </p:nextCondLst>
                </p:seq>
                <p:seq concurrent="1" nextAc="seek">
                  <p:cTn id="28" restart="whenNotActive" fill="hold" evtFilter="cancelBubble" nodeType="interactiveSeq">
                    <p:stCondLst>
                      <p:cond evt="onMediaBookmark" delay="0">
                        <p:tgtEl>
                          <p14:bmkTgt spid="5" bmkName="wd_createviscomp_section3_addscreenshot_video_VF10188897100:00:10.1"/>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200"/>
                                            <p:tgtEl>
                                              <p:spTgt spid="10"/>
                                            </p:tgtEl>
                                          </p:cBhvr>
                                        </p:animEffect>
                                      </p:childTnLst>
                                    </p:cTn>
                                  </p:par>
                                </p:childTnLst>
                              </p:cTn>
                            </p:par>
                          </p:childTnLst>
                        </p:cTn>
                      </p:par>
                    </p:childTnLst>
                  </p:cTn>
                  <p:nextCondLst>
                    <p:cond evt="onMediaBookmark" delay="0">
                      <p:tgtEl>
                        <p14:bmkTgt spid="5" bmkName="wd_createviscomp_section3_addscreenshot_video_VF10188897100:00:10.1"/>
                      </p:tgtEl>
                    </p:cond>
                  </p:nextCondLst>
                </p:seq>
                <p:seq concurrent="1" nextAc="seek">
                  <p:cTn id="34" restart="whenNotActive" fill="hold" evtFilter="cancelBubble" nodeType="interactiveSeq">
                    <p:stCondLst>
                      <p:cond evt="onMediaBookmark" delay="0">
                        <p:tgtEl>
                          <p14:bmkTgt spid="5" bmkName="wd_createviscomp_section3_addscreenshot_video_VF10188897100:00:15.4"/>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withEffect">
                                      <p:stCondLst>
                                        <p:cond delay="0"/>
                                      </p:stCondLst>
                                      <p:childTnLst>
                                        <p:animEffect transition="out" filter="fade">
                                          <p:cBhvr>
                                            <p:cTn id="38" dur="200"/>
                                            <p:tgtEl>
                                              <p:spTgt spid="10"/>
                                            </p:tgtEl>
                                          </p:cBhvr>
                                        </p:animEffect>
                                        <p:set>
                                          <p:cBhvr>
                                            <p:cTn id="39" dur="1" fill="hold">
                                              <p:stCondLst>
                                                <p:cond delay="199"/>
                                              </p:stCondLst>
                                            </p:cTn>
                                            <p:tgtEl>
                                              <p:spTgt spid="10"/>
                                            </p:tgtEl>
                                            <p:attrNameLst>
                                              <p:attrName>style.visibility</p:attrName>
                                            </p:attrNameLst>
                                          </p:cBhvr>
                                          <p:to>
                                            <p:strVal val="hidden"/>
                                          </p:to>
                                        </p:set>
                                      </p:childTnLst>
                                    </p:cTn>
                                  </p:par>
                                </p:childTnLst>
                              </p:cTn>
                            </p:par>
                          </p:childTnLst>
                        </p:cTn>
                      </p:par>
                    </p:childTnLst>
                  </p:cTn>
                  <p:nextCondLst>
                    <p:cond evt="onMediaBookmark" delay="0">
                      <p:tgtEl>
                        <p14:bmkTgt spid="5" bmkName="wd_createviscomp_section3_addscreenshot_video_VF10188897100:00:15.4"/>
                      </p:tgtEl>
                    </p:cond>
                  </p:nextCondLst>
                </p:seq>
                <p:seq concurrent="1" nextAc="seek">
                  <p:cTn id="40" restart="whenNotActive" fill="hold" evtFilter="cancelBubble" nodeType="interactiveSeq">
                    <p:stCondLst>
                      <p:cond evt="onMediaBookmark" delay="0">
                        <p:tgtEl>
                          <p14:bmkTgt spid="5" bmkName="wd_createviscomp_section3_addscreenshot_video_VF10188897100:00:15.5"/>
                        </p:tgtEl>
                      </p:cond>
                    </p:stCondLst>
                    <p:endSync evt="end" delay="0">
                      <p:rtn val="all"/>
                    </p:endSync>
                    <p:childTnLst>
                      <p:par>
                        <p:cTn id="41" fill="hold">
                          <p:stCondLst>
                            <p:cond delay="0"/>
                          </p:stCondLst>
                          <p:childTnLst>
                            <p:par>
                              <p:cTn id="42" fill="hold">
                                <p:stCondLst>
                                  <p:cond delay="0"/>
                                </p:stCondLst>
                                <p:childTnLst>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200"/>
                                            <p:tgtEl>
                                              <p:spTgt spid="11"/>
                                            </p:tgtEl>
                                          </p:cBhvr>
                                        </p:animEffect>
                                      </p:childTnLst>
                                    </p:cTn>
                                  </p:par>
                                </p:childTnLst>
                              </p:cTn>
                            </p:par>
                          </p:childTnLst>
                        </p:cTn>
                      </p:par>
                    </p:childTnLst>
                  </p:cTn>
                  <p:nextCondLst>
                    <p:cond evt="onMediaBookmark" delay="0">
                      <p:tgtEl>
                        <p14:bmkTgt spid="5" bmkName="wd_createviscomp_section3_addscreenshot_video_VF10188897100:00:15.5"/>
                      </p:tgtEl>
                    </p:cond>
                  </p:nextCondLst>
                </p:seq>
                <p:seq concurrent="1" nextAc="seek">
                  <p:cTn id="46" restart="whenNotActive" fill="hold" evtFilter="cancelBubble" nodeType="interactiveSeq">
                    <p:stCondLst>
                      <p:cond evt="onMediaBookmark" delay="0">
                        <p:tgtEl>
                          <p14:bmkTgt spid="5" bmkName="wd_createviscomp_section3_addscreenshot_video_VF10188897100:00:21.8"/>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withEffect">
                                      <p:stCondLst>
                                        <p:cond delay="0"/>
                                      </p:stCondLst>
                                      <p:childTnLst>
                                        <p:animEffect transition="out" filter="fade">
                                          <p:cBhvr>
                                            <p:cTn id="50" dur="200"/>
                                            <p:tgtEl>
                                              <p:spTgt spid="11"/>
                                            </p:tgtEl>
                                          </p:cBhvr>
                                        </p:animEffect>
                                        <p:set>
                                          <p:cBhvr>
                                            <p:cTn id="51" dur="1" fill="hold">
                                              <p:stCondLst>
                                                <p:cond delay="199"/>
                                              </p:stCondLst>
                                            </p:cTn>
                                            <p:tgtEl>
                                              <p:spTgt spid="11"/>
                                            </p:tgtEl>
                                            <p:attrNameLst>
                                              <p:attrName>style.visibility</p:attrName>
                                            </p:attrNameLst>
                                          </p:cBhvr>
                                          <p:to>
                                            <p:strVal val="hidden"/>
                                          </p:to>
                                        </p:set>
                                      </p:childTnLst>
                                    </p:cTn>
                                  </p:par>
                                </p:childTnLst>
                              </p:cTn>
                            </p:par>
                          </p:childTnLst>
                        </p:cTn>
                      </p:par>
                    </p:childTnLst>
                  </p:cTn>
                  <p:nextCondLst>
                    <p:cond evt="onMediaBookmark" delay="0">
                      <p:tgtEl>
                        <p14:bmkTgt spid="5" bmkName="wd_createviscomp_section3_addscreenshot_video_VF10188897100:00:21.8"/>
                      </p:tgtEl>
                    </p:cond>
                  </p:nextCondLst>
                </p:seq>
                <p:seq concurrent="1" nextAc="seek">
                  <p:cTn id="52" restart="whenNotActive" fill="hold" evtFilter="cancelBubble" nodeType="interactiveSeq">
                    <p:stCondLst>
                      <p:cond evt="onMediaBookmark" delay="0">
                        <p:tgtEl>
                          <p14:bmkTgt spid="5" bmkName="wd_createviscomp_section3_addscreenshot_video_VF10188897100:00:21.9"/>
                        </p:tgtEl>
                      </p:cond>
                    </p:stCondLst>
                    <p:endSync evt="end" delay="0">
                      <p:rtn val="all"/>
                    </p:endSync>
                    <p:childTnLst>
                      <p:par>
                        <p:cTn id="53" fill="hold">
                          <p:stCondLst>
                            <p:cond delay="0"/>
                          </p:stCondLst>
                          <p:childTnLst>
                            <p:par>
                              <p:cTn id="54" fill="hold">
                                <p:stCondLst>
                                  <p:cond delay="0"/>
                                </p:stCondLst>
                                <p:childTnLst>
                                  <p:par>
                                    <p:cTn id="55" presetID="10" presetClass="entr" presetSubtype="0" fill="hold" grpId="0" nodeType="with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200"/>
                                            <p:tgtEl>
                                              <p:spTgt spid="12"/>
                                            </p:tgtEl>
                                          </p:cBhvr>
                                        </p:animEffect>
                                      </p:childTnLst>
                                    </p:cTn>
                                  </p:par>
                                </p:childTnLst>
                              </p:cTn>
                            </p:par>
                          </p:childTnLst>
                        </p:cTn>
                      </p:par>
                    </p:childTnLst>
                  </p:cTn>
                  <p:nextCondLst>
                    <p:cond evt="onMediaBookmark" delay="0">
                      <p:tgtEl>
                        <p14:bmkTgt spid="5" bmkName="wd_createviscomp_section3_addscreenshot_video_VF10188897100:00:21.9"/>
                      </p:tgtEl>
                    </p:cond>
                  </p:nextCondLst>
                </p:seq>
                <p:seq concurrent="1" nextAc="seek">
                  <p:cTn id="58" restart="whenNotActive" fill="hold" evtFilter="cancelBubble" nodeType="interactiveSeq">
                    <p:stCondLst>
                      <p:cond evt="onMediaBookmark" delay="0">
                        <p:tgtEl>
                          <p14:bmkTgt spid="5" bmkName="wd_createviscomp_section3_addscreenshot_video_VF10188897100:00:27.9"/>
                        </p:tgtEl>
                      </p:cond>
                    </p:stCondLst>
                    <p:endSync evt="end" delay="0">
                      <p:rtn val="all"/>
                    </p:endSync>
                    <p:childTnLst>
                      <p:par>
                        <p:cTn id="59" fill="hold">
                          <p:stCondLst>
                            <p:cond delay="0"/>
                          </p:stCondLst>
                          <p:childTnLst>
                            <p:par>
                              <p:cTn id="60" fill="hold">
                                <p:stCondLst>
                                  <p:cond delay="0"/>
                                </p:stCondLst>
                                <p:childTnLst>
                                  <p:par>
                                    <p:cTn id="61" presetID="10" presetClass="exit" presetSubtype="0" fill="hold" grpId="1" nodeType="withEffect">
                                      <p:stCondLst>
                                        <p:cond delay="0"/>
                                      </p:stCondLst>
                                      <p:childTnLst>
                                        <p:animEffect transition="out" filter="fade">
                                          <p:cBhvr>
                                            <p:cTn id="62" dur="200"/>
                                            <p:tgtEl>
                                              <p:spTgt spid="12"/>
                                            </p:tgtEl>
                                          </p:cBhvr>
                                        </p:animEffect>
                                        <p:set>
                                          <p:cBhvr>
                                            <p:cTn id="63" dur="1" fill="hold">
                                              <p:stCondLst>
                                                <p:cond delay="199"/>
                                              </p:stCondLst>
                                            </p:cTn>
                                            <p:tgtEl>
                                              <p:spTgt spid="12"/>
                                            </p:tgtEl>
                                            <p:attrNameLst>
                                              <p:attrName>style.visibility</p:attrName>
                                            </p:attrNameLst>
                                          </p:cBhvr>
                                          <p:to>
                                            <p:strVal val="hidden"/>
                                          </p:to>
                                        </p:set>
                                      </p:childTnLst>
                                    </p:cTn>
                                  </p:par>
                                </p:childTnLst>
                              </p:cTn>
                            </p:par>
                          </p:childTnLst>
                        </p:cTn>
                      </p:par>
                    </p:childTnLst>
                  </p:cTn>
                  <p:nextCondLst>
                    <p:cond evt="onMediaBookmark" delay="0">
                      <p:tgtEl>
                        <p14:bmkTgt spid="5" bmkName="wd_createviscomp_section3_addscreenshot_video_VF10188897100:00:27.9"/>
                      </p:tgtEl>
                    </p:cond>
                  </p:nextCondLst>
                </p:seq>
                <p:seq concurrent="1" nextAc="seek">
                  <p:cTn id="64" restart="whenNotActive" fill="hold" evtFilter="cancelBubble" nodeType="interactiveSeq">
                    <p:stCondLst>
                      <p:cond evt="onMediaBookmark" delay="0">
                        <p:tgtEl>
                          <p14:bmkTgt spid="5" bmkName="wd_createviscomp_section3_addscreenshot_video_VF10188897100:00:28.0"/>
                        </p:tgtEl>
                      </p:cond>
                    </p:stCondLst>
                    <p:endSync evt="end" delay="0">
                      <p:rtn val="all"/>
                    </p:endSync>
                    <p:childTnLst>
                      <p:par>
                        <p:cTn id="65" fill="hold">
                          <p:stCondLst>
                            <p:cond delay="0"/>
                          </p:stCondLst>
                          <p:childTnLst>
                            <p:par>
                              <p:cTn id="66" fill="hold">
                                <p:stCondLst>
                                  <p:cond delay="0"/>
                                </p:stCondLst>
                                <p:childTnLst>
                                  <p:par>
                                    <p:cTn id="67" presetID="10" presetClass="entr" presetSubtype="0" fill="hold" grpId="0" nodeType="with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fade">
                                          <p:cBhvr>
                                            <p:cTn id="69" dur="200"/>
                                            <p:tgtEl>
                                              <p:spTgt spid="13"/>
                                            </p:tgtEl>
                                          </p:cBhvr>
                                        </p:animEffect>
                                      </p:childTnLst>
                                    </p:cTn>
                                  </p:par>
                                </p:childTnLst>
                              </p:cTn>
                            </p:par>
                          </p:childTnLst>
                        </p:cTn>
                      </p:par>
                    </p:childTnLst>
                  </p:cTn>
                  <p:nextCondLst>
                    <p:cond evt="onMediaBookmark" delay="0">
                      <p:tgtEl>
                        <p14:bmkTgt spid="5" bmkName="wd_createviscomp_section3_addscreenshot_video_VF10188897100:00:28.0"/>
                      </p:tgtEl>
                    </p:cond>
                  </p:nextCondLst>
                </p:seq>
                <p:seq concurrent="1" nextAc="seek">
                  <p:cTn id="70" restart="whenNotActive" fill="hold" evtFilter="cancelBubble" nodeType="interactiveSeq">
                    <p:stCondLst>
                      <p:cond evt="onMediaBookmark" delay="0">
                        <p:tgtEl>
                          <p14:bmkTgt spid="5" bmkName="wd_createviscomp_section3_addscreenshot_video_VF10188897100:00:33.4"/>
                        </p:tgtEl>
                      </p:cond>
                    </p:stCondLst>
                    <p:endSync evt="end" delay="0">
                      <p:rtn val="all"/>
                    </p:endSync>
                    <p:childTnLst>
                      <p:par>
                        <p:cTn id="71" fill="hold">
                          <p:stCondLst>
                            <p:cond delay="0"/>
                          </p:stCondLst>
                          <p:childTnLst>
                            <p:par>
                              <p:cTn id="72" fill="hold">
                                <p:stCondLst>
                                  <p:cond delay="0"/>
                                </p:stCondLst>
                                <p:childTnLst>
                                  <p:par>
                                    <p:cTn id="73" presetID="10" presetClass="exit" presetSubtype="0" fill="hold" grpId="1" nodeType="withEffect">
                                      <p:stCondLst>
                                        <p:cond delay="0"/>
                                      </p:stCondLst>
                                      <p:childTnLst>
                                        <p:animEffect transition="out" filter="fade">
                                          <p:cBhvr>
                                            <p:cTn id="74" dur="200"/>
                                            <p:tgtEl>
                                              <p:spTgt spid="13"/>
                                            </p:tgtEl>
                                          </p:cBhvr>
                                        </p:animEffect>
                                        <p:set>
                                          <p:cBhvr>
                                            <p:cTn id="75" dur="1" fill="hold">
                                              <p:stCondLst>
                                                <p:cond delay="199"/>
                                              </p:stCondLst>
                                            </p:cTn>
                                            <p:tgtEl>
                                              <p:spTgt spid="13"/>
                                            </p:tgtEl>
                                            <p:attrNameLst>
                                              <p:attrName>style.visibility</p:attrName>
                                            </p:attrNameLst>
                                          </p:cBhvr>
                                          <p:to>
                                            <p:strVal val="hidden"/>
                                          </p:to>
                                        </p:set>
                                      </p:childTnLst>
                                    </p:cTn>
                                  </p:par>
                                </p:childTnLst>
                              </p:cTn>
                            </p:par>
                          </p:childTnLst>
                        </p:cTn>
                      </p:par>
                    </p:childTnLst>
                  </p:cTn>
                  <p:nextCondLst>
                    <p:cond evt="onMediaBookmark" delay="0">
                      <p:tgtEl>
                        <p14:bmkTgt spid="5" bmkName="wd_createviscomp_section3_addscreenshot_video_VF10188897100:00:33.4"/>
                      </p:tgtEl>
                    </p:cond>
                  </p:nextCondLst>
                </p:seq>
                <p:seq concurrent="1" nextAc="seek">
                  <p:cTn id="76" restart="whenNotActive" fill="hold" evtFilter="cancelBubble" nodeType="interactiveSeq">
                    <p:stCondLst>
                      <p:cond evt="onMediaBookmark" delay="0">
                        <p:tgtEl>
                          <p14:bmkTgt spid="5" bmkName="wd_createviscomp_section3_addscreenshot_video_VF10188897100:00:33.5"/>
                        </p:tgtEl>
                      </p:cond>
                    </p:stCondLst>
                    <p:endSync evt="end" delay="0">
                      <p:rtn val="all"/>
                    </p:endSync>
                    <p:childTnLst>
                      <p:par>
                        <p:cTn id="77" fill="hold">
                          <p:stCondLst>
                            <p:cond delay="0"/>
                          </p:stCondLst>
                          <p:childTnLst>
                            <p:par>
                              <p:cTn id="78" fill="hold">
                                <p:stCondLst>
                                  <p:cond delay="0"/>
                                </p:stCondLst>
                                <p:childTnLst>
                                  <p:par>
                                    <p:cTn id="79" presetID="10" presetClass="entr" presetSubtype="0" fill="hold" grpId="0" nodeType="withEffect">
                                      <p:stCondLst>
                                        <p:cond delay="0"/>
                                      </p:stCondLst>
                                      <p:childTnLst>
                                        <p:set>
                                          <p:cBhvr>
                                            <p:cTn id="80" dur="1" fill="hold">
                                              <p:stCondLst>
                                                <p:cond delay="0"/>
                                              </p:stCondLst>
                                            </p:cTn>
                                            <p:tgtEl>
                                              <p:spTgt spid="14"/>
                                            </p:tgtEl>
                                            <p:attrNameLst>
                                              <p:attrName>style.visibility</p:attrName>
                                            </p:attrNameLst>
                                          </p:cBhvr>
                                          <p:to>
                                            <p:strVal val="visible"/>
                                          </p:to>
                                        </p:set>
                                        <p:animEffect transition="in" filter="fade">
                                          <p:cBhvr>
                                            <p:cTn id="81" dur="200"/>
                                            <p:tgtEl>
                                              <p:spTgt spid="14"/>
                                            </p:tgtEl>
                                          </p:cBhvr>
                                        </p:animEffect>
                                      </p:childTnLst>
                                    </p:cTn>
                                  </p:par>
                                </p:childTnLst>
                              </p:cTn>
                            </p:par>
                          </p:childTnLst>
                        </p:cTn>
                      </p:par>
                    </p:childTnLst>
                  </p:cTn>
                  <p:nextCondLst>
                    <p:cond evt="onMediaBookmark" delay="0">
                      <p:tgtEl>
                        <p14:bmkTgt spid="5" bmkName="wd_createviscomp_section3_addscreenshot_video_VF10188897100:00:33.5"/>
                      </p:tgtEl>
                    </p:cond>
                  </p:nextCondLst>
                </p:seq>
                <p:seq concurrent="1" nextAc="seek">
                  <p:cTn id="82" restart="whenNotActive" fill="hold" evtFilter="cancelBubble" nodeType="interactiveSeq">
                    <p:stCondLst>
                      <p:cond evt="onMediaBookmark" delay="0">
                        <p:tgtEl>
                          <p14:bmkTgt spid="5" bmkName="wd_createviscomp_section3_addscreenshot_video_VF10188897100:00:49.9"/>
                        </p:tgtEl>
                      </p:cond>
                    </p:stCondLst>
                    <p:endSync evt="end" delay="0">
                      <p:rtn val="all"/>
                    </p:endSync>
                    <p:childTnLst>
                      <p:par>
                        <p:cTn id="83" fill="hold">
                          <p:stCondLst>
                            <p:cond delay="0"/>
                          </p:stCondLst>
                          <p:childTnLst>
                            <p:par>
                              <p:cTn id="84" fill="hold">
                                <p:stCondLst>
                                  <p:cond delay="0"/>
                                </p:stCondLst>
                                <p:childTnLst>
                                  <p:par>
                                    <p:cTn id="85" presetID="10" presetClass="exit" presetSubtype="0" fill="hold" grpId="1" nodeType="withEffect">
                                      <p:stCondLst>
                                        <p:cond delay="0"/>
                                      </p:stCondLst>
                                      <p:childTnLst>
                                        <p:animEffect transition="out" filter="fade">
                                          <p:cBhvr>
                                            <p:cTn id="86" dur="200"/>
                                            <p:tgtEl>
                                              <p:spTgt spid="14"/>
                                            </p:tgtEl>
                                          </p:cBhvr>
                                        </p:animEffect>
                                        <p:set>
                                          <p:cBhvr>
                                            <p:cTn id="87" dur="1" fill="hold">
                                              <p:stCondLst>
                                                <p:cond delay="199"/>
                                              </p:stCondLst>
                                            </p:cTn>
                                            <p:tgtEl>
                                              <p:spTgt spid="14"/>
                                            </p:tgtEl>
                                            <p:attrNameLst>
                                              <p:attrName>style.visibility</p:attrName>
                                            </p:attrNameLst>
                                          </p:cBhvr>
                                          <p:to>
                                            <p:strVal val="hidden"/>
                                          </p:to>
                                        </p:set>
                                      </p:childTnLst>
                                    </p:cTn>
                                  </p:par>
                                </p:childTnLst>
                              </p:cTn>
                            </p:par>
                          </p:childTnLst>
                        </p:cTn>
                      </p:par>
                    </p:childTnLst>
                  </p:cTn>
                  <p:nextCondLst>
                    <p:cond evt="onMediaBookmark" delay="0">
                      <p:tgtEl>
                        <p14:bmkTgt spid="5" bmkName="wd_createviscomp_section3_addscreenshot_video_VF10188897100:00:49.9"/>
                      </p:tgtEl>
                    </p:cond>
                  </p:nextCondLst>
                </p:seq>
                <p:seq concurrent="1" nextAc="seek">
                  <p:cTn id="88" restart="whenNotActive" fill="hold" evtFilter="cancelBubble" nodeType="interactiveSeq">
                    <p:stCondLst>
                      <p:cond evt="onMediaBookmark" delay="0">
                        <p:tgtEl>
                          <p14:bmkTgt spid="5" bmkName="wd_createviscomp_section3_addscreenshot_video_VF10188897100:00:50.0"/>
                        </p:tgtEl>
                      </p:cond>
                    </p:stCondLst>
                    <p:endSync evt="end" delay="0">
                      <p:rtn val="all"/>
                    </p:endSync>
                    <p:childTnLst>
                      <p:par>
                        <p:cTn id="89" fill="hold">
                          <p:stCondLst>
                            <p:cond delay="0"/>
                          </p:stCondLst>
                          <p:childTnLst>
                            <p:par>
                              <p:cTn id="90" fill="hold">
                                <p:stCondLst>
                                  <p:cond delay="0"/>
                                </p:stCondLst>
                                <p:childTnLst>
                                  <p:par>
                                    <p:cTn id="91" presetID="10" presetClass="entr" presetSubtype="0" fill="hold" grpId="0" nodeType="withEffect">
                                      <p:stCondLst>
                                        <p:cond delay="0"/>
                                      </p:stCondLst>
                                      <p:childTnLst>
                                        <p:set>
                                          <p:cBhvr>
                                            <p:cTn id="92" dur="1" fill="hold">
                                              <p:stCondLst>
                                                <p:cond delay="0"/>
                                              </p:stCondLst>
                                            </p:cTn>
                                            <p:tgtEl>
                                              <p:spTgt spid="15"/>
                                            </p:tgtEl>
                                            <p:attrNameLst>
                                              <p:attrName>style.visibility</p:attrName>
                                            </p:attrNameLst>
                                          </p:cBhvr>
                                          <p:to>
                                            <p:strVal val="visible"/>
                                          </p:to>
                                        </p:set>
                                        <p:animEffect transition="in" filter="fade">
                                          <p:cBhvr>
                                            <p:cTn id="93" dur="200"/>
                                            <p:tgtEl>
                                              <p:spTgt spid="15"/>
                                            </p:tgtEl>
                                          </p:cBhvr>
                                        </p:animEffect>
                                      </p:childTnLst>
                                    </p:cTn>
                                  </p:par>
                                </p:childTnLst>
                              </p:cTn>
                            </p:par>
                          </p:childTnLst>
                        </p:cTn>
                      </p:par>
                    </p:childTnLst>
                  </p:cTn>
                  <p:nextCondLst>
                    <p:cond evt="onMediaBookmark" delay="0">
                      <p:tgtEl>
                        <p14:bmkTgt spid="5" bmkName="wd_createviscomp_section3_addscreenshot_video_VF10188897100:00:50.0"/>
                      </p:tgtEl>
                    </p:cond>
                  </p:nextCondLst>
                </p:seq>
                <p:seq concurrent="1" nextAc="seek">
                  <p:cTn id="94" restart="whenNotActive" fill="hold" evtFilter="cancelBubble" nodeType="interactiveSeq">
                    <p:stCondLst>
                      <p:cond evt="onMediaBookmark" delay="0">
                        <p:tgtEl>
                          <p14:bmkTgt spid="5" bmkName="wd_createviscomp_section3_addscreenshot_video_VF10188897100:01:01.2"/>
                        </p:tgtEl>
                      </p:cond>
                    </p:stCondLst>
                    <p:endSync evt="end" delay="0">
                      <p:rtn val="all"/>
                    </p:endSync>
                    <p:childTnLst>
                      <p:par>
                        <p:cTn id="95" fill="hold">
                          <p:stCondLst>
                            <p:cond delay="0"/>
                          </p:stCondLst>
                          <p:childTnLst>
                            <p:par>
                              <p:cTn id="96" fill="hold">
                                <p:stCondLst>
                                  <p:cond delay="0"/>
                                </p:stCondLst>
                                <p:childTnLst>
                                  <p:par>
                                    <p:cTn id="97" presetID="10" presetClass="exit" presetSubtype="0" fill="hold" grpId="1" nodeType="withEffect">
                                      <p:stCondLst>
                                        <p:cond delay="0"/>
                                      </p:stCondLst>
                                      <p:childTnLst>
                                        <p:animEffect transition="out" filter="fade">
                                          <p:cBhvr>
                                            <p:cTn id="98" dur="200"/>
                                            <p:tgtEl>
                                              <p:spTgt spid="15"/>
                                            </p:tgtEl>
                                          </p:cBhvr>
                                        </p:animEffect>
                                        <p:set>
                                          <p:cBhvr>
                                            <p:cTn id="99" dur="1" fill="hold">
                                              <p:stCondLst>
                                                <p:cond delay="199"/>
                                              </p:stCondLst>
                                            </p:cTn>
                                            <p:tgtEl>
                                              <p:spTgt spid="15"/>
                                            </p:tgtEl>
                                            <p:attrNameLst>
                                              <p:attrName>style.visibility</p:attrName>
                                            </p:attrNameLst>
                                          </p:cBhvr>
                                          <p:to>
                                            <p:strVal val="hidden"/>
                                          </p:to>
                                        </p:set>
                                      </p:childTnLst>
                                    </p:cTn>
                                  </p:par>
                                </p:childTnLst>
                              </p:cTn>
                            </p:par>
                          </p:childTnLst>
                        </p:cTn>
                      </p:par>
                    </p:childTnLst>
                  </p:cTn>
                  <p:nextCondLst>
                    <p:cond evt="onMediaBookmark" delay="0">
                      <p:tgtEl>
                        <p14:bmkTgt spid="5" bmkName="wd_createviscomp_section3_addscreenshot_video_VF10188897100:01:01.2"/>
                      </p:tgtEl>
                    </p:cond>
                  </p:nextCondLst>
                </p:seq>
                <p:seq concurrent="1" nextAc="seek">
                  <p:cTn id="100" restart="whenNotActive" fill="hold" evtFilter="cancelBubble" nodeType="interactiveSeq">
                    <p:stCondLst>
                      <p:cond evt="onMediaBookmark" delay="0">
                        <p:tgtEl>
                          <p14:bmkTgt spid="5" bmkName="wd_createviscomp_section3_addscreenshot_video_VF10188897100:01:01.3"/>
                        </p:tgtEl>
                      </p:cond>
                    </p:stCondLst>
                    <p:endSync evt="end" delay="0">
                      <p:rtn val="all"/>
                    </p:endSync>
                    <p:childTnLst>
                      <p:par>
                        <p:cTn id="101" fill="hold">
                          <p:stCondLst>
                            <p:cond delay="0"/>
                          </p:stCondLst>
                          <p:childTnLst>
                            <p:par>
                              <p:cTn id="102" fill="hold">
                                <p:stCondLst>
                                  <p:cond delay="0"/>
                                </p:stCondLst>
                                <p:childTnLst>
                                  <p:par>
                                    <p:cTn id="103" presetID="10" presetClass="entr" presetSubtype="0" fill="hold" grpId="0" nodeType="withEffect">
                                      <p:stCondLst>
                                        <p:cond delay="0"/>
                                      </p:stCondLst>
                                      <p:childTnLst>
                                        <p:set>
                                          <p:cBhvr>
                                            <p:cTn id="104" dur="1" fill="hold">
                                              <p:stCondLst>
                                                <p:cond delay="0"/>
                                              </p:stCondLst>
                                            </p:cTn>
                                            <p:tgtEl>
                                              <p:spTgt spid="16"/>
                                            </p:tgtEl>
                                            <p:attrNameLst>
                                              <p:attrName>style.visibility</p:attrName>
                                            </p:attrNameLst>
                                          </p:cBhvr>
                                          <p:to>
                                            <p:strVal val="visible"/>
                                          </p:to>
                                        </p:set>
                                        <p:animEffect transition="in" filter="fade">
                                          <p:cBhvr>
                                            <p:cTn id="105" dur="200"/>
                                            <p:tgtEl>
                                              <p:spTgt spid="16"/>
                                            </p:tgtEl>
                                          </p:cBhvr>
                                        </p:animEffect>
                                      </p:childTnLst>
                                    </p:cTn>
                                  </p:par>
                                </p:childTnLst>
                              </p:cTn>
                            </p:par>
                          </p:childTnLst>
                        </p:cTn>
                      </p:par>
                    </p:childTnLst>
                  </p:cTn>
                  <p:nextCondLst>
                    <p:cond evt="onMediaBookmark" delay="0">
                      <p:tgtEl>
                        <p14:bmkTgt spid="5" bmkName="wd_createviscomp_section3_addscreenshot_video_VF10188897100:01:01.3"/>
                      </p:tgtEl>
                    </p:cond>
                  </p:nextCondLst>
                </p:seq>
                <p:seq concurrent="1" nextAc="seek">
                  <p:cTn id="106" restart="whenNotActive" fill="hold" evtFilter="cancelBubble" nodeType="interactiveSeq">
                    <p:stCondLst>
                      <p:cond evt="onMediaBookmark" delay="0">
                        <p:tgtEl>
                          <p14:bmkTgt spid="5" bmkName="wd_createviscomp_section3_addscreenshot_video_VF10188897100:01:09.7"/>
                        </p:tgtEl>
                      </p:cond>
                    </p:stCondLst>
                    <p:endSync evt="end" delay="0">
                      <p:rtn val="all"/>
                    </p:endSync>
                    <p:childTnLst>
                      <p:par>
                        <p:cTn id="107" fill="hold">
                          <p:stCondLst>
                            <p:cond delay="0"/>
                          </p:stCondLst>
                          <p:childTnLst>
                            <p:par>
                              <p:cTn id="108" fill="hold">
                                <p:stCondLst>
                                  <p:cond delay="0"/>
                                </p:stCondLst>
                                <p:childTnLst>
                                  <p:par>
                                    <p:cTn id="109" presetID="10" presetClass="exit" presetSubtype="0" fill="hold" grpId="1" nodeType="withEffect">
                                      <p:stCondLst>
                                        <p:cond delay="0"/>
                                      </p:stCondLst>
                                      <p:childTnLst>
                                        <p:animEffect transition="out" filter="fade">
                                          <p:cBhvr>
                                            <p:cTn id="110" dur="200"/>
                                            <p:tgtEl>
                                              <p:spTgt spid="16"/>
                                            </p:tgtEl>
                                          </p:cBhvr>
                                        </p:animEffect>
                                        <p:set>
                                          <p:cBhvr>
                                            <p:cTn id="111" dur="1" fill="hold">
                                              <p:stCondLst>
                                                <p:cond delay="199"/>
                                              </p:stCondLst>
                                            </p:cTn>
                                            <p:tgtEl>
                                              <p:spTgt spid="16"/>
                                            </p:tgtEl>
                                            <p:attrNameLst>
                                              <p:attrName>style.visibility</p:attrName>
                                            </p:attrNameLst>
                                          </p:cBhvr>
                                          <p:to>
                                            <p:strVal val="hidden"/>
                                          </p:to>
                                        </p:set>
                                      </p:childTnLst>
                                    </p:cTn>
                                  </p:par>
                                </p:childTnLst>
                              </p:cTn>
                            </p:par>
                          </p:childTnLst>
                        </p:cTn>
                      </p:par>
                    </p:childTnLst>
                  </p:cTn>
                  <p:nextCondLst>
                    <p:cond evt="onMediaBookmark" delay="0">
                      <p:tgtEl>
                        <p14:bmkTgt spid="5" bmkName="wd_createviscomp_section3_addscreenshot_video_VF10188897100:01:09.7"/>
                      </p:tgtEl>
                    </p:cond>
                  </p:nextCondLst>
                </p:seq>
                <p:seq concurrent="1" nextAc="seek">
                  <p:cTn id="112" restart="whenNotActive" fill="hold" evtFilter="cancelBubble" nodeType="interactiveSeq">
                    <p:stCondLst>
                      <p:cond evt="onMediaBookmark" delay="0">
                        <p:tgtEl>
                          <p14:bmkTgt spid="5" bmkName="wd_createviscomp_section3_addscreenshot_video_VF10188897100:01:09.8"/>
                        </p:tgtEl>
                      </p:cond>
                    </p:stCondLst>
                    <p:endSync evt="end" delay="0">
                      <p:rtn val="all"/>
                    </p:endSync>
                    <p:childTnLst>
                      <p:par>
                        <p:cTn id="113" fill="hold">
                          <p:stCondLst>
                            <p:cond delay="0"/>
                          </p:stCondLst>
                          <p:childTnLst>
                            <p:par>
                              <p:cTn id="114" fill="hold">
                                <p:stCondLst>
                                  <p:cond delay="0"/>
                                </p:stCondLst>
                                <p:childTnLst>
                                  <p:par>
                                    <p:cTn id="115" presetID="10" presetClass="entr" presetSubtype="0" fill="hold" grpId="0" nodeType="withEffect">
                                      <p:stCondLst>
                                        <p:cond delay="0"/>
                                      </p:stCondLst>
                                      <p:childTnLst>
                                        <p:set>
                                          <p:cBhvr>
                                            <p:cTn id="116" dur="1" fill="hold">
                                              <p:stCondLst>
                                                <p:cond delay="0"/>
                                              </p:stCondLst>
                                            </p:cTn>
                                            <p:tgtEl>
                                              <p:spTgt spid="17"/>
                                            </p:tgtEl>
                                            <p:attrNameLst>
                                              <p:attrName>style.visibility</p:attrName>
                                            </p:attrNameLst>
                                          </p:cBhvr>
                                          <p:to>
                                            <p:strVal val="visible"/>
                                          </p:to>
                                        </p:set>
                                        <p:animEffect transition="in" filter="fade">
                                          <p:cBhvr>
                                            <p:cTn id="117" dur="200"/>
                                            <p:tgtEl>
                                              <p:spTgt spid="17"/>
                                            </p:tgtEl>
                                          </p:cBhvr>
                                        </p:animEffect>
                                      </p:childTnLst>
                                    </p:cTn>
                                  </p:par>
                                </p:childTnLst>
                              </p:cTn>
                            </p:par>
                          </p:childTnLst>
                        </p:cTn>
                      </p:par>
                    </p:childTnLst>
                  </p:cTn>
                  <p:nextCondLst>
                    <p:cond evt="onMediaBookmark" delay="0">
                      <p:tgtEl>
                        <p14:bmkTgt spid="5" bmkName="wd_createviscomp_section3_addscreenshot_video_VF10188897100:01:09.8"/>
                      </p:tgtEl>
                    </p:cond>
                  </p:nextCondLst>
                </p:seq>
                <p:seq concurrent="1" nextAc="seek">
                  <p:cTn id="118" restart="whenNotActive" fill="hold" evtFilter="cancelBubble" nodeType="interactiveSeq">
                    <p:stCondLst>
                      <p:cond evt="onMediaBookmark" delay="0">
                        <p:tgtEl>
                          <p14:bmkTgt spid="5" bmkName="wd_createviscomp_section3_addscreenshot_video_VF10188897100:01:14.5"/>
                        </p:tgtEl>
                      </p:cond>
                    </p:stCondLst>
                    <p:endSync evt="end" delay="0">
                      <p:rtn val="all"/>
                    </p:endSync>
                    <p:childTnLst>
                      <p:par>
                        <p:cTn id="119" fill="hold">
                          <p:stCondLst>
                            <p:cond delay="0"/>
                          </p:stCondLst>
                          <p:childTnLst>
                            <p:par>
                              <p:cTn id="120" fill="hold">
                                <p:stCondLst>
                                  <p:cond delay="0"/>
                                </p:stCondLst>
                                <p:childTnLst>
                                  <p:par>
                                    <p:cTn id="121" presetID="10" presetClass="exit" presetSubtype="0" fill="hold" grpId="1" nodeType="withEffect">
                                      <p:stCondLst>
                                        <p:cond delay="0"/>
                                      </p:stCondLst>
                                      <p:childTnLst>
                                        <p:animEffect transition="out" filter="fade">
                                          <p:cBhvr>
                                            <p:cTn id="122" dur="200"/>
                                            <p:tgtEl>
                                              <p:spTgt spid="17"/>
                                            </p:tgtEl>
                                          </p:cBhvr>
                                        </p:animEffect>
                                        <p:set>
                                          <p:cBhvr>
                                            <p:cTn id="123" dur="1" fill="hold">
                                              <p:stCondLst>
                                                <p:cond delay="199"/>
                                              </p:stCondLst>
                                            </p:cTn>
                                            <p:tgtEl>
                                              <p:spTgt spid="17"/>
                                            </p:tgtEl>
                                            <p:attrNameLst>
                                              <p:attrName>style.visibility</p:attrName>
                                            </p:attrNameLst>
                                          </p:cBhvr>
                                          <p:to>
                                            <p:strVal val="hidden"/>
                                          </p:to>
                                        </p:set>
                                      </p:childTnLst>
                                    </p:cTn>
                                  </p:par>
                                </p:childTnLst>
                              </p:cTn>
                            </p:par>
                          </p:childTnLst>
                        </p:cTn>
                      </p:par>
                    </p:childTnLst>
                  </p:cTn>
                  <p:nextCondLst>
                    <p:cond evt="onMediaBookmark" delay="0">
                      <p:tgtEl>
                        <p14:bmkTgt spid="5" bmkName="wd_createviscomp_section3_addscreenshot_video_VF10188897100:01:14.5"/>
                      </p:tgtEl>
                    </p:cond>
                  </p:nextCondLst>
                </p:seq>
                <p:seq concurrent="1" nextAc="seek">
                  <p:cTn id="124" restart="whenNotActive" fill="hold" evtFilter="cancelBubble" nodeType="interactiveSeq">
                    <p:stCondLst>
                      <p:cond evt="onMediaBookmark" delay="0">
                        <p:tgtEl>
                          <p14:bmkTgt spid="5" bmkName="wd_createviscomp_section3_addscreenshot_video_VF10188897100:01:14.6"/>
                        </p:tgtEl>
                      </p:cond>
                    </p:stCondLst>
                    <p:endSync evt="end" delay="0">
                      <p:rtn val="all"/>
                    </p:endSync>
                    <p:childTnLst>
                      <p:par>
                        <p:cTn id="125" fill="hold">
                          <p:stCondLst>
                            <p:cond delay="0"/>
                          </p:stCondLst>
                          <p:childTnLst>
                            <p:par>
                              <p:cTn id="126" fill="hold">
                                <p:stCondLst>
                                  <p:cond delay="0"/>
                                </p:stCondLst>
                                <p:childTnLst>
                                  <p:par>
                                    <p:cTn id="127" presetID="10" presetClass="entr" presetSubtype="0" fill="hold" grpId="0" nodeType="withEffect">
                                      <p:stCondLst>
                                        <p:cond delay="0"/>
                                      </p:stCondLst>
                                      <p:childTnLst>
                                        <p:set>
                                          <p:cBhvr>
                                            <p:cTn id="128" dur="1" fill="hold">
                                              <p:stCondLst>
                                                <p:cond delay="0"/>
                                              </p:stCondLst>
                                            </p:cTn>
                                            <p:tgtEl>
                                              <p:spTgt spid="18"/>
                                            </p:tgtEl>
                                            <p:attrNameLst>
                                              <p:attrName>style.visibility</p:attrName>
                                            </p:attrNameLst>
                                          </p:cBhvr>
                                          <p:to>
                                            <p:strVal val="visible"/>
                                          </p:to>
                                        </p:set>
                                        <p:animEffect transition="in" filter="fade">
                                          <p:cBhvr>
                                            <p:cTn id="129" dur="200"/>
                                            <p:tgtEl>
                                              <p:spTgt spid="18"/>
                                            </p:tgtEl>
                                          </p:cBhvr>
                                        </p:animEffect>
                                      </p:childTnLst>
                                    </p:cTn>
                                  </p:par>
                                </p:childTnLst>
                              </p:cTn>
                            </p:par>
                          </p:childTnLst>
                        </p:cTn>
                      </p:par>
                    </p:childTnLst>
                  </p:cTn>
                  <p:nextCondLst>
                    <p:cond evt="onMediaBookmark" delay="0">
                      <p:tgtEl>
                        <p14:bmkTgt spid="5" bmkName="wd_createviscomp_section3_addscreenshot_video_VF10188897100:01:14.6"/>
                      </p:tgtEl>
                    </p:cond>
                  </p:nextCondLst>
                </p:seq>
                <p:seq concurrent="1" nextAc="seek">
                  <p:cTn id="130" restart="whenNotActive" fill="hold" evtFilter="cancelBubble" nodeType="interactiveSeq">
                    <p:stCondLst>
                      <p:cond evt="onMediaBookmark" delay="0">
                        <p:tgtEl>
                          <p14:bmkTgt spid="5" bmkName="wd_createviscomp_section3_addscreenshot_video_VF10188897100:01:20.1"/>
                        </p:tgtEl>
                      </p:cond>
                    </p:stCondLst>
                    <p:endSync evt="end" delay="0">
                      <p:rtn val="all"/>
                    </p:endSync>
                    <p:childTnLst>
                      <p:par>
                        <p:cTn id="131" fill="hold">
                          <p:stCondLst>
                            <p:cond delay="0"/>
                          </p:stCondLst>
                          <p:childTnLst>
                            <p:par>
                              <p:cTn id="132" fill="hold">
                                <p:stCondLst>
                                  <p:cond delay="0"/>
                                </p:stCondLst>
                                <p:childTnLst>
                                  <p:par>
                                    <p:cTn id="133" presetID="10" presetClass="exit" presetSubtype="0" fill="hold" grpId="1" nodeType="withEffect">
                                      <p:stCondLst>
                                        <p:cond delay="0"/>
                                      </p:stCondLst>
                                      <p:childTnLst>
                                        <p:animEffect transition="out" filter="fade">
                                          <p:cBhvr>
                                            <p:cTn id="134" dur="200"/>
                                            <p:tgtEl>
                                              <p:spTgt spid="18"/>
                                            </p:tgtEl>
                                          </p:cBhvr>
                                        </p:animEffect>
                                        <p:set>
                                          <p:cBhvr>
                                            <p:cTn id="135" dur="1" fill="hold">
                                              <p:stCondLst>
                                                <p:cond delay="199"/>
                                              </p:stCondLst>
                                            </p:cTn>
                                            <p:tgtEl>
                                              <p:spTgt spid="18"/>
                                            </p:tgtEl>
                                            <p:attrNameLst>
                                              <p:attrName>style.visibility</p:attrName>
                                            </p:attrNameLst>
                                          </p:cBhvr>
                                          <p:to>
                                            <p:strVal val="hidden"/>
                                          </p:to>
                                        </p:set>
                                      </p:childTnLst>
                                    </p:cTn>
                                  </p:par>
                                </p:childTnLst>
                              </p:cTn>
                            </p:par>
                          </p:childTnLst>
                        </p:cTn>
                      </p:par>
                    </p:childTnLst>
                  </p:cTn>
                  <p:nextCondLst>
                    <p:cond evt="onMediaBookmark" delay="0">
                      <p:tgtEl>
                        <p14:bmkTgt spid="5" bmkName="wd_createviscomp_section3_addscreenshot_video_VF10188897100:01:20.1"/>
                      </p:tgtEl>
                    </p:cond>
                  </p:nextCondLst>
                </p:seq>
                <p:seq concurrent="1" nextAc="seek">
                  <p:cTn id="136" restart="whenNotActive" fill="hold" evtFilter="cancelBubble" nodeType="interactiveSeq">
                    <p:stCondLst>
                      <p:cond evt="onMediaBookmark" delay="0">
                        <p:tgtEl>
                          <p14:bmkTgt spid="5" bmkName="wd_createviscomp_section3_addscreenshot_video_VF10188897100:01:20.2"/>
                        </p:tgtEl>
                      </p:cond>
                    </p:stCondLst>
                    <p:endSync evt="end" delay="0">
                      <p:rtn val="all"/>
                    </p:endSync>
                    <p:childTnLst>
                      <p:par>
                        <p:cTn id="137" fill="hold">
                          <p:stCondLst>
                            <p:cond delay="0"/>
                          </p:stCondLst>
                          <p:childTnLst>
                            <p:par>
                              <p:cTn id="138" fill="hold">
                                <p:stCondLst>
                                  <p:cond delay="0"/>
                                </p:stCondLst>
                                <p:childTnLst>
                                  <p:par>
                                    <p:cTn id="139" presetID="10" presetClass="entr" presetSubtype="0" fill="hold" grpId="0" nodeType="withEffect">
                                      <p:stCondLst>
                                        <p:cond delay="0"/>
                                      </p:stCondLst>
                                      <p:childTnLst>
                                        <p:set>
                                          <p:cBhvr>
                                            <p:cTn id="140" dur="1" fill="hold">
                                              <p:stCondLst>
                                                <p:cond delay="0"/>
                                              </p:stCondLst>
                                            </p:cTn>
                                            <p:tgtEl>
                                              <p:spTgt spid="19"/>
                                            </p:tgtEl>
                                            <p:attrNameLst>
                                              <p:attrName>style.visibility</p:attrName>
                                            </p:attrNameLst>
                                          </p:cBhvr>
                                          <p:to>
                                            <p:strVal val="visible"/>
                                          </p:to>
                                        </p:set>
                                        <p:animEffect transition="in" filter="fade">
                                          <p:cBhvr>
                                            <p:cTn id="141" dur="200"/>
                                            <p:tgtEl>
                                              <p:spTgt spid="19"/>
                                            </p:tgtEl>
                                          </p:cBhvr>
                                        </p:animEffect>
                                      </p:childTnLst>
                                    </p:cTn>
                                  </p:par>
                                </p:childTnLst>
                              </p:cTn>
                            </p:par>
                          </p:childTnLst>
                        </p:cTn>
                      </p:par>
                    </p:childTnLst>
                  </p:cTn>
                  <p:nextCondLst>
                    <p:cond evt="onMediaBookmark" delay="0">
                      <p:tgtEl>
                        <p14:bmkTgt spid="5" bmkName="wd_createviscomp_section3_addscreenshot_video_VF10188897100:01:20.2"/>
                      </p:tgtEl>
                    </p:cond>
                  </p:nextCondLst>
                </p:seq>
                <p:seq concurrent="1" nextAc="seek">
                  <p:cTn id="142" restart="whenNotActive" fill="hold" evtFilter="cancelBubble" nodeType="interactiveSeq">
                    <p:stCondLst>
                      <p:cond evt="onMediaBookmark" delay="0">
                        <p:tgtEl>
                          <p14:bmkTgt spid="5" bmkName="wd_createviscomp_section3_addscreenshot_video_VF10188897100:01:26.0"/>
                        </p:tgtEl>
                      </p:cond>
                    </p:stCondLst>
                    <p:endSync evt="end" delay="0">
                      <p:rtn val="all"/>
                    </p:endSync>
                    <p:childTnLst>
                      <p:par>
                        <p:cTn id="143" fill="hold">
                          <p:stCondLst>
                            <p:cond delay="0"/>
                          </p:stCondLst>
                          <p:childTnLst>
                            <p:par>
                              <p:cTn id="144" fill="hold">
                                <p:stCondLst>
                                  <p:cond delay="0"/>
                                </p:stCondLst>
                                <p:childTnLst>
                                  <p:par>
                                    <p:cTn id="145" presetID="10" presetClass="exit" presetSubtype="0" fill="hold" grpId="1" nodeType="withEffect">
                                      <p:stCondLst>
                                        <p:cond delay="0"/>
                                      </p:stCondLst>
                                      <p:childTnLst>
                                        <p:animEffect transition="out" filter="fade">
                                          <p:cBhvr>
                                            <p:cTn id="146" dur="200"/>
                                            <p:tgtEl>
                                              <p:spTgt spid="19"/>
                                            </p:tgtEl>
                                          </p:cBhvr>
                                        </p:animEffect>
                                        <p:set>
                                          <p:cBhvr>
                                            <p:cTn id="147" dur="1" fill="hold">
                                              <p:stCondLst>
                                                <p:cond delay="199"/>
                                              </p:stCondLst>
                                            </p:cTn>
                                            <p:tgtEl>
                                              <p:spTgt spid="19"/>
                                            </p:tgtEl>
                                            <p:attrNameLst>
                                              <p:attrName>style.visibility</p:attrName>
                                            </p:attrNameLst>
                                          </p:cBhvr>
                                          <p:to>
                                            <p:strVal val="hidden"/>
                                          </p:to>
                                        </p:set>
                                      </p:childTnLst>
                                    </p:cTn>
                                  </p:par>
                                </p:childTnLst>
                              </p:cTn>
                            </p:par>
                          </p:childTnLst>
                        </p:cTn>
                      </p:par>
                    </p:childTnLst>
                  </p:cTn>
                  <p:nextCondLst>
                    <p:cond evt="onMediaBookmark" delay="0">
                      <p:tgtEl>
                        <p14:bmkTgt spid="5" bmkName="wd_createviscomp_section3_addscreenshot_video_VF10188897100:01:26.0"/>
                      </p:tgtEl>
                    </p:cond>
                  </p:nextCondLst>
                </p:seq>
                <p:seq concurrent="1" nextAc="seek">
                  <p:cTn id="148" restart="whenNotActive" fill="hold" evtFilter="cancelBubble" nodeType="interactiveSeq">
                    <p:stCondLst>
                      <p:cond evt="onMediaBookmark" delay="0">
                        <p:tgtEl>
                          <p14:bmkTgt spid="5" bmkName="wd_createviscomp_section3_addscreenshot_video_VF10188897100:01:26.1"/>
                        </p:tgtEl>
                      </p:cond>
                    </p:stCondLst>
                    <p:endSync evt="end" delay="0">
                      <p:rtn val="all"/>
                    </p:endSync>
                    <p:childTnLst>
                      <p:par>
                        <p:cTn id="149" fill="hold">
                          <p:stCondLst>
                            <p:cond delay="0"/>
                          </p:stCondLst>
                          <p:childTnLst>
                            <p:par>
                              <p:cTn id="150" fill="hold">
                                <p:stCondLst>
                                  <p:cond delay="0"/>
                                </p:stCondLst>
                                <p:childTnLst>
                                  <p:par>
                                    <p:cTn id="151" presetID="10" presetClass="entr" presetSubtype="0" fill="hold" grpId="0" nodeType="withEffect">
                                      <p:stCondLst>
                                        <p:cond delay="0"/>
                                      </p:stCondLst>
                                      <p:childTnLst>
                                        <p:set>
                                          <p:cBhvr>
                                            <p:cTn id="152" dur="1" fill="hold">
                                              <p:stCondLst>
                                                <p:cond delay="0"/>
                                              </p:stCondLst>
                                            </p:cTn>
                                            <p:tgtEl>
                                              <p:spTgt spid="20"/>
                                            </p:tgtEl>
                                            <p:attrNameLst>
                                              <p:attrName>style.visibility</p:attrName>
                                            </p:attrNameLst>
                                          </p:cBhvr>
                                          <p:to>
                                            <p:strVal val="visible"/>
                                          </p:to>
                                        </p:set>
                                        <p:animEffect transition="in" filter="fade">
                                          <p:cBhvr>
                                            <p:cTn id="153" dur="200"/>
                                            <p:tgtEl>
                                              <p:spTgt spid="20"/>
                                            </p:tgtEl>
                                          </p:cBhvr>
                                        </p:animEffect>
                                      </p:childTnLst>
                                    </p:cTn>
                                  </p:par>
                                </p:childTnLst>
                              </p:cTn>
                            </p:par>
                          </p:childTnLst>
                        </p:cTn>
                      </p:par>
                    </p:childTnLst>
                  </p:cTn>
                  <p:nextCondLst>
                    <p:cond evt="onMediaBookmark" delay="0">
                      <p:tgtEl>
                        <p14:bmkTgt spid="5" bmkName="wd_createviscomp_section3_addscreenshot_video_VF10188897100:01:26.1"/>
                      </p:tgtEl>
                    </p:cond>
                  </p:nextCondLst>
                </p:seq>
                <p:seq concurrent="1" nextAc="seek">
                  <p:cTn id="154" restart="whenNotActive" fill="hold" evtFilter="cancelBubble" nodeType="interactiveSeq">
                    <p:stCondLst>
                      <p:cond evt="onMediaBookmark" delay="0">
                        <p:tgtEl>
                          <p14:bmkTgt spid="5" bmkName="wd_createviscomp_section3_addscreenshot_video_VF10188897100:01:32.9"/>
                        </p:tgtEl>
                      </p:cond>
                    </p:stCondLst>
                    <p:endSync evt="end" delay="0">
                      <p:rtn val="all"/>
                    </p:endSync>
                    <p:childTnLst>
                      <p:par>
                        <p:cTn id="155" fill="hold">
                          <p:stCondLst>
                            <p:cond delay="0"/>
                          </p:stCondLst>
                          <p:childTnLst>
                            <p:par>
                              <p:cTn id="156" fill="hold">
                                <p:stCondLst>
                                  <p:cond delay="0"/>
                                </p:stCondLst>
                                <p:childTnLst>
                                  <p:par>
                                    <p:cTn id="157" presetID="10" presetClass="exit" presetSubtype="0" fill="hold" grpId="1" nodeType="withEffect">
                                      <p:stCondLst>
                                        <p:cond delay="0"/>
                                      </p:stCondLst>
                                      <p:childTnLst>
                                        <p:animEffect transition="out" filter="fade">
                                          <p:cBhvr>
                                            <p:cTn id="158" dur="200"/>
                                            <p:tgtEl>
                                              <p:spTgt spid="20"/>
                                            </p:tgtEl>
                                          </p:cBhvr>
                                        </p:animEffect>
                                        <p:set>
                                          <p:cBhvr>
                                            <p:cTn id="159" dur="1" fill="hold">
                                              <p:stCondLst>
                                                <p:cond delay="199"/>
                                              </p:stCondLst>
                                            </p:cTn>
                                            <p:tgtEl>
                                              <p:spTgt spid="20"/>
                                            </p:tgtEl>
                                            <p:attrNameLst>
                                              <p:attrName>style.visibility</p:attrName>
                                            </p:attrNameLst>
                                          </p:cBhvr>
                                          <p:to>
                                            <p:strVal val="hidden"/>
                                          </p:to>
                                        </p:set>
                                      </p:childTnLst>
                                    </p:cTn>
                                  </p:par>
                                </p:childTnLst>
                              </p:cTn>
                            </p:par>
                          </p:childTnLst>
                        </p:cTn>
                      </p:par>
                    </p:childTnLst>
                  </p:cTn>
                  <p:nextCondLst>
                    <p:cond evt="onMediaBookmark" delay="0">
                      <p:tgtEl>
                        <p14:bmkTgt spid="5" bmkName="wd_createviscomp_section3_addscreenshot_video_VF10188897100:01:32.9"/>
                      </p:tgtEl>
                    </p:cond>
                  </p:nextCondLst>
                </p:seq>
                <p:seq concurrent="1" nextAc="seek">
                  <p:cTn id="160" restart="whenNotActive" fill="hold" evtFilter="cancelBubble" nodeType="interactiveSeq">
                    <p:stCondLst>
                      <p:cond evt="onMediaBookmark" delay="0">
                        <p:tgtEl>
                          <p14:bmkTgt spid="5" bmkName="wd_createviscomp_section3_addscreenshot_video_VF10188897100:01:33.0"/>
                        </p:tgtEl>
                      </p:cond>
                    </p:stCondLst>
                    <p:endSync evt="end" delay="0">
                      <p:rtn val="all"/>
                    </p:endSync>
                    <p:childTnLst>
                      <p:par>
                        <p:cTn id="161" fill="hold">
                          <p:stCondLst>
                            <p:cond delay="0"/>
                          </p:stCondLst>
                          <p:childTnLst>
                            <p:par>
                              <p:cTn id="162" fill="hold">
                                <p:stCondLst>
                                  <p:cond delay="0"/>
                                </p:stCondLst>
                                <p:childTnLst>
                                  <p:par>
                                    <p:cTn id="163" presetID="10" presetClass="entr" presetSubtype="0" fill="hold" grpId="0" nodeType="withEffect">
                                      <p:stCondLst>
                                        <p:cond delay="0"/>
                                      </p:stCondLst>
                                      <p:childTnLst>
                                        <p:set>
                                          <p:cBhvr>
                                            <p:cTn id="164" dur="1" fill="hold">
                                              <p:stCondLst>
                                                <p:cond delay="0"/>
                                              </p:stCondLst>
                                            </p:cTn>
                                            <p:tgtEl>
                                              <p:spTgt spid="21"/>
                                            </p:tgtEl>
                                            <p:attrNameLst>
                                              <p:attrName>style.visibility</p:attrName>
                                            </p:attrNameLst>
                                          </p:cBhvr>
                                          <p:to>
                                            <p:strVal val="visible"/>
                                          </p:to>
                                        </p:set>
                                        <p:animEffect transition="in" filter="fade">
                                          <p:cBhvr>
                                            <p:cTn id="165" dur="200"/>
                                            <p:tgtEl>
                                              <p:spTgt spid="21"/>
                                            </p:tgtEl>
                                          </p:cBhvr>
                                        </p:animEffect>
                                      </p:childTnLst>
                                    </p:cTn>
                                  </p:par>
                                </p:childTnLst>
                              </p:cTn>
                            </p:par>
                          </p:childTnLst>
                        </p:cTn>
                      </p:par>
                    </p:childTnLst>
                  </p:cTn>
                  <p:nextCondLst>
                    <p:cond evt="onMediaBookmark" delay="0">
                      <p:tgtEl>
                        <p14:bmkTgt spid="5" bmkName="wd_createviscomp_section3_addscreenshot_video_VF10188897100:01:33.0"/>
                      </p:tgtEl>
                    </p:cond>
                  </p:nextCondLst>
                </p:seq>
                <p:seq concurrent="1" nextAc="seek">
                  <p:cTn id="166" restart="whenNotActive" fill="hold" evtFilter="cancelBubble" nodeType="interactiveSeq">
                    <p:stCondLst>
                      <p:cond evt="onMediaBookmark" delay="0">
                        <p:tgtEl>
                          <p14:bmkTgt spid="5" bmkName="wd_createviscomp_section3_addscreenshot_video_VF10188897100:01:39.8"/>
                        </p:tgtEl>
                      </p:cond>
                    </p:stCondLst>
                    <p:endSync evt="end" delay="0">
                      <p:rtn val="all"/>
                    </p:endSync>
                    <p:childTnLst>
                      <p:par>
                        <p:cTn id="167" fill="hold">
                          <p:stCondLst>
                            <p:cond delay="0"/>
                          </p:stCondLst>
                          <p:childTnLst>
                            <p:par>
                              <p:cTn id="168" fill="hold">
                                <p:stCondLst>
                                  <p:cond delay="0"/>
                                </p:stCondLst>
                                <p:childTnLst>
                                  <p:par>
                                    <p:cTn id="169" presetID="10" presetClass="exit" presetSubtype="0" fill="hold" grpId="1" nodeType="withEffect">
                                      <p:stCondLst>
                                        <p:cond delay="0"/>
                                      </p:stCondLst>
                                      <p:childTnLst>
                                        <p:animEffect transition="out" filter="fade">
                                          <p:cBhvr>
                                            <p:cTn id="170" dur="200"/>
                                            <p:tgtEl>
                                              <p:spTgt spid="21"/>
                                            </p:tgtEl>
                                          </p:cBhvr>
                                        </p:animEffect>
                                        <p:set>
                                          <p:cBhvr>
                                            <p:cTn id="171" dur="1" fill="hold">
                                              <p:stCondLst>
                                                <p:cond delay="199"/>
                                              </p:stCondLst>
                                            </p:cTn>
                                            <p:tgtEl>
                                              <p:spTgt spid="21"/>
                                            </p:tgtEl>
                                            <p:attrNameLst>
                                              <p:attrName>style.visibility</p:attrName>
                                            </p:attrNameLst>
                                          </p:cBhvr>
                                          <p:to>
                                            <p:strVal val="hidden"/>
                                          </p:to>
                                        </p:set>
                                      </p:childTnLst>
                                    </p:cTn>
                                  </p:par>
                                </p:childTnLst>
                              </p:cTn>
                            </p:par>
                          </p:childTnLst>
                        </p:cTn>
                      </p:par>
                    </p:childTnLst>
                  </p:cTn>
                  <p:nextCondLst>
                    <p:cond evt="onMediaBookmark" delay="0">
                      <p:tgtEl>
                        <p14:bmkTgt spid="5" bmkName="wd_createviscomp_section3_addscreenshot_video_VF10188897100:01:39.8"/>
                      </p:tgtEl>
                    </p:cond>
                  </p:nextCondLst>
                </p:seq>
                <p:seq concurrent="1" nextAc="seek">
                  <p:cTn id="172" restart="whenNotActive" fill="hold" evtFilter="cancelBubble" nodeType="interactiveSeq">
                    <p:stCondLst>
                      <p:cond evt="onMediaBookmark" delay="0">
                        <p:tgtEl>
                          <p14:bmkTgt spid="5" bmkName="wd_createviscomp_section3_addscreenshot_video_VF10188897100:01:39.9"/>
                        </p:tgtEl>
                      </p:cond>
                    </p:stCondLst>
                    <p:endSync evt="end" delay="0">
                      <p:rtn val="all"/>
                    </p:endSync>
                    <p:childTnLst>
                      <p:par>
                        <p:cTn id="173" fill="hold">
                          <p:stCondLst>
                            <p:cond delay="0"/>
                          </p:stCondLst>
                          <p:childTnLst>
                            <p:par>
                              <p:cTn id="174" fill="hold">
                                <p:stCondLst>
                                  <p:cond delay="0"/>
                                </p:stCondLst>
                                <p:childTnLst>
                                  <p:par>
                                    <p:cTn id="175" presetID="10" presetClass="entr" presetSubtype="0" fill="hold" grpId="0" nodeType="withEffect">
                                      <p:stCondLst>
                                        <p:cond delay="0"/>
                                      </p:stCondLst>
                                      <p:childTnLst>
                                        <p:set>
                                          <p:cBhvr>
                                            <p:cTn id="176" dur="1" fill="hold">
                                              <p:stCondLst>
                                                <p:cond delay="0"/>
                                              </p:stCondLst>
                                            </p:cTn>
                                            <p:tgtEl>
                                              <p:spTgt spid="22"/>
                                            </p:tgtEl>
                                            <p:attrNameLst>
                                              <p:attrName>style.visibility</p:attrName>
                                            </p:attrNameLst>
                                          </p:cBhvr>
                                          <p:to>
                                            <p:strVal val="visible"/>
                                          </p:to>
                                        </p:set>
                                        <p:animEffect transition="in" filter="fade">
                                          <p:cBhvr>
                                            <p:cTn id="177" dur="200"/>
                                            <p:tgtEl>
                                              <p:spTgt spid="22"/>
                                            </p:tgtEl>
                                          </p:cBhvr>
                                        </p:animEffect>
                                      </p:childTnLst>
                                    </p:cTn>
                                  </p:par>
                                </p:childTnLst>
                              </p:cTn>
                            </p:par>
                          </p:childTnLst>
                        </p:cTn>
                      </p:par>
                    </p:childTnLst>
                  </p:cTn>
                  <p:nextCondLst>
                    <p:cond evt="onMediaBookmark" delay="0">
                      <p:tgtEl>
                        <p14:bmkTgt spid="5" bmkName="wd_createviscomp_section3_addscreenshot_video_VF10188897100:01:39.9"/>
                      </p:tgtEl>
                    </p:cond>
                  </p:nextCondLst>
                </p:seq>
                <p:seq concurrent="1" nextAc="seek">
                  <p:cTn id="178" restart="whenNotActive" fill="hold" evtFilter="cancelBubble" nodeType="interactiveSeq">
                    <p:stCondLst>
                      <p:cond evt="onMediaBookmark" delay="0">
                        <p:tgtEl>
                          <p14:bmkTgt spid="5" bmkName="wd_createviscomp_section3_addscreenshot_video_VF10188897100:01:48.9"/>
                        </p:tgtEl>
                      </p:cond>
                    </p:stCondLst>
                    <p:endSync evt="end" delay="0">
                      <p:rtn val="all"/>
                    </p:endSync>
                    <p:childTnLst>
                      <p:par>
                        <p:cTn id="179" fill="hold">
                          <p:stCondLst>
                            <p:cond delay="0"/>
                          </p:stCondLst>
                          <p:childTnLst>
                            <p:par>
                              <p:cTn id="180" fill="hold">
                                <p:stCondLst>
                                  <p:cond delay="0"/>
                                </p:stCondLst>
                                <p:childTnLst>
                                  <p:par>
                                    <p:cTn id="181" presetID="10" presetClass="exit" presetSubtype="0" fill="hold" grpId="1" nodeType="withEffect">
                                      <p:stCondLst>
                                        <p:cond delay="0"/>
                                      </p:stCondLst>
                                      <p:childTnLst>
                                        <p:animEffect transition="out" filter="fade">
                                          <p:cBhvr>
                                            <p:cTn id="182" dur="200"/>
                                            <p:tgtEl>
                                              <p:spTgt spid="22"/>
                                            </p:tgtEl>
                                          </p:cBhvr>
                                        </p:animEffect>
                                        <p:set>
                                          <p:cBhvr>
                                            <p:cTn id="183" dur="1" fill="hold">
                                              <p:stCondLst>
                                                <p:cond delay="199"/>
                                              </p:stCondLst>
                                            </p:cTn>
                                            <p:tgtEl>
                                              <p:spTgt spid="22"/>
                                            </p:tgtEl>
                                            <p:attrNameLst>
                                              <p:attrName>style.visibility</p:attrName>
                                            </p:attrNameLst>
                                          </p:cBhvr>
                                          <p:to>
                                            <p:strVal val="hidden"/>
                                          </p:to>
                                        </p:set>
                                      </p:childTnLst>
                                    </p:cTn>
                                  </p:par>
                                </p:childTnLst>
                              </p:cTn>
                            </p:par>
                          </p:childTnLst>
                        </p:cTn>
                      </p:par>
                    </p:childTnLst>
                  </p:cTn>
                  <p:nextCondLst>
                    <p:cond evt="onMediaBookmark" delay="0">
                      <p:tgtEl>
                        <p14:bmkTgt spid="5" bmkName="wd_createviscomp_section3_addscreenshot_video_VF10188897100:01:48.9"/>
                      </p:tgtEl>
                    </p:cond>
                  </p:nextCondLst>
                </p:seq>
                <p:seq concurrent="1" nextAc="seek">
                  <p:cTn id="184" restart="whenNotActive" fill="hold" evtFilter="cancelBubble" nodeType="interactiveSeq">
                    <p:stCondLst>
                      <p:cond evt="onMediaBookmark" delay="0">
                        <p:tgtEl>
                          <p14:bmkTgt spid="5" bmkName="wd_createviscomp_section3_addscreenshot_video_VF10188897100:01:49.0"/>
                        </p:tgtEl>
                      </p:cond>
                    </p:stCondLst>
                    <p:endSync evt="end" delay="0">
                      <p:rtn val="all"/>
                    </p:endSync>
                    <p:childTnLst>
                      <p:par>
                        <p:cTn id="185" fill="hold">
                          <p:stCondLst>
                            <p:cond delay="0"/>
                          </p:stCondLst>
                          <p:childTnLst>
                            <p:par>
                              <p:cTn id="186" fill="hold">
                                <p:stCondLst>
                                  <p:cond delay="0"/>
                                </p:stCondLst>
                                <p:childTnLst>
                                  <p:par>
                                    <p:cTn id="187" presetID="10" presetClass="entr" presetSubtype="0" fill="hold" grpId="0" nodeType="withEffect">
                                      <p:stCondLst>
                                        <p:cond delay="0"/>
                                      </p:stCondLst>
                                      <p:childTnLst>
                                        <p:set>
                                          <p:cBhvr>
                                            <p:cTn id="188" dur="1" fill="hold">
                                              <p:stCondLst>
                                                <p:cond delay="0"/>
                                              </p:stCondLst>
                                            </p:cTn>
                                            <p:tgtEl>
                                              <p:spTgt spid="23"/>
                                            </p:tgtEl>
                                            <p:attrNameLst>
                                              <p:attrName>style.visibility</p:attrName>
                                            </p:attrNameLst>
                                          </p:cBhvr>
                                          <p:to>
                                            <p:strVal val="visible"/>
                                          </p:to>
                                        </p:set>
                                        <p:animEffect transition="in" filter="fade">
                                          <p:cBhvr>
                                            <p:cTn id="189" dur="200"/>
                                            <p:tgtEl>
                                              <p:spTgt spid="23"/>
                                            </p:tgtEl>
                                          </p:cBhvr>
                                        </p:animEffect>
                                      </p:childTnLst>
                                    </p:cTn>
                                  </p:par>
                                </p:childTnLst>
                              </p:cTn>
                            </p:par>
                          </p:childTnLst>
                        </p:cTn>
                      </p:par>
                    </p:childTnLst>
                  </p:cTn>
                  <p:nextCondLst>
                    <p:cond evt="onMediaBookmark" delay="0">
                      <p:tgtEl>
                        <p14:bmkTgt spid="5" bmkName="wd_createviscomp_section3_addscreenshot_video_VF10188897100:01:49.0"/>
                      </p:tgtEl>
                    </p:cond>
                  </p:nextCondLst>
                </p:seq>
                <p:seq concurrent="1" nextAc="seek">
                  <p:cTn id="190" restart="whenNotActive" fill="hold" evtFilter="cancelBubble" nodeType="interactiveSeq">
                    <p:stCondLst>
                      <p:cond evt="onMediaBookmark" delay="0">
                        <p:tgtEl>
                          <p14:bmkTgt spid="5" bmkName="wd_createviscomp_section3_addscreenshot_video_VF10188897100:01:56.9"/>
                        </p:tgtEl>
                      </p:cond>
                    </p:stCondLst>
                    <p:endSync evt="end" delay="0">
                      <p:rtn val="all"/>
                    </p:endSync>
                    <p:childTnLst>
                      <p:par>
                        <p:cTn id="191" fill="hold">
                          <p:stCondLst>
                            <p:cond delay="0"/>
                          </p:stCondLst>
                          <p:childTnLst>
                            <p:par>
                              <p:cTn id="192" fill="hold">
                                <p:stCondLst>
                                  <p:cond delay="0"/>
                                </p:stCondLst>
                                <p:childTnLst>
                                  <p:par>
                                    <p:cTn id="193" presetID="10" presetClass="exit" presetSubtype="0" fill="hold" grpId="1" nodeType="withEffect">
                                      <p:stCondLst>
                                        <p:cond delay="0"/>
                                      </p:stCondLst>
                                      <p:childTnLst>
                                        <p:animEffect transition="out" filter="fade">
                                          <p:cBhvr>
                                            <p:cTn id="194" dur="200"/>
                                            <p:tgtEl>
                                              <p:spTgt spid="23"/>
                                            </p:tgtEl>
                                          </p:cBhvr>
                                        </p:animEffect>
                                        <p:set>
                                          <p:cBhvr>
                                            <p:cTn id="195" dur="1" fill="hold">
                                              <p:stCondLst>
                                                <p:cond delay="199"/>
                                              </p:stCondLst>
                                            </p:cTn>
                                            <p:tgtEl>
                                              <p:spTgt spid="23"/>
                                            </p:tgtEl>
                                            <p:attrNameLst>
                                              <p:attrName>style.visibility</p:attrName>
                                            </p:attrNameLst>
                                          </p:cBhvr>
                                          <p:to>
                                            <p:strVal val="hidden"/>
                                          </p:to>
                                        </p:set>
                                      </p:childTnLst>
                                    </p:cTn>
                                  </p:par>
                                </p:childTnLst>
                              </p:cTn>
                            </p:par>
                          </p:childTnLst>
                        </p:cTn>
                      </p:par>
                    </p:childTnLst>
                  </p:cTn>
                  <p:nextCondLst>
                    <p:cond evt="onMediaBookmark" delay="0">
                      <p:tgtEl>
                        <p14:bmkTgt spid="5" bmkName="wd_createviscomp_section3_addscreenshot_video_VF10188897100:01:56.9"/>
                      </p:tgtEl>
                    </p:cond>
                  </p:nextCondLst>
                </p:seq>
                <p:seq concurrent="1" nextAc="seek">
                  <p:cTn id="196" restart="whenNotActive" fill="hold" evtFilter="cancelBubble" nodeType="interactiveSeq">
                    <p:stCondLst>
                      <p:cond evt="onMediaBookmark" delay="0">
                        <p:tgtEl>
                          <p14:bmkTgt spid="5" bmkName="wd_createviscomp_section3_addscreenshot_video_VF10188897100:01:57.0"/>
                        </p:tgtEl>
                      </p:cond>
                    </p:stCondLst>
                    <p:endSync evt="end" delay="0">
                      <p:rtn val="all"/>
                    </p:endSync>
                    <p:childTnLst>
                      <p:par>
                        <p:cTn id="197" fill="hold">
                          <p:stCondLst>
                            <p:cond delay="0"/>
                          </p:stCondLst>
                          <p:childTnLst>
                            <p:par>
                              <p:cTn id="198" fill="hold">
                                <p:stCondLst>
                                  <p:cond delay="0"/>
                                </p:stCondLst>
                                <p:childTnLst>
                                  <p:par>
                                    <p:cTn id="199" presetID="10" presetClass="entr" presetSubtype="0" fill="hold" grpId="0" nodeType="withEffect">
                                      <p:stCondLst>
                                        <p:cond delay="0"/>
                                      </p:stCondLst>
                                      <p:childTnLst>
                                        <p:set>
                                          <p:cBhvr>
                                            <p:cTn id="200" dur="1" fill="hold">
                                              <p:stCondLst>
                                                <p:cond delay="0"/>
                                              </p:stCondLst>
                                            </p:cTn>
                                            <p:tgtEl>
                                              <p:spTgt spid="24"/>
                                            </p:tgtEl>
                                            <p:attrNameLst>
                                              <p:attrName>style.visibility</p:attrName>
                                            </p:attrNameLst>
                                          </p:cBhvr>
                                          <p:to>
                                            <p:strVal val="visible"/>
                                          </p:to>
                                        </p:set>
                                        <p:animEffect transition="in" filter="fade">
                                          <p:cBhvr>
                                            <p:cTn id="201" dur="200"/>
                                            <p:tgtEl>
                                              <p:spTgt spid="24"/>
                                            </p:tgtEl>
                                          </p:cBhvr>
                                        </p:animEffect>
                                      </p:childTnLst>
                                    </p:cTn>
                                  </p:par>
                                </p:childTnLst>
                              </p:cTn>
                            </p:par>
                          </p:childTnLst>
                        </p:cTn>
                      </p:par>
                    </p:childTnLst>
                  </p:cTn>
                  <p:nextCondLst>
                    <p:cond evt="onMediaBookmark" delay="0">
                      <p:tgtEl>
                        <p14:bmkTgt spid="5" bmkName="wd_createviscomp_section3_addscreenshot_video_VF10188897100:01:57.0"/>
                      </p:tgtEl>
                    </p:cond>
                  </p:nextCondLst>
                </p:seq>
                <p:seq concurrent="1" nextAc="seek">
                  <p:cTn id="202" restart="whenNotActive" fill="hold" evtFilter="cancelBubble" nodeType="interactiveSeq">
                    <p:stCondLst>
                      <p:cond evt="onMediaBookmark" delay="0">
                        <p:tgtEl>
                          <p14:bmkTgt spid="5" bmkName="wd_createviscomp_section3_addscreenshot_video_VF10188897100:02:00.0"/>
                        </p:tgtEl>
                      </p:cond>
                    </p:stCondLst>
                    <p:endSync evt="end" delay="0">
                      <p:rtn val="all"/>
                    </p:endSync>
                    <p:childTnLst>
                      <p:par>
                        <p:cTn id="203" fill="hold">
                          <p:stCondLst>
                            <p:cond delay="0"/>
                          </p:stCondLst>
                          <p:childTnLst>
                            <p:par>
                              <p:cTn id="204" fill="hold">
                                <p:stCondLst>
                                  <p:cond delay="0"/>
                                </p:stCondLst>
                                <p:childTnLst>
                                  <p:par>
                                    <p:cTn id="205" presetID="10" presetClass="exit" presetSubtype="0" fill="hold" grpId="1" nodeType="withEffect">
                                      <p:stCondLst>
                                        <p:cond delay="0"/>
                                      </p:stCondLst>
                                      <p:childTnLst>
                                        <p:animEffect transition="out" filter="fade">
                                          <p:cBhvr>
                                            <p:cTn id="206" dur="200"/>
                                            <p:tgtEl>
                                              <p:spTgt spid="24"/>
                                            </p:tgtEl>
                                          </p:cBhvr>
                                        </p:animEffect>
                                        <p:set>
                                          <p:cBhvr>
                                            <p:cTn id="207" dur="1" fill="hold">
                                              <p:stCondLst>
                                                <p:cond delay="199"/>
                                              </p:stCondLst>
                                            </p:cTn>
                                            <p:tgtEl>
                                              <p:spTgt spid="24"/>
                                            </p:tgtEl>
                                            <p:attrNameLst>
                                              <p:attrName>style.visibility</p:attrName>
                                            </p:attrNameLst>
                                          </p:cBhvr>
                                          <p:to>
                                            <p:strVal val="hidden"/>
                                          </p:to>
                                        </p:set>
                                      </p:childTnLst>
                                    </p:cTn>
                                  </p:par>
                                </p:childTnLst>
                              </p:cTn>
                            </p:par>
                          </p:childTnLst>
                        </p:cTn>
                      </p:par>
                    </p:childTnLst>
                  </p:cTn>
                  <p:nextCondLst>
                    <p:cond evt="onMediaBookmark" delay="0">
                      <p:tgtEl>
                        <p14:bmkTgt spid="5" bmkName="wd_createviscomp_section3_addscreenshot_video_VF10188897100:02:00.0"/>
                      </p:tgtEl>
                    </p:cond>
                  </p:nextCondLst>
                </p:seq>
                <p:seq concurrent="1" nextAc="seek">
                  <p:cTn id="208" restart="whenNotActive" fill="hold" evtFilter="cancelBubble" nodeType="interactiveSeq">
                    <p:stCondLst>
                      <p:cond evt="onMediaBookmark" delay="0">
                        <p:tgtEl>
                          <p14:bmkTgt spid="5" bmkName="wd_createviscomp_section3_addscreenshot_video_VF10188897100:02:00.1"/>
                        </p:tgtEl>
                      </p:cond>
                    </p:stCondLst>
                    <p:endSync evt="end" delay="0">
                      <p:rtn val="all"/>
                    </p:endSync>
                    <p:childTnLst>
                      <p:par>
                        <p:cTn id="209" fill="hold">
                          <p:stCondLst>
                            <p:cond delay="0"/>
                          </p:stCondLst>
                          <p:childTnLst>
                            <p:par>
                              <p:cTn id="210" fill="hold">
                                <p:stCondLst>
                                  <p:cond delay="0"/>
                                </p:stCondLst>
                                <p:childTnLst>
                                  <p:par>
                                    <p:cTn id="211" presetID="10" presetClass="entr" presetSubtype="0" fill="hold" grpId="0" nodeType="withEffect">
                                      <p:stCondLst>
                                        <p:cond delay="0"/>
                                      </p:stCondLst>
                                      <p:childTnLst>
                                        <p:set>
                                          <p:cBhvr>
                                            <p:cTn id="212" dur="1" fill="hold">
                                              <p:stCondLst>
                                                <p:cond delay="0"/>
                                              </p:stCondLst>
                                            </p:cTn>
                                            <p:tgtEl>
                                              <p:spTgt spid="25"/>
                                            </p:tgtEl>
                                            <p:attrNameLst>
                                              <p:attrName>style.visibility</p:attrName>
                                            </p:attrNameLst>
                                          </p:cBhvr>
                                          <p:to>
                                            <p:strVal val="visible"/>
                                          </p:to>
                                        </p:set>
                                        <p:animEffect transition="in" filter="fade">
                                          <p:cBhvr>
                                            <p:cTn id="213" dur="200"/>
                                            <p:tgtEl>
                                              <p:spTgt spid="25"/>
                                            </p:tgtEl>
                                          </p:cBhvr>
                                        </p:animEffect>
                                      </p:childTnLst>
                                    </p:cTn>
                                  </p:par>
                                </p:childTnLst>
                              </p:cTn>
                            </p:par>
                          </p:childTnLst>
                        </p:cTn>
                      </p:par>
                    </p:childTnLst>
                  </p:cTn>
                  <p:nextCondLst>
                    <p:cond evt="onMediaBookmark" delay="0">
                      <p:tgtEl>
                        <p14:bmkTgt spid="5" bmkName="wd_createviscomp_section3_addscreenshot_video_VF10188897100:02:00.1"/>
                      </p:tgtEl>
                    </p:cond>
                  </p:nextCondLst>
                </p:seq>
                <p:seq concurrent="1" nextAc="seek">
                  <p:cTn id="214" restart="whenNotActive" fill="hold" evtFilter="cancelBubble" nodeType="interactiveSeq">
                    <p:stCondLst>
                      <p:cond evt="onMediaBookmark" delay="0">
                        <p:tgtEl>
                          <p14:bmkTgt spid="5" bmkName="wd_createviscomp_section3_addscreenshot_video_VF10188897100:02:09.4"/>
                        </p:tgtEl>
                      </p:cond>
                    </p:stCondLst>
                    <p:endSync evt="end" delay="0">
                      <p:rtn val="all"/>
                    </p:endSync>
                    <p:childTnLst>
                      <p:par>
                        <p:cTn id="215" fill="hold">
                          <p:stCondLst>
                            <p:cond delay="0"/>
                          </p:stCondLst>
                          <p:childTnLst>
                            <p:par>
                              <p:cTn id="216" fill="hold">
                                <p:stCondLst>
                                  <p:cond delay="0"/>
                                </p:stCondLst>
                                <p:childTnLst>
                                  <p:par>
                                    <p:cTn id="217" presetID="10" presetClass="exit" presetSubtype="0" fill="hold" grpId="1" nodeType="withEffect">
                                      <p:stCondLst>
                                        <p:cond delay="0"/>
                                      </p:stCondLst>
                                      <p:childTnLst>
                                        <p:animEffect transition="out" filter="fade">
                                          <p:cBhvr>
                                            <p:cTn id="218" dur="200"/>
                                            <p:tgtEl>
                                              <p:spTgt spid="25"/>
                                            </p:tgtEl>
                                          </p:cBhvr>
                                        </p:animEffect>
                                        <p:set>
                                          <p:cBhvr>
                                            <p:cTn id="219" dur="1" fill="hold">
                                              <p:stCondLst>
                                                <p:cond delay="199"/>
                                              </p:stCondLst>
                                            </p:cTn>
                                            <p:tgtEl>
                                              <p:spTgt spid="25"/>
                                            </p:tgtEl>
                                            <p:attrNameLst>
                                              <p:attrName>style.visibility</p:attrName>
                                            </p:attrNameLst>
                                          </p:cBhvr>
                                          <p:to>
                                            <p:strVal val="hidden"/>
                                          </p:to>
                                        </p:set>
                                      </p:childTnLst>
                                    </p:cTn>
                                  </p:par>
                                </p:childTnLst>
                              </p:cTn>
                            </p:par>
                          </p:childTnLst>
                        </p:cTn>
                      </p:par>
                    </p:childTnLst>
                  </p:cTn>
                  <p:nextCondLst>
                    <p:cond evt="onMediaBookmark" delay="0">
                      <p:tgtEl>
                        <p14:bmkTgt spid="5" bmkName="wd_createviscomp_section3_addscreenshot_video_VF10188897100:02:09.4"/>
                      </p:tgtEl>
                    </p:cond>
                  </p:nextCondLst>
                </p:seq>
                <p:seq concurrent="1" nextAc="seek">
                  <p:cTn id="220" restart="whenNotActive" fill="hold" evtFilter="cancelBubble" nodeType="interactiveSeq">
                    <p:stCondLst>
                      <p:cond evt="onMediaBookmark" delay="0">
                        <p:tgtEl>
                          <p14:bmkTgt spid="5" bmkName="wd_createviscomp_section3_addscreenshot_video_VF10188897100:02:09.5"/>
                        </p:tgtEl>
                      </p:cond>
                    </p:stCondLst>
                    <p:endSync evt="end" delay="0">
                      <p:rtn val="all"/>
                    </p:endSync>
                    <p:childTnLst>
                      <p:par>
                        <p:cTn id="221" fill="hold">
                          <p:stCondLst>
                            <p:cond delay="0"/>
                          </p:stCondLst>
                          <p:childTnLst>
                            <p:par>
                              <p:cTn id="222" fill="hold">
                                <p:stCondLst>
                                  <p:cond delay="0"/>
                                </p:stCondLst>
                                <p:childTnLst>
                                  <p:par>
                                    <p:cTn id="223" presetID="10" presetClass="entr" presetSubtype="0" fill="hold" grpId="0" nodeType="withEffect">
                                      <p:stCondLst>
                                        <p:cond delay="0"/>
                                      </p:stCondLst>
                                      <p:childTnLst>
                                        <p:set>
                                          <p:cBhvr>
                                            <p:cTn id="224" dur="1" fill="hold">
                                              <p:stCondLst>
                                                <p:cond delay="0"/>
                                              </p:stCondLst>
                                            </p:cTn>
                                            <p:tgtEl>
                                              <p:spTgt spid="26"/>
                                            </p:tgtEl>
                                            <p:attrNameLst>
                                              <p:attrName>style.visibility</p:attrName>
                                            </p:attrNameLst>
                                          </p:cBhvr>
                                          <p:to>
                                            <p:strVal val="visible"/>
                                          </p:to>
                                        </p:set>
                                        <p:animEffect transition="in" filter="fade">
                                          <p:cBhvr>
                                            <p:cTn id="225" dur="200"/>
                                            <p:tgtEl>
                                              <p:spTgt spid="26"/>
                                            </p:tgtEl>
                                          </p:cBhvr>
                                        </p:animEffect>
                                      </p:childTnLst>
                                    </p:cTn>
                                  </p:par>
                                </p:childTnLst>
                              </p:cTn>
                            </p:par>
                          </p:childTnLst>
                        </p:cTn>
                      </p:par>
                    </p:childTnLst>
                  </p:cTn>
                  <p:nextCondLst>
                    <p:cond evt="onMediaBookmark" delay="0">
                      <p:tgtEl>
                        <p14:bmkTgt spid="5" bmkName="wd_createviscomp_section3_addscreenshot_video_VF10188897100:02:09.5"/>
                      </p:tgtEl>
                    </p:cond>
                  </p:nextCondLst>
                </p:seq>
                <p:seq concurrent="1" nextAc="seek">
                  <p:cTn id="226" restart="whenNotActive" fill="hold" evtFilter="cancelBubble" nodeType="interactiveSeq">
                    <p:stCondLst>
                      <p:cond evt="onMediaBookmark" delay="0">
                        <p:tgtEl>
                          <p14:bmkTgt spid="5" bmkName="wd_createviscomp_section3_addscreenshot_video_VF10188897100:02:16.2"/>
                        </p:tgtEl>
                      </p:cond>
                    </p:stCondLst>
                    <p:endSync evt="end" delay="0">
                      <p:rtn val="all"/>
                    </p:endSync>
                    <p:childTnLst>
                      <p:par>
                        <p:cTn id="227" fill="hold">
                          <p:stCondLst>
                            <p:cond delay="0"/>
                          </p:stCondLst>
                          <p:childTnLst>
                            <p:par>
                              <p:cTn id="228" fill="hold">
                                <p:stCondLst>
                                  <p:cond delay="0"/>
                                </p:stCondLst>
                                <p:childTnLst>
                                  <p:par>
                                    <p:cTn id="229" presetID="10" presetClass="exit" presetSubtype="0" fill="hold" grpId="1" nodeType="withEffect">
                                      <p:stCondLst>
                                        <p:cond delay="0"/>
                                      </p:stCondLst>
                                      <p:childTnLst>
                                        <p:animEffect transition="out" filter="fade">
                                          <p:cBhvr>
                                            <p:cTn id="230" dur="200"/>
                                            <p:tgtEl>
                                              <p:spTgt spid="26"/>
                                            </p:tgtEl>
                                          </p:cBhvr>
                                        </p:animEffect>
                                        <p:set>
                                          <p:cBhvr>
                                            <p:cTn id="231" dur="1" fill="hold">
                                              <p:stCondLst>
                                                <p:cond delay="199"/>
                                              </p:stCondLst>
                                            </p:cTn>
                                            <p:tgtEl>
                                              <p:spTgt spid="26"/>
                                            </p:tgtEl>
                                            <p:attrNameLst>
                                              <p:attrName>style.visibility</p:attrName>
                                            </p:attrNameLst>
                                          </p:cBhvr>
                                          <p:to>
                                            <p:strVal val="hidden"/>
                                          </p:to>
                                        </p:set>
                                      </p:childTnLst>
                                    </p:cTn>
                                  </p:par>
                                </p:childTnLst>
                              </p:cTn>
                            </p:par>
                          </p:childTnLst>
                        </p:cTn>
                      </p:par>
                    </p:childTnLst>
                  </p:cTn>
                  <p:nextCondLst>
                    <p:cond evt="onMediaBookmark" delay="0">
                      <p:tgtEl>
                        <p14:bmkTgt spid="5" bmkName="wd_createviscomp_section3_addscreenshot_video_VF10188897100:02:16.2"/>
                      </p:tgtEl>
                    </p:cond>
                  </p:nextCondLst>
                </p:seq>
                <p:seq concurrent="1" nextAc="seek">
                  <p:cTn id="232" restart="whenNotActive" fill="hold" evtFilter="cancelBubble" nodeType="interactiveSeq">
                    <p:stCondLst>
                      <p:cond evt="onMediaBookmark" delay="0">
                        <p:tgtEl>
                          <p14:bmkTgt spid="5" bmkName="wd_createviscomp_section3_addscreenshot_video_VF10188897100:02:16.3"/>
                        </p:tgtEl>
                      </p:cond>
                    </p:stCondLst>
                    <p:endSync evt="end" delay="0">
                      <p:rtn val="all"/>
                    </p:endSync>
                    <p:childTnLst>
                      <p:par>
                        <p:cTn id="233" fill="hold">
                          <p:stCondLst>
                            <p:cond delay="0"/>
                          </p:stCondLst>
                          <p:childTnLst>
                            <p:par>
                              <p:cTn id="234" fill="hold">
                                <p:stCondLst>
                                  <p:cond delay="0"/>
                                </p:stCondLst>
                                <p:childTnLst>
                                  <p:par>
                                    <p:cTn id="235" presetID="10" presetClass="entr" presetSubtype="0" fill="hold" grpId="0" nodeType="withEffect">
                                      <p:stCondLst>
                                        <p:cond delay="0"/>
                                      </p:stCondLst>
                                      <p:childTnLst>
                                        <p:set>
                                          <p:cBhvr>
                                            <p:cTn id="236" dur="1" fill="hold">
                                              <p:stCondLst>
                                                <p:cond delay="0"/>
                                              </p:stCondLst>
                                            </p:cTn>
                                            <p:tgtEl>
                                              <p:spTgt spid="27"/>
                                            </p:tgtEl>
                                            <p:attrNameLst>
                                              <p:attrName>style.visibility</p:attrName>
                                            </p:attrNameLst>
                                          </p:cBhvr>
                                          <p:to>
                                            <p:strVal val="visible"/>
                                          </p:to>
                                        </p:set>
                                        <p:animEffect transition="in" filter="fade">
                                          <p:cBhvr>
                                            <p:cTn id="237" dur="200"/>
                                            <p:tgtEl>
                                              <p:spTgt spid="27"/>
                                            </p:tgtEl>
                                          </p:cBhvr>
                                        </p:animEffect>
                                      </p:childTnLst>
                                    </p:cTn>
                                  </p:par>
                                </p:childTnLst>
                              </p:cTn>
                            </p:par>
                          </p:childTnLst>
                        </p:cTn>
                      </p:par>
                    </p:childTnLst>
                  </p:cTn>
                  <p:nextCondLst>
                    <p:cond evt="onMediaBookmark" delay="0">
                      <p:tgtEl>
                        <p14:bmkTgt spid="5" bmkName="wd_createviscomp_section3_addscreenshot_video_VF10188897100:02:16.3"/>
                      </p:tgtEl>
                    </p:cond>
                  </p:nextCondLst>
                </p:seq>
                <p:seq concurrent="1" nextAc="seek">
                  <p:cTn id="238" restart="whenNotActive" fill="hold" evtFilter="cancelBubble" nodeType="interactiveSeq">
                    <p:stCondLst>
                      <p:cond evt="onMediaBookmark" delay="0">
                        <p:tgtEl>
                          <p14:bmkTgt spid="5" bmkName="wd_createviscomp_section3_addscreenshot_video_VF10188897100:02:27.6"/>
                        </p:tgtEl>
                      </p:cond>
                    </p:stCondLst>
                    <p:endSync evt="end" delay="0">
                      <p:rtn val="all"/>
                    </p:endSync>
                    <p:childTnLst>
                      <p:par>
                        <p:cTn id="239" fill="hold">
                          <p:stCondLst>
                            <p:cond delay="0"/>
                          </p:stCondLst>
                          <p:childTnLst>
                            <p:par>
                              <p:cTn id="240" fill="hold">
                                <p:stCondLst>
                                  <p:cond delay="0"/>
                                </p:stCondLst>
                                <p:childTnLst>
                                  <p:par>
                                    <p:cTn id="241" presetID="10" presetClass="exit" presetSubtype="0" fill="hold" grpId="1" nodeType="withEffect">
                                      <p:stCondLst>
                                        <p:cond delay="0"/>
                                      </p:stCondLst>
                                      <p:childTnLst>
                                        <p:animEffect transition="out" filter="fade">
                                          <p:cBhvr>
                                            <p:cTn id="242" dur="200"/>
                                            <p:tgtEl>
                                              <p:spTgt spid="27"/>
                                            </p:tgtEl>
                                          </p:cBhvr>
                                        </p:animEffect>
                                        <p:set>
                                          <p:cBhvr>
                                            <p:cTn id="243" dur="1" fill="hold">
                                              <p:stCondLst>
                                                <p:cond delay="199"/>
                                              </p:stCondLst>
                                            </p:cTn>
                                            <p:tgtEl>
                                              <p:spTgt spid="27"/>
                                            </p:tgtEl>
                                            <p:attrNameLst>
                                              <p:attrName>style.visibility</p:attrName>
                                            </p:attrNameLst>
                                          </p:cBhvr>
                                          <p:to>
                                            <p:strVal val="hidden"/>
                                          </p:to>
                                        </p:set>
                                      </p:childTnLst>
                                    </p:cTn>
                                  </p:par>
                                </p:childTnLst>
                              </p:cTn>
                            </p:par>
                          </p:childTnLst>
                        </p:cTn>
                      </p:par>
                    </p:childTnLst>
                  </p:cTn>
                  <p:nextCondLst>
                    <p:cond evt="onMediaBookmark" delay="0">
                      <p:tgtEl>
                        <p14:bmkTgt spid="5" bmkName="wd_createviscomp_section3_addscreenshot_video_VF10188897100:02:27.6"/>
                      </p:tgtEl>
                    </p:cond>
                  </p:nextCondLst>
                </p:seq>
                <p:seq concurrent="1" nextAc="seek">
                  <p:cTn id="244" restart="whenNotActive" fill="hold" evtFilter="cancelBubble" nodeType="interactiveSeq">
                    <p:stCondLst>
                      <p:cond evt="onMediaBookmark" delay="0">
                        <p:tgtEl>
                          <p14:bmkTgt spid="5" bmkName="wd_createviscomp_section3_addscreenshot_video_VF10188897100:02:27.7"/>
                        </p:tgtEl>
                      </p:cond>
                    </p:stCondLst>
                    <p:endSync evt="end" delay="0">
                      <p:rtn val="all"/>
                    </p:endSync>
                    <p:childTnLst>
                      <p:par>
                        <p:cTn id="245" fill="hold">
                          <p:stCondLst>
                            <p:cond delay="0"/>
                          </p:stCondLst>
                          <p:childTnLst>
                            <p:par>
                              <p:cTn id="246" fill="hold">
                                <p:stCondLst>
                                  <p:cond delay="0"/>
                                </p:stCondLst>
                                <p:childTnLst>
                                  <p:par>
                                    <p:cTn id="247" presetID="10" presetClass="entr" presetSubtype="0" fill="hold" grpId="0" nodeType="withEffect">
                                      <p:stCondLst>
                                        <p:cond delay="0"/>
                                      </p:stCondLst>
                                      <p:childTnLst>
                                        <p:set>
                                          <p:cBhvr>
                                            <p:cTn id="248" dur="1" fill="hold">
                                              <p:stCondLst>
                                                <p:cond delay="0"/>
                                              </p:stCondLst>
                                            </p:cTn>
                                            <p:tgtEl>
                                              <p:spTgt spid="28"/>
                                            </p:tgtEl>
                                            <p:attrNameLst>
                                              <p:attrName>style.visibility</p:attrName>
                                            </p:attrNameLst>
                                          </p:cBhvr>
                                          <p:to>
                                            <p:strVal val="visible"/>
                                          </p:to>
                                        </p:set>
                                        <p:animEffect transition="in" filter="fade">
                                          <p:cBhvr>
                                            <p:cTn id="249" dur="200"/>
                                            <p:tgtEl>
                                              <p:spTgt spid="28"/>
                                            </p:tgtEl>
                                          </p:cBhvr>
                                        </p:animEffect>
                                      </p:childTnLst>
                                    </p:cTn>
                                  </p:par>
                                </p:childTnLst>
                              </p:cTn>
                            </p:par>
                          </p:childTnLst>
                        </p:cTn>
                      </p:par>
                    </p:childTnLst>
                  </p:cTn>
                  <p:nextCondLst>
                    <p:cond evt="onMediaBookmark" delay="0">
                      <p:tgtEl>
                        <p14:bmkTgt spid="5" bmkName="wd_createviscomp_section3_addscreenshot_video_VF10188897100:02:27.7"/>
                      </p:tgtEl>
                    </p:cond>
                  </p:nextCondLst>
                </p:seq>
                <p:seq concurrent="1" nextAc="seek">
                  <p:cTn id="250" restart="whenNotActive" fill="hold" evtFilter="cancelBubble" nodeType="interactiveSeq">
                    <p:stCondLst>
                      <p:cond evt="onMediaBookmark" delay="0">
                        <p:tgtEl>
                          <p14:bmkTgt spid="5" bmkName="wd_createviscomp_section3_addscreenshot_video_VF10188897100:02:33.5"/>
                        </p:tgtEl>
                      </p:cond>
                    </p:stCondLst>
                    <p:endSync evt="end" delay="0">
                      <p:rtn val="all"/>
                    </p:endSync>
                    <p:childTnLst>
                      <p:par>
                        <p:cTn id="251" fill="hold">
                          <p:stCondLst>
                            <p:cond delay="0"/>
                          </p:stCondLst>
                          <p:childTnLst>
                            <p:par>
                              <p:cTn id="252" fill="hold">
                                <p:stCondLst>
                                  <p:cond delay="0"/>
                                </p:stCondLst>
                                <p:childTnLst>
                                  <p:par>
                                    <p:cTn id="253" presetID="10" presetClass="exit" presetSubtype="0" fill="hold" grpId="1" nodeType="withEffect">
                                      <p:stCondLst>
                                        <p:cond delay="0"/>
                                      </p:stCondLst>
                                      <p:childTnLst>
                                        <p:animEffect transition="out" filter="fade">
                                          <p:cBhvr>
                                            <p:cTn id="254" dur="200"/>
                                            <p:tgtEl>
                                              <p:spTgt spid="28"/>
                                            </p:tgtEl>
                                          </p:cBhvr>
                                        </p:animEffect>
                                        <p:set>
                                          <p:cBhvr>
                                            <p:cTn id="255" dur="1" fill="hold">
                                              <p:stCondLst>
                                                <p:cond delay="199"/>
                                              </p:stCondLst>
                                            </p:cTn>
                                            <p:tgtEl>
                                              <p:spTgt spid="28"/>
                                            </p:tgtEl>
                                            <p:attrNameLst>
                                              <p:attrName>style.visibility</p:attrName>
                                            </p:attrNameLst>
                                          </p:cBhvr>
                                          <p:to>
                                            <p:strVal val="hidden"/>
                                          </p:to>
                                        </p:set>
                                      </p:childTnLst>
                                    </p:cTn>
                                  </p:par>
                                </p:childTnLst>
                              </p:cTn>
                            </p:par>
                          </p:childTnLst>
                        </p:cTn>
                      </p:par>
                    </p:childTnLst>
                  </p:cTn>
                  <p:nextCondLst>
                    <p:cond evt="onMediaBookmark" delay="0">
                      <p:tgtEl>
                        <p14:bmkTgt spid="5" bmkName="wd_createviscomp_section3_addscreenshot_video_VF10188897100:02:33.5"/>
                      </p:tgtEl>
                    </p:cond>
                  </p:nextCondLst>
                </p:seq>
                <p:seq concurrent="1" nextAc="seek">
                  <p:cTn id="256" restart="whenNotActive" fill="hold" evtFilter="cancelBubble" nodeType="interactiveSeq">
                    <p:stCondLst>
                      <p:cond evt="onMediaBookmark" delay="0">
                        <p:tgtEl>
                          <p14:bmkTgt spid="5" bmkName="wd_createviscomp_section3_addscreenshot_video_VF10188897100:02:33.6"/>
                        </p:tgtEl>
                      </p:cond>
                    </p:stCondLst>
                    <p:endSync evt="end" delay="0">
                      <p:rtn val="all"/>
                    </p:endSync>
                    <p:childTnLst>
                      <p:par>
                        <p:cTn id="257" fill="hold">
                          <p:stCondLst>
                            <p:cond delay="0"/>
                          </p:stCondLst>
                          <p:childTnLst>
                            <p:par>
                              <p:cTn id="258" fill="hold">
                                <p:stCondLst>
                                  <p:cond delay="0"/>
                                </p:stCondLst>
                                <p:childTnLst>
                                  <p:par>
                                    <p:cTn id="259" presetID="10" presetClass="entr" presetSubtype="0" fill="hold" grpId="0" nodeType="withEffect">
                                      <p:stCondLst>
                                        <p:cond delay="0"/>
                                      </p:stCondLst>
                                      <p:childTnLst>
                                        <p:set>
                                          <p:cBhvr>
                                            <p:cTn id="260" dur="1" fill="hold">
                                              <p:stCondLst>
                                                <p:cond delay="0"/>
                                              </p:stCondLst>
                                            </p:cTn>
                                            <p:tgtEl>
                                              <p:spTgt spid="29"/>
                                            </p:tgtEl>
                                            <p:attrNameLst>
                                              <p:attrName>style.visibility</p:attrName>
                                            </p:attrNameLst>
                                          </p:cBhvr>
                                          <p:to>
                                            <p:strVal val="visible"/>
                                          </p:to>
                                        </p:set>
                                        <p:animEffect transition="in" filter="fade">
                                          <p:cBhvr>
                                            <p:cTn id="261" dur="200"/>
                                            <p:tgtEl>
                                              <p:spTgt spid="29"/>
                                            </p:tgtEl>
                                          </p:cBhvr>
                                        </p:animEffect>
                                      </p:childTnLst>
                                    </p:cTn>
                                  </p:par>
                                </p:childTnLst>
                              </p:cTn>
                            </p:par>
                          </p:childTnLst>
                        </p:cTn>
                      </p:par>
                    </p:childTnLst>
                  </p:cTn>
                  <p:nextCondLst>
                    <p:cond evt="onMediaBookmark" delay="0">
                      <p:tgtEl>
                        <p14:bmkTgt spid="5" bmkName="wd_createviscomp_section3_addscreenshot_video_VF10188897100:02:33.6"/>
                      </p:tgtEl>
                    </p:cond>
                  </p:nextCondLst>
                </p:seq>
                <p:seq concurrent="1" nextAc="seek">
                  <p:cTn id="262" restart="whenNotActive" fill="hold" evtFilter="cancelBubble" nodeType="interactiveSeq">
                    <p:stCondLst>
                      <p:cond evt="onMediaBookmark" delay="0">
                        <p:tgtEl>
                          <p14:bmkTgt spid="5" bmkName="wd_createviscomp_section3_addscreenshot_video_VF10188897100:02:47.2"/>
                        </p:tgtEl>
                      </p:cond>
                    </p:stCondLst>
                    <p:endSync evt="end" delay="0">
                      <p:rtn val="all"/>
                    </p:endSync>
                    <p:childTnLst>
                      <p:par>
                        <p:cTn id="263" fill="hold">
                          <p:stCondLst>
                            <p:cond delay="0"/>
                          </p:stCondLst>
                          <p:childTnLst>
                            <p:par>
                              <p:cTn id="264" fill="hold">
                                <p:stCondLst>
                                  <p:cond delay="0"/>
                                </p:stCondLst>
                                <p:childTnLst>
                                  <p:par>
                                    <p:cTn id="265" presetID="10" presetClass="exit" presetSubtype="0" fill="hold" grpId="1" nodeType="withEffect">
                                      <p:stCondLst>
                                        <p:cond delay="0"/>
                                      </p:stCondLst>
                                      <p:childTnLst>
                                        <p:animEffect transition="out" filter="fade">
                                          <p:cBhvr>
                                            <p:cTn id="266" dur="200"/>
                                            <p:tgtEl>
                                              <p:spTgt spid="29"/>
                                            </p:tgtEl>
                                          </p:cBhvr>
                                        </p:animEffect>
                                        <p:set>
                                          <p:cBhvr>
                                            <p:cTn id="267" dur="1" fill="hold">
                                              <p:stCondLst>
                                                <p:cond delay="199"/>
                                              </p:stCondLst>
                                            </p:cTn>
                                            <p:tgtEl>
                                              <p:spTgt spid="29"/>
                                            </p:tgtEl>
                                            <p:attrNameLst>
                                              <p:attrName>style.visibility</p:attrName>
                                            </p:attrNameLst>
                                          </p:cBhvr>
                                          <p:to>
                                            <p:strVal val="hidden"/>
                                          </p:to>
                                        </p:set>
                                      </p:childTnLst>
                                    </p:cTn>
                                  </p:par>
                                </p:childTnLst>
                              </p:cTn>
                            </p:par>
                          </p:childTnLst>
                        </p:cTn>
                      </p:par>
                    </p:childTnLst>
                  </p:cTn>
                  <p:nextCondLst>
                    <p:cond evt="onMediaBookmark" delay="0">
                      <p:tgtEl>
                        <p14:bmkTgt spid="5" bmkName="wd_createviscomp_section3_addscreenshot_video_VF10188897100:02:47.2"/>
                      </p:tgtEl>
                    </p:cond>
                  </p:nextCondLst>
                </p:seq>
                <p:seq concurrent="1" nextAc="seek">
                  <p:cTn id="268" restart="whenNotActive" fill="hold" evtFilter="cancelBubble" nodeType="interactiveSeq">
                    <p:stCondLst>
                      <p:cond evt="onMediaBookmark" delay="0">
                        <p:tgtEl>
                          <p14:bmkTgt spid="5" bmkName="wd_createviscomp_section3_addscreenshot_video_VF10188897100:02:47.3"/>
                        </p:tgtEl>
                      </p:cond>
                    </p:stCondLst>
                    <p:endSync evt="end" delay="0">
                      <p:rtn val="all"/>
                    </p:endSync>
                    <p:childTnLst>
                      <p:par>
                        <p:cTn id="269" fill="hold">
                          <p:stCondLst>
                            <p:cond delay="0"/>
                          </p:stCondLst>
                          <p:childTnLst>
                            <p:par>
                              <p:cTn id="270" fill="hold">
                                <p:stCondLst>
                                  <p:cond delay="0"/>
                                </p:stCondLst>
                                <p:childTnLst>
                                  <p:par>
                                    <p:cTn id="271" presetID="10" presetClass="entr" presetSubtype="0" fill="hold" grpId="0" nodeType="withEffect">
                                      <p:stCondLst>
                                        <p:cond delay="0"/>
                                      </p:stCondLst>
                                      <p:childTnLst>
                                        <p:set>
                                          <p:cBhvr>
                                            <p:cTn id="272" dur="1" fill="hold">
                                              <p:stCondLst>
                                                <p:cond delay="0"/>
                                              </p:stCondLst>
                                            </p:cTn>
                                            <p:tgtEl>
                                              <p:spTgt spid="30"/>
                                            </p:tgtEl>
                                            <p:attrNameLst>
                                              <p:attrName>style.visibility</p:attrName>
                                            </p:attrNameLst>
                                          </p:cBhvr>
                                          <p:to>
                                            <p:strVal val="visible"/>
                                          </p:to>
                                        </p:set>
                                        <p:animEffect transition="in" filter="fade">
                                          <p:cBhvr>
                                            <p:cTn id="273" dur="200"/>
                                            <p:tgtEl>
                                              <p:spTgt spid="30"/>
                                            </p:tgtEl>
                                          </p:cBhvr>
                                        </p:animEffect>
                                      </p:childTnLst>
                                    </p:cTn>
                                  </p:par>
                                </p:childTnLst>
                              </p:cTn>
                            </p:par>
                          </p:childTnLst>
                        </p:cTn>
                      </p:par>
                    </p:childTnLst>
                  </p:cTn>
                  <p:nextCondLst>
                    <p:cond evt="onMediaBookmark" delay="0">
                      <p:tgtEl>
                        <p14:bmkTgt spid="5" bmkName="wd_createviscomp_section3_addscreenshot_video_VF10188897100:02:47.3"/>
                      </p:tgtEl>
                    </p:cond>
                  </p:nextCondLst>
                </p:seq>
                <p:seq concurrent="1" nextAc="seek">
                  <p:cTn id="274" restart="whenNotActive" fill="hold" evtFilter="cancelBubble" nodeType="interactiveSeq">
                    <p:stCondLst>
                      <p:cond evt="onMediaBookmark" delay="0">
                        <p:tgtEl>
                          <p14:bmkTgt spid="5" bmkName="wd_createviscomp_section3_addscreenshot_video_VF10188897100:02:57.5"/>
                        </p:tgtEl>
                      </p:cond>
                    </p:stCondLst>
                    <p:endSync evt="end" delay="0">
                      <p:rtn val="all"/>
                    </p:endSync>
                    <p:childTnLst>
                      <p:par>
                        <p:cTn id="275" fill="hold">
                          <p:stCondLst>
                            <p:cond delay="0"/>
                          </p:stCondLst>
                          <p:childTnLst>
                            <p:par>
                              <p:cTn id="276" fill="hold">
                                <p:stCondLst>
                                  <p:cond delay="0"/>
                                </p:stCondLst>
                                <p:childTnLst>
                                  <p:par>
                                    <p:cTn id="277" presetID="10" presetClass="exit" presetSubtype="0" fill="hold" grpId="1" nodeType="withEffect">
                                      <p:stCondLst>
                                        <p:cond delay="0"/>
                                      </p:stCondLst>
                                      <p:childTnLst>
                                        <p:animEffect transition="out" filter="fade">
                                          <p:cBhvr>
                                            <p:cTn id="278" dur="200"/>
                                            <p:tgtEl>
                                              <p:spTgt spid="30"/>
                                            </p:tgtEl>
                                          </p:cBhvr>
                                        </p:animEffect>
                                        <p:set>
                                          <p:cBhvr>
                                            <p:cTn id="279" dur="1" fill="hold">
                                              <p:stCondLst>
                                                <p:cond delay="199"/>
                                              </p:stCondLst>
                                            </p:cTn>
                                            <p:tgtEl>
                                              <p:spTgt spid="30"/>
                                            </p:tgtEl>
                                            <p:attrNameLst>
                                              <p:attrName>style.visibility</p:attrName>
                                            </p:attrNameLst>
                                          </p:cBhvr>
                                          <p:to>
                                            <p:strVal val="hidden"/>
                                          </p:to>
                                        </p:set>
                                      </p:childTnLst>
                                    </p:cTn>
                                  </p:par>
                                </p:childTnLst>
                              </p:cTn>
                            </p:par>
                          </p:childTnLst>
                        </p:cTn>
                      </p:par>
                    </p:childTnLst>
                  </p:cTn>
                  <p:nextCondLst>
                    <p:cond evt="onMediaBookmark" delay="0">
                      <p:tgtEl>
                        <p14:bmkTgt spid="5" bmkName="wd_createviscomp_section3_addscreenshot_video_VF10188897100:02:57.5"/>
                      </p:tgtEl>
                    </p:cond>
                  </p:nextCondLst>
                </p:seq>
                <p:seq concurrent="1" nextAc="seek">
                  <p:cTn id="280" restart="whenNotActive" fill="hold" evtFilter="cancelBubble" nodeType="interactiveSeq">
                    <p:stCondLst>
                      <p:cond evt="onMediaBookmark" delay="0">
                        <p:tgtEl>
                          <p14:bmkTgt spid="5" bmkName="wd_createviscomp_section3_addscreenshot_video_VF10188897100:02:57.6"/>
                        </p:tgtEl>
                      </p:cond>
                    </p:stCondLst>
                    <p:endSync evt="end" delay="0">
                      <p:rtn val="all"/>
                    </p:endSync>
                    <p:childTnLst>
                      <p:par>
                        <p:cTn id="281" fill="hold">
                          <p:stCondLst>
                            <p:cond delay="0"/>
                          </p:stCondLst>
                          <p:childTnLst>
                            <p:par>
                              <p:cTn id="282" fill="hold">
                                <p:stCondLst>
                                  <p:cond delay="0"/>
                                </p:stCondLst>
                                <p:childTnLst>
                                  <p:par>
                                    <p:cTn id="283" presetID="10" presetClass="entr" presetSubtype="0" fill="hold" grpId="0" nodeType="withEffect">
                                      <p:stCondLst>
                                        <p:cond delay="0"/>
                                      </p:stCondLst>
                                      <p:childTnLst>
                                        <p:set>
                                          <p:cBhvr>
                                            <p:cTn id="284" dur="1" fill="hold">
                                              <p:stCondLst>
                                                <p:cond delay="0"/>
                                              </p:stCondLst>
                                            </p:cTn>
                                            <p:tgtEl>
                                              <p:spTgt spid="31"/>
                                            </p:tgtEl>
                                            <p:attrNameLst>
                                              <p:attrName>style.visibility</p:attrName>
                                            </p:attrNameLst>
                                          </p:cBhvr>
                                          <p:to>
                                            <p:strVal val="visible"/>
                                          </p:to>
                                        </p:set>
                                        <p:animEffect transition="in" filter="fade">
                                          <p:cBhvr>
                                            <p:cTn id="285" dur="200"/>
                                            <p:tgtEl>
                                              <p:spTgt spid="31"/>
                                            </p:tgtEl>
                                          </p:cBhvr>
                                        </p:animEffect>
                                      </p:childTnLst>
                                    </p:cTn>
                                  </p:par>
                                </p:childTnLst>
                              </p:cTn>
                            </p:par>
                          </p:childTnLst>
                        </p:cTn>
                      </p:par>
                    </p:childTnLst>
                  </p:cTn>
                  <p:nextCondLst>
                    <p:cond evt="onMediaBookmark" delay="0">
                      <p:tgtEl>
                        <p14:bmkTgt spid="5" bmkName="wd_createviscomp_section3_addscreenshot_video_VF10188897100:02:57.6"/>
                      </p:tgtEl>
                    </p:cond>
                  </p:nextCondLst>
                </p:seq>
                <p:seq concurrent="1" nextAc="seek">
                  <p:cTn id="286" restart="whenNotActive" fill="hold" evtFilter="cancelBubble" nodeType="interactiveSeq">
                    <p:stCondLst>
                      <p:cond evt="onMediaBookmark" delay="0">
                        <p:tgtEl>
                          <p14:bmkTgt spid="5" bmkName="wd_createviscomp_section3_addscreenshot_video_VF10188897100:03:04.6"/>
                        </p:tgtEl>
                      </p:cond>
                    </p:stCondLst>
                    <p:endSync evt="end" delay="0">
                      <p:rtn val="all"/>
                    </p:endSync>
                    <p:childTnLst>
                      <p:par>
                        <p:cTn id="287" fill="hold">
                          <p:stCondLst>
                            <p:cond delay="0"/>
                          </p:stCondLst>
                          <p:childTnLst>
                            <p:par>
                              <p:cTn id="288" fill="hold">
                                <p:stCondLst>
                                  <p:cond delay="0"/>
                                </p:stCondLst>
                                <p:childTnLst>
                                  <p:par>
                                    <p:cTn id="289" presetID="10" presetClass="exit" presetSubtype="0" fill="hold" grpId="1" nodeType="withEffect">
                                      <p:stCondLst>
                                        <p:cond delay="0"/>
                                      </p:stCondLst>
                                      <p:childTnLst>
                                        <p:animEffect transition="out" filter="fade">
                                          <p:cBhvr>
                                            <p:cTn id="290" dur="200"/>
                                            <p:tgtEl>
                                              <p:spTgt spid="31"/>
                                            </p:tgtEl>
                                          </p:cBhvr>
                                        </p:animEffect>
                                        <p:set>
                                          <p:cBhvr>
                                            <p:cTn id="291" dur="1" fill="hold">
                                              <p:stCondLst>
                                                <p:cond delay="199"/>
                                              </p:stCondLst>
                                            </p:cTn>
                                            <p:tgtEl>
                                              <p:spTgt spid="31"/>
                                            </p:tgtEl>
                                            <p:attrNameLst>
                                              <p:attrName>style.visibility</p:attrName>
                                            </p:attrNameLst>
                                          </p:cBhvr>
                                          <p:to>
                                            <p:strVal val="hidden"/>
                                          </p:to>
                                        </p:set>
                                      </p:childTnLst>
                                    </p:cTn>
                                  </p:par>
                                </p:childTnLst>
                              </p:cTn>
                            </p:par>
                          </p:childTnLst>
                        </p:cTn>
                      </p:par>
                    </p:childTnLst>
                  </p:cTn>
                  <p:nextCondLst>
                    <p:cond evt="onMediaBookmark" delay="0">
                      <p:tgtEl>
                        <p14:bmkTgt spid="5" bmkName="wd_createviscomp_section3_addscreenshot_video_VF10188897100:03:04.6"/>
                      </p:tgtEl>
                    </p:cond>
                  </p:nextCondLst>
                </p:seq>
                <p:seq concurrent="1" nextAc="seek">
                  <p:cTn id="292" restart="whenNotActive" fill="hold" evtFilter="cancelBubble" nodeType="interactiveSeq">
                    <p:stCondLst>
                      <p:cond evt="onMediaBookmark" delay="0">
                        <p:tgtEl>
                          <p14:bmkTgt spid="5" bmkName="wd_createviscomp_section3_addscreenshot_video_VF10188897100:03:04.7"/>
                        </p:tgtEl>
                      </p:cond>
                    </p:stCondLst>
                    <p:endSync evt="end" delay="0">
                      <p:rtn val="all"/>
                    </p:endSync>
                    <p:childTnLst>
                      <p:par>
                        <p:cTn id="293" fill="hold">
                          <p:stCondLst>
                            <p:cond delay="0"/>
                          </p:stCondLst>
                          <p:childTnLst>
                            <p:par>
                              <p:cTn id="294" fill="hold">
                                <p:stCondLst>
                                  <p:cond delay="0"/>
                                </p:stCondLst>
                                <p:childTnLst>
                                  <p:par>
                                    <p:cTn id="295" presetID="10" presetClass="entr" presetSubtype="0" fill="hold" grpId="0" nodeType="withEffect">
                                      <p:stCondLst>
                                        <p:cond delay="0"/>
                                      </p:stCondLst>
                                      <p:childTnLst>
                                        <p:set>
                                          <p:cBhvr>
                                            <p:cTn id="296" dur="1" fill="hold">
                                              <p:stCondLst>
                                                <p:cond delay="0"/>
                                              </p:stCondLst>
                                            </p:cTn>
                                            <p:tgtEl>
                                              <p:spTgt spid="32"/>
                                            </p:tgtEl>
                                            <p:attrNameLst>
                                              <p:attrName>style.visibility</p:attrName>
                                            </p:attrNameLst>
                                          </p:cBhvr>
                                          <p:to>
                                            <p:strVal val="visible"/>
                                          </p:to>
                                        </p:set>
                                        <p:animEffect transition="in" filter="fade">
                                          <p:cBhvr>
                                            <p:cTn id="297" dur="200"/>
                                            <p:tgtEl>
                                              <p:spTgt spid="32"/>
                                            </p:tgtEl>
                                          </p:cBhvr>
                                        </p:animEffect>
                                      </p:childTnLst>
                                    </p:cTn>
                                  </p:par>
                                </p:childTnLst>
                              </p:cTn>
                            </p:par>
                          </p:childTnLst>
                        </p:cTn>
                      </p:par>
                    </p:childTnLst>
                  </p:cTn>
                  <p:nextCondLst>
                    <p:cond evt="onMediaBookmark" delay="0">
                      <p:tgtEl>
                        <p14:bmkTgt spid="5" bmkName="wd_createviscomp_section3_addscreenshot_video_VF10188897100:03:04.7"/>
                      </p:tgtEl>
                    </p:cond>
                  </p:nextCondLst>
                </p:seq>
                <p:seq concurrent="1" nextAc="seek">
                  <p:cTn id="298" restart="whenNotActive" fill="hold" evtFilter="cancelBubble" nodeType="interactiveSeq">
                    <p:stCondLst>
                      <p:cond evt="onMediaBookmark" delay="0">
                        <p:tgtEl>
                          <p14:bmkTgt spid="5" bmkName="wd_createviscomp_section3_addscreenshot_video_VF10188897100:03:05.8"/>
                        </p:tgtEl>
                      </p:cond>
                    </p:stCondLst>
                    <p:endSync evt="end" delay="0">
                      <p:rtn val="all"/>
                    </p:endSync>
                    <p:childTnLst>
                      <p:par>
                        <p:cTn id="299" fill="hold">
                          <p:stCondLst>
                            <p:cond delay="0"/>
                          </p:stCondLst>
                          <p:childTnLst>
                            <p:par>
                              <p:cTn id="300" fill="hold">
                                <p:stCondLst>
                                  <p:cond delay="0"/>
                                </p:stCondLst>
                                <p:childTnLst>
                                  <p:par>
                                    <p:cTn id="301" presetID="10" presetClass="exit" presetSubtype="0" fill="hold" grpId="1" nodeType="withEffect">
                                      <p:stCondLst>
                                        <p:cond delay="0"/>
                                      </p:stCondLst>
                                      <p:childTnLst>
                                        <p:animEffect transition="out" filter="fade">
                                          <p:cBhvr>
                                            <p:cTn id="302" dur="200"/>
                                            <p:tgtEl>
                                              <p:spTgt spid="32"/>
                                            </p:tgtEl>
                                          </p:cBhvr>
                                        </p:animEffect>
                                        <p:set>
                                          <p:cBhvr>
                                            <p:cTn id="303" dur="1" fill="hold">
                                              <p:stCondLst>
                                                <p:cond delay="199"/>
                                              </p:stCondLst>
                                            </p:cTn>
                                            <p:tgtEl>
                                              <p:spTgt spid="32"/>
                                            </p:tgtEl>
                                            <p:attrNameLst>
                                              <p:attrName>style.visibility</p:attrName>
                                            </p:attrNameLst>
                                          </p:cBhvr>
                                          <p:to>
                                            <p:strVal val="hidden"/>
                                          </p:to>
                                        </p:set>
                                      </p:childTnLst>
                                    </p:cTn>
                                  </p:par>
                                </p:childTnLst>
                              </p:cTn>
                            </p:par>
                          </p:childTnLst>
                        </p:cTn>
                      </p:par>
                    </p:childTnLst>
                  </p:cTn>
                  <p:nextCondLst>
                    <p:cond evt="onMediaBookmark" delay="0">
                      <p:tgtEl>
                        <p14:bmkTgt spid="5" bmkName="wd_createviscomp_section3_addscreenshot_video_VF10188897100:03:05.8"/>
                      </p:tgtEl>
                    </p:cond>
                  </p:nextCondLst>
                </p:seq>
                <p:seq concurrent="1" nextAc="seek">
                  <p:cTn id="304" restart="whenNotActive" fill="hold" evtFilter="cancelBubble" nodeType="interactiveSeq">
                    <p:stCondLst>
                      <p:cond evt="onMediaBookmark" delay="0">
                        <p:tgtEl>
                          <p14:bmkTgt spid="5" bmkName="wd_createviscomp_section3_addscreenshot_video_VF10188897100:03:05.9"/>
                        </p:tgtEl>
                      </p:cond>
                    </p:stCondLst>
                    <p:endSync evt="end" delay="0">
                      <p:rtn val="all"/>
                    </p:endSync>
                    <p:childTnLst>
                      <p:par>
                        <p:cTn id="305" fill="hold">
                          <p:stCondLst>
                            <p:cond delay="0"/>
                          </p:stCondLst>
                          <p:childTnLst>
                            <p:par>
                              <p:cTn id="306" fill="hold">
                                <p:stCondLst>
                                  <p:cond delay="0"/>
                                </p:stCondLst>
                                <p:childTnLst>
                                  <p:par>
                                    <p:cTn id="307" presetID="10" presetClass="entr" presetSubtype="0" fill="hold" grpId="0" nodeType="withEffect">
                                      <p:stCondLst>
                                        <p:cond delay="0"/>
                                      </p:stCondLst>
                                      <p:childTnLst>
                                        <p:set>
                                          <p:cBhvr>
                                            <p:cTn id="308" dur="1" fill="hold">
                                              <p:stCondLst>
                                                <p:cond delay="0"/>
                                              </p:stCondLst>
                                            </p:cTn>
                                            <p:tgtEl>
                                              <p:spTgt spid="33"/>
                                            </p:tgtEl>
                                            <p:attrNameLst>
                                              <p:attrName>style.visibility</p:attrName>
                                            </p:attrNameLst>
                                          </p:cBhvr>
                                          <p:to>
                                            <p:strVal val="visible"/>
                                          </p:to>
                                        </p:set>
                                        <p:animEffect transition="in" filter="fade">
                                          <p:cBhvr>
                                            <p:cTn id="309" dur="200"/>
                                            <p:tgtEl>
                                              <p:spTgt spid="33"/>
                                            </p:tgtEl>
                                          </p:cBhvr>
                                        </p:animEffect>
                                      </p:childTnLst>
                                    </p:cTn>
                                  </p:par>
                                </p:childTnLst>
                              </p:cTn>
                            </p:par>
                          </p:childTnLst>
                        </p:cTn>
                      </p:par>
                    </p:childTnLst>
                  </p:cTn>
                  <p:nextCondLst>
                    <p:cond evt="onMediaBookmark" delay="0">
                      <p:tgtEl>
                        <p14:bmkTgt spid="5" bmkName="wd_createviscomp_section3_addscreenshot_video_VF10188897100:03:05.9"/>
                      </p:tgtEl>
                    </p:cond>
                  </p:nextCondLst>
                </p:seq>
                <p:seq concurrent="1" nextAc="seek">
                  <p:cTn id="310" restart="whenNotActive" fill="hold" evtFilter="cancelBubble" nodeType="interactiveSeq">
                    <p:stCondLst>
                      <p:cond evt="onMediaBookmark" delay="0">
                        <p:tgtEl>
                          <p14:bmkTgt spid="5" bmkName="wd_createviscomp_section3_addscreenshot_video_VF10188897100:03:13.0"/>
                        </p:tgtEl>
                      </p:cond>
                    </p:stCondLst>
                    <p:endSync evt="end" delay="0">
                      <p:rtn val="all"/>
                    </p:endSync>
                    <p:childTnLst>
                      <p:par>
                        <p:cTn id="311" fill="hold">
                          <p:stCondLst>
                            <p:cond delay="0"/>
                          </p:stCondLst>
                          <p:childTnLst>
                            <p:par>
                              <p:cTn id="312" fill="hold">
                                <p:stCondLst>
                                  <p:cond delay="0"/>
                                </p:stCondLst>
                                <p:childTnLst>
                                  <p:par>
                                    <p:cTn id="313" presetID="10" presetClass="exit" presetSubtype="0" fill="hold" grpId="1" nodeType="withEffect">
                                      <p:stCondLst>
                                        <p:cond delay="0"/>
                                      </p:stCondLst>
                                      <p:childTnLst>
                                        <p:animEffect transition="out" filter="fade">
                                          <p:cBhvr>
                                            <p:cTn id="314" dur="200"/>
                                            <p:tgtEl>
                                              <p:spTgt spid="33"/>
                                            </p:tgtEl>
                                          </p:cBhvr>
                                        </p:animEffect>
                                        <p:set>
                                          <p:cBhvr>
                                            <p:cTn id="315" dur="1" fill="hold">
                                              <p:stCondLst>
                                                <p:cond delay="199"/>
                                              </p:stCondLst>
                                            </p:cTn>
                                            <p:tgtEl>
                                              <p:spTgt spid="33"/>
                                            </p:tgtEl>
                                            <p:attrNameLst>
                                              <p:attrName>style.visibility</p:attrName>
                                            </p:attrNameLst>
                                          </p:cBhvr>
                                          <p:to>
                                            <p:strVal val="hidden"/>
                                          </p:to>
                                        </p:set>
                                      </p:childTnLst>
                                    </p:cTn>
                                  </p:par>
                                </p:childTnLst>
                              </p:cTn>
                            </p:par>
                          </p:childTnLst>
                        </p:cTn>
                      </p:par>
                    </p:childTnLst>
                  </p:cTn>
                  <p:nextCondLst>
                    <p:cond evt="onMediaBookmark" delay="0">
                      <p:tgtEl>
                        <p14:bmkTgt spid="5" bmkName="wd_createviscomp_section3_addscreenshot_video_VF10188897100:03:13.0"/>
                      </p:tgtEl>
                    </p:cond>
                  </p:nextCondLst>
                </p:seq>
                <p:seq concurrent="1" nextAc="seek">
                  <p:cTn id="316" restart="whenNotActive" fill="hold" evtFilter="cancelBubble" nodeType="interactiveSeq">
                    <p:stCondLst>
                      <p:cond evt="onMediaBookmark" delay="0">
                        <p:tgtEl>
                          <p14:bmkTgt spid="5" bmkName="wd_createviscomp_section3_addscreenshot_video_VF10188897100:03:13.1"/>
                        </p:tgtEl>
                      </p:cond>
                    </p:stCondLst>
                    <p:endSync evt="end" delay="0">
                      <p:rtn val="all"/>
                    </p:endSync>
                    <p:childTnLst>
                      <p:par>
                        <p:cTn id="317" fill="hold">
                          <p:stCondLst>
                            <p:cond delay="0"/>
                          </p:stCondLst>
                          <p:childTnLst>
                            <p:par>
                              <p:cTn id="318" fill="hold">
                                <p:stCondLst>
                                  <p:cond delay="0"/>
                                </p:stCondLst>
                                <p:childTnLst>
                                  <p:par>
                                    <p:cTn id="319" presetID="10" presetClass="entr" presetSubtype="0" fill="hold" grpId="0" nodeType="withEffect">
                                      <p:stCondLst>
                                        <p:cond delay="0"/>
                                      </p:stCondLst>
                                      <p:childTnLst>
                                        <p:set>
                                          <p:cBhvr>
                                            <p:cTn id="320" dur="1" fill="hold">
                                              <p:stCondLst>
                                                <p:cond delay="0"/>
                                              </p:stCondLst>
                                            </p:cTn>
                                            <p:tgtEl>
                                              <p:spTgt spid="34"/>
                                            </p:tgtEl>
                                            <p:attrNameLst>
                                              <p:attrName>style.visibility</p:attrName>
                                            </p:attrNameLst>
                                          </p:cBhvr>
                                          <p:to>
                                            <p:strVal val="visible"/>
                                          </p:to>
                                        </p:set>
                                        <p:animEffect transition="in" filter="fade">
                                          <p:cBhvr>
                                            <p:cTn id="321" dur="200"/>
                                            <p:tgtEl>
                                              <p:spTgt spid="34"/>
                                            </p:tgtEl>
                                          </p:cBhvr>
                                        </p:animEffect>
                                      </p:childTnLst>
                                    </p:cTn>
                                  </p:par>
                                </p:childTnLst>
                              </p:cTn>
                            </p:par>
                          </p:childTnLst>
                        </p:cTn>
                      </p:par>
                    </p:childTnLst>
                  </p:cTn>
                  <p:nextCondLst>
                    <p:cond evt="onMediaBookmark" delay="0">
                      <p:tgtEl>
                        <p14:bmkTgt spid="5" bmkName="wd_createviscomp_section3_addscreenshot_video_VF10188897100:03:13.1"/>
                      </p:tgtEl>
                    </p:cond>
                  </p:nextCondLst>
                </p:seq>
                <p:seq concurrent="1" nextAc="seek">
                  <p:cTn id="322" restart="whenNotActive" fill="hold" evtFilter="cancelBubble" nodeType="interactiveSeq">
                    <p:stCondLst>
                      <p:cond evt="onMediaBookmark" delay="0">
                        <p:tgtEl>
                          <p14:bmkTgt spid="5" bmkName="wd_createviscomp_section3_addscreenshot_video_VF10188897100:03:22.8"/>
                        </p:tgtEl>
                      </p:cond>
                    </p:stCondLst>
                    <p:endSync evt="end" delay="0">
                      <p:rtn val="all"/>
                    </p:endSync>
                    <p:childTnLst>
                      <p:par>
                        <p:cTn id="323" fill="hold">
                          <p:stCondLst>
                            <p:cond delay="0"/>
                          </p:stCondLst>
                          <p:childTnLst>
                            <p:par>
                              <p:cTn id="324" fill="hold">
                                <p:stCondLst>
                                  <p:cond delay="0"/>
                                </p:stCondLst>
                                <p:childTnLst>
                                  <p:par>
                                    <p:cTn id="325" presetID="10" presetClass="exit" presetSubtype="0" fill="hold" grpId="1" nodeType="withEffect">
                                      <p:stCondLst>
                                        <p:cond delay="0"/>
                                      </p:stCondLst>
                                      <p:childTnLst>
                                        <p:animEffect transition="out" filter="fade">
                                          <p:cBhvr>
                                            <p:cTn id="326" dur="200"/>
                                            <p:tgtEl>
                                              <p:spTgt spid="34"/>
                                            </p:tgtEl>
                                          </p:cBhvr>
                                        </p:animEffect>
                                        <p:set>
                                          <p:cBhvr>
                                            <p:cTn id="327" dur="1" fill="hold">
                                              <p:stCondLst>
                                                <p:cond delay="199"/>
                                              </p:stCondLst>
                                            </p:cTn>
                                            <p:tgtEl>
                                              <p:spTgt spid="34"/>
                                            </p:tgtEl>
                                            <p:attrNameLst>
                                              <p:attrName>style.visibility</p:attrName>
                                            </p:attrNameLst>
                                          </p:cBhvr>
                                          <p:to>
                                            <p:strVal val="hidden"/>
                                          </p:to>
                                        </p:set>
                                      </p:childTnLst>
                                    </p:cTn>
                                  </p:par>
                                </p:childTnLst>
                              </p:cTn>
                            </p:par>
                          </p:childTnLst>
                        </p:cTn>
                      </p:par>
                    </p:childTnLst>
                  </p:cTn>
                  <p:nextCondLst>
                    <p:cond evt="onMediaBookmark" delay="0">
                      <p:tgtEl>
                        <p14:bmkTgt spid="5" bmkName="wd_createviscomp_section3_addscreenshot_video_VF10188897100:03:22.8"/>
                      </p:tgtEl>
                    </p:cond>
                  </p:nextCondLst>
                </p:seq>
              </p:childTnLst>
            </p:cTn>
          </p:par>
        </p:tnLst>
        <p:bldLst>
          <p:bldP spid="7" grpId="0" build="p"/>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anim calcmode="lin" valueType="num">
                                          <p:cBhvr>
                                            <p:cTn id="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5"/>
                                            </p:tgtEl>
                                          </p:cBhvr>
                                        </p:cmd>
                                      </p:childTnLst>
                                    </p:cTn>
                                  </p:par>
                                </p:childTnLst>
                              </p:cTn>
                            </p:par>
                          </p:childTnLst>
                        </p:cTn>
                      </p:par>
                    </p:childTnLst>
                  </p:cTn>
                  <p:nextCondLst>
                    <p:cond evt="onClick" delay="0">
                      <p:tgtEl>
                        <p:spTgt spid="5"/>
                      </p:tgtEl>
                    </p:cond>
                  </p:nextCondLst>
                </p:seq>
                <p:video>
                  <p:cMediaNode vol="80000">
                    <p:cTn id="15" fill="hold" display="0">
                      <p:stCondLst>
                        <p:cond delay="indefinite"/>
                      </p:stCondLst>
                    </p:cTn>
                    <p:tgtEl>
                      <p:spTgt spid="5"/>
                    </p:tgtEl>
                  </p:cMediaNode>
                </p:video>
              </p:childTnLst>
            </p:cTn>
          </p:par>
        </p:tnLst>
        <p:bldLst>
          <p:bldP spid="7" grpId="0" build="p"/>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52400"/>
            <a:ext cx="9144000" cy="609600"/>
          </a:xfrm>
        </p:spPr>
        <p:txBody>
          <a:bodyPr>
            <a:normAutofit/>
          </a:bodyPr>
          <a:lstStyle/>
          <a:p>
            <a:r>
              <a:rPr lang="en-US" dirty="0">
                <a:solidFill>
                  <a:srgbClr val="7F7F7F"/>
                </a:solidFill>
                <a:latin typeface="Microsoft YaHei" pitchFamily="34" charset="-122"/>
                <a:ea typeface="Microsoft YaHei" pitchFamily="34" charset="-122"/>
                <a:sym typeface="Calibri" pitchFamily="34" charset="0"/>
              </a:rPr>
              <a:t>SmartArt </a:t>
            </a:r>
            <a:r>
              <a:rPr lang="en-US" dirty="0" err="1">
                <a:solidFill>
                  <a:srgbClr val="7F7F7F"/>
                </a:solidFill>
                <a:latin typeface="Microsoft YaHei" pitchFamily="34" charset="-122"/>
                <a:ea typeface="Microsoft YaHei" pitchFamily="34" charset="-122"/>
                <a:sym typeface="Calibri" pitchFamily="34" charset="0"/>
              </a:rPr>
              <a:t>图形：以插图形式表达您的想法</a:t>
            </a:r>
            <a:r>
              <a:rPr lang="en-US" dirty="0">
                <a:solidFill>
                  <a:srgbClr val="7F7F7F"/>
                </a:solidFill>
                <a:latin typeface="Microsoft YaHei" pitchFamily="34" charset="-122"/>
                <a:ea typeface="Microsoft YaHei" pitchFamily="34" charset="-122"/>
                <a:sym typeface="Calibri" pitchFamily="34" charset="0"/>
              </a:rPr>
              <a:t> </a:t>
            </a:r>
            <a:endParaRPr lang="en-US" sz="3200" dirty="0">
              <a:latin typeface="Microsoft YaHei" pitchFamily="34" charset="-122"/>
              <a:ea typeface="Microsoft YaHei" pitchFamily="34" charset="-122"/>
            </a:endParaRPr>
          </a:p>
        </p:txBody>
      </p:sp>
      <p:sp>
        <p:nvSpPr>
          <p:cNvPr id="7" name="Text Placeholder 6"/>
          <p:cNvSpPr>
            <a:spLocks noGrp="1"/>
          </p:cNvSpPr>
          <p:nvPr>
            <p:ph type="body" sz="quarter" idx="13"/>
          </p:nvPr>
        </p:nvSpPr>
        <p:spPr/>
        <p:txBody>
          <a:bodyPr/>
          <a:lstStyle/>
          <a:p>
            <a:pPr fontAlgn="base">
              <a:spcAft>
                <a:spcPct val="0"/>
              </a:spcAft>
            </a:pPr>
            <a:r>
              <a:rPr lang="en-US">
                <a:solidFill>
                  <a:srgbClr val="7F7F7F"/>
                </a:solidFill>
                <a:latin typeface="Microsoft YaHei" pitchFamily="34" charset="-122"/>
                <a:ea typeface="Microsoft YaHei" pitchFamily="34" charset="-122"/>
                <a:sym typeface="Calibri" pitchFamily="34" charset="0"/>
              </a:rPr>
              <a:t>指向视频底部可查看视频控件。 拖动或指向进度栏可向前或向后移动。</a:t>
            </a:r>
          </a:p>
        </p:txBody>
      </p:sp>
      <p:sp>
        <p:nvSpPr>
          <p:cNvPr id="6" name="Footer Placeholder 3"/>
          <p:cNvSpPr>
            <a:spLocks noGrp="1"/>
          </p:cNvSpPr>
          <p:nvPr>
            <p:ph type="ftr" sz="quarter" idx="11"/>
          </p:nvPr>
        </p:nvSpPr>
        <p:spPr>
          <a:xfrm>
            <a:off x="1828800" y="6356350"/>
            <a:ext cx="5486400" cy="365125"/>
          </a:xfrm>
        </p:spPr>
        <p:txBody>
          <a:bodyPr/>
          <a:lstStyle/>
          <a:p>
            <a:pPr fontAlgn="base">
              <a:spcBef>
                <a:spcPct val="0"/>
              </a:spcBef>
              <a:spcAft>
                <a:spcPct val="0"/>
              </a:spcAft>
              <a:buSzPct val="100000"/>
            </a:pPr>
            <a:r>
              <a:rPr lang="en-US">
                <a:solidFill>
                  <a:srgbClr val="898989"/>
                </a:solidFill>
                <a:latin typeface="Microsoft YaHei" pitchFamily="34" charset="-122"/>
                <a:ea typeface="Microsoft YaHei" pitchFamily="34" charset="-122"/>
                <a:sym typeface="Calibri" pitchFamily="34" charset="0"/>
              </a:rPr>
              <a:t>在 Word 2010 中创建具有视觉冲击力的文档</a:t>
            </a:r>
          </a:p>
        </p:txBody>
      </p:sp>
      <p:pic>
        <p:nvPicPr>
          <p:cNvPr id="5" name="wd_createviscomp_section4_smartartgraphics_VF101888972.wmv">
            <a:hlinkClick r:id="" action="ppaction://media"/>
          </p:cNvPr>
          <p:cNvPicPr>
            <a:picLocks noGrp="1" noChangeAspect="1"/>
          </p:cNvPicPr>
          <p:nvPr>
            <p:ph idx="1"/>
            <a:videoFile r:link="rId2"/>
            <p:custDataLst>
              <p:tags r:id="rId3"/>
            </p:custDataLst>
            <p:extLst>
              <p:ext uri="{DAA4B4D4-6D71-4841-9C94-3DE7FCFB9230}">
                <p14:media xmlns:p14="http://schemas.microsoft.com/office/powerpoint/2010/main" r:embed="rId1">
                  <p14:bmkLst>
                    <p14:bmk name="wd_createviscomp_section4_smartartgraphics_VF10188897200:00:01.1" time="1133"/>
                    <p14:bmk name="wd_createviscomp_section4_smartartgraphics_VF10188897200:00:09.4" time="9467"/>
                    <p14:bmk name="wd_createviscomp_section4_smartartgraphics_VF10188897200:00:09.5" time="9567"/>
                    <p14:bmk name="wd_createviscomp_section4_smartartgraphics_VF10188897200:00:13.8" time="13800"/>
                    <p14:bmk name="wd_createviscomp_section4_smartartgraphics_VF10188897200:00:13.9" time="13900"/>
                    <p14:bmk name="wd_createviscomp_section4_smartartgraphics_VF10188897200:00:26.1" time="26133"/>
                    <p14:bmk name="wd_createviscomp_section4_smartartgraphics_VF10188897200:00:26.2" time="26233"/>
                    <p14:bmk name="wd_createviscomp_section4_smartartgraphics_VF10188897200:00:31.7" time="31733"/>
                    <p14:bmk name="wd_createviscomp_section4_smartartgraphics_VF10188897200:00:31.8" time="31833"/>
                    <p14:bmk name="wd_createviscomp_section4_smartartgraphics_VF10188897200:00:42.0" time="42000"/>
                    <p14:bmk name="wd_createviscomp_section4_smartartgraphics_VF10188897200:00:42.1" time="42100"/>
                    <p14:bmk name="wd_createviscomp_section4_smartartgraphics_VF10188897200:00:47.5" time="47567"/>
                    <p14:bmk name="wd_createviscomp_section4_smartartgraphics_VF10188897200:00:47.6" time="47667"/>
                    <p14:bmk name="wd_createviscomp_section4_smartartgraphics_VF10188897200:00:53.3" time="53333"/>
                    <p14:bmk name="wd_createviscomp_section4_smartartgraphics_VF10188897200:00:53.4" time="53433"/>
                    <p14:bmk name="wd_createviscomp_section4_smartartgraphics_VF10188897200:01:01.4" time="61433"/>
                    <p14:bmk name="wd_createviscomp_section4_smartartgraphics_VF10188897200:01:01.5" time="61533"/>
                    <p14:bmk name="wd_createviscomp_section4_smartartgraphics_VF10188897200:01:04.6" time="64667"/>
                    <p14:bmk name="wd_createviscomp_section4_smartartgraphics_VF10188897200:01:04.7" time="64767"/>
                    <p14:bmk name="wd_createviscomp_section4_smartartgraphics_VF10188897200:01:12.0" time="72033"/>
                    <p14:bmk name="wd_createviscomp_section4_smartartgraphics_VF10188897200:01:12.1" time="72133"/>
                    <p14:bmk name="wd_createviscomp_section4_smartartgraphics_VF10188897200:01:18.8" time="78867"/>
                    <p14:bmk name="wd_createviscomp_section4_smartartgraphics_VF10188897200:01:18.9" time="78967"/>
                    <p14:bmk name="wd_createviscomp_section4_smartartgraphics_VF10188897200:01:31.5" time="91533"/>
                    <p14:bmk name="wd_createviscomp_section4_smartartgraphics_VF10188897200:01:31.6" time="91633"/>
                    <p14:bmk name="wd_createviscomp_section4_smartartgraphics_VF10188897200:01:36.9" time="96900"/>
                    <p14:bmk name="wd_createviscomp_section4_smartartgraphics_VF10188897200:01:37.0" time="97000"/>
                    <p14:bmk name="wd_createviscomp_section4_smartartgraphics_VF10188897200:01:46.6" time="106633"/>
                    <p14:bmk name="wd_createviscomp_section4_smartartgraphics_VF10188897200:01:46.7" time="106733"/>
                    <p14:bmk name="wd_createviscomp_section4_smartartgraphics_VF10188897200:01:59.8" time="119800"/>
                    <p14:bmk name="wd_createviscomp_section4_smartartgraphics_VF10188897200:01:59.9" time="119900"/>
                    <p14:bmk name="wd_createviscomp_section4_smartartgraphics_VF10188897200:02:04.8" time="124867"/>
                    <p14:bmk name="wd_createviscomp_section4_smartartgraphics_VF10188897200:02:04.9" time="124967"/>
                    <p14:bmk name="wd_createviscomp_section4_smartartgraphics_VF10188897200:02:08.6" time="128667"/>
                    <p14:bmk name="wd_createviscomp_section4_smartartgraphics_VF10188897200:02:08.7" time="128767"/>
                    <p14:bmk name="wd_createviscomp_section4_smartartgraphics_VF10188897200:02:18.8" time="138833"/>
                    <p14:bmk name="wd_createviscomp_section4_smartartgraphics_VF10188897200:02:18.9" time="138933"/>
                    <p14:bmk name="wd_createviscomp_section4_smartartgraphics_VF10188897200:02:24.4" time="144467"/>
                    <p14:bmk name="wd_createviscomp_section4_smartartgraphics_VF10188897200:02:24.5" time="144567"/>
                    <p14:bmk name="wd_createviscomp_section4_smartartgraphics_VF10188897200:02:32.0" time="152067"/>
                    <p14:bmk name="wd_createviscomp_section4_smartartgraphics_VF10188897200:02:32.1" time="152167"/>
                    <p14:bmk name="wd_createviscomp_section4_smartartgraphics_VF10188897200:02:41.4" time="161433"/>
                    <p14:bmk name="wd_createviscomp_section4_smartartgraphics_VF10188897200:02:41.5" time="161533"/>
                    <p14:bmk name="wd_createviscomp_section4_smartartgraphics_VF10188897200:02:49.8" time="169867"/>
                    <p14:bmk name="wd_createviscomp_section4_smartartgraphics_VF10188897200:02:49.9" time="169967"/>
                    <p14:bmk name="wd_createviscomp_section4_smartartgraphics_VF10188897200:03:03.8" time="183833"/>
                    <p14:bmk name="wd_createviscomp_section4_smartartgraphics_VF10188897200:03:03.9" time="183933"/>
                    <p14:bmk name="wd_createviscomp_section4_smartartgraphics_VF10188897200:03:12.0" time="192000"/>
                  </p14:bmkLst>
                </p14:media>
              </p:ext>
            </p:extLst>
          </p:nvPr>
        </p:nvPicPr>
        <p:blipFill>
          <a:blip r:embed="rId30"/>
          <a:stretch>
            <a:fillRect/>
          </a:stretch>
        </p:blipFill>
        <p:spPr>
          <a:xfrm>
            <a:off x="1524000" y="992188"/>
            <a:ext cx="5943600" cy="4457700"/>
          </a:xfrm>
        </p:spPr>
      </p:pic>
      <p:sp>
        <p:nvSpPr>
          <p:cNvPr id="9" name="wd_createviscomp_section4_smartartgraphics_VF101888972最后我要演示如何使用SmartArt00:00:01.1-00:00:09.4"/>
          <p:cNvSpPr txBox="1"/>
          <p:nvPr>
            <p:custDataLst>
              <p:tags r:id="rId4"/>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Microsoft YaHei"/>
              </a:rPr>
              <a:t> 最后我要演示如何使用 </a:t>
            </a:r>
            <a:r>
              <a:rPr lang="en-US" altLang="zh-CN" smtClean="0">
                <a:solidFill>
                  <a:srgbClr val="FFFFFF"/>
                </a:solidFill>
                <a:latin typeface="Microsoft YaHei"/>
              </a:rPr>
              <a:t>SmartArt </a:t>
            </a:r>
            <a:r>
              <a:rPr lang="zh-CN" altLang="en-US" smtClean="0">
                <a:solidFill>
                  <a:srgbClr val="FFFFFF"/>
                </a:solidFill>
                <a:latin typeface="Microsoft YaHei"/>
              </a:rPr>
              <a:t>图形 在文档中添加功能强大而又简单的插图。</a:t>
            </a:r>
            <a:endParaRPr lang="en-US">
              <a:solidFill>
                <a:srgbClr val="FFFFFF"/>
              </a:solidFill>
              <a:latin typeface="Microsoft YaHei"/>
            </a:endParaRPr>
          </a:p>
        </p:txBody>
      </p:sp>
      <p:sp>
        <p:nvSpPr>
          <p:cNvPr id="10" name="wd_createviscomp_section4_smartartgraphics_VF101888972Word201000:00:09.5-00:00:13.8"/>
          <p:cNvSpPr txBox="1"/>
          <p:nvPr>
            <p:custDataLst>
              <p:tags r:id="rId5"/>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en-US" smtClean="0">
                <a:solidFill>
                  <a:srgbClr val="FFFFFF"/>
                </a:solidFill>
                <a:latin typeface="Microsoft YaHei"/>
              </a:rPr>
              <a:t> Word 2010 SmartArt </a:t>
            </a:r>
            <a:r>
              <a:rPr lang="ja-JP" altLang="en-US" smtClean="0">
                <a:solidFill>
                  <a:srgbClr val="FFFFFF"/>
                </a:solidFill>
                <a:latin typeface="Microsoft YaHei"/>
              </a:rPr>
              <a:t>图形提供许多不同的布局，</a:t>
            </a:r>
            <a:endParaRPr lang="en-US">
              <a:solidFill>
                <a:srgbClr val="FFFFFF"/>
              </a:solidFill>
              <a:latin typeface="Microsoft YaHei"/>
            </a:endParaRPr>
          </a:p>
        </p:txBody>
      </p:sp>
      <p:sp>
        <p:nvSpPr>
          <p:cNvPr id="11" name="wd_createviscomp_section4_smartartgraphics_VF101888972可以快速、简便和高效地以直观的方式传递信息。00:00:13.9-00:00:26.1"/>
          <p:cNvSpPr txBox="1"/>
          <p:nvPr>
            <p:custDataLst>
              <p:tags r:id="rId6"/>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Microsoft YaHei"/>
              </a:rPr>
              <a:t> 可以快速、简便和高效地以直观的方式传递信息。</a:t>
            </a:r>
            <a:endParaRPr lang="en-US">
              <a:solidFill>
                <a:srgbClr val="FFFFFF"/>
              </a:solidFill>
              <a:latin typeface="Microsoft YaHei"/>
            </a:endParaRPr>
          </a:p>
        </p:txBody>
      </p:sp>
      <p:sp>
        <p:nvSpPr>
          <p:cNvPr id="12" name="wd_createviscomp_section4_smartartgraphics_VF101888972首先在文档中单击现有的SmartArt00:00:26.2-00:00:31.7"/>
          <p:cNvSpPr txBox="1"/>
          <p:nvPr>
            <p:custDataLst>
              <p:tags r:id="rId7"/>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Microsoft YaHei"/>
              </a:rPr>
              <a:t> 首先在文档中单击现有的 </a:t>
            </a:r>
            <a:r>
              <a:rPr lang="en-US" altLang="zh-CN" smtClean="0">
                <a:solidFill>
                  <a:srgbClr val="FFFFFF"/>
                </a:solidFill>
                <a:latin typeface="Microsoft YaHei"/>
              </a:rPr>
              <a:t>SmartArt </a:t>
            </a:r>
            <a:r>
              <a:rPr lang="zh-CN" altLang="en-US" smtClean="0">
                <a:solidFill>
                  <a:srgbClr val="FFFFFF"/>
                </a:solidFill>
                <a:latin typeface="Microsoft YaHei"/>
              </a:rPr>
              <a:t>图形。</a:t>
            </a:r>
            <a:endParaRPr lang="en-US">
              <a:solidFill>
                <a:srgbClr val="FFFFFF"/>
              </a:solidFill>
              <a:latin typeface="Microsoft YaHei"/>
            </a:endParaRPr>
          </a:p>
        </p:txBody>
      </p:sp>
      <p:sp>
        <p:nvSpPr>
          <p:cNvPr id="13" name="wd_createviscomp_section4_smartartgraphics_VF101888972功能区显示“SmartArt工具”选项卡，00:00:31.8-00:00:42.0"/>
          <p:cNvSpPr txBox="1"/>
          <p:nvPr>
            <p:custDataLst>
              <p:tags r:id="rId8"/>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Microsoft YaHei"/>
              </a:rPr>
              <a:t> 功能区显示“</a:t>
            </a:r>
            <a:r>
              <a:rPr lang="en-US" altLang="zh-CN" smtClean="0">
                <a:solidFill>
                  <a:srgbClr val="FFFFFF"/>
                </a:solidFill>
                <a:latin typeface="Microsoft YaHei"/>
              </a:rPr>
              <a:t>SmartArt </a:t>
            </a:r>
            <a:r>
              <a:rPr lang="zh-CN" altLang="en-US" smtClean="0">
                <a:solidFill>
                  <a:srgbClr val="FFFFFF"/>
                </a:solidFill>
                <a:latin typeface="Microsoft YaHei"/>
              </a:rPr>
              <a:t>工具”选项卡， 下面有“设计”和“格式”两个选项卡。</a:t>
            </a:r>
            <a:endParaRPr lang="en-US">
              <a:solidFill>
                <a:srgbClr val="FFFFFF"/>
              </a:solidFill>
              <a:latin typeface="Microsoft YaHei"/>
            </a:endParaRPr>
          </a:p>
        </p:txBody>
      </p:sp>
      <p:sp>
        <p:nvSpPr>
          <p:cNvPr id="14" name="wd_createviscomp_section4_smartartgraphics_VF101888972这两个选项卡仅在选中SmartArt00:00:42.1-00:00:47.5"/>
          <p:cNvSpPr txBox="1"/>
          <p:nvPr>
            <p:custDataLst>
              <p:tags r:id="rId9"/>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Microsoft YaHei"/>
              </a:rPr>
              <a:t> 这两个选项卡仅在选中 </a:t>
            </a:r>
            <a:r>
              <a:rPr lang="en-US" altLang="zh-CN" smtClean="0">
                <a:solidFill>
                  <a:srgbClr val="FFFFFF"/>
                </a:solidFill>
                <a:latin typeface="Microsoft YaHei"/>
              </a:rPr>
              <a:t>SmartArt </a:t>
            </a:r>
            <a:r>
              <a:rPr lang="zh-CN" altLang="en-US" smtClean="0">
                <a:solidFill>
                  <a:srgbClr val="FFFFFF"/>
                </a:solidFill>
                <a:latin typeface="Microsoft YaHei"/>
              </a:rPr>
              <a:t>图形时显示。</a:t>
            </a:r>
            <a:endParaRPr lang="en-US">
              <a:solidFill>
                <a:srgbClr val="FFFFFF"/>
              </a:solidFill>
              <a:latin typeface="Microsoft YaHei"/>
            </a:endParaRPr>
          </a:p>
        </p:txBody>
      </p:sp>
      <p:sp>
        <p:nvSpPr>
          <p:cNvPr id="15" name="wd_createviscomp_section4_smartartgraphics_VF101888972在我的销售建议书中，我并没有使用文本来说明流程，00:00:47.6-00:00:53.3"/>
          <p:cNvSpPr txBox="1"/>
          <p:nvPr>
            <p:custDataLst>
              <p:tags r:id="rId10"/>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Microsoft YaHei"/>
              </a:rPr>
              <a:t> 在我的销售建议书中， 我并没有使用文本来说明流程，</a:t>
            </a:r>
            <a:endParaRPr lang="en-US">
              <a:solidFill>
                <a:srgbClr val="FFFFFF"/>
              </a:solidFill>
              <a:latin typeface="Microsoft YaHei"/>
            </a:endParaRPr>
          </a:p>
        </p:txBody>
      </p:sp>
      <p:sp>
        <p:nvSpPr>
          <p:cNvPr id="16" name="wd_createviscomp_section4_smartartgraphics_VF101888972而是使用“流程箭头”SmartArt图形。00:00:53.4-00:01:01.4"/>
          <p:cNvSpPr txBox="1"/>
          <p:nvPr>
            <p:custDataLst>
              <p:tags r:id="rId11"/>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ja-JP" altLang="en-US" smtClean="0">
                <a:solidFill>
                  <a:srgbClr val="FFFFFF"/>
                </a:solidFill>
                <a:latin typeface="Microsoft YaHei"/>
              </a:rPr>
              <a:t> 而是使用“流程箭头”</a:t>
            </a:r>
            <a:r>
              <a:rPr lang="en-US" smtClean="0">
                <a:solidFill>
                  <a:srgbClr val="FFFFFF"/>
                </a:solidFill>
                <a:latin typeface="Microsoft YaHei"/>
              </a:rPr>
              <a:t>SmartArt </a:t>
            </a:r>
            <a:r>
              <a:rPr lang="ja-JP" altLang="en-US" smtClean="0">
                <a:solidFill>
                  <a:srgbClr val="FFFFFF"/>
                </a:solidFill>
                <a:latin typeface="Microsoft YaHei"/>
              </a:rPr>
              <a:t>图形。</a:t>
            </a:r>
            <a:endParaRPr lang="en-US">
              <a:solidFill>
                <a:srgbClr val="FFFFFF"/>
              </a:solidFill>
              <a:latin typeface="Microsoft YaHei"/>
            </a:endParaRPr>
          </a:p>
        </p:txBody>
      </p:sp>
      <p:sp>
        <p:nvSpPr>
          <p:cNvPr id="17" name="wd_createviscomp_section4_smartartgraphics_VF101888972我认为效果要比使用文本好的多。00:01:01.5-00:01:04.6"/>
          <p:cNvSpPr txBox="1"/>
          <p:nvPr>
            <p:custDataLst>
              <p:tags r:id="rId12"/>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Microsoft YaHei"/>
              </a:rPr>
              <a:t> 我认为效果要比使用文本好的多。</a:t>
            </a:r>
            <a:endParaRPr lang="en-US">
              <a:solidFill>
                <a:srgbClr val="FFFFFF"/>
              </a:solidFill>
              <a:latin typeface="Microsoft YaHei"/>
            </a:endParaRPr>
          </a:p>
        </p:txBody>
      </p:sp>
      <p:sp>
        <p:nvSpPr>
          <p:cNvPr id="18" name="wd_createviscomp_section4_smartartgraphics_VF101888972有许多非常不错的SmartArt00:01:04.7-00:01:12.0"/>
          <p:cNvSpPr txBox="1"/>
          <p:nvPr>
            <p:custDataLst>
              <p:tags r:id="rId13"/>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Microsoft YaHei"/>
              </a:rPr>
              <a:t> 有许多非常不错的 </a:t>
            </a:r>
            <a:r>
              <a:rPr lang="en-US" altLang="zh-CN" smtClean="0">
                <a:solidFill>
                  <a:srgbClr val="FFFFFF"/>
                </a:solidFill>
                <a:latin typeface="Microsoft YaHei"/>
              </a:rPr>
              <a:t>SmartArt </a:t>
            </a:r>
            <a:r>
              <a:rPr lang="zh-CN" altLang="en-US" smtClean="0">
                <a:solidFill>
                  <a:srgbClr val="FFFFFF"/>
                </a:solidFill>
                <a:latin typeface="Microsoft YaHei"/>
              </a:rPr>
              <a:t>图形 可供我选择用来说明流程。</a:t>
            </a:r>
            <a:endParaRPr lang="en-US">
              <a:solidFill>
                <a:srgbClr val="FFFFFF"/>
              </a:solidFill>
              <a:latin typeface="Microsoft YaHei"/>
            </a:endParaRPr>
          </a:p>
        </p:txBody>
      </p:sp>
      <p:sp>
        <p:nvSpPr>
          <p:cNvPr id="19" name="wd_createviscomp_section4_smartartgraphics_VF101888972我想了解这些SmartArt00:01:12.1-00:01:18.8"/>
          <p:cNvSpPr txBox="1"/>
          <p:nvPr>
            <p:custDataLst>
              <p:tags r:id="rId14"/>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ja-JP" altLang="en-US" smtClean="0">
                <a:solidFill>
                  <a:srgbClr val="FFFFFF"/>
                </a:solidFill>
                <a:latin typeface="Microsoft YaHei"/>
              </a:rPr>
              <a:t> 我想了解这些 </a:t>
            </a:r>
            <a:r>
              <a:rPr lang="en-US" smtClean="0">
                <a:solidFill>
                  <a:srgbClr val="FFFFFF"/>
                </a:solidFill>
                <a:latin typeface="Microsoft YaHei"/>
              </a:rPr>
              <a:t>SmartArt </a:t>
            </a:r>
            <a:r>
              <a:rPr lang="ja-JP" altLang="en-US" smtClean="0">
                <a:solidFill>
                  <a:srgbClr val="FFFFFF"/>
                </a:solidFill>
                <a:latin typeface="Microsoft YaHei"/>
              </a:rPr>
              <a:t>图形中是否有更合适的。</a:t>
            </a:r>
            <a:endParaRPr lang="en-US">
              <a:solidFill>
                <a:srgbClr val="FFFFFF"/>
              </a:solidFill>
              <a:latin typeface="Microsoft YaHei"/>
            </a:endParaRPr>
          </a:p>
        </p:txBody>
      </p:sp>
      <p:sp>
        <p:nvSpPr>
          <p:cNvPr id="20" name="wd_createviscomp_section4_smartartgraphics_VF101888972使用“实时预览”可以预览不同布局显示数据的方式。00:01:18.9-00:01:31.5"/>
          <p:cNvSpPr txBox="1"/>
          <p:nvPr>
            <p:custDataLst>
              <p:tags r:id="rId15"/>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Microsoft YaHei"/>
              </a:rPr>
              <a:t> 使用“实时预览”可以预览不同布局显示数据的方式。</a:t>
            </a:r>
            <a:endParaRPr lang="en-US">
              <a:solidFill>
                <a:srgbClr val="FFFFFF"/>
              </a:solidFill>
              <a:latin typeface="Microsoft YaHei"/>
            </a:endParaRPr>
          </a:p>
        </p:txBody>
      </p:sp>
      <p:sp>
        <p:nvSpPr>
          <p:cNvPr id="21" name="wd_createviscomp_section4_smartartgraphics_VF101888972“图片重点流程”这个SmartArt00:01:31.6-00:01:36.9"/>
          <p:cNvSpPr txBox="1"/>
          <p:nvPr>
            <p:custDataLst>
              <p:tags r:id="rId16"/>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Microsoft YaHei"/>
              </a:rPr>
              <a:t> “图片重点流程”这个 </a:t>
            </a:r>
            <a:r>
              <a:rPr lang="en-US" altLang="zh-CN" smtClean="0">
                <a:solidFill>
                  <a:srgbClr val="FFFFFF"/>
                </a:solidFill>
                <a:latin typeface="Microsoft YaHei"/>
              </a:rPr>
              <a:t>SmartArt </a:t>
            </a:r>
            <a:r>
              <a:rPr lang="zh-CN" altLang="en-US" smtClean="0">
                <a:solidFill>
                  <a:srgbClr val="FFFFFF"/>
                </a:solidFill>
                <a:latin typeface="Microsoft YaHei"/>
              </a:rPr>
              <a:t>图形怎样？</a:t>
            </a:r>
            <a:endParaRPr lang="en-US">
              <a:solidFill>
                <a:srgbClr val="FFFFFF"/>
              </a:solidFill>
              <a:latin typeface="Microsoft YaHei"/>
            </a:endParaRPr>
          </a:p>
        </p:txBody>
      </p:sp>
      <p:sp>
        <p:nvSpPr>
          <p:cNvPr id="22" name="wd_createviscomp_section4_smartartgraphics_VF101888972向SmartArt00:01:37.0-00:01:46.6"/>
          <p:cNvSpPr txBox="1"/>
          <p:nvPr>
            <p:custDataLst>
              <p:tags r:id="rId17"/>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ja-JP" altLang="en-US" smtClean="0">
                <a:solidFill>
                  <a:srgbClr val="FFFFFF"/>
                </a:solidFill>
                <a:latin typeface="Microsoft YaHei"/>
              </a:rPr>
              <a:t> 向 </a:t>
            </a:r>
            <a:r>
              <a:rPr lang="en-US" smtClean="0">
                <a:solidFill>
                  <a:srgbClr val="FFFFFF"/>
                </a:solidFill>
                <a:latin typeface="Microsoft YaHei"/>
              </a:rPr>
              <a:t>SmartArt </a:t>
            </a:r>
            <a:r>
              <a:rPr lang="ja-JP" altLang="en-US" smtClean="0">
                <a:solidFill>
                  <a:srgbClr val="FFFFFF"/>
                </a:solidFill>
                <a:latin typeface="Microsoft YaHei"/>
              </a:rPr>
              <a:t>图形添加图片很不错。</a:t>
            </a:r>
            <a:endParaRPr lang="en-US">
              <a:solidFill>
                <a:srgbClr val="FFFFFF"/>
              </a:solidFill>
              <a:latin typeface="Microsoft YaHei"/>
            </a:endParaRPr>
          </a:p>
        </p:txBody>
      </p:sp>
      <p:sp>
        <p:nvSpPr>
          <p:cNvPr id="23" name="wd_createviscomp_section4_smartartgraphics_VF101888972我可以单击SmartArt00:01:46.7-00:01:59.8"/>
          <p:cNvSpPr txBox="1"/>
          <p:nvPr>
            <p:custDataLst>
              <p:tags r:id="rId18"/>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Microsoft YaHei"/>
              </a:rPr>
              <a:t> 我可以单击 </a:t>
            </a:r>
            <a:r>
              <a:rPr lang="en-US" altLang="zh-CN" smtClean="0">
                <a:solidFill>
                  <a:srgbClr val="FFFFFF"/>
                </a:solidFill>
                <a:latin typeface="Microsoft YaHei"/>
              </a:rPr>
              <a:t>SmartArt </a:t>
            </a:r>
            <a:r>
              <a:rPr lang="zh-CN" altLang="en-US" smtClean="0">
                <a:solidFill>
                  <a:srgbClr val="FFFFFF"/>
                </a:solidFill>
                <a:latin typeface="Microsoft YaHei"/>
              </a:rPr>
              <a:t>图形中的图片占位符， 然后选择要插入的图像。</a:t>
            </a:r>
            <a:endParaRPr lang="en-US">
              <a:solidFill>
                <a:srgbClr val="FFFFFF"/>
              </a:solidFill>
              <a:latin typeface="Microsoft YaHei"/>
            </a:endParaRPr>
          </a:p>
        </p:txBody>
      </p:sp>
      <p:sp>
        <p:nvSpPr>
          <p:cNvPr id="24" name="wd_createviscomp_section4_smartartgraphics_VF101888972此图片的确增强SmartArt00:01:59.9-00:02:04.8"/>
          <p:cNvSpPr txBox="1"/>
          <p:nvPr>
            <p:custDataLst>
              <p:tags r:id="rId19"/>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ja-JP" altLang="en-US" smtClean="0">
                <a:solidFill>
                  <a:srgbClr val="FFFFFF"/>
                </a:solidFill>
                <a:latin typeface="Microsoft YaHei"/>
              </a:rPr>
              <a:t> 此图片的确增强 </a:t>
            </a:r>
            <a:r>
              <a:rPr lang="en-US" smtClean="0">
                <a:solidFill>
                  <a:srgbClr val="FFFFFF"/>
                </a:solidFill>
                <a:latin typeface="Microsoft YaHei"/>
              </a:rPr>
              <a:t>SmartArt </a:t>
            </a:r>
            <a:r>
              <a:rPr lang="ja-JP" altLang="en-US" smtClean="0">
                <a:solidFill>
                  <a:srgbClr val="FFFFFF"/>
                </a:solidFill>
                <a:latin typeface="Microsoft YaHei"/>
              </a:rPr>
              <a:t>图形这一部分的效果。</a:t>
            </a:r>
            <a:endParaRPr lang="en-US">
              <a:solidFill>
                <a:srgbClr val="FFFFFF"/>
              </a:solidFill>
              <a:latin typeface="Microsoft YaHei"/>
            </a:endParaRPr>
          </a:p>
        </p:txBody>
      </p:sp>
      <p:sp>
        <p:nvSpPr>
          <p:cNvPr id="25" name="wd_createviscomp_section4_smartartgraphics_VF101888972如果需要添加其他图片，也非常方便，可以单击00:02:04.9-00:02:08.6"/>
          <p:cNvSpPr txBox="1"/>
          <p:nvPr>
            <p:custDataLst>
              <p:tags r:id="rId20"/>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Microsoft YaHei"/>
              </a:rPr>
              <a:t> 如果需要添加其他图片， 也非常方便，可以单击</a:t>
            </a:r>
            <a:endParaRPr lang="en-US">
              <a:solidFill>
                <a:srgbClr val="FFFFFF"/>
              </a:solidFill>
              <a:latin typeface="Microsoft YaHei"/>
            </a:endParaRPr>
          </a:p>
        </p:txBody>
      </p:sp>
      <p:sp>
        <p:nvSpPr>
          <p:cNvPr id="26" name="wd_createviscomp_section4_smartartgraphics_VF101888972图片占位符并且插入图像，就像刚才我操作的那样。00:02:08.7-00:02:18.8"/>
          <p:cNvSpPr txBox="1"/>
          <p:nvPr>
            <p:custDataLst>
              <p:tags r:id="rId21"/>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Microsoft YaHei"/>
              </a:rPr>
              <a:t> 图片占位符并且插入图像， 就像刚才我操作的那样。</a:t>
            </a:r>
            <a:endParaRPr lang="en-US">
              <a:solidFill>
                <a:srgbClr val="FFFFFF"/>
              </a:solidFill>
              <a:latin typeface="Microsoft YaHei"/>
            </a:endParaRPr>
          </a:p>
        </p:txBody>
      </p:sp>
      <p:sp>
        <p:nvSpPr>
          <p:cNvPr id="27" name="wd_createviscomp_section4_smartartgraphics_VF101888972现在，假定我要说明一些不是顺序型的流程。00:02:18.9-00:02:24.4"/>
          <p:cNvSpPr txBox="1"/>
          <p:nvPr>
            <p:custDataLst>
              <p:tags r:id="rId22"/>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Microsoft YaHei"/>
              </a:rPr>
              <a:t> 现在，假定我要说明一些不是顺序型的流程。</a:t>
            </a:r>
            <a:endParaRPr lang="en-US">
              <a:solidFill>
                <a:srgbClr val="FFFFFF"/>
              </a:solidFill>
              <a:latin typeface="Microsoft YaHei"/>
            </a:endParaRPr>
          </a:p>
        </p:txBody>
      </p:sp>
      <p:sp>
        <p:nvSpPr>
          <p:cNvPr id="28" name="wd_createviscomp_section4_smartartgraphics_VF101888972有许多种其他类别的SmartArt00:02:24.5-00:02:32.0"/>
          <p:cNvSpPr txBox="1"/>
          <p:nvPr>
            <p:custDataLst>
              <p:tags r:id="rId23"/>
            </p:custDataLst>
          </p:nvPr>
        </p:nvSpPr>
        <p:spPr>
          <a:xfrm>
            <a:off x="1524000" y="5175568"/>
            <a:ext cx="5943600" cy="27432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Microsoft YaHei"/>
              </a:rPr>
              <a:t> 有许多种其他类别的 </a:t>
            </a:r>
            <a:r>
              <a:rPr lang="en-US" altLang="zh-CN" smtClean="0">
                <a:solidFill>
                  <a:srgbClr val="FFFFFF"/>
                </a:solidFill>
                <a:latin typeface="Microsoft YaHei"/>
              </a:rPr>
              <a:t>SmartArt </a:t>
            </a:r>
            <a:r>
              <a:rPr lang="zh-CN" altLang="en-US" smtClean="0">
                <a:solidFill>
                  <a:srgbClr val="FFFFFF"/>
                </a:solidFill>
                <a:latin typeface="Microsoft YaHei"/>
              </a:rPr>
              <a:t>图形可以选择。</a:t>
            </a:r>
            <a:endParaRPr lang="en-US">
              <a:solidFill>
                <a:srgbClr val="FFFFFF"/>
              </a:solidFill>
              <a:latin typeface="Microsoft YaHei"/>
            </a:endParaRPr>
          </a:p>
        </p:txBody>
      </p:sp>
      <p:sp>
        <p:nvSpPr>
          <p:cNvPr id="29" name="wd_createviscomp_section4_smartartgraphics_VF101888972例如，如果要说明连续流程，可以从“循环”类别中选择00:02:32.1-00:02:41.4"/>
          <p:cNvSpPr txBox="1"/>
          <p:nvPr>
            <p:custDataLst>
              <p:tags r:id="rId24"/>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Microsoft YaHei"/>
              </a:rPr>
              <a:t> 例如，如果要说明连续流程， 可以从“循环”类别中选择 </a:t>
            </a:r>
            <a:r>
              <a:rPr lang="en-US" altLang="zh-CN" smtClean="0">
                <a:solidFill>
                  <a:srgbClr val="FFFFFF"/>
                </a:solidFill>
                <a:latin typeface="Microsoft YaHei"/>
              </a:rPr>
              <a:t>SmartArt </a:t>
            </a:r>
            <a:r>
              <a:rPr lang="zh-CN" altLang="en-US" smtClean="0">
                <a:solidFill>
                  <a:srgbClr val="FFFFFF"/>
                </a:solidFill>
                <a:latin typeface="Microsoft YaHei"/>
              </a:rPr>
              <a:t>图形；</a:t>
            </a:r>
            <a:endParaRPr lang="en-US">
              <a:solidFill>
                <a:srgbClr val="FFFFFF"/>
              </a:solidFill>
              <a:latin typeface="Microsoft YaHei"/>
            </a:endParaRPr>
          </a:p>
        </p:txBody>
      </p:sp>
      <p:sp>
        <p:nvSpPr>
          <p:cNvPr id="30" name="wd_createviscomp_section4_smartartgraphics_VF101888972如果要显示部分与整体的关系，可以从“矩阵”类别中选择00:02:41.5-00:02:49.8"/>
          <p:cNvSpPr txBox="1"/>
          <p:nvPr>
            <p:custDataLst>
              <p:tags r:id="rId25"/>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Microsoft YaHei"/>
              </a:rPr>
              <a:t> 如果要显示部分与整体的关系， 可以从“矩阵”类别中选择 </a:t>
            </a:r>
            <a:r>
              <a:rPr lang="en-US" altLang="zh-CN" smtClean="0">
                <a:solidFill>
                  <a:srgbClr val="FFFFFF"/>
                </a:solidFill>
                <a:latin typeface="Microsoft YaHei"/>
              </a:rPr>
              <a:t>SmartArt </a:t>
            </a:r>
            <a:r>
              <a:rPr lang="zh-CN" altLang="en-US" smtClean="0">
                <a:solidFill>
                  <a:srgbClr val="FFFFFF"/>
                </a:solidFill>
                <a:latin typeface="Microsoft YaHei"/>
              </a:rPr>
              <a:t>图形。</a:t>
            </a:r>
            <a:endParaRPr lang="en-US">
              <a:solidFill>
                <a:srgbClr val="FFFFFF"/>
              </a:solidFill>
              <a:latin typeface="Microsoft YaHei"/>
            </a:endParaRPr>
          </a:p>
        </p:txBody>
      </p:sp>
      <p:sp>
        <p:nvSpPr>
          <p:cNvPr id="31" name="wd_createviscomp_section4_smartartgraphics_VF101888972新的SmartArt00:02:49.9-00:03:03.8"/>
          <p:cNvSpPr txBox="1"/>
          <p:nvPr>
            <p:custDataLst>
              <p:tags r:id="rId26"/>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ja-JP" altLang="en-US" smtClean="0">
                <a:solidFill>
                  <a:srgbClr val="FFFFFF"/>
                </a:solidFill>
                <a:latin typeface="Microsoft YaHei"/>
              </a:rPr>
              <a:t> 新的 </a:t>
            </a:r>
            <a:r>
              <a:rPr lang="en-US" smtClean="0">
                <a:solidFill>
                  <a:srgbClr val="FFFFFF"/>
                </a:solidFill>
                <a:latin typeface="Microsoft YaHei"/>
              </a:rPr>
              <a:t>SmartArt </a:t>
            </a:r>
            <a:r>
              <a:rPr lang="ja-JP" altLang="en-US" smtClean="0">
                <a:solidFill>
                  <a:srgbClr val="FFFFFF"/>
                </a:solidFill>
                <a:latin typeface="Microsoft YaHei"/>
              </a:rPr>
              <a:t>图形定期从 </a:t>
            </a:r>
            <a:r>
              <a:rPr lang="en-US" smtClean="0">
                <a:solidFill>
                  <a:srgbClr val="FFFFFF"/>
                </a:solidFill>
                <a:latin typeface="Microsoft YaHei"/>
              </a:rPr>
              <a:t>Office.com </a:t>
            </a:r>
            <a:r>
              <a:rPr lang="ja-JP" altLang="en-US" smtClean="0">
                <a:solidFill>
                  <a:srgbClr val="FFFFFF"/>
                </a:solidFill>
                <a:latin typeface="Microsoft YaHei"/>
              </a:rPr>
              <a:t>添加到 </a:t>
            </a:r>
            <a:r>
              <a:rPr lang="en-US" smtClean="0">
                <a:solidFill>
                  <a:srgbClr val="FFFFFF"/>
                </a:solidFill>
                <a:latin typeface="Microsoft YaHei"/>
              </a:rPr>
              <a:t>SmartArt </a:t>
            </a:r>
            <a:r>
              <a:rPr lang="ja-JP" altLang="en-US" smtClean="0">
                <a:solidFill>
                  <a:srgbClr val="FFFFFF"/>
                </a:solidFill>
                <a:latin typeface="Microsoft YaHei"/>
              </a:rPr>
              <a:t>库中。</a:t>
            </a:r>
            <a:endParaRPr lang="en-US">
              <a:solidFill>
                <a:srgbClr val="FFFFFF"/>
              </a:solidFill>
              <a:latin typeface="Microsoft YaHei"/>
            </a:endParaRPr>
          </a:p>
        </p:txBody>
      </p:sp>
      <p:sp>
        <p:nvSpPr>
          <p:cNvPr id="32" name="wd_createviscomp_section4_smartartgraphics_VF101888972您已观看Word00:03:03.9-00:03:12.0"/>
          <p:cNvSpPr txBox="1"/>
          <p:nvPr>
            <p:custDataLst>
              <p:tags r:id="rId27"/>
            </p:custDataLst>
          </p:nvPr>
        </p:nvSpPr>
        <p:spPr>
          <a:xfrm>
            <a:off x="1524000" y="4901248"/>
            <a:ext cx="5943600" cy="548640"/>
          </a:xfrm>
          <a:prstGeom prst="rect">
            <a:avLst/>
          </a:prstGeom>
          <a:solidFill>
            <a:srgbClr val="000000">
              <a:alpha val="50000"/>
            </a:srgbClr>
          </a:solidFill>
        </p:spPr>
        <p:txBody>
          <a:bodyPr vert="horz" tIns="0" bIns="0" rtlCol="0">
            <a:noAutofit/>
          </a:bodyPr>
          <a:lstStyle/>
          <a:p>
            <a:r>
              <a:rPr lang="zh-CN" altLang="en-US" smtClean="0">
                <a:solidFill>
                  <a:srgbClr val="FFFFFF"/>
                </a:solidFill>
                <a:latin typeface="Microsoft YaHei"/>
              </a:rPr>
              <a:t> 您已观看 </a:t>
            </a:r>
            <a:r>
              <a:rPr lang="en-US" altLang="zh-CN" smtClean="0">
                <a:solidFill>
                  <a:srgbClr val="FFFFFF"/>
                </a:solidFill>
                <a:latin typeface="Microsoft YaHei"/>
              </a:rPr>
              <a:t>Word 2010 </a:t>
            </a:r>
            <a:r>
              <a:rPr lang="zh-CN" altLang="en-US" smtClean="0">
                <a:solidFill>
                  <a:srgbClr val="FFFFFF"/>
                </a:solidFill>
                <a:latin typeface="Microsoft YaHei"/>
              </a:rPr>
              <a:t>中新功能的使用，自己动手练习一下吧。</a:t>
            </a:r>
            <a:endParaRPr lang="en-US">
              <a:solidFill>
                <a:srgbClr val="FFFFFF"/>
              </a:solidFill>
              <a:latin typeface="Microsoft YaHei"/>
            </a:endParaRPr>
          </a:p>
        </p:txBody>
      </p:sp>
    </p:spTree>
    <p:extLst>
      <p:ext uri="{BB962C8B-B14F-4D97-AF65-F5344CB8AC3E}">
        <p14:creationId xmlns:p14="http://schemas.microsoft.com/office/powerpoint/2010/main" val="26806784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anim calcmode="lin" valueType="num">
                                          <p:cBhvr>
                                            <p:cTn id="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5"/>
                                            </p:tgtEl>
                                          </p:cBhvr>
                                        </p:cmd>
                                      </p:childTnLst>
                                    </p:cTn>
                                  </p:par>
                                </p:childTnLst>
                              </p:cTn>
                            </p:par>
                          </p:childTnLst>
                        </p:cTn>
                      </p:par>
                    </p:childTnLst>
                  </p:cTn>
                  <p:nextCondLst>
                    <p:cond evt="onClick" delay="0">
                      <p:tgtEl>
                        <p:spTgt spid="5"/>
                      </p:tgtEl>
                    </p:cond>
                  </p:nextCondLst>
                </p:seq>
                <p:video>
                  <p:cMediaNode vol="80000">
                    <p:cTn id="15" fill="hold" display="0">
                      <p:stCondLst>
                        <p:cond delay="indefinite"/>
                      </p:stCondLst>
                    </p:cTn>
                    <p:tgtEl>
                      <p:spTgt spid="5"/>
                    </p:tgtEl>
                  </p:cMediaNode>
                </p:video>
                <p:seq concurrent="1" nextAc="seek">
                  <p:cTn id="16" restart="whenNotActive" fill="hold" evtFilter="cancelBubble" nodeType="interactiveSeq">
                    <p:stCondLst>
                      <p:cond evt="onMediaBookmark" delay="0">
                        <p:tgtEl>
                          <p14:bmkTgt spid="5" bmkName="wd_createviscomp_section4_smartartgraphics_VF10188897200:00:01.1"/>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200"/>
                                            <p:tgtEl>
                                              <p:spTgt spid="9"/>
                                            </p:tgtEl>
                                          </p:cBhvr>
                                        </p:animEffect>
                                      </p:childTnLst>
                                    </p:cTn>
                                  </p:par>
                                </p:childTnLst>
                              </p:cTn>
                            </p:par>
                          </p:childTnLst>
                        </p:cTn>
                      </p:par>
                    </p:childTnLst>
                  </p:cTn>
                  <p:nextCondLst>
                    <p:cond evt="onMediaBookmark" delay="0">
                      <p:tgtEl>
                        <p14:bmkTgt spid="5" bmkName="wd_createviscomp_section4_smartartgraphics_VF10188897200:00:01.1"/>
                      </p:tgtEl>
                    </p:cond>
                  </p:nextCondLst>
                </p:seq>
                <p:seq concurrent="1" nextAc="seek">
                  <p:cTn id="22" restart="whenNotActive" fill="hold" evtFilter="cancelBubble" nodeType="interactiveSeq">
                    <p:stCondLst>
                      <p:cond evt="onMediaBookmark" delay="0">
                        <p:tgtEl>
                          <p14:bmkTgt spid="5" bmkName="wd_createviscomp_section4_smartartgraphics_VF10188897200:00:09.4"/>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grpId="1" nodeType="withEffect">
                                      <p:stCondLst>
                                        <p:cond delay="0"/>
                                      </p:stCondLst>
                                      <p:childTnLst>
                                        <p:animEffect transition="out" filter="fade">
                                          <p:cBhvr>
                                            <p:cTn id="26" dur="200"/>
                                            <p:tgtEl>
                                              <p:spTgt spid="9"/>
                                            </p:tgtEl>
                                          </p:cBhvr>
                                        </p:animEffect>
                                        <p:set>
                                          <p:cBhvr>
                                            <p:cTn id="27" dur="1" fill="hold">
                                              <p:stCondLst>
                                                <p:cond delay="199"/>
                                              </p:stCondLst>
                                            </p:cTn>
                                            <p:tgtEl>
                                              <p:spTgt spid="9"/>
                                            </p:tgtEl>
                                            <p:attrNameLst>
                                              <p:attrName>style.visibility</p:attrName>
                                            </p:attrNameLst>
                                          </p:cBhvr>
                                          <p:to>
                                            <p:strVal val="hidden"/>
                                          </p:to>
                                        </p:set>
                                      </p:childTnLst>
                                    </p:cTn>
                                  </p:par>
                                </p:childTnLst>
                              </p:cTn>
                            </p:par>
                          </p:childTnLst>
                        </p:cTn>
                      </p:par>
                    </p:childTnLst>
                  </p:cTn>
                  <p:nextCondLst>
                    <p:cond evt="onMediaBookmark" delay="0">
                      <p:tgtEl>
                        <p14:bmkTgt spid="5" bmkName="wd_createviscomp_section4_smartartgraphics_VF10188897200:00:09.4"/>
                      </p:tgtEl>
                    </p:cond>
                  </p:nextCondLst>
                </p:seq>
                <p:seq concurrent="1" nextAc="seek">
                  <p:cTn id="28" restart="whenNotActive" fill="hold" evtFilter="cancelBubble" nodeType="interactiveSeq">
                    <p:stCondLst>
                      <p:cond evt="onMediaBookmark" delay="0">
                        <p:tgtEl>
                          <p14:bmkTgt spid="5" bmkName="wd_createviscomp_section4_smartartgraphics_VF10188897200:00:09.5"/>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200"/>
                                            <p:tgtEl>
                                              <p:spTgt spid="10"/>
                                            </p:tgtEl>
                                          </p:cBhvr>
                                        </p:animEffect>
                                      </p:childTnLst>
                                    </p:cTn>
                                  </p:par>
                                </p:childTnLst>
                              </p:cTn>
                            </p:par>
                          </p:childTnLst>
                        </p:cTn>
                      </p:par>
                    </p:childTnLst>
                  </p:cTn>
                  <p:nextCondLst>
                    <p:cond evt="onMediaBookmark" delay="0">
                      <p:tgtEl>
                        <p14:bmkTgt spid="5" bmkName="wd_createviscomp_section4_smartartgraphics_VF10188897200:00:09.5"/>
                      </p:tgtEl>
                    </p:cond>
                  </p:nextCondLst>
                </p:seq>
                <p:seq concurrent="1" nextAc="seek">
                  <p:cTn id="34" restart="whenNotActive" fill="hold" evtFilter="cancelBubble" nodeType="interactiveSeq">
                    <p:stCondLst>
                      <p:cond evt="onMediaBookmark" delay="0">
                        <p:tgtEl>
                          <p14:bmkTgt spid="5" bmkName="wd_createviscomp_section4_smartartgraphics_VF10188897200:00:13.8"/>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withEffect">
                                      <p:stCondLst>
                                        <p:cond delay="0"/>
                                      </p:stCondLst>
                                      <p:childTnLst>
                                        <p:animEffect transition="out" filter="fade">
                                          <p:cBhvr>
                                            <p:cTn id="38" dur="200"/>
                                            <p:tgtEl>
                                              <p:spTgt spid="10"/>
                                            </p:tgtEl>
                                          </p:cBhvr>
                                        </p:animEffect>
                                        <p:set>
                                          <p:cBhvr>
                                            <p:cTn id="39" dur="1" fill="hold">
                                              <p:stCondLst>
                                                <p:cond delay="199"/>
                                              </p:stCondLst>
                                            </p:cTn>
                                            <p:tgtEl>
                                              <p:spTgt spid="10"/>
                                            </p:tgtEl>
                                            <p:attrNameLst>
                                              <p:attrName>style.visibility</p:attrName>
                                            </p:attrNameLst>
                                          </p:cBhvr>
                                          <p:to>
                                            <p:strVal val="hidden"/>
                                          </p:to>
                                        </p:set>
                                      </p:childTnLst>
                                    </p:cTn>
                                  </p:par>
                                </p:childTnLst>
                              </p:cTn>
                            </p:par>
                          </p:childTnLst>
                        </p:cTn>
                      </p:par>
                    </p:childTnLst>
                  </p:cTn>
                  <p:nextCondLst>
                    <p:cond evt="onMediaBookmark" delay="0">
                      <p:tgtEl>
                        <p14:bmkTgt spid="5" bmkName="wd_createviscomp_section4_smartartgraphics_VF10188897200:00:13.8"/>
                      </p:tgtEl>
                    </p:cond>
                  </p:nextCondLst>
                </p:seq>
                <p:seq concurrent="1" nextAc="seek">
                  <p:cTn id="40" restart="whenNotActive" fill="hold" evtFilter="cancelBubble" nodeType="interactiveSeq">
                    <p:stCondLst>
                      <p:cond evt="onMediaBookmark" delay="0">
                        <p:tgtEl>
                          <p14:bmkTgt spid="5" bmkName="wd_createviscomp_section4_smartartgraphics_VF10188897200:00:13.9"/>
                        </p:tgtEl>
                      </p:cond>
                    </p:stCondLst>
                    <p:endSync evt="end" delay="0">
                      <p:rtn val="all"/>
                    </p:endSync>
                    <p:childTnLst>
                      <p:par>
                        <p:cTn id="41" fill="hold">
                          <p:stCondLst>
                            <p:cond delay="0"/>
                          </p:stCondLst>
                          <p:childTnLst>
                            <p:par>
                              <p:cTn id="42" fill="hold">
                                <p:stCondLst>
                                  <p:cond delay="0"/>
                                </p:stCondLst>
                                <p:childTnLst>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200"/>
                                            <p:tgtEl>
                                              <p:spTgt spid="11"/>
                                            </p:tgtEl>
                                          </p:cBhvr>
                                        </p:animEffect>
                                      </p:childTnLst>
                                    </p:cTn>
                                  </p:par>
                                </p:childTnLst>
                              </p:cTn>
                            </p:par>
                          </p:childTnLst>
                        </p:cTn>
                      </p:par>
                    </p:childTnLst>
                  </p:cTn>
                  <p:nextCondLst>
                    <p:cond evt="onMediaBookmark" delay="0">
                      <p:tgtEl>
                        <p14:bmkTgt spid="5" bmkName="wd_createviscomp_section4_smartartgraphics_VF10188897200:00:13.9"/>
                      </p:tgtEl>
                    </p:cond>
                  </p:nextCondLst>
                </p:seq>
                <p:seq concurrent="1" nextAc="seek">
                  <p:cTn id="46" restart="whenNotActive" fill="hold" evtFilter="cancelBubble" nodeType="interactiveSeq">
                    <p:stCondLst>
                      <p:cond evt="onMediaBookmark" delay="0">
                        <p:tgtEl>
                          <p14:bmkTgt spid="5" bmkName="wd_createviscomp_section4_smartartgraphics_VF10188897200:00:26.1"/>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withEffect">
                                      <p:stCondLst>
                                        <p:cond delay="0"/>
                                      </p:stCondLst>
                                      <p:childTnLst>
                                        <p:animEffect transition="out" filter="fade">
                                          <p:cBhvr>
                                            <p:cTn id="50" dur="200"/>
                                            <p:tgtEl>
                                              <p:spTgt spid="11"/>
                                            </p:tgtEl>
                                          </p:cBhvr>
                                        </p:animEffect>
                                        <p:set>
                                          <p:cBhvr>
                                            <p:cTn id="51" dur="1" fill="hold">
                                              <p:stCondLst>
                                                <p:cond delay="199"/>
                                              </p:stCondLst>
                                            </p:cTn>
                                            <p:tgtEl>
                                              <p:spTgt spid="11"/>
                                            </p:tgtEl>
                                            <p:attrNameLst>
                                              <p:attrName>style.visibility</p:attrName>
                                            </p:attrNameLst>
                                          </p:cBhvr>
                                          <p:to>
                                            <p:strVal val="hidden"/>
                                          </p:to>
                                        </p:set>
                                      </p:childTnLst>
                                    </p:cTn>
                                  </p:par>
                                </p:childTnLst>
                              </p:cTn>
                            </p:par>
                          </p:childTnLst>
                        </p:cTn>
                      </p:par>
                    </p:childTnLst>
                  </p:cTn>
                  <p:nextCondLst>
                    <p:cond evt="onMediaBookmark" delay="0">
                      <p:tgtEl>
                        <p14:bmkTgt spid="5" bmkName="wd_createviscomp_section4_smartartgraphics_VF10188897200:00:26.1"/>
                      </p:tgtEl>
                    </p:cond>
                  </p:nextCondLst>
                </p:seq>
                <p:seq concurrent="1" nextAc="seek">
                  <p:cTn id="52" restart="whenNotActive" fill="hold" evtFilter="cancelBubble" nodeType="interactiveSeq">
                    <p:stCondLst>
                      <p:cond evt="onMediaBookmark" delay="0">
                        <p:tgtEl>
                          <p14:bmkTgt spid="5" bmkName="wd_createviscomp_section4_smartartgraphics_VF10188897200:00:26.2"/>
                        </p:tgtEl>
                      </p:cond>
                    </p:stCondLst>
                    <p:endSync evt="end" delay="0">
                      <p:rtn val="all"/>
                    </p:endSync>
                    <p:childTnLst>
                      <p:par>
                        <p:cTn id="53" fill="hold">
                          <p:stCondLst>
                            <p:cond delay="0"/>
                          </p:stCondLst>
                          <p:childTnLst>
                            <p:par>
                              <p:cTn id="54" fill="hold">
                                <p:stCondLst>
                                  <p:cond delay="0"/>
                                </p:stCondLst>
                                <p:childTnLst>
                                  <p:par>
                                    <p:cTn id="55" presetID="10" presetClass="entr" presetSubtype="0" fill="hold" grpId="0" nodeType="with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200"/>
                                            <p:tgtEl>
                                              <p:spTgt spid="12"/>
                                            </p:tgtEl>
                                          </p:cBhvr>
                                        </p:animEffect>
                                      </p:childTnLst>
                                    </p:cTn>
                                  </p:par>
                                </p:childTnLst>
                              </p:cTn>
                            </p:par>
                          </p:childTnLst>
                        </p:cTn>
                      </p:par>
                    </p:childTnLst>
                  </p:cTn>
                  <p:nextCondLst>
                    <p:cond evt="onMediaBookmark" delay="0">
                      <p:tgtEl>
                        <p14:bmkTgt spid="5" bmkName="wd_createviscomp_section4_smartartgraphics_VF10188897200:00:26.2"/>
                      </p:tgtEl>
                    </p:cond>
                  </p:nextCondLst>
                </p:seq>
                <p:seq concurrent="1" nextAc="seek">
                  <p:cTn id="58" restart="whenNotActive" fill="hold" evtFilter="cancelBubble" nodeType="interactiveSeq">
                    <p:stCondLst>
                      <p:cond evt="onMediaBookmark" delay="0">
                        <p:tgtEl>
                          <p14:bmkTgt spid="5" bmkName="wd_createviscomp_section4_smartartgraphics_VF10188897200:00:31.7"/>
                        </p:tgtEl>
                      </p:cond>
                    </p:stCondLst>
                    <p:endSync evt="end" delay="0">
                      <p:rtn val="all"/>
                    </p:endSync>
                    <p:childTnLst>
                      <p:par>
                        <p:cTn id="59" fill="hold">
                          <p:stCondLst>
                            <p:cond delay="0"/>
                          </p:stCondLst>
                          <p:childTnLst>
                            <p:par>
                              <p:cTn id="60" fill="hold">
                                <p:stCondLst>
                                  <p:cond delay="0"/>
                                </p:stCondLst>
                                <p:childTnLst>
                                  <p:par>
                                    <p:cTn id="61" presetID="10" presetClass="exit" presetSubtype="0" fill="hold" grpId="1" nodeType="withEffect">
                                      <p:stCondLst>
                                        <p:cond delay="0"/>
                                      </p:stCondLst>
                                      <p:childTnLst>
                                        <p:animEffect transition="out" filter="fade">
                                          <p:cBhvr>
                                            <p:cTn id="62" dur="200"/>
                                            <p:tgtEl>
                                              <p:spTgt spid="12"/>
                                            </p:tgtEl>
                                          </p:cBhvr>
                                        </p:animEffect>
                                        <p:set>
                                          <p:cBhvr>
                                            <p:cTn id="63" dur="1" fill="hold">
                                              <p:stCondLst>
                                                <p:cond delay="199"/>
                                              </p:stCondLst>
                                            </p:cTn>
                                            <p:tgtEl>
                                              <p:spTgt spid="12"/>
                                            </p:tgtEl>
                                            <p:attrNameLst>
                                              <p:attrName>style.visibility</p:attrName>
                                            </p:attrNameLst>
                                          </p:cBhvr>
                                          <p:to>
                                            <p:strVal val="hidden"/>
                                          </p:to>
                                        </p:set>
                                      </p:childTnLst>
                                    </p:cTn>
                                  </p:par>
                                </p:childTnLst>
                              </p:cTn>
                            </p:par>
                          </p:childTnLst>
                        </p:cTn>
                      </p:par>
                    </p:childTnLst>
                  </p:cTn>
                  <p:nextCondLst>
                    <p:cond evt="onMediaBookmark" delay="0">
                      <p:tgtEl>
                        <p14:bmkTgt spid="5" bmkName="wd_createviscomp_section4_smartartgraphics_VF10188897200:00:31.7"/>
                      </p:tgtEl>
                    </p:cond>
                  </p:nextCondLst>
                </p:seq>
                <p:seq concurrent="1" nextAc="seek">
                  <p:cTn id="64" restart="whenNotActive" fill="hold" evtFilter="cancelBubble" nodeType="interactiveSeq">
                    <p:stCondLst>
                      <p:cond evt="onMediaBookmark" delay="0">
                        <p:tgtEl>
                          <p14:bmkTgt spid="5" bmkName="wd_createviscomp_section4_smartartgraphics_VF10188897200:00:31.8"/>
                        </p:tgtEl>
                      </p:cond>
                    </p:stCondLst>
                    <p:endSync evt="end" delay="0">
                      <p:rtn val="all"/>
                    </p:endSync>
                    <p:childTnLst>
                      <p:par>
                        <p:cTn id="65" fill="hold">
                          <p:stCondLst>
                            <p:cond delay="0"/>
                          </p:stCondLst>
                          <p:childTnLst>
                            <p:par>
                              <p:cTn id="66" fill="hold">
                                <p:stCondLst>
                                  <p:cond delay="0"/>
                                </p:stCondLst>
                                <p:childTnLst>
                                  <p:par>
                                    <p:cTn id="67" presetID="10" presetClass="entr" presetSubtype="0" fill="hold" grpId="0" nodeType="with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fade">
                                          <p:cBhvr>
                                            <p:cTn id="69" dur="200"/>
                                            <p:tgtEl>
                                              <p:spTgt spid="13"/>
                                            </p:tgtEl>
                                          </p:cBhvr>
                                        </p:animEffect>
                                      </p:childTnLst>
                                    </p:cTn>
                                  </p:par>
                                </p:childTnLst>
                              </p:cTn>
                            </p:par>
                          </p:childTnLst>
                        </p:cTn>
                      </p:par>
                    </p:childTnLst>
                  </p:cTn>
                  <p:nextCondLst>
                    <p:cond evt="onMediaBookmark" delay="0">
                      <p:tgtEl>
                        <p14:bmkTgt spid="5" bmkName="wd_createviscomp_section4_smartartgraphics_VF10188897200:00:31.8"/>
                      </p:tgtEl>
                    </p:cond>
                  </p:nextCondLst>
                </p:seq>
                <p:seq concurrent="1" nextAc="seek">
                  <p:cTn id="70" restart="whenNotActive" fill="hold" evtFilter="cancelBubble" nodeType="interactiveSeq">
                    <p:stCondLst>
                      <p:cond evt="onMediaBookmark" delay="0">
                        <p:tgtEl>
                          <p14:bmkTgt spid="5" bmkName="wd_createviscomp_section4_smartartgraphics_VF10188897200:00:42.0"/>
                        </p:tgtEl>
                      </p:cond>
                    </p:stCondLst>
                    <p:endSync evt="end" delay="0">
                      <p:rtn val="all"/>
                    </p:endSync>
                    <p:childTnLst>
                      <p:par>
                        <p:cTn id="71" fill="hold">
                          <p:stCondLst>
                            <p:cond delay="0"/>
                          </p:stCondLst>
                          <p:childTnLst>
                            <p:par>
                              <p:cTn id="72" fill="hold">
                                <p:stCondLst>
                                  <p:cond delay="0"/>
                                </p:stCondLst>
                                <p:childTnLst>
                                  <p:par>
                                    <p:cTn id="73" presetID="10" presetClass="exit" presetSubtype="0" fill="hold" grpId="1" nodeType="withEffect">
                                      <p:stCondLst>
                                        <p:cond delay="0"/>
                                      </p:stCondLst>
                                      <p:childTnLst>
                                        <p:animEffect transition="out" filter="fade">
                                          <p:cBhvr>
                                            <p:cTn id="74" dur="200"/>
                                            <p:tgtEl>
                                              <p:spTgt spid="13"/>
                                            </p:tgtEl>
                                          </p:cBhvr>
                                        </p:animEffect>
                                        <p:set>
                                          <p:cBhvr>
                                            <p:cTn id="75" dur="1" fill="hold">
                                              <p:stCondLst>
                                                <p:cond delay="199"/>
                                              </p:stCondLst>
                                            </p:cTn>
                                            <p:tgtEl>
                                              <p:spTgt spid="13"/>
                                            </p:tgtEl>
                                            <p:attrNameLst>
                                              <p:attrName>style.visibility</p:attrName>
                                            </p:attrNameLst>
                                          </p:cBhvr>
                                          <p:to>
                                            <p:strVal val="hidden"/>
                                          </p:to>
                                        </p:set>
                                      </p:childTnLst>
                                    </p:cTn>
                                  </p:par>
                                </p:childTnLst>
                              </p:cTn>
                            </p:par>
                          </p:childTnLst>
                        </p:cTn>
                      </p:par>
                    </p:childTnLst>
                  </p:cTn>
                  <p:nextCondLst>
                    <p:cond evt="onMediaBookmark" delay="0">
                      <p:tgtEl>
                        <p14:bmkTgt spid="5" bmkName="wd_createviscomp_section4_smartartgraphics_VF10188897200:00:42.0"/>
                      </p:tgtEl>
                    </p:cond>
                  </p:nextCondLst>
                </p:seq>
                <p:seq concurrent="1" nextAc="seek">
                  <p:cTn id="76" restart="whenNotActive" fill="hold" evtFilter="cancelBubble" nodeType="interactiveSeq">
                    <p:stCondLst>
                      <p:cond evt="onMediaBookmark" delay="0">
                        <p:tgtEl>
                          <p14:bmkTgt spid="5" bmkName="wd_createviscomp_section4_smartartgraphics_VF10188897200:00:42.1"/>
                        </p:tgtEl>
                      </p:cond>
                    </p:stCondLst>
                    <p:endSync evt="end" delay="0">
                      <p:rtn val="all"/>
                    </p:endSync>
                    <p:childTnLst>
                      <p:par>
                        <p:cTn id="77" fill="hold">
                          <p:stCondLst>
                            <p:cond delay="0"/>
                          </p:stCondLst>
                          <p:childTnLst>
                            <p:par>
                              <p:cTn id="78" fill="hold">
                                <p:stCondLst>
                                  <p:cond delay="0"/>
                                </p:stCondLst>
                                <p:childTnLst>
                                  <p:par>
                                    <p:cTn id="79" presetID="10" presetClass="entr" presetSubtype="0" fill="hold" grpId="0" nodeType="withEffect">
                                      <p:stCondLst>
                                        <p:cond delay="0"/>
                                      </p:stCondLst>
                                      <p:childTnLst>
                                        <p:set>
                                          <p:cBhvr>
                                            <p:cTn id="80" dur="1" fill="hold">
                                              <p:stCondLst>
                                                <p:cond delay="0"/>
                                              </p:stCondLst>
                                            </p:cTn>
                                            <p:tgtEl>
                                              <p:spTgt spid="14"/>
                                            </p:tgtEl>
                                            <p:attrNameLst>
                                              <p:attrName>style.visibility</p:attrName>
                                            </p:attrNameLst>
                                          </p:cBhvr>
                                          <p:to>
                                            <p:strVal val="visible"/>
                                          </p:to>
                                        </p:set>
                                        <p:animEffect transition="in" filter="fade">
                                          <p:cBhvr>
                                            <p:cTn id="81" dur="200"/>
                                            <p:tgtEl>
                                              <p:spTgt spid="14"/>
                                            </p:tgtEl>
                                          </p:cBhvr>
                                        </p:animEffect>
                                      </p:childTnLst>
                                    </p:cTn>
                                  </p:par>
                                </p:childTnLst>
                              </p:cTn>
                            </p:par>
                          </p:childTnLst>
                        </p:cTn>
                      </p:par>
                    </p:childTnLst>
                  </p:cTn>
                  <p:nextCondLst>
                    <p:cond evt="onMediaBookmark" delay="0">
                      <p:tgtEl>
                        <p14:bmkTgt spid="5" bmkName="wd_createviscomp_section4_smartartgraphics_VF10188897200:00:42.1"/>
                      </p:tgtEl>
                    </p:cond>
                  </p:nextCondLst>
                </p:seq>
                <p:seq concurrent="1" nextAc="seek">
                  <p:cTn id="82" restart="whenNotActive" fill="hold" evtFilter="cancelBubble" nodeType="interactiveSeq">
                    <p:stCondLst>
                      <p:cond evt="onMediaBookmark" delay="0">
                        <p:tgtEl>
                          <p14:bmkTgt spid="5" bmkName="wd_createviscomp_section4_smartartgraphics_VF10188897200:00:47.5"/>
                        </p:tgtEl>
                      </p:cond>
                    </p:stCondLst>
                    <p:endSync evt="end" delay="0">
                      <p:rtn val="all"/>
                    </p:endSync>
                    <p:childTnLst>
                      <p:par>
                        <p:cTn id="83" fill="hold">
                          <p:stCondLst>
                            <p:cond delay="0"/>
                          </p:stCondLst>
                          <p:childTnLst>
                            <p:par>
                              <p:cTn id="84" fill="hold">
                                <p:stCondLst>
                                  <p:cond delay="0"/>
                                </p:stCondLst>
                                <p:childTnLst>
                                  <p:par>
                                    <p:cTn id="85" presetID="10" presetClass="exit" presetSubtype="0" fill="hold" grpId="1" nodeType="withEffect">
                                      <p:stCondLst>
                                        <p:cond delay="0"/>
                                      </p:stCondLst>
                                      <p:childTnLst>
                                        <p:animEffect transition="out" filter="fade">
                                          <p:cBhvr>
                                            <p:cTn id="86" dur="200"/>
                                            <p:tgtEl>
                                              <p:spTgt spid="14"/>
                                            </p:tgtEl>
                                          </p:cBhvr>
                                        </p:animEffect>
                                        <p:set>
                                          <p:cBhvr>
                                            <p:cTn id="87" dur="1" fill="hold">
                                              <p:stCondLst>
                                                <p:cond delay="199"/>
                                              </p:stCondLst>
                                            </p:cTn>
                                            <p:tgtEl>
                                              <p:spTgt spid="14"/>
                                            </p:tgtEl>
                                            <p:attrNameLst>
                                              <p:attrName>style.visibility</p:attrName>
                                            </p:attrNameLst>
                                          </p:cBhvr>
                                          <p:to>
                                            <p:strVal val="hidden"/>
                                          </p:to>
                                        </p:set>
                                      </p:childTnLst>
                                    </p:cTn>
                                  </p:par>
                                </p:childTnLst>
                              </p:cTn>
                            </p:par>
                          </p:childTnLst>
                        </p:cTn>
                      </p:par>
                    </p:childTnLst>
                  </p:cTn>
                  <p:nextCondLst>
                    <p:cond evt="onMediaBookmark" delay="0">
                      <p:tgtEl>
                        <p14:bmkTgt spid="5" bmkName="wd_createviscomp_section4_smartartgraphics_VF10188897200:00:47.5"/>
                      </p:tgtEl>
                    </p:cond>
                  </p:nextCondLst>
                </p:seq>
                <p:seq concurrent="1" nextAc="seek">
                  <p:cTn id="88" restart="whenNotActive" fill="hold" evtFilter="cancelBubble" nodeType="interactiveSeq">
                    <p:stCondLst>
                      <p:cond evt="onMediaBookmark" delay="0">
                        <p:tgtEl>
                          <p14:bmkTgt spid="5" bmkName="wd_createviscomp_section4_smartartgraphics_VF10188897200:00:47.6"/>
                        </p:tgtEl>
                      </p:cond>
                    </p:stCondLst>
                    <p:endSync evt="end" delay="0">
                      <p:rtn val="all"/>
                    </p:endSync>
                    <p:childTnLst>
                      <p:par>
                        <p:cTn id="89" fill="hold">
                          <p:stCondLst>
                            <p:cond delay="0"/>
                          </p:stCondLst>
                          <p:childTnLst>
                            <p:par>
                              <p:cTn id="90" fill="hold">
                                <p:stCondLst>
                                  <p:cond delay="0"/>
                                </p:stCondLst>
                                <p:childTnLst>
                                  <p:par>
                                    <p:cTn id="91" presetID="10" presetClass="entr" presetSubtype="0" fill="hold" grpId="0" nodeType="withEffect">
                                      <p:stCondLst>
                                        <p:cond delay="0"/>
                                      </p:stCondLst>
                                      <p:childTnLst>
                                        <p:set>
                                          <p:cBhvr>
                                            <p:cTn id="92" dur="1" fill="hold">
                                              <p:stCondLst>
                                                <p:cond delay="0"/>
                                              </p:stCondLst>
                                            </p:cTn>
                                            <p:tgtEl>
                                              <p:spTgt spid="15"/>
                                            </p:tgtEl>
                                            <p:attrNameLst>
                                              <p:attrName>style.visibility</p:attrName>
                                            </p:attrNameLst>
                                          </p:cBhvr>
                                          <p:to>
                                            <p:strVal val="visible"/>
                                          </p:to>
                                        </p:set>
                                        <p:animEffect transition="in" filter="fade">
                                          <p:cBhvr>
                                            <p:cTn id="93" dur="200"/>
                                            <p:tgtEl>
                                              <p:spTgt spid="15"/>
                                            </p:tgtEl>
                                          </p:cBhvr>
                                        </p:animEffect>
                                      </p:childTnLst>
                                    </p:cTn>
                                  </p:par>
                                </p:childTnLst>
                              </p:cTn>
                            </p:par>
                          </p:childTnLst>
                        </p:cTn>
                      </p:par>
                    </p:childTnLst>
                  </p:cTn>
                  <p:nextCondLst>
                    <p:cond evt="onMediaBookmark" delay="0">
                      <p:tgtEl>
                        <p14:bmkTgt spid="5" bmkName="wd_createviscomp_section4_smartartgraphics_VF10188897200:00:47.6"/>
                      </p:tgtEl>
                    </p:cond>
                  </p:nextCondLst>
                </p:seq>
                <p:seq concurrent="1" nextAc="seek">
                  <p:cTn id="94" restart="whenNotActive" fill="hold" evtFilter="cancelBubble" nodeType="interactiveSeq">
                    <p:stCondLst>
                      <p:cond evt="onMediaBookmark" delay="0">
                        <p:tgtEl>
                          <p14:bmkTgt spid="5" bmkName="wd_createviscomp_section4_smartartgraphics_VF10188897200:00:53.3"/>
                        </p:tgtEl>
                      </p:cond>
                    </p:stCondLst>
                    <p:endSync evt="end" delay="0">
                      <p:rtn val="all"/>
                    </p:endSync>
                    <p:childTnLst>
                      <p:par>
                        <p:cTn id="95" fill="hold">
                          <p:stCondLst>
                            <p:cond delay="0"/>
                          </p:stCondLst>
                          <p:childTnLst>
                            <p:par>
                              <p:cTn id="96" fill="hold">
                                <p:stCondLst>
                                  <p:cond delay="0"/>
                                </p:stCondLst>
                                <p:childTnLst>
                                  <p:par>
                                    <p:cTn id="97" presetID="10" presetClass="exit" presetSubtype="0" fill="hold" grpId="1" nodeType="withEffect">
                                      <p:stCondLst>
                                        <p:cond delay="0"/>
                                      </p:stCondLst>
                                      <p:childTnLst>
                                        <p:animEffect transition="out" filter="fade">
                                          <p:cBhvr>
                                            <p:cTn id="98" dur="200"/>
                                            <p:tgtEl>
                                              <p:spTgt spid="15"/>
                                            </p:tgtEl>
                                          </p:cBhvr>
                                        </p:animEffect>
                                        <p:set>
                                          <p:cBhvr>
                                            <p:cTn id="99" dur="1" fill="hold">
                                              <p:stCondLst>
                                                <p:cond delay="199"/>
                                              </p:stCondLst>
                                            </p:cTn>
                                            <p:tgtEl>
                                              <p:spTgt spid="15"/>
                                            </p:tgtEl>
                                            <p:attrNameLst>
                                              <p:attrName>style.visibility</p:attrName>
                                            </p:attrNameLst>
                                          </p:cBhvr>
                                          <p:to>
                                            <p:strVal val="hidden"/>
                                          </p:to>
                                        </p:set>
                                      </p:childTnLst>
                                    </p:cTn>
                                  </p:par>
                                </p:childTnLst>
                              </p:cTn>
                            </p:par>
                          </p:childTnLst>
                        </p:cTn>
                      </p:par>
                    </p:childTnLst>
                  </p:cTn>
                  <p:nextCondLst>
                    <p:cond evt="onMediaBookmark" delay="0">
                      <p:tgtEl>
                        <p14:bmkTgt spid="5" bmkName="wd_createviscomp_section4_smartartgraphics_VF10188897200:00:53.3"/>
                      </p:tgtEl>
                    </p:cond>
                  </p:nextCondLst>
                </p:seq>
                <p:seq concurrent="1" nextAc="seek">
                  <p:cTn id="100" restart="whenNotActive" fill="hold" evtFilter="cancelBubble" nodeType="interactiveSeq">
                    <p:stCondLst>
                      <p:cond evt="onMediaBookmark" delay="0">
                        <p:tgtEl>
                          <p14:bmkTgt spid="5" bmkName="wd_createviscomp_section4_smartartgraphics_VF10188897200:00:53.4"/>
                        </p:tgtEl>
                      </p:cond>
                    </p:stCondLst>
                    <p:endSync evt="end" delay="0">
                      <p:rtn val="all"/>
                    </p:endSync>
                    <p:childTnLst>
                      <p:par>
                        <p:cTn id="101" fill="hold">
                          <p:stCondLst>
                            <p:cond delay="0"/>
                          </p:stCondLst>
                          <p:childTnLst>
                            <p:par>
                              <p:cTn id="102" fill="hold">
                                <p:stCondLst>
                                  <p:cond delay="0"/>
                                </p:stCondLst>
                                <p:childTnLst>
                                  <p:par>
                                    <p:cTn id="103" presetID="10" presetClass="entr" presetSubtype="0" fill="hold" grpId="0" nodeType="withEffect">
                                      <p:stCondLst>
                                        <p:cond delay="0"/>
                                      </p:stCondLst>
                                      <p:childTnLst>
                                        <p:set>
                                          <p:cBhvr>
                                            <p:cTn id="104" dur="1" fill="hold">
                                              <p:stCondLst>
                                                <p:cond delay="0"/>
                                              </p:stCondLst>
                                            </p:cTn>
                                            <p:tgtEl>
                                              <p:spTgt spid="16"/>
                                            </p:tgtEl>
                                            <p:attrNameLst>
                                              <p:attrName>style.visibility</p:attrName>
                                            </p:attrNameLst>
                                          </p:cBhvr>
                                          <p:to>
                                            <p:strVal val="visible"/>
                                          </p:to>
                                        </p:set>
                                        <p:animEffect transition="in" filter="fade">
                                          <p:cBhvr>
                                            <p:cTn id="105" dur="200"/>
                                            <p:tgtEl>
                                              <p:spTgt spid="16"/>
                                            </p:tgtEl>
                                          </p:cBhvr>
                                        </p:animEffect>
                                      </p:childTnLst>
                                    </p:cTn>
                                  </p:par>
                                </p:childTnLst>
                              </p:cTn>
                            </p:par>
                          </p:childTnLst>
                        </p:cTn>
                      </p:par>
                    </p:childTnLst>
                  </p:cTn>
                  <p:nextCondLst>
                    <p:cond evt="onMediaBookmark" delay="0">
                      <p:tgtEl>
                        <p14:bmkTgt spid="5" bmkName="wd_createviscomp_section4_smartartgraphics_VF10188897200:00:53.4"/>
                      </p:tgtEl>
                    </p:cond>
                  </p:nextCondLst>
                </p:seq>
                <p:seq concurrent="1" nextAc="seek">
                  <p:cTn id="106" restart="whenNotActive" fill="hold" evtFilter="cancelBubble" nodeType="interactiveSeq">
                    <p:stCondLst>
                      <p:cond evt="onMediaBookmark" delay="0">
                        <p:tgtEl>
                          <p14:bmkTgt spid="5" bmkName="wd_createviscomp_section4_smartartgraphics_VF10188897200:01:01.4"/>
                        </p:tgtEl>
                      </p:cond>
                    </p:stCondLst>
                    <p:endSync evt="end" delay="0">
                      <p:rtn val="all"/>
                    </p:endSync>
                    <p:childTnLst>
                      <p:par>
                        <p:cTn id="107" fill="hold">
                          <p:stCondLst>
                            <p:cond delay="0"/>
                          </p:stCondLst>
                          <p:childTnLst>
                            <p:par>
                              <p:cTn id="108" fill="hold">
                                <p:stCondLst>
                                  <p:cond delay="0"/>
                                </p:stCondLst>
                                <p:childTnLst>
                                  <p:par>
                                    <p:cTn id="109" presetID="10" presetClass="exit" presetSubtype="0" fill="hold" grpId="1" nodeType="withEffect">
                                      <p:stCondLst>
                                        <p:cond delay="0"/>
                                      </p:stCondLst>
                                      <p:childTnLst>
                                        <p:animEffect transition="out" filter="fade">
                                          <p:cBhvr>
                                            <p:cTn id="110" dur="200"/>
                                            <p:tgtEl>
                                              <p:spTgt spid="16"/>
                                            </p:tgtEl>
                                          </p:cBhvr>
                                        </p:animEffect>
                                        <p:set>
                                          <p:cBhvr>
                                            <p:cTn id="111" dur="1" fill="hold">
                                              <p:stCondLst>
                                                <p:cond delay="199"/>
                                              </p:stCondLst>
                                            </p:cTn>
                                            <p:tgtEl>
                                              <p:spTgt spid="16"/>
                                            </p:tgtEl>
                                            <p:attrNameLst>
                                              <p:attrName>style.visibility</p:attrName>
                                            </p:attrNameLst>
                                          </p:cBhvr>
                                          <p:to>
                                            <p:strVal val="hidden"/>
                                          </p:to>
                                        </p:set>
                                      </p:childTnLst>
                                    </p:cTn>
                                  </p:par>
                                </p:childTnLst>
                              </p:cTn>
                            </p:par>
                          </p:childTnLst>
                        </p:cTn>
                      </p:par>
                    </p:childTnLst>
                  </p:cTn>
                  <p:nextCondLst>
                    <p:cond evt="onMediaBookmark" delay="0">
                      <p:tgtEl>
                        <p14:bmkTgt spid="5" bmkName="wd_createviscomp_section4_smartartgraphics_VF10188897200:01:01.4"/>
                      </p:tgtEl>
                    </p:cond>
                  </p:nextCondLst>
                </p:seq>
                <p:seq concurrent="1" nextAc="seek">
                  <p:cTn id="112" restart="whenNotActive" fill="hold" evtFilter="cancelBubble" nodeType="interactiveSeq">
                    <p:stCondLst>
                      <p:cond evt="onMediaBookmark" delay="0">
                        <p:tgtEl>
                          <p14:bmkTgt spid="5" bmkName="wd_createviscomp_section4_smartartgraphics_VF10188897200:01:01.5"/>
                        </p:tgtEl>
                      </p:cond>
                    </p:stCondLst>
                    <p:endSync evt="end" delay="0">
                      <p:rtn val="all"/>
                    </p:endSync>
                    <p:childTnLst>
                      <p:par>
                        <p:cTn id="113" fill="hold">
                          <p:stCondLst>
                            <p:cond delay="0"/>
                          </p:stCondLst>
                          <p:childTnLst>
                            <p:par>
                              <p:cTn id="114" fill="hold">
                                <p:stCondLst>
                                  <p:cond delay="0"/>
                                </p:stCondLst>
                                <p:childTnLst>
                                  <p:par>
                                    <p:cTn id="115" presetID="10" presetClass="entr" presetSubtype="0" fill="hold" grpId="0" nodeType="withEffect">
                                      <p:stCondLst>
                                        <p:cond delay="0"/>
                                      </p:stCondLst>
                                      <p:childTnLst>
                                        <p:set>
                                          <p:cBhvr>
                                            <p:cTn id="116" dur="1" fill="hold">
                                              <p:stCondLst>
                                                <p:cond delay="0"/>
                                              </p:stCondLst>
                                            </p:cTn>
                                            <p:tgtEl>
                                              <p:spTgt spid="17"/>
                                            </p:tgtEl>
                                            <p:attrNameLst>
                                              <p:attrName>style.visibility</p:attrName>
                                            </p:attrNameLst>
                                          </p:cBhvr>
                                          <p:to>
                                            <p:strVal val="visible"/>
                                          </p:to>
                                        </p:set>
                                        <p:animEffect transition="in" filter="fade">
                                          <p:cBhvr>
                                            <p:cTn id="117" dur="200"/>
                                            <p:tgtEl>
                                              <p:spTgt spid="17"/>
                                            </p:tgtEl>
                                          </p:cBhvr>
                                        </p:animEffect>
                                      </p:childTnLst>
                                    </p:cTn>
                                  </p:par>
                                </p:childTnLst>
                              </p:cTn>
                            </p:par>
                          </p:childTnLst>
                        </p:cTn>
                      </p:par>
                    </p:childTnLst>
                  </p:cTn>
                  <p:nextCondLst>
                    <p:cond evt="onMediaBookmark" delay="0">
                      <p:tgtEl>
                        <p14:bmkTgt spid="5" bmkName="wd_createviscomp_section4_smartartgraphics_VF10188897200:01:01.5"/>
                      </p:tgtEl>
                    </p:cond>
                  </p:nextCondLst>
                </p:seq>
                <p:seq concurrent="1" nextAc="seek">
                  <p:cTn id="118" restart="whenNotActive" fill="hold" evtFilter="cancelBubble" nodeType="interactiveSeq">
                    <p:stCondLst>
                      <p:cond evt="onMediaBookmark" delay="0">
                        <p:tgtEl>
                          <p14:bmkTgt spid="5" bmkName="wd_createviscomp_section4_smartartgraphics_VF10188897200:01:04.6"/>
                        </p:tgtEl>
                      </p:cond>
                    </p:stCondLst>
                    <p:endSync evt="end" delay="0">
                      <p:rtn val="all"/>
                    </p:endSync>
                    <p:childTnLst>
                      <p:par>
                        <p:cTn id="119" fill="hold">
                          <p:stCondLst>
                            <p:cond delay="0"/>
                          </p:stCondLst>
                          <p:childTnLst>
                            <p:par>
                              <p:cTn id="120" fill="hold">
                                <p:stCondLst>
                                  <p:cond delay="0"/>
                                </p:stCondLst>
                                <p:childTnLst>
                                  <p:par>
                                    <p:cTn id="121" presetID="10" presetClass="exit" presetSubtype="0" fill="hold" grpId="1" nodeType="withEffect">
                                      <p:stCondLst>
                                        <p:cond delay="0"/>
                                      </p:stCondLst>
                                      <p:childTnLst>
                                        <p:animEffect transition="out" filter="fade">
                                          <p:cBhvr>
                                            <p:cTn id="122" dur="200"/>
                                            <p:tgtEl>
                                              <p:spTgt spid="17"/>
                                            </p:tgtEl>
                                          </p:cBhvr>
                                        </p:animEffect>
                                        <p:set>
                                          <p:cBhvr>
                                            <p:cTn id="123" dur="1" fill="hold">
                                              <p:stCondLst>
                                                <p:cond delay="199"/>
                                              </p:stCondLst>
                                            </p:cTn>
                                            <p:tgtEl>
                                              <p:spTgt spid="17"/>
                                            </p:tgtEl>
                                            <p:attrNameLst>
                                              <p:attrName>style.visibility</p:attrName>
                                            </p:attrNameLst>
                                          </p:cBhvr>
                                          <p:to>
                                            <p:strVal val="hidden"/>
                                          </p:to>
                                        </p:set>
                                      </p:childTnLst>
                                    </p:cTn>
                                  </p:par>
                                </p:childTnLst>
                              </p:cTn>
                            </p:par>
                          </p:childTnLst>
                        </p:cTn>
                      </p:par>
                    </p:childTnLst>
                  </p:cTn>
                  <p:nextCondLst>
                    <p:cond evt="onMediaBookmark" delay="0">
                      <p:tgtEl>
                        <p14:bmkTgt spid="5" bmkName="wd_createviscomp_section4_smartartgraphics_VF10188897200:01:04.6"/>
                      </p:tgtEl>
                    </p:cond>
                  </p:nextCondLst>
                </p:seq>
                <p:seq concurrent="1" nextAc="seek">
                  <p:cTn id="124" restart="whenNotActive" fill="hold" evtFilter="cancelBubble" nodeType="interactiveSeq">
                    <p:stCondLst>
                      <p:cond evt="onMediaBookmark" delay="0">
                        <p:tgtEl>
                          <p14:bmkTgt spid="5" bmkName="wd_createviscomp_section4_smartartgraphics_VF10188897200:01:04.7"/>
                        </p:tgtEl>
                      </p:cond>
                    </p:stCondLst>
                    <p:endSync evt="end" delay="0">
                      <p:rtn val="all"/>
                    </p:endSync>
                    <p:childTnLst>
                      <p:par>
                        <p:cTn id="125" fill="hold">
                          <p:stCondLst>
                            <p:cond delay="0"/>
                          </p:stCondLst>
                          <p:childTnLst>
                            <p:par>
                              <p:cTn id="126" fill="hold">
                                <p:stCondLst>
                                  <p:cond delay="0"/>
                                </p:stCondLst>
                                <p:childTnLst>
                                  <p:par>
                                    <p:cTn id="127" presetID="10" presetClass="entr" presetSubtype="0" fill="hold" grpId="0" nodeType="withEffect">
                                      <p:stCondLst>
                                        <p:cond delay="0"/>
                                      </p:stCondLst>
                                      <p:childTnLst>
                                        <p:set>
                                          <p:cBhvr>
                                            <p:cTn id="128" dur="1" fill="hold">
                                              <p:stCondLst>
                                                <p:cond delay="0"/>
                                              </p:stCondLst>
                                            </p:cTn>
                                            <p:tgtEl>
                                              <p:spTgt spid="18"/>
                                            </p:tgtEl>
                                            <p:attrNameLst>
                                              <p:attrName>style.visibility</p:attrName>
                                            </p:attrNameLst>
                                          </p:cBhvr>
                                          <p:to>
                                            <p:strVal val="visible"/>
                                          </p:to>
                                        </p:set>
                                        <p:animEffect transition="in" filter="fade">
                                          <p:cBhvr>
                                            <p:cTn id="129" dur="200"/>
                                            <p:tgtEl>
                                              <p:spTgt spid="18"/>
                                            </p:tgtEl>
                                          </p:cBhvr>
                                        </p:animEffect>
                                      </p:childTnLst>
                                    </p:cTn>
                                  </p:par>
                                </p:childTnLst>
                              </p:cTn>
                            </p:par>
                          </p:childTnLst>
                        </p:cTn>
                      </p:par>
                    </p:childTnLst>
                  </p:cTn>
                  <p:nextCondLst>
                    <p:cond evt="onMediaBookmark" delay="0">
                      <p:tgtEl>
                        <p14:bmkTgt spid="5" bmkName="wd_createviscomp_section4_smartartgraphics_VF10188897200:01:04.7"/>
                      </p:tgtEl>
                    </p:cond>
                  </p:nextCondLst>
                </p:seq>
                <p:seq concurrent="1" nextAc="seek">
                  <p:cTn id="130" restart="whenNotActive" fill="hold" evtFilter="cancelBubble" nodeType="interactiveSeq">
                    <p:stCondLst>
                      <p:cond evt="onMediaBookmark" delay="0">
                        <p:tgtEl>
                          <p14:bmkTgt spid="5" bmkName="wd_createviscomp_section4_smartartgraphics_VF10188897200:01:12.0"/>
                        </p:tgtEl>
                      </p:cond>
                    </p:stCondLst>
                    <p:endSync evt="end" delay="0">
                      <p:rtn val="all"/>
                    </p:endSync>
                    <p:childTnLst>
                      <p:par>
                        <p:cTn id="131" fill="hold">
                          <p:stCondLst>
                            <p:cond delay="0"/>
                          </p:stCondLst>
                          <p:childTnLst>
                            <p:par>
                              <p:cTn id="132" fill="hold">
                                <p:stCondLst>
                                  <p:cond delay="0"/>
                                </p:stCondLst>
                                <p:childTnLst>
                                  <p:par>
                                    <p:cTn id="133" presetID="10" presetClass="exit" presetSubtype="0" fill="hold" grpId="1" nodeType="withEffect">
                                      <p:stCondLst>
                                        <p:cond delay="0"/>
                                      </p:stCondLst>
                                      <p:childTnLst>
                                        <p:animEffect transition="out" filter="fade">
                                          <p:cBhvr>
                                            <p:cTn id="134" dur="200"/>
                                            <p:tgtEl>
                                              <p:spTgt spid="18"/>
                                            </p:tgtEl>
                                          </p:cBhvr>
                                        </p:animEffect>
                                        <p:set>
                                          <p:cBhvr>
                                            <p:cTn id="135" dur="1" fill="hold">
                                              <p:stCondLst>
                                                <p:cond delay="199"/>
                                              </p:stCondLst>
                                            </p:cTn>
                                            <p:tgtEl>
                                              <p:spTgt spid="18"/>
                                            </p:tgtEl>
                                            <p:attrNameLst>
                                              <p:attrName>style.visibility</p:attrName>
                                            </p:attrNameLst>
                                          </p:cBhvr>
                                          <p:to>
                                            <p:strVal val="hidden"/>
                                          </p:to>
                                        </p:set>
                                      </p:childTnLst>
                                    </p:cTn>
                                  </p:par>
                                </p:childTnLst>
                              </p:cTn>
                            </p:par>
                          </p:childTnLst>
                        </p:cTn>
                      </p:par>
                    </p:childTnLst>
                  </p:cTn>
                  <p:nextCondLst>
                    <p:cond evt="onMediaBookmark" delay="0">
                      <p:tgtEl>
                        <p14:bmkTgt spid="5" bmkName="wd_createviscomp_section4_smartartgraphics_VF10188897200:01:12.0"/>
                      </p:tgtEl>
                    </p:cond>
                  </p:nextCondLst>
                </p:seq>
                <p:seq concurrent="1" nextAc="seek">
                  <p:cTn id="136" restart="whenNotActive" fill="hold" evtFilter="cancelBubble" nodeType="interactiveSeq">
                    <p:stCondLst>
                      <p:cond evt="onMediaBookmark" delay="0">
                        <p:tgtEl>
                          <p14:bmkTgt spid="5" bmkName="wd_createviscomp_section4_smartartgraphics_VF10188897200:01:12.1"/>
                        </p:tgtEl>
                      </p:cond>
                    </p:stCondLst>
                    <p:endSync evt="end" delay="0">
                      <p:rtn val="all"/>
                    </p:endSync>
                    <p:childTnLst>
                      <p:par>
                        <p:cTn id="137" fill="hold">
                          <p:stCondLst>
                            <p:cond delay="0"/>
                          </p:stCondLst>
                          <p:childTnLst>
                            <p:par>
                              <p:cTn id="138" fill="hold">
                                <p:stCondLst>
                                  <p:cond delay="0"/>
                                </p:stCondLst>
                                <p:childTnLst>
                                  <p:par>
                                    <p:cTn id="139" presetID="10" presetClass="entr" presetSubtype="0" fill="hold" grpId="0" nodeType="withEffect">
                                      <p:stCondLst>
                                        <p:cond delay="0"/>
                                      </p:stCondLst>
                                      <p:childTnLst>
                                        <p:set>
                                          <p:cBhvr>
                                            <p:cTn id="140" dur="1" fill="hold">
                                              <p:stCondLst>
                                                <p:cond delay="0"/>
                                              </p:stCondLst>
                                            </p:cTn>
                                            <p:tgtEl>
                                              <p:spTgt spid="19"/>
                                            </p:tgtEl>
                                            <p:attrNameLst>
                                              <p:attrName>style.visibility</p:attrName>
                                            </p:attrNameLst>
                                          </p:cBhvr>
                                          <p:to>
                                            <p:strVal val="visible"/>
                                          </p:to>
                                        </p:set>
                                        <p:animEffect transition="in" filter="fade">
                                          <p:cBhvr>
                                            <p:cTn id="141" dur="200"/>
                                            <p:tgtEl>
                                              <p:spTgt spid="19"/>
                                            </p:tgtEl>
                                          </p:cBhvr>
                                        </p:animEffect>
                                      </p:childTnLst>
                                    </p:cTn>
                                  </p:par>
                                </p:childTnLst>
                              </p:cTn>
                            </p:par>
                          </p:childTnLst>
                        </p:cTn>
                      </p:par>
                    </p:childTnLst>
                  </p:cTn>
                  <p:nextCondLst>
                    <p:cond evt="onMediaBookmark" delay="0">
                      <p:tgtEl>
                        <p14:bmkTgt spid="5" bmkName="wd_createviscomp_section4_smartartgraphics_VF10188897200:01:12.1"/>
                      </p:tgtEl>
                    </p:cond>
                  </p:nextCondLst>
                </p:seq>
                <p:seq concurrent="1" nextAc="seek">
                  <p:cTn id="142" restart="whenNotActive" fill="hold" evtFilter="cancelBubble" nodeType="interactiveSeq">
                    <p:stCondLst>
                      <p:cond evt="onMediaBookmark" delay="0">
                        <p:tgtEl>
                          <p14:bmkTgt spid="5" bmkName="wd_createviscomp_section4_smartartgraphics_VF10188897200:01:18.8"/>
                        </p:tgtEl>
                      </p:cond>
                    </p:stCondLst>
                    <p:endSync evt="end" delay="0">
                      <p:rtn val="all"/>
                    </p:endSync>
                    <p:childTnLst>
                      <p:par>
                        <p:cTn id="143" fill="hold">
                          <p:stCondLst>
                            <p:cond delay="0"/>
                          </p:stCondLst>
                          <p:childTnLst>
                            <p:par>
                              <p:cTn id="144" fill="hold">
                                <p:stCondLst>
                                  <p:cond delay="0"/>
                                </p:stCondLst>
                                <p:childTnLst>
                                  <p:par>
                                    <p:cTn id="145" presetID="10" presetClass="exit" presetSubtype="0" fill="hold" grpId="1" nodeType="withEffect">
                                      <p:stCondLst>
                                        <p:cond delay="0"/>
                                      </p:stCondLst>
                                      <p:childTnLst>
                                        <p:animEffect transition="out" filter="fade">
                                          <p:cBhvr>
                                            <p:cTn id="146" dur="200"/>
                                            <p:tgtEl>
                                              <p:spTgt spid="19"/>
                                            </p:tgtEl>
                                          </p:cBhvr>
                                        </p:animEffect>
                                        <p:set>
                                          <p:cBhvr>
                                            <p:cTn id="147" dur="1" fill="hold">
                                              <p:stCondLst>
                                                <p:cond delay="199"/>
                                              </p:stCondLst>
                                            </p:cTn>
                                            <p:tgtEl>
                                              <p:spTgt spid="19"/>
                                            </p:tgtEl>
                                            <p:attrNameLst>
                                              <p:attrName>style.visibility</p:attrName>
                                            </p:attrNameLst>
                                          </p:cBhvr>
                                          <p:to>
                                            <p:strVal val="hidden"/>
                                          </p:to>
                                        </p:set>
                                      </p:childTnLst>
                                    </p:cTn>
                                  </p:par>
                                </p:childTnLst>
                              </p:cTn>
                            </p:par>
                          </p:childTnLst>
                        </p:cTn>
                      </p:par>
                    </p:childTnLst>
                  </p:cTn>
                  <p:nextCondLst>
                    <p:cond evt="onMediaBookmark" delay="0">
                      <p:tgtEl>
                        <p14:bmkTgt spid="5" bmkName="wd_createviscomp_section4_smartartgraphics_VF10188897200:01:18.8"/>
                      </p:tgtEl>
                    </p:cond>
                  </p:nextCondLst>
                </p:seq>
                <p:seq concurrent="1" nextAc="seek">
                  <p:cTn id="148" restart="whenNotActive" fill="hold" evtFilter="cancelBubble" nodeType="interactiveSeq">
                    <p:stCondLst>
                      <p:cond evt="onMediaBookmark" delay="0">
                        <p:tgtEl>
                          <p14:bmkTgt spid="5" bmkName="wd_createviscomp_section4_smartartgraphics_VF10188897200:01:18.9"/>
                        </p:tgtEl>
                      </p:cond>
                    </p:stCondLst>
                    <p:endSync evt="end" delay="0">
                      <p:rtn val="all"/>
                    </p:endSync>
                    <p:childTnLst>
                      <p:par>
                        <p:cTn id="149" fill="hold">
                          <p:stCondLst>
                            <p:cond delay="0"/>
                          </p:stCondLst>
                          <p:childTnLst>
                            <p:par>
                              <p:cTn id="150" fill="hold">
                                <p:stCondLst>
                                  <p:cond delay="0"/>
                                </p:stCondLst>
                                <p:childTnLst>
                                  <p:par>
                                    <p:cTn id="151" presetID="10" presetClass="entr" presetSubtype="0" fill="hold" grpId="0" nodeType="withEffect">
                                      <p:stCondLst>
                                        <p:cond delay="0"/>
                                      </p:stCondLst>
                                      <p:childTnLst>
                                        <p:set>
                                          <p:cBhvr>
                                            <p:cTn id="152" dur="1" fill="hold">
                                              <p:stCondLst>
                                                <p:cond delay="0"/>
                                              </p:stCondLst>
                                            </p:cTn>
                                            <p:tgtEl>
                                              <p:spTgt spid="20"/>
                                            </p:tgtEl>
                                            <p:attrNameLst>
                                              <p:attrName>style.visibility</p:attrName>
                                            </p:attrNameLst>
                                          </p:cBhvr>
                                          <p:to>
                                            <p:strVal val="visible"/>
                                          </p:to>
                                        </p:set>
                                        <p:animEffect transition="in" filter="fade">
                                          <p:cBhvr>
                                            <p:cTn id="153" dur="200"/>
                                            <p:tgtEl>
                                              <p:spTgt spid="20"/>
                                            </p:tgtEl>
                                          </p:cBhvr>
                                        </p:animEffect>
                                      </p:childTnLst>
                                    </p:cTn>
                                  </p:par>
                                </p:childTnLst>
                              </p:cTn>
                            </p:par>
                          </p:childTnLst>
                        </p:cTn>
                      </p:par>
                    </p:childTnLst>
                  </p:cTn>
                  <p:nextCondLst>
                    <p:cond evt="onMediaBookmark" delay="0">
                      <p:tgtEl>
                        <p14:bmkTgt spid="5" bmkName="wd_createviscomp_section4_smartartgraphics_VF10188897200:01:18.9"/>
                      </p:tgtEl>
                    </p:cond>
                  </p:nextCondLst>
                </p:seq>
                <p:seq concurrent="1" nextAc="seek">
                  <p:cTn id="154" restart="whenNotActive" fill="hold" evtFilter="cancelBubble" nodeType="interactiveSeq">
                    <p:stCondLst>
                      <p:cond evt="onMediaBookmark" delay="0">
                        <p:tgtEl>
                          <p14:bmkTgt spid="5" bmkName="wd_createviscomp_section4_smartartgraphics_VF10188897200:01:31.5"/>
                        </p:tgtEl>
                      </p:cond>
                    </p:stCondLst>
                    <p:endSync evt="end" delay="0">
                      <p:rtn val="all"/>
                    </p:endSync>
                    <p:childTnLst>
                      <p:par>
                        <p:cTn id="155" fill="hold">
                          <p:stCondLst>
                            <p:cond delay="0"/>
                          </p:stCondLst>
                          <p:childTnLst>
                            <p:par>
                              <p:cTn id="156" fill="hold">
                                <p:stCondLst>
                                  <p:cond delay="0"/>
                                </p:stCondLst>
                                <p:childTnLst>
                                  <p:par>
                                    <p:cTn id="157" presetID="10" presetClass="exit" presetSubtype="0" fill="hold" grpId="1" nodeType="withEffect">
                                      <p:stCondLst>
                                        <p:cond delay="0"/>
                                      </p:stCondLst>
                                      <p:childTnLst>
                                        <p:animEffect transition="out" filter="fade">
                                          <p:cBhvr>
                                            <p:cTn id="158" dur="200"/>
                                            <p:tgtEl>
                                              <p:spTgt spid="20"/>
                                            </p:tgtEl>
                                          </p:cBhvr>
                                        </p:animEffect>
                                        <p:set>
                                          <p:cBhvr>
                                            <p:cTn id="159" dur="1" fill="hold">
                                              <p:stCondLst>
                                                <p:cond delay="199"/>
                                              </p:stCondLst>
                                            </p:cTn>
                                            <p:tgtEl>
                                              <p:spTgt spid="20"/>
                                            </p:tgtEl>
                                            <p:attrNameLst>
                                              <p:attrName>style.visibility</p:attrName>
                                            </p:attrNameLst>
                                          </p:cBhvr>
                                          <p:to>
                                            <p:strVal val="hidden"/>
                                          </p:to>
                                        </p:set>
                                      </p:childTnLst>
                                    </p:cTn>
                                  </p:par>
                                </p:childTnLst>
                              </p:cTn>
                            </p:par>
                          </p:childTnLst>
                        </p:cTn>
                      </p:par>
                    </p:childTnLst>
                  </p:cTn>
                  <p:nextCondLst>
                    <p:cond evt="onMediaBookmark" delay="0">
                      <p:tgtEl>
                        <p14:bmkTgt spid="5" bmkName="wd_createviscomp_section4_smartartgraphics_VF10188897200:01:31.5"/>
                      </p:tgtEl>
                    </p:cond>
                  </p:nextCondLst>
                </p:seq>
                <p:seq concurrent="1" nextAc="seek">
                  <p:cTn id="160" restart="whenNotActive" fill="hold" evtFilter="cancelBubble" nodeType="interactiveSeq">
                    <p:stCondLst>
                      <p:cond evt="onMediaBookmark" delay="0">
                        <p:tgtEl>
                          <p14:bmkTgt spid="5" bmkName="wd_createviscomp_section4_smartartgraphics_VF10188897200:01:31.6"/>
                        </p:tgtEl>
                      </p:cond>
                    </p:stCondLst>
                    <p:endSync evt="end" delay="0">
                      <p:rtn val="all"/>
                    </p:endSync>
                    <p:childTnLst>
                      <p:par>
                        <p:cTn id="161" fill="hold">
                          <p:stCondLst>
                            <p:cond delay="0"/>
                          </p:stCondLst>
                          <p:childTnLst>
                            <p:par>
                              <p:cTn id="162" fill="hold">
                                <p:stCondLst>
                                  <p:cond delay="0"/>
                                </p:stCondLst>
                                <p:childTnLst>
                                  <p:par>
                                    <p:cTn id="163" presetID="10" presetClass="entr" presetSubtype="0" fill="hold" grpId="0" nodeType="withEffect">
                                      <p:stCondLst>
                                        <p:cond delay="0"/>
                                      </p:stCondLst>
                                      <p:childTnLst>
                                        <p:set>
                                          <p:cBhvr>
                                            <p:cTn id="164" dur="1" fill="hold">
                                              <p:stCondLst>
                                                <p:cond delay="0"/>
                                              </p:stCondLst>
                                            </p:cTn>
                                            <p:tgtEl>
                                              <p:spTgt spid="21"/>
                                            </p:tgtEl>
                                            <p:attrNameLst>
                                              <p:attrName>style.visibility</p:attrName>
                                            </p:attrNameLst>
                                          </p:cBhvr>
                                          <p:to>
                                            <p:strVal val="visible"/>
                                          </p:to>
                                        </p:set>
                                        <p:animEffect transition="in" filter="fade">
                                          <p:cBhvr>
                                            <p:cTn id="165" dur="200"/>
                                            <p:tgtEl>
                                              <p:spTgt spid="21"/>
                                            </p:tgtEl>
                                          </p:cBhvr>
                                        </p:animEffect>
                                      </p:childTnLst>
                                    </p:cTn>
                                  </p:par>
                                </p:childTnLst>
                              </p:cTn>
                            </p:par>
                          </p:childTnLst>
                        </p:cTn>
                      </p:par>
                    </p:childTnLst>
                  </p:cTn>
                  <p:nextCondLst>
                    <p:cond evt="onMediaBookmark" delay="0">
                      <p:tgtEl>
                        <p14:bmkTgt spid="5" bmkName="wd_createviscomp_section4_smartartgraphics_VF10188897200:01:31.6"/>
                      </p:tgtEl>
                    </p:cond>
                  </p:nextCondLst>
                </p:seq>
                <p:seq concurrent="1" nextAc="seek">
                  <p:cTn id="166" restart="whenNotActive" fill="hold" evtFilter="cancelBubble" nodeType="interactiveSeq">
                    <p:stCondLst>
                      <p:cond evt="onMediaBookmark" delay="0">
                        <p:tgtEl>
                          <p14:bmkTgt spid="5" bmkName="wd_createviscomp_section4_smartartgraphics_VF10188897200:01:36.9"/>
                        </p:tgtEl>
                      </p:cond>
                    </p:stCondLst>
                    <p:endSync evt="end" delay="0">
                      <p:rtn val="all"/>
                    </p:endSync>
                    <p:childTnLst>
                      <p:par>
                        <p:cTn id="167" fill="hold">
                          <p:stCondLst>
                            <p:cond delay="0"/>
                          </p:stCondLst>
                          <p:childTnLst>
                            <p:par>
                              <p:cTn id="168" fill="hold">
                                <p:stCondLst>
                                  <p:cond delay="0"/>
                                </p:stCondLst>
                                <p:childTnLst>
                                  <p:par>
                                    <p:cTn id="169" presetID="10" presetClass="exit" presetSubtype="0" fill="hold" grpId="1" nodeType="withEffect">
                                      <p:stCondLst>
                                        <p:cond delay="0"/>
                                      </p:stCondLst>
                                      <p:childTnLst>
                                        <p:animEffect transition="out" filter="fade">
                                          <p:cBhvr>
                                            <p:cTn id="170" dur="200"/>
                                            <p:tgtEl>
                                              <p:spTgt spid="21"/>
                                            </p:tgtEl>
                                          </p:cBhvr>
                                        </p:animEffect>
                                        <p:set>
                                          <p:cBhvr>
                                            <p:cTn id="171" dur="1" fill="hold">
                                              <p:stCondLst>
                                                <p:cond delay="199"/>
                                              </p:stCondLst>
                                            </p:cTn>
                                            <p:tgtEl>
                                              <p:spTgt spid="21"/>
                                            </p:tgtEl>
                                            <p:attrNameLst>
                                              <p:attrName>style.visibility</p:attrName>
                                            </p:attrNameLst>
                                          </p:cBhvr>
                                          <p:to>
                                            <p:strVal val="hidden"/>
                                          </p:to>
                                        </p:set>
                                      </p:childTnLst>
                                    </p:cTn>
                                  </p:par>
                                </p:childTnLst>
                              </p:cTn>
                            </p:par>
                          </p:childTnLst>
                        </p:cTn>
                      </p:par>
                    </p:childTnLst>
                  </p:cTn>
                  <p:nextCondLst>
                    <p:cond evt="onMediaBookmark" delay="0">
                      <p:tgtEl>
                        <p14:bmkTgt spid="5" bmkName="wd_createviscomp_section4_smartartgraphics_VF10188897200:01:36.9"/>
                      </p:tgtEl>
                    </p:cond>
                  </p:nextCondLst>
                </p:seq>
                <p:seq concurrent="1" nextAc="seek">
                  <p:cTn id="172" restart="whenNotActive" fill="hold" evtFilter="cancelBubble" nodeType="interactiveSeq">
                    <p:stCondLst>
                      <p:cond evt="onMediaBookmark" delay="0">
                        <p:tgtEl>
                          <p14:bmkTgt spid="5" bmkName="wd_createviscomp_section4_smartartgraphics_VF10188897200:01:37.0"/>
                        </p:tgtEl>
                      </p:cond>
                    </p:stCondLst>
                    <p:endSync evt="end" delay="0">
                      <p:rtn val="all"/>
                    </p:endSync>
                    <p:childTnLst>
                      <p:par>
                        <p:cTn id="173" fill="hold">
                          <p:stCondLst>
                            <p:cond delay="0"/>
                          </p:stCondLst>
                          <p:childTnLst>
                            <p:par>
                              <p:cTn id="174" fill="hold">
                                <p:stCondLst>
                                  <p:cond delay="0"/>
                                </p:stCondLst>
                                <p:childTnLst>
                                  <p:par>
                                    <p:cTn id="175" presetID="10" presetClass="entr" presetSubtype="0" fill="hold" grpId="0" nodeType="withEffect">
                                      <p:stCondLst>
                                        <p:cond delay="0"/>
                                      </p:stCondLst>
                                      <p:childTnLst>
                                        <p:set>
                                          <p:cBhvr>
                                            <p:cTn id="176" dur="1" fill="hold">
                                              <p:stCondLst>
                                                <p:cond delay="0"/>
                                              </p:stCondLst>
                                            </p:cTn>
                                            <p:tgtEl>
                                              <p:spTgt spid="22"/>
                                            </p:tgtEl>
                                            <p:attrNameLst>
                                              <p:attrName>style.visibility</p:attrName>
                                            </p:attrNameLst>
                                          </p:cBhvr>
                                          <p:to>
                                            <p:strVal val="visible"/>
                                          </p:to>
                                        </p:set>
                                        <p:animEffect transition="in" filter="fade">
                                          <p:cBhvr>
                                            <p:cTn id="177" dur="200"/>
                                            <p:tgtEl>
                                              <p:spTgt spid="22"/>
                                            </p:tgtEl>
                                          </p:cBhvr>
                                        </p:animEffect>
                                      </p:childTnLst>
                                    </p:cTn>
                                  </p:par>
                                </p:childTnLst>
                              </p:cTn>
                            </p:par>
                          </p:childTnLst>
                        </p:cTn>
                      </p:par>
                    </p:childTnLst>
                  </p:cTn>
                  <p:nextCondLst>
                    <p:cond evt="onMediaBookmark" delay="0">
                      <p:tgtEl>
                        <p14:bmkTgt spid="5" bmkName="wd_createviscomp_section4_smartartgraphics_VF10188897200:01:37.0"/>
                      </p:tgtEl>
                    </p:cond>
                  </p:nextCondLst>
                </p:seq>
                <p:seq concurrent="1" nextAc="seek">
                  <p:cTn id="178" restart="whenNotActive" fill="hold" evtFilter="cancelBubble" nodeType="interactiveSeq">
                    <p:stCondLst>
                      <p:cond evt="onMediaBookmark" delay="0">
                        <p:tgtEl>
                          <p14:bmkTgt spid="5" bmkName="wd_createviscomp_section4_smartartgraphics_VF10188897200:01:46.6"/>
                        </p:tgtEl>
                      </p:cond>
                    </p:stCondLst>
                    <p:endSync evt="end" delay="0">
                      <p:rtn val="all"/>
                    </p:endSync>
                    <p:childTnLst>
                      <p:par>
                        <p:cTn id="179" fill="hold">
                          <p:stCondLst>
                            <p:cond delay="0"/>
                          </p:stCondLst>
                          <p:childTnLst>
                            <p:par>
                              <p:cTn id="180" fill="hold">
                                <p:stCondLst>
                                  <p:cond delay="0"/>
                                </p:stCondLst>
                                <p:childTnLst>
                                  <p:par>
                                    <p:cTn id="181" presetID="10" presetClass="exit" presetSubtype="0" fill="hold" grpId="1" nodeType="withEffect">
                                      <p:stCondLst>
                                        <p:cond delay="0"/>
                                      </p:stCondLst>
                                      <p:childTnLst>
                                        <p:animEffect transition="out" filter="fade">
                                          <p:cBhvr>
                                            <p:cTn id="182" dur="200"/>
                                            <p:tgtEl>
                                              <p:spTgt spid="22"/>
                                            </p:tgtEl>
                                          </p:cBhvr>
                                        </p:animEffect>
                                        <p:set>
                                          <p:cBhvr>
                                            <p:cTn id="183" dur="1" fill="hold">
                                              <p:stCondLst>
                                                <p:cond delay="199"/>
                                              </p:stCondLst>
                                            </p:cTn>
                                            <p:tgtEl>
                                              <p:spTgt spid="22"/>
                                            </p:tgtEl>
                                            <p:attrNameLst>
                                              <p:attrName>style.visibility</p:attrName>
                                            </p:attrNameLst>
                                          </p:cBhvr>
                                          <p:to>
                                            <p:strVal val="hidden"/>
                                          </p:to>
                                        </p:set>
                                      </p:childTnLst>
                                    </p:cTn>
                                  </p:par>
                                </p:childTnLst>
                              </p:cTn>
                            </p:par>
                          </p:childTnLst>
                        </p:cTn>
                      </p:par>
                    </p:childTnLst>
                  </p:cTn>
                  <p:nextCondLst>
                    <p:cond evt="onMediaBookmark" delay="0">
                      <p:tgtEl>
                        <p14:bmkTgt spid="5" bmkName="wd_createviscomp_section4_smartartgraphics_VF10188897200:01:46.6"/>
                      </p:tgtEl>
                    </p:cond>
                  </p:nextCondLst>
                </p:seq>
                <p:seq concurrent="1" nextAc="seek">
                  <p:cTn id="184" restart="whenNotActive" fill="hold" evtFilter="cancelBubble" nodeType="interactiveSeq">
                    <p:stCondLst>
                      <p:cond evt="onMediaBookmark" delay="0">
                        <p:tgtEl>
                          <p14:bmkTgt spid="5" bmkName="wd_createviscomp_section4_smartartgraphics_VF10188897200:01:46.7"/>
                        </p:tgtEl>
                      </p:cond>
                    </p:stCondLst>
                    <p:endSync evt="end" delay="0">
                      <p:rtn val="all"/>
                    </p:endSync>
                    <p:childTnLst>
                      <p:par>
                        <p:cTn id="185" fill="hold">
                          <p:stCondLst>
                            <p:cond delay="0"/>
                          </p:stCondLst>
                          <p:childTnLst>
                            <p:par>
                              <p:cTn id="186" fill="hold">
                                <p:stCondLst>
                                  <p:cond delay="0"/>
                                </p:stCondLst>
                                <p:childTnLst>
                                  <p:par>
                                    <p:cTn id="187" presetID="10" presetClass="entr" presetSubtype="0" fill="hold" grpId="0" nodeType="withEffect">
                                      <p:stCondLst>
                                        <p:cond delay="0"/>
                                      </p:stCondLst>
                                      <p:childTnLst>
                                        <p:set>
                                          <p:cBhvr>
                                            <p:cTn id="188" dur="1" fill="hold">
                                              <p:stCondLst>
                                                <p:cond delay="0"/>
                                              </p:stCondLst>
                                            </p:cTn>
                                            <p:tgtEl>
                                              <p:spTgt spid="23"/>
                                            </p:tgtEl>
                                            <p:attrNameLst>
                                              <p:attrName>style.visibility</p:attrName>
                                            </p:attrNameLst>
                                          </p:cBhvr>
                                          <p:to>
                                            <p:strVal val="visible"/>
                                          </p:to>
                                        </p:set>
                                        <p:animEffect transition="in" filter="fade">
                                          <p:cBhvr>
                                            <p:cTn id="189" dur="200"/>
                                            <p:tgtEl>
                                              <p:spTgt spid="23"/>
                                            </p:tgtEl>
                                          </p:cBhvr>
                                        </p:animEffect>
                                      </p:childTnLst>
                                    </p:cTn>
                                  </p:par>
                                </p:childTnLst>
                              </p:cTn>
                            </p:par>
                          </p:childTnLst>
                        </p:cTn>
                      </p:par>
                    </p:childTnLst>
                  </p:cTn>
                  <p:nextCondLst>
                    <p:cond evt="onMediaBookmark" delay="0">
                      <p:tgtEl>
                        <p14:bmkTgt spid="5" bmkName="wd_createviscomp_section4_smartartgraphics_VF10188897200:01:46.7"/>
                      </p:tgtEl>
                    </p:cond>
                  </p:nextCondLst>
                </p:seq>
                <p:seq concurrent="1" nextAc="seek">
                  <p:cTn id="190" restart="whenNotActive" fill="hold" evtFilter="cancelBubble" nodeType="interactiveSeq">
                    <p:stCondLst>
                      <p:cond evt="onMediaBookmark" delay="0">
                        <p:tgtEl>
                          <p14:bmkTgt spid="5" bmkName="wd_createviscomp_section4_smartartgraphics_VF10188897200:01:59.8"/>
                        </p:tgtEl>
                      </p:cond>
                    </p:stCondLst>
                    <p:endSync evt="end" delay="0">
                      <p:rtn val="all"/>
                    </p:endSync>
                    <p:childTnLst>
                      <p:par>
                        <p:cTn id="191" fill="hold">
                          <p:stCondLst>
                            <p:cond delay="0"/>
                          </p:stCondLst>
                          <p:childTnLst>
                            <p:par>
                              <p:cTn id="192" fill="hold">
                                <p:stCondLst>
                                  <p:cond delay="0"/>
                                </p:stCondLst>
                                <p:childTnLst>
                                  <p:par>
                                    <p:cTn id="193" presetID="10" presetClass="exit" presetSubtype="0" fill="hold" grpId="1" nodeType="withEffect">
                                      <p:stCondLst>
                                        <p:cond delay="0"/>
                                      </p:stCondLst>
                                      <p:childTnLst>
                                        <p:animEffect transition="out" filter="fade">
                                          <p:cBhvr>
                                            <p:cTn id="194" dur="200"/>
                                            <p:tgtEl>
                                              <p:spTgt spid="23"/>
                                            </p:tgtEl>
                                          </p:cBhvr>
                                        </p:animEffect>
                                        <p:set>
                                          <p:cBhvr>
                                            <p:cTn id="195" dur="1" fill="hold">
                                              <p:stCondLst>
                                                <p:cond delay="199"/>
                                              </p:stCondLst>
                                            </p:cTn>
                                            <p:tgtEl>
                                              <p:spTgt spid="23"/>
                                            </p:tgtEl>
                                            <p:attrNameLst>
                                              <p:attrName>style.visibility</p:attrName>
                                            </p:attrNameLst>
                                          </p:cBhvr>
                                          <p:to>
                                            <p:strVal val="hidden"/>
                                          </p:to>
                                        </p:set>
                                      </p:childTnLst>
                                    </p:cTn>
                                  </p:par>
                                </p:childTnLst>
                              </p:cTn>
                            </p:par>
                          </p:childTnLst>
                        </p:cTn>
                      </p:par>
                    </p:childTnLst>
                  </p:cTn>
                  <p:nextCondLst>
                    <p:cond evt="onMediaBookmark" delay="0">
                      <p:tgtEl>
                        <p14:bmkTgt spid="5" bmkName="wd_createviscomp_section4_smartartgraphics_VF10188897200:01:59.8"/>
                      </p:tgtEl>
                    </p:cond>
                  </p:nextCondLst>
                </p:seq>
                <p:seq concurrent="1" nextAc="seek">
                  <p:cTn id="196" restart="whenNotActive" fill="hold" evtFilter="cancelBubble" nodeType="interactiveSeq">
                    <p:stCondLst>
                      <p:cond evt="onMediaBookmark" delay="0">
                        <p:tgtEl>
                          <p14:bmkTgt spid="5" bmkName="wd_createviscomp_section4_smartartgraphics_VF10188897200:01:59.9"/>
                        </p:tgtEl>
                      </p:cond>
                    </p:stCondLst>
                    <p:endSync evt="end" delay="0">
                      <p:rtn val="all"/>
                    </p:endSync>
                    <p:childTnLst>
                      <p:par>
                        <p:cTn id="197" fill="hold">
                          <p:stCondLst>
                            <p:cond delay="0"/>
                          </p:stCondLst>
                          <p:childTnLst>
                            <p:par>
                              <p:cTn id="198" fill="hold">
                                <p:stCondLst>
                                  <p:cond delay="0"/>
                                </p:stCondLst>
                                <p:childTnLst>
                                  <p:par>
                                    <p:cTn id="199" presetID="10" presetClass="entr" presetSubtype="0" fill="hold" grpId="0" nodeType="withEffect">
                                      <p:stCondLst>
                                        <p:cond delay="0"/>
                                      </p:stCondLst>
                                      <p:childTnLst>
                                        <p:set>
                                          <p:cBhvr>
                                            <p:cTn id="200" dur="1" fill="hold">
                                              <p:stCondLst>
                                                <p:cond delay="0"/>
                                              </p:stCondLst>
                                            </p:cTn>
                                            <p:tgtEl>
                                              <p:spTgt spid="24"/>
                                            </p:tgtEl>
                                            <p:attrNameLst>
                                              <p:attrName>style.visibility</p:attrName>
                                            </p:attrNameLst>
                                          </p:cBhvr>
                                          <p:to>
                                            <p:strVal val="visible"/>
                                          </p:to>
                                        </p:set>
                                        <p:animEffect transition="in" filter="fade">
                                          <p:cBhvr>
                                            <p:cTn id="201" dur="200"/>
                                            <p:tgtEl>
                                              <p:spTgt spid="24"/>
                                            </p:tgtEl>
                                          </p:cBhvr>
                                        </p:animEffect>
                                      </p:childTnLst>
                                    </p:cTn>
                                  </p:par>
                                </p:childTnLst>
                              </p:cTn>
                            </p:par>
                          </p:childTnLst>
                        </p:cTn>
                      </p:par>
                    </p:childTnLst>
                  </p:cTn>
                  <p:nextCondLst>
                    <p:cond evt="onMediaBookmark" delay="0">
                      <p:tgtEl>
                        <p14:bmkTgt spid="5" bmkName="wd_createviscomp_section4_smartartgraphics_VF10188897200:01:59.9"/>
                      </p:tgtEl>
                    </p:cond>
                  </p:nextCondLst>
                </p:seq>
                <p:seq concurrent="1" nextAc="seek">
                  <p:cTn id="202" restart="whenNotActive" fill="hold" evtFilter="cancelBubble" nodeType="interactiveSeq">
                    <p:stCondLst>
                      <p:cond evt="onMediaBookmark" delay="0">
                        <p:tgtEl>
                          <p14:bmkTgt spid="5" bmkName="wd_createviscomp_section4_smartartgraphics_VF10188897200:02:04.8"/>
                        </p:tgtEl>
                      </p:cond>
                    </p:stCondLst>
                    <p:endSync evt="end" delay="0">
                      <p:rtn val="all"/>
                    </p:endSync>
                    <p:childTnLst>
                      <p:par>
                        <p:cTn id="203" fill="hold">
                          <p:stCondLst>
                            <p:cond delay="0"/>
                          </p:stCondLst>
                          <p:childTnLst>
                            <p:par>
                              <p:cTn id="204" fill="hold">
                                <p:stCondLst>
                                  <p:cond delay="0"/>
                                </p:stCondLst>
                                <p:childTnLst>
                                  <p:par>
                                    <p:cTn id="205" presetID="10" presetClass="exit" presetSubtype="0" fill="hold" grpId="1" nodeType="withEffect">
                                      <p:stCondLst>
                                        <p:cond delay="0"/>
                                      </p:stCondLst>
                                      <p:childTnLst>
                                        <p:animEffect transition="out" filter="fade">
                                          <p:cBhvr>
                                            <p:cTn id="206" dur="200"/>
                                            <p:tgtEl>
                                              <p:spTgt spid="24"/>
                                            </p:tgtEl>
                                          </p:cBhvr>
                                        </p:animEffect>
                                        <p:set>
                                          <p:cBhvr>
                                            <p:cTn id="207" dur="1" fill="hold">
                                              <p:stCondLst>
                                                <p:cond delay="199"/>
                                              </p:stCondLst>
                                            </p:cTn>
                                            <p:tgtEl>
                                              <p:spTgt spid="24"/>
                                            </p:tgtEl>
                                            <p:attrNameLst>
                                              <p:attrName>style.visibility</p:attrName>
                                            </p:attrNameLst>
                                          </p:cBhvr>
                                          <p:to>
                                            <p:strVal val="hidden"/>
                                          </p:to>
                                        </p:set>
                                      </p:childTnLst>
                                    </p:cTn>
                                  </p:par>
                                </p:childTnLst>
                              </p:cTn>
                            </p:par>
                          </p:childTnLst>
                        </p:cTn>
                      </p:par>
                    </p:childTnLst>
                  </p:cTn>
                  <p:nextCondLst>
                    <p:cond evt="onMediaBookmark" delay="0">
                      <p:tgtEl>
                        <p14:bmkTgt spid="5" bmkName="wd_createviscomp_section4_smartartgraphics_VF10188897200:02:04.8"/>
                      </p:tgtEl>
                    </p:cond>
                  </p:nextCondLst>
                </p:seq>
                <p:seq concurrent="1" nextAc="seek">
                  <p:cTn id="208" restart="whenNotActive" fill="hold" evtFilter="cancelBubble" nodeType="interactiveSeq">
                    <p:stCondLst>
                      <p:cond evt="onMediaBookmark" delay="0">
                        <p:tgtEl>
                          <p14:bmkTgt spid="5" bmkName="wd_createviscomp_section4_smartartgraphics_VF10188897200:02:04.9"/>
                        </p:tgtEl>
                      </p:cond>
                    </p:stCondLst>
                    <p:endSync evt="end" delay="0">
                      <p:rtn val="all"/>
                    </p:endSync>
                    <p:childTnLst>
                      <p:par>
                        <p:cTn id="209" fill="hold">
                          <p:stCondLst>
                            <p:cond delay="0"/>
                          </p:stCondLst>
                          <p:childTnLst>
                            <p:par>
                              <p:cTn id="210" fill="hold">
                                <p:stCondLst>
                                  <p:cond delay="0"/>
                                </p:stCondLst>
                                <p:childTnLst>
                                  <p:par>
                                    <p:cTn id="211" presetID="10" presetClass="entr" presetSubtype="0" fill="hold" grpId="0" nodeType="withEffect">
                                      <p:stCondLst>
                                        <p:cond delay="0"/>
                                      </p:stCondLst>
                                      <p:childTnLst>
                                        <p:set>
                                          <p:cBhvr>
                                            <p:cTn id="212" dur="1" fill="hold">
                                              <p:stCondLst>
                                                <p:cond delay="0"/>
                                              </p:stCondLst>
                                            </p:cTn>
                                            <p:tgtEl>
                                              <p:spTgt spid="25"/>
                                            </p:tgtEl>
                                            <p:attrNameLst>
                                              <p:attrName>style.visibility</p:attrName>
                                            </p:attrNameLst>
                                          </p:cBhvr>
                                          <p:to>
                                            <p:strVal val="visible"/>
                                          </p:to>
                                        </p:set>
                                        <p:animEffect transition="in" filter="fade">
                                          <p:cBhvr>
                                            <p:cTn id="213" dur="200"/>
                                            <p:tgtEl>
                                              <p:spTgt spid="25"/>
                                            </p:tgtEl>
                                          </p:cBhvr>
                                        </p:animEffect>
                                      </p:childTnLst>
                                    </p:cTn>
                                  </p:par>
                                </p:childTnLst>
                              </p:cTn>
                            </p:par>
                          </p:childTnLst>
                        </p:cTn>
                      </p:par>
                    </p:childTnLst>
                  </p:cTn>
                  <p:nextCondLst>
                    <p:cond evt="onMediaBookmark" delay="0">
                      <p:tgtEl>
                        <p14:bmkTgt spid="5" bmkName="wd_createviscomp_section4_smartartgraphics_VF10188897200:02:04.9"/>
                      </p:tgtEl>
                    </p:cond>
                  </p:nextCondLst>
                </p:seq>
                <p:seq concurrent="1" nextAc="seek">
                  <p:cTn id="214" restart="whenNotActive" fill="hold" evtFilter="cancelBubble" nodeType="interactiveSeq">
                    <p:stCondLst>
                      <p:cond evt="onMediaBookmark" delay="0">
                        <p:tgtEl>
                          <p14:bmkTgt spid="5" bmkName="wd_createviscomp_section4_smartartgraphics_VF10188897200:02:08.6"/>
                        </p:tgtEl>
                      </p:cond>
                    </p:stCondLst>
                    <p:endSync evt="end" delay="0">
                      <p:rtn val="all"/>
                    </p:endSync>
                    <p:childTnLst>
                      <p:par>
                        <p:cTn id="215" fill="hold">
                          <p:stCondLst>
                            <p:cond delay="0"/>
                          </p:stCondLst>
                          <p:childTnLst>
                            <p:par>
                              <p:cTn id="216" fill="hold">
                                <p:stCondLst>
                                  <p:cond delay="0"/>
                                </p:stCondLst>
                                <p:childTnLst>
                                  <p:par>
                                    <p:cTn id="217" presetID="10" presetClass="exit" presetSubtype="0" fill="hold" grpId="1" nodeType="withEffect">
                                      <p:stCondLst>
                                        <p:cond delay="0"/>
                                      </p:stCondLst>
                                      <p:childTnLst>
                                        <p:animEffect transition="out" filter="fade">
                                          <p:cBhvr>
                                            <p:cTn id="218" dur="200"/>
                                            <p:tgtEl>
                                              <p:spTgt spid="25"/>
                                            </p:tgtEl>
                                          </p:cBhvr>
                                        </p:animEffect>
                                        <p:set>
                                          <p:cBhvr>
                                            <p:cTn id="219" dur="1" fill="hold">
                                              <p:stCondLst>
                                                <p:cond delay="199"/>
                                              </p:stCondLst>
                                            </p:cTn>
                                            <p:tgtEl>
                                              <p:spTgt spid="25"/>
                                            </p:tgtEl>
                                            <p:attrNameLst>
                                              <p:attrName>style.visibility</p:attrName>
                                            </p:attrNameLst>
                                          </p:cBhvr>
                                          <p:to>
                                            <p:strVal val="hidden"/>
                                          </p:to>
                                        </p:set>
                                      </p:childTnLst>
                                    </p:cTn>
                                  </p:par>
                                </p:childTnLst>
                              </p:cTn>
                            </p:par>
                          </p:childTnLst>
                        </p:cTn>
                      </p:par>
                    </p:childTnLst>
                  </p:cTn>
                  <p:nextCondLst>
                    <p:cond evt="onMediaBookmark" delay="0">
                      <p:tgtEl>
                        <p14:bmkTgt spid="5" bmkName="wd_createviscomp_section4_smartartgraphics_VF10188897200:02:08.6"/>
                      </p:tgtEl>
                    </p:cond>
                  </p:nextCondLst>
                </p:seq>
                <p:seq concurrent="1" nextAc="seek">
                  <p:cTn id="220" restart="whenNotActive" fill="hold" evtFilter="cancelBubble" nodeType="interactiveSeq">
                    <p:stCondLst>
                      <p:cond evt="onMediaBookmark" delay="0">
                        <p:tgtEl>
                          <p14:bmkTgt spid="5" bmkName="wd_createviscomp_section4_smartartgraphics_VF10188897200:02:08.7"/>
                        </p:tgtEl>
                      </p:cond>
                    </p:stCondLst>
                    <p:endSync evt="end" delay="0">
                      <p:rtn val="all"/>
                    </p:endSync>
                    <p:childTnLst>
                      <p:par>
                        <p:cTn id="221" fill="hold">
                          <p:stCondLst>
                            <p:cond delay="0"/>
                          </p:stCondLst>
                          <p:childTnLst>
                            <p:par>
                              <p:cTn id="222" fill="hold">
                                <p:stCondLst>
                                  <p:cond delay="0"/>
                                </p:stCondLst>
                                <p:childTnLst>
                                  <p:par>
                                    <p:cTn id="223" presetID="10" presetClass="entr" presetSubtype="0" fill="hold" grpId="0" nodeType="withEffect">
                                      <p:stCondLst>
                                        <p:cond delay="0"/>
                                      </p:stCondLst>
                                      <p:childTnLst>
                                        <p:set>
                                          <p:cBhvr>
                                            <p:cTn id="224" dur="1" fill="hold">
                                              <p:stCondLst>
                                                <p:cond delay="0"/>
                                              </p:stCondLst>
                                            </p:cTn>
                                            <p:tgtEl>
                                              <p:spTgt spid="26"/>
                                            </p:tgtEl>
                                            <p:attrNameLst>
                                              <p:attrName>style.visibility</p:attrName>
                                            </p:attrNameLst>
                                          </p:cBhvr>
                                          <p:to>
                                            <p:strVal val="visible"/>
                                          </p:to>
                                        </p:set>
                                        <p:animEffect transition="in" filter="fade">
                                          <p:cBhvr>
                                            <p:cTn id="225" dur="200"/>
                                            <p:tgtEl>
                                              <p:spTgt spid="26"/>
                                            </p:tgtEl>
                                          </p:cBhvr>
                                        </p:animEffect>
                                      </p:childTnLst>
                                    </p:cTn>
                                  </p:par>
                                </p:childTnLst>
                              </p:cTn>
                            </p:par>
                          </p:childTnLst>
                        </p:cTn>
                      </p:par>
                    </p:childTnLst>
                  </p:cTn>
                  <p:nextCondLst>
                    <p:cond evt="onMediaBookmark" delay="0">
                      <p:tgtEl>
                        <p14:bmkTgt spid="5" bmkName="wd_createviscomp_section4_smartartgraphics_VF10188897200:02:08.7"/>
                      </p:tgtEl>
                    </p:cond>
                  </p:nextCondLst>
                </p:seq>
                <p:seq concurrent="1" nextAc="seek">
                  <p:cTn id="226" restart="whenNotActive" fill="hold" evtFilter="cancelBubble" nodeType="interactiveSeq">
                    <p:stCondLst>
                      <p:cond evt="onMediaBookmark" delay="0">
                        <p:tgtEl>
                          <p14:bmkTgt spid="5" bmkName="wd_createviscomp_section4_smartartgraphics_VF10188897200:02:18.8"/>
                        </p:tgtEl>
                      </p:cond>
                    </p:stCondLst>
                    <p:endSync evt="end" delay="0">
                      <p:rtn val="all"/>
                    </p:endSync>
                    <p:childTnLst>
                      <p:par>
                        <p:cTn id="227" fill="hold">
                          <p:stCondLst>
                            <p:cond delay="0"/>
                          </p:stCondLst>
                          <p:childTnLst>
                            <p:par>
                              <p:cTn id="228" fill="hold">
                                <p:stCondLst>
                                  <p:cond delay="0"/>
                                </p:stCondLst>
                                <p:childTnLst>
                                  <p:par>
                                    <p:cTn id="229" presetID="10" presetClass="exit" presetSubtype="0" fill="hold" grpId="1" nodeType="withEffect">
                                      <p:stCondLst>
                                        <p:cond delay="0"/>
                                      </p:stCondLst>
                                      <p:childTnLst>
                                        <p:animEffect transition="out" filter="fade">
                                          <p:cBhvr>
                                            <p:cTn id="230" dur="200"/>
                                            <p:tgtEl>
                                              <p:spTgt spid="26"/>
                                            </p:tgtEl>
                                          </p:cBhvr>
                                        </p:animEffect>
                                        <p:set>
                                          <p:cBhvr>
                                            <p:cTn id="231" dur="1" fill="hold">
                                              <p:stCondLst>
                                                <p:cond delay="199"/>
                                              </p:stCondLst>
                                            </p:cTn>
                                            <p:tgtEl>
                                              <p:spTgt spid="26"/>
                                            </p:tgtEl>
                                            <p:attrNameLst>
                                              <p:attrName>style.visibility</p:attrName>
                                            </p:attrNameLst>
                                          </p:cBhvr>
                                          <p:to>
                                            <p:strVal val="hidden"/>
                                          </p:to>
                                        </p:set>
                                      </p:childTnLst>
                                    </p:cTn>
                                  </p:par>
                                </p:childTnLst>
                              </p:cTn>
                            </p:par>
                          </p:childTnLst>
                        </p:cTn>
                      </p:par>
                    </p:childTnLst>
                  </p:cTn>
                  <p:nextCondLst>
                    <p:cond evt="onMediaBookmark" delay="0">
                      <p:tgtEl>
                        <p14:bmkTgt spid="5" bmkName="wd_createviscomp_section4_smartartgraphics_VF10188897200:02:18.8"/>
                      </p:tgtEl>
                    </p:cond>
                  </p:nextCondLst>
                </p:seq>
                <p:seq concurrent="1" nextAc="seek">
                  <p:cTn id="232" restart="whenNotActive" fill="hold" evtFilter="cancelBubble" nodeType="interactiveSeq">
                    <p:stCondLst>
                      <p:cond evt="onMediaBookmark" delay="0">
                        <p:tgtEl>
                          <p14:bmkTgt spid="5" bmkName="wd_createviscomp_section4_smartartgraphics_VF10188897200:02:18.9"/>
                        </p:tgtEl>
                      </p:cond>
                    </p:stCondLst>
                    <p:endSync evt="end" delay="0">
                      <p:rtn val="all"/>
                    </p:endSync>
                    <p:childTnLst>
                      <p:par>
                        <p:cTn id="233" fill="hold">
                          <p:stCondLst>
                            <p:cond delay="0"/>
                          </p:stCondLst>
                          <p:childTnLst>
                            <p:par>
                              <p:cTn id="234" fill="hold">
                                <p:stCondLst>
                                  <p:cond delay="0"/>
                                </p:stCondLst>
                                <p:childTnLst>
                                  <p:par>
                                    <p:cTn id="235" presetID="10" presetClass="entr" presetSubtype="0" fill="hold" grpId="0" nodeType="withEffect">
                                      <p:stCondLst>
                                        <p:cond delay="0"/>
                                      </p:stCondLst>
                                      <p:childTnLst>
                                        <p:set>
                                          <p:cBhvr>
                                            <p:cTn id="236" dur="1" fill="hold">
                                              <p:stCondLst>
                                                <p:cond delay="0"/>
                                              </p:stCondLst>
                                            </p:cTn>
                                            <p:tgtEl>
                                              <p:spTgt spid="27"/>
                                            </p:tgtEl>
                                            <p:attrNameLst>
                                              <p:attrName>style.visibility</p:attrName>
                                            </p:attrNameLst>
                                          </p:cBhvr>
                                          <p:to>
                                            <p:strVal val="visible"/>
                                          </p:to>
                                        </p:set>
                                        <p:animEffect transition="in" filter="fade">
                                          <p:cBhvr>
                                            <p:cTn id="237" dur="200"/>
                                            <p:tgtEl>
                                              <p:spTgt spid="27"/>
                                            </p:tgtEl>
                                          </p:cBhvr>
                                        </p:animEffect>
                                      </p:childTnLst>
                                    </p:cTn>
                                  </p:par>
                                </p:childTnLst>
                              </p:cTn>
                            </p:par>
                          </p:childTnLst>
                        </p:cTn>
                      </p:par>
                    </p:childTnLst>
                  </p:cTn>
                  <p:nextCondLst>
                    <p:cond evt="onMediaBookmark" delay="0">
                      <p:tgtEl>
                        <p14:bmkTgt spid="5" bmkName="wd_createviscomp_section4_smartartgraphics_VF10188897200:02:18.9"/>
                      </p:tgtEl>
                    </p:cond>
                  </p:nextCondLst>
                </p:seq>
                <p:seq concurrent="1" nextAc="seek">
                  <p:cTn id="238" restart="whenNotActive" fill="hold" evtFilter="cancelBubble" nodeType="interactiveSeq">
                    <p:stCondLst>
                      <p:cond evt="onMediaBookmark" delay="0">
                        <p:tgtEl>
                          <p14:bmkTgt spid="5" bmkName="wd_createviscomp_section4_smartartgraphics_VF10188897200:02:24.4"/>
                        </p:tgtEl>
                      </p:cond>
                    </p:stCondLst>
                    <p:endSync evt="end" delay="0">
                      <p:rtn val="all"/>
                    </p:endSync>
                    <p:childTnLst>
                      <p:par>
                        <p:cTn id="239" fill="hold">
                          <p:stCondLst>
                            <p:cond delay="0"/>
                          </p:stCondLst>
                          <p:childTnLst>
                            <p:par>
                              <p:cTn id="240" fill="hold">
                                <p:stCondLst>
                                  <p:cond delay="0"/>
                                </p:stCondLst>
                                <p:childTnLst>
                                  <p:par>
                                    <p:cTn id="241" presetID="10" presetClass="exit" presetSubtype="0" fill="hold" grpId="1" nodeType="withEffect">
                                      <p:stCondLst>
                                        <p:cond delay="0"/>
                                      </p:stCondLst>
                                      <p:childTnLst>
                                        <p:animEffect transition="out" filter="fade">
                                          <p:cBhvr>
                                            <p:cTn id="242" dur="200"/>
                                            <p:tgtEl>
                                              <p:spTgt spid="27"/>
                                            </p:tgtEl>
                                          </p:cBhvr>
                                        </p:animEffect>
                                        <p:set>
                                          <p:cBhvr>
                                            <p:cTn id="243" dur="1" fill="hold">
                                              <p:stCondLst>
                                                <p:cond delay="199"/>
                                              </p:stCondLst>
                                            </p:cTn>
                                            <p:tgtEl>
                                              <p:spTgt spid="27"/>
                                            </p:tgtEl>
                                            <p:attrNameLst>
                                              <p:attrName>style.visibility</p:attrName>
                                            </p:attrNameLst>
                                          </p:cBhvr>
                                          <p:to>
                                            <p:strVal val="hidden"/>
                                          </p:to>
                                        </p:set>
                                      </p:childTnLst>
                                    </p:cTn>
                                  </p:par>
                                </p:childTnLst>
                              </p:cTn>
                            </p:par>
                          </p:childTnLst>
                        </p:cTn>
                      </p:par>
                    </p:childTnLst>
                  </p:cTn>
                  <p:nextCondLst>
                    <p:cond evt="onMediaBookmark" delay="0">
                      <p:tgtEl>
                        <p14:bmkTgt spid="5" bmkName="wd_createviscomp_section4_smartartgraphics_VF10188897200:02:24.4"/>
                      </p:tgtEl>
                    </p:cond>
                  </p:nextCondLst>
                </p:seq>
                <p:seq concurrent="1" nextAc="seek">
                  <p:cTn id="244" restart="whenNotActive" fill="hold" evtFilter="cancelBubble" nodeType="interactiveSeq">
                    <p:stCondLst>
                      <p:cond evt="onMediaBookmark" delay="0">
                        <p:tgtEl>
                          <p14:bmkTgt spid="5" bmkName="wd_createviscomp_section4_smartartgraphics_VF10188897200:02:24.5"/>
                        </p:tgtEl>
                      </p:cond>
                    </p:stCondLst>
                    <p:endSync evt="end" delay="0">
                      <p:rtn val="all"/>
                    </p:endSync>
                    <p:childTnLst>
                      <p:par>
                        <p:cTn id="245" fill="hold">
                          <p:stCondLst>
                            <p:cond delay="0"/>
                          </p:stCondLst>
                          <p:childTnLst>
                            <p:par>
                              <p:cTn id="246" fill="hold">
                                <p:stCondLst>
                                  <p:cond delay="0"/>
                                </p:stCondLst>
                                <p:childTnLst>
                                  <p:par>
                                    <p:cTn id="247" presetID="10" presetClass="entr" presetSubtype="0" fill="hold" grpId="0" nodeType="withEffect">
                                      <p:stCondLst>
                                        <p:cond delay="0"/>
                                      </p:stCondLst>
                                      <p:childTnLst>
                                        <p:set>
                                          <p:cBhvr>
                                            <p:cTn id="248" dur="1" fill="hold">
                                              <p:stCondLst>
                                                <p:cond delay="0"/>
                                              </p:stCondLst>
                                            </p:cTn>
                                            <p:tgtEl>
                                              <p:spTgt spid="28"/>
                                            </p:tgtEl>
                                            <p:attrNameLst>
                                              <p:attrName>style.visibility</p:attrName>
                                            </p:attrNameLst>
                                          </p:cBhvr>
                                          <p:to>
                                            <p:strVal val="visible"/>
                                          </p:to>
                                        </p:set>
                                        <p:animEffect transition="in" filter="fade">
                                          <p:cBhvr>
                                            <p:cTn id="249" dur="200"/>
                                            <p:tgtEl>
                                              <p:spTgt spid="28"/>
                                            </p:tgtEl>
                                          </p:cBhvr>
                                        </p:animEffect>
                                      </p:childTnLst>
                                    </p:cTn>
                                  </p:par>
                                </p:childTnLst>
                              </p:cTn>
                            </p:par>
                          </p:childTnLst>
                        </p:cTn>
                      </p:par>
                    </p:childTnLst>
                  </p:cTn>
                  <p:nextCondLst>
                    <p:cond evt="onMediaBookmark" delay="0">
                      <p:tgtEl>
                        <p14:bmkTgt spid="5" bmkName="wd_createviscomp_section4_smartartgraphics_VF10188897200:02:24.5"/>
                      </p:tgtEl>
                    </p:cond>
                  </p:nextCondLst>
                </p:seq>
                <p:seq concurrent="1" nextAc="seek">
                  <p:cTn id="250" restart="whenNotActive" fill="hold" evtFilter="cancelBubble" nodeType="interactiveSeq">
                    <p:stCondLst>
                      <p:cond evt="onMediaBookmark" delay="0">
                        <p:tgtEl>
                          <p14:bmkTgt spid="5" bmkName="wd_createviscomp_section4_smartartgraphics_VF10188897200:02:32.0"/>
                        </p:tgtEl>
                      </p:cond>
                    </p:stCondLst>
                    <p:endSync evt="end" delay="0">
                      <p:rtn val="all"/>
                    </p:endSync>
                    <p:childTnLst>
                      <p:par>
                        <p:cTn id="251" fill="hold">
                          <p:stCondLst>
                            <p:cond delay="0"/>
                          </p:stCondLst>
                          <p:childTnLst>
                            <p:par>
                              <p:cTn id="252" fill="hold">
                                <p:stCondLst>
                                  <p:cond delay="0"/>
                                </p:stCondLst>
                                <p:childTnLst>
                                  <p:par>
                                    <p:cTn id="253" presetID="10" presetClass="exit" presetSubtype="0" fill="hold" grpId="1" nodeType="withEffect">
                                      <p:stCondLst>
                                        <p:cond delay="0"/>
                                      </p:stCondLst>
                                      <p:childTnLst>
                                        <p:animEffect transition="out" filter="fade">
                                          <p:cBhvr>
                                            <p:cTn id="254" dur="200"/>
                                            <p:tgtEl>
                                              <p:spTgt spid="28"/>
                                            </p:tgtEl>
                                          </p:cBhvr>
                                        </p:animEffect>
                                        <p:set>
                                          <p:cBhvr>
                                            <p:cTn id="255" dur="1" fill="hold">
                                              <p:stCondLst>
                                                <p:cond delay="199"/>
                                              </p:stCondLst>
                                            </p:cTn>
                                            <p:tgtEl>
                                              <p:spTgt spid="28"/>
                                            </p:tgtEl>
                                            <p:attrNameLst>
                                              <p:attrName>style.visibility</p:attrName>
                                            </p:attrNameLst>
                                          </p:cBhvr>
                                          <p:to>
                                            <p:strVal val="hidden"/>
                                          </p:to>
                                        </p:set>
                                      </p:childTnLst>
                                    </p:cTn>
                                  </p:par>
                                </p:childTnLst>
                              </p:cTn>
                            </p:par>
                          </p:childTnLst>
                        </p:cTn>
                      </p:par>
                    </p:childTnLst>
                  </p:cTn>
                  <p:nextCondLst>
                    <p:cond evt="onMediaBookmark" delay="0">
                      <p:tgtEl>
                        <p14:bmkTgt spid="5" bmkName="wd_createviscomp_section4_smartartgraphics_VF10188897200:02:32.0"/>
                      </p:tgtEl>
                    </p:cond>
                  </p:nextCondLst>
                </p:seq>
                <p:seq concurrent="1" nextAc="seek">
                  <p:cTn id="256" restart="whenNotActive" fill="hold" evtFilter="cancelBubble" nodeType="interactiveSeq">
                    <p:stCondLst>
                      <p:cond evt="onMediaBookmark" delay="0">
                        <p:tgtEl>
                          <p14:bmkTgt spid="5" bmkName="wd_createviscomp_section4_smartartgraphics_VF10188897200:02:32.1"/>
                        </p:tgtEl>
                      </p:cond>
                    </p:stCondLst>
                    <p:endSync evt="end" delay="0">
                      <p:rtn val="all"/>
                    </p:endSync>
                    <p:childTnLst>
                      <p:par>
                        <p:cTn id="257" fill="hold">
                          <p:stCondLst>
                            <p:cond delay="0"/>
                          </p:stCondLst>
                          <p:childTnLst>
                            <p:par>
                              <p:cTn id="258" fill="hold">
                                <p:stCondLst>
                                  <p:cond delay="0"/>
                                </p:stCondLst>
                                <p:childTnLst>
                                  <p:par>
                                    <p:cTn id="259" presetID="10" presetClass="entr" presetSubtype="0" fill="hold" grpId="0" nodeType="withEffect">
                                      <p:stCondLst>
                                        <p:cond delay="0"/>
                                      </p:stCondLst>
                                      <p:childTnLst>
                                        <p:set>
                                          <p:cBhvr>
                                            <p:cTn id="260" dur="1" fill="hold">
                                              <p:stCondLst>
                                                <p:cond delay="0"/>
                                              </p:stCondLst>
                                            </p:cTn>
                                            <p:tgtEl>
                                              <p:spTgt spid="29"/>
                                            </p:tgtEl>
                                            <p:attrNameLst>
                                              <p:attrName>style.visibility</p:attrName>
                                            </p:attrNameLst>
                                          </p:cBhvr>
                                          <p:to>
                                            <p:strVal val="visible"/>
                                          </p:to>
                                        </p:set>
                                        <p:animEffect transition="in" filter="fade">
                                          <p:cBhvr>
                                            <p:cTn id="261" dur="200"/>
                                            <p:tgtEl>
                                              <p:spTgt spid="29"/>
                                            </p:tgtEl>
                                          </p:cBhvr>
                                        </p:animEffect>
                                      </p:childTnLst>
                                    </p:cTn>
                                  </p:par>
                                </p:childTnLst>
                              </p:cTn>
                            </p:par>
                          </p:childTnLst>
                        </p:cTn>
                      </p:par>
                    </p:childTnLst>
                  </p:cTn>
                  <p:nextCondLst>
                    <p:cond evt="onMediaBookmark" delay="0">
                      <p:tgtEl>
                        <p14:bmkTgt spid="5" bmkName="wd_createviscomp_section4_smartartgraphics_VF10188897200:02:32.1"/>
                      </p:tgtEl>
                    </p:cond>
                  </p:nextCondLst>
                </p:seq>
                <p:seq concurrent="1" nextAc="seek">
                  <p:cTn id="262" restart="whenNotActive" fill="hold" evtFilter="cancelBubble" nodeType="interactiveSeq">
                    <p:stCondLst>
                      <p:cond evt="onMediaBookmark" delay="0">
                        <p:tgtEl>
                          <p14:bmkTgt spid="5" bmkName="wd_createviscomp_section4_smartartgraphics_VF10188897200:02:41.4"/>
                        </p:tgtEl>
                      </p:cond>
                    </p:stCondLst>
                    <p:endSync evt="end" delay="0">
                      <p:rtn val="all"/>
                    </p:endSync>
                    <p:childTnLst>
                      <p:par>
                        <p:cTn id="263" fill="hold">
                          <p:stCondLst>
                            <p:cond delay="0"/>
                          </p:stCondLst>
                          <p:childTnLst>
                            <p:par>
                              <p:cTn id="264" fill="hold">
                                <p:stCondLst>
                                  <p:cond delay="0"/>
                                </p:stCondLst>
                                <p:childTnLst>
                                  <p:par>
                                    <p:cTn id="265" presetID="10" presetClass="exit" presetSubtype="0" fill="hold" grpId="1" nodeType="withEffect">
                                      <p:stCondLst>
                                        <p:cond delay="0"/>
                                      </p:stCondLst>
                                      <p:childTnLst>
                                        <p:animEffect transition="out" filter="fade">
                                          <p:cBhvr>
                                            <p:cTn id="266" dur="200"/>
                                            <p:tgtEl>
                                              <p:spTgt spid="29"/>
                                            </p:tgtEl>
                                          </p:cBhvr>
                                        </p:animEffect>
                                        <p:set>
                                          <p:cBhvr>
                                            <p:cTn id="267" dur="1" fill="hold">
                                              <p:stCondLst>
                                                <p:cond delay="199"/>
                                              </p:stCondLst>
                                            </p:cTn>
                                            <p:tgtEl>
                                              <p:spTgt spid="29"/>
                                            </p:tgtEl>
                                            <p:attrNameLst>
                                              <p:attrName>style.visibility</p:attrName>
                                            </p:attrNameLst>
                                          </p:cBhvr>
                                          <p:to>
                                            <p:strVal val="hidden"/>
                                          </p:to>
                                        </p:set>
                                      </p:childTnLst>
                                    </p:cTn>
                                  </p:par>
                                </p:childTnLst>
                              </p:cTn>
                            </p:par>
                          </p:childTnLst>
                        </p:cTn>
                      </p:par>
                    </p:childTnLst>
                  </p:cTn>
                  <p:nextCondLst>
                    <p:cond evt="onMediaBookmark" delay="0">
                      <p:tgtEl>
                        <p14:bmkTgt spid="5" bmkName="wd_createviscomp_section4_smartartgraphics_VF10188897200:02:41.4"/>
                      </p:tgtEl>
                    </p:cond>
                  </p:nextCondLst>
                </p:seq>
                <p:seq concurrent="1" nextAc="seek">
                  <p:cTn id="268" restart="whenNotActive" fill="hold" evtFilter="cancelBubble" nodeType="interactiveSeq">
                    <p:stCondLst>
                      <p:cond evt="onMediaBookmark" delay="0">
                        <p:tgtEl>
                          <p14:bmkTgt spid="5" bmkName="wd_createviscomp_section4_smartartgraphics_VF10188897200:02:41.5"/>
                        </p:tgtEl>
                      </p:cond>
                    </p:stCondLst>
                    <p:endSync evt="end" delay="0">
                      <p:rtn val="all"/>
                    </p:endSync>
                    <p:childTnLst>
                      <p:par>
                        <p:cTn id="269" fill="hold">
                          <p:stCondLst>
                            <p:cond delay="0"/>
                          </p:stCondLst>
                          <p:childTnLst>
                            <p:par>
                              <p:cTn id="270" fill="hold">
                                <p:stCondLst>
                                  <p:cond delay="0"/>
                                </p:stCondLst>
                                <p:childTnLst>
                                  <p:par>
                                    <p:cTn id="271" presetID="10" presetClass="entr" presetSubtype="0" fill="hold" grpId="0" nodeType="withEffect">
                                      <p:stCondLst>
                                        <p:cond delay="0"/>
                                      </p:stCondLst>
                                      <p:childTnLst>
                                        <p:set>
                                          <p:cBhvr>
                                            <p:cTn id="272" dur="1" fill="hold">
                                              <p:stCondLst>
                                                <p:cond delay="0"/>
                                              </p:stCondLst>
                                            </p:cTn>
                                            <p:tgtEl>
                                              <p:spTgt spid="30"/>
                                            </p:tgtEl>
                                            <p:attrNameLst>
                                              <p:attrName>style.visibility</p:attrName>
                                            </p:attrNameLst>
                                          </p:cBhvr>
                                          <p:to>
                                            <p:strVal val="visible"/>
                                          </p:to>
                                        </p:set>
                                        <p:animEffect transition="in" filter="fade">
                                          <p:cBhvr>
                                            <p:cTn id="273" dur="200"/>
                                            <p:tgtEl>
                                              <p:spTgt spid="30"/>
                                            </p:tgtEl>
                                          </p:cBhvr>
                                        </p:animEffect>
                                      </p:childTnLst>
                                    </p:cTn>
                                  </p:par>
                                </p:childTnLst>
                              </p:cTn>
                            </p:par>
                          </p:childTnLst>
                        </p:cTn>
                      </p:par>
                    </p:childTnLst>
                  </p:cTn>
                  <p:nextCondLst>
                    <p:cond evt="onMediaBookmark" delay="0">
                      <p:tgtEl>
                        <p14:bmkTgt spid="5" bmkName="wd_createviscomp_section4_smartartgraphics_VF10188897200:02:41.5"/>
                      </p:tgtEl>
                    </p:cond>
                  </p:nextCondLst>
                </p:seq>
                <p:seq concurrent="1" nextAc="seek">
                  <p:cTn id="274" restart="whenNotActive" fill="hold" evtFilter="cancelBubble" nodeType="interactiveSeq">
                    <p:stCondLst>
                      <p:cond evt="onMediaBookmark" delay="0">
                        <p:tgtEl>
                          <p14:bmkTgt spid="5" bmkName="wd_createviscomp_section4_smartartgraphics_VF10188897200:02:49.8"/>
                        </p:tgtEl>
                      </p:cond>
                    </p:stCondLst>
                    <p:endSync evt="end" delay="0">
                      <p:rtn val="all"/>
                    </p:endSync>
                    <p:childTnLst>
                      <p:par>
                        <p:cTn id="275" fill="hold">
                          <p:stCondLst>
                            <p:cond delay="0"/>
                          </p:stCondLst>
                          <p:childTnLst>
                            <p:par>
                              <p:cTn id="276" fill="hold">
                                <p:stCondLst>
                                  <p:cond delay="0"/>
                                </p:stCondLst>
                                <p:childTnLst>
                                  <p:par>
                                    <p:cTn id="277" presetID="10" presetClass="exit" presetSubtype="0" fill="hold" grpId="1" nodeType="withEffect">
                                      <p:stCondLst>
                                        <p:cond delay="0"/>
                                      </p:stCondLst>
                                      <p:childTnLst>
                                        <p:animEffect transition="out" filter="fade">
                                          <p:cBhvr>
                                            <p:cTn id="278" dur="200"/>
                                            <p:tgtEl>
                                              <p:spTgt spid="30"/>
                                            </p:tgtEl>
                                          </p:cBhvr>
                                        </p:animEffect>
                                        <p:set>
                                          <p:cBhvr>
                                            <p:cTn id="279" dur="1" fill="hold">
                                              <p:stCondLst>
                                                <p:cond delay="199"/>
                                              </p:stCondLst>
                                            </p:cTn>
                                            <p:tgtEl>
                                              <p:spTgt spid="30"/>
                                            </p:tgtEl>
                                            <p:attrNameLst>
                                              <p:attrName>style.visibility</p:attrName>
                                            </p:attrNameLst>
                                          </p:cBhvr>
                                          <p:to>
                                            <p:strVal val="hidden"/>
                                          </p:to>
                                        </p:set>
                                      </p:childTnLst>
                                    </p:cTn>
                                  </p:par>
                                </p:childTnLst>
                              </p:cTn>
                            </p:par>
                          </p:childTnLst>
                        </p:cTn>
                      </p:par>
                    </p:childTnLst>
                  </p:cTn>
                  <p:nextCondLst>
                    <p:cond evt="onMediaBookmark" delay="0">
                      <p:tgtEl>
                        <p14:bmkTgt spid="5" bmkName="wd_createviscomp_section4_smartartgraphics_VF10188897200:02:49.8"/>
                      </p:tgtEl>
                    </p:cond>
                  </p:nextCondLst>
                </p:seq>
                <p:seq concurrent="1" nextAc="seek">
                  <p:cTn id="280" restart="whenNotActive" fill="hold" evtFilter="cancelBubble" nodeType="interactiveSeq">
                    <p:stCondLst>
                      <p:cond evt="onMediaBookmark" delay="0">
                        <p:tgtEl>
                          <p14:bmkTgt spid="5" bmkName="wd_createviscomp_section4_smartartgraphics_VF10188897200:02:49.9"/>
                        </p:tgtEl>
                      </p:cond>
                    </p:stCondLst>
                    <p:endSync evt="end" delay="0">
                      <p:rtn val="all"/>
                    </p:endSync>
                    <p:childTnLst>
                      <p:par>
                        <p:cTn id="281" fill="hold">
                          <p:stCondLst>
                            <p:cond delay="0"/>
                          </p:stCondLst>
                          <p:childTnLst>
                            <p:par>
                              <p:cTn id="282" fill="hold">
                                <p:stCondLst>
                                  <p:cond delay="0"/>
                                </p:stCondLst>
                                <p:childTnLst>
                                  <p:par>
                                    <p:cTn id="283" presetID="10" presetClass="entr" presetSubtype="0" fill="hold" grpId="0" nodeType="withEffect">
                                      <p:stCondLst>
                                        <p:cond delay="0"/>
                                      </p:stCondLst>
                                      <p:childTnLst>
                                        <p:set>
                                          <p:cBhvr>
                                            <p:cTn id="284" dur="1" fill="hold">
                                              <p:stCondLst>
                                                <p:cond delay="0"/>
                                              </p:stCondLst>
                                            </p:cTn>
                                            <p:tgtEl>
                                              <p:spTgt spid="31"/>
                                            </p:tgtEl>
                                            <p:attrNameLst>
                                              <p:attrName>style.visibility</p:attrName>
                                            </p:attrNameLst>
                                          </p:cBhvr>
                                          <p:to>
                                            <p:strVal val="visible"/>
                                          </p:to>
                                        </p:set>
                                        <p:animEffect transition="in" filter="fade">
                                          <p:cBhvr>
                                            <p:cTn id="285" dur="200"/>
                                            <p:tgtEl>
                                              <p:spTgt spid="31"/>
                                            </p:tgtEl>
                                          </p:cBhvr>
                                        </p:animEffect>
                                      </p:childTnLst>
                                    </p:cTn>
                                  </p:par>
                                </p:childTnLst>
                              </p:cTn>
                            </p:par>
                          </p:childTnLst>
                        </p:cTn>
                      </p:par>
                    </p:childTnLst>
                  </p:cTn>
                  <p:nextCondLst>
                    <p:cond evt="onMediaBookmark" delay="0">
                      <p:tgtEl>
                        <p14:bmkTgt spid="5" bmkName="wd_createviscomp_section4_smartartgraphics_VF10188897200:02:49.9"/>
                      </p:tgtEl>
                    </p:cond>
                  </p:nextCondLst>
                </p:seq>
                <p:seq concurrent="1" nextAc="seek">
                  <p:cTn id="286" restart="whenNotActive" fill="hold" evtFilter="cancelBubble" nodeType="interactiveSeq">
                    <p:stCondLst>
                      <p:cond evt="onMediaBookmark" delay="0">
                        <p:tgtEl>
                          <p14:bmkTgt spid="5" bmkName="wd_createviscomp_section4_smartartgraphics_VF10188897200:03:03.8"/>
                        </p:tgtEl>
                      </p:cond>
                    </p:stCondLst>
                    <p:endSync evt="end" delay="0">
                      <p:rtn val="all"/>
                    </p:endSync>
                    <p:childTnLst>
                      <p:par>
                        <p:cTn id="287" fill="hold">
                          <p:stCondLst>
                            <p:cond delay="0"/>
                          </p:stCondLst>
                          <p:childTnLst>
                            <p:par>
                              <p:cTn id="288" fill="hold">
                                <p:stCondLst>
                                  <p:cond delay="0"/>
                                </p:stCondLst>
                                <p:childTnLst>
                                  <p:par>
                                    <p:cTn id="289" presetID="10" presetClass="exit" presetSubtype="0" fill="hold" grpId="1" nodeType="withEffect">
                                      <p:stCondLst>
                                        <p:cond delay="0"/>
                                      </p:stCondLst>
                                      <p:childTnLst>
                                        <p:animEffect transition="out" filter="fade">
                                          <p:cBhvr>
                                            <p:cTn id="290" dur="200"/>
                                            <p:tgtEl>
                                              <p:spTgt spid="31"/>
                                            </p:tgtEl>
                                          </p:cBhvr>
                                        </p:animEffect>
                                        <p:set>
                                          <p:cBhvr>
                                            <p:cTn id="291" dur="1" fill="hold">
                                              <p:stCondLst>
                                                <p:cond delay="199"/>
                                              </p:stCondLst>
                                            </p:cTn>
                                            <p:tgtEl>
                                              <p:spTgt spid="31"/>
                                            </p:tgtEl>
                                            <p:attrNameLst>
                                              <p:attrName>style.visibility</p:attrName>
                                            </p:attrNameLst>
                                          </p:cBhvr>
                                          <p:to>
                                            <p:strVal val="hidden"/>
                                          </p:to>
                                        </p:set>
                                      </p:childTnLst>
                                    </p:cTn>
                                  </p:par>
                                </p:childTnLst>
                              </p:cTn>
                            </p:par>
                          </p:childTnLst>
                        </p:cTn>
                      </p:par>
                    </p:childTnLst>
                  </p:cTn>
                  <p:nextCondLst>
                    <p:cond evt="onMediaBookmark" delay="0">
                      <p:tgtEl>
                        <p14:bmkTgt spid="5" bmkName="wd_createviscomp_section4_smartartgraphics_VF10188897200:03:03.8"/>
                      </p:tgtEl>
                    </p:cond>
                  </p:nextCondLst>
                </p:seq>
                <p:seq concurrent="1" nextAc="seek">
                  <p:cTn id="292" restart="whenNotActive" fill="hold" evtFilter="cancelBubble" nodeType="interactiveSeq">
                    <p:stCondLst>
                      <p:cond evt="onMediaBookmark" delay="0">
                        <p:tgtEl>
                          <p14:bmkTgt spid="5" bmkName="wd_createviscomp_section4_smartartgraphics_VF10188897200:03:03.9"/>
                        </p:tgtEl>
                      </p:cond>
                    </p:stCondLst>
                    <p:endSync evt="end" delay="0">
                      <p:rtn val="all"/>
                    </p:endSync>
                    <p:childTnLst>
                      <p:par>
                        <p:cTn id="293" fill="hold">
                          <p:stCondLst>
                            <p:cond delay="0"/>
                          </p:stCondLst>
                          <p:childTnLst>
                            <p:par>
                              <p:cTn id="294" fill="hold">
                                <p:stCondLst>
                                  <p:cond delay="0"/>
                                </p:stCondLst>
                                <p:childTnLst>
                                  <p:par>
                                    <p:cTn id="295" presetID="10" presetClass="entr" presetSubtype="0" fill="hold" grpId="0" nodeType="withEffect">
                                      <p:stCondLst>
                                        <p:cond delay="0"/>
                                      </p:stCondLst>
                                      <p:childTnLst>
                                        <p:set>
                                          <p:cBhvr>
                                            <p:cTn id="296" dur="1" fill="hold">
                                              <p:stCondLst>
                                                <p:cond delay="0"/>
                                              </p:stCondLst>
                                            </p:cTn>
                                            <p:tgtEl>
                                              <p:spTgt spid="32"/>
                                            </p:tgtEl>
                                            <p:attrNameLst>
                                              <p:attrName>style.visibility</p:attrName>
                                            </p:attrNameLst>
                                          </p:cBhvr>
                                          <p:to>
                                            <p:strVal val="visible"/>
                                          </p:to>
                                        </p:set>
                                        <p:animEffect transition="in" filter="fade">
                                          <p:cBhvr>
                                            <p:cTn id="297" dur="200"/>
                                            <p:tgtEl>
                                              <p:spTgt spid="32"/>
                                            </p:tgtEl>
                                          </p:cBhvr>
                                        </p:animEffect>
                                      </p:childTnLst>
                                    </p:cTn>
                                  </p:par>
                                </p:childTnLst>
                              </p:cTn>
                            </p:par>
                          </p:childTnLst>
                        </p:cTn>
                      </p:par>
                    </p:childTnLst>
                  </p:cTn>
                  <p:nextCondLst>
                    <p:cond evt="onMediaBookmark" delay="0">
                      <p:tgtEl>
                        <p14:bmkTgt spid="5" bmkName="wd_createviscomp_section4_smartartgraphics_VF10188897200:03:03.9"/>
                      </p:tgtEl>
                    </p:cond>
                  </p:nextCondLst>
                </p:seq>
                <p:seq concurrent="1" nextAc="seek">
                  <p:cTn id="298" restart="whenNotActive" fill="hold" evtFilter="cancelBubble" nodeType="interactiveSeq">
                    <p:stCondLst>
                      <p:cond evt="onMediaBookmark" delay="0">
                        <p:tgtEl>
                          <p14:bmkTgt spid="5" bmkName="wd_createviscomp_section4_smartartgraphics_VF10188897200:03:12.0"/>
                        </p:tgtEl>
                      </p:cond>
                    </p:stCondLst>
                    <p:endSync evt="end" delay="0">
                      <p:rtn val="all"/>
                    </p:endSync>
                    <p:childTnLst>
                      <p:par>
                        <p:cTn id="299" fill="hold">
                          <p:stCondLst>
                            <p:cond delay="0"/>
                          </p:stCondLst>
                          <p:childTnLst>
                            <p:par>
                              <p:cTn id="300" fill="hold">
                                <p:stCondLst>
                                  <p:cond delay="0"/>
                                </p:stCondLst>
                                <p:childTnLst>
                                  <p:par>
                                    <p:cTn id="301" presetID="10" presetClass="exit" presetSubtype="0" fill="hold" grpId="1" nodeType="withEffect">
                                      <p:stCondLst>
                                        <p:cond delay="0"/>
                                      </p:stCondLst>
                                      <p:childTnLst>
                                        <p:animEffect transition="out" filter="fade">
                                          <p:cBhvr>
                                            <p:cTn id="302" dur="200"/>
                                            <p:tgtEl>
                                              <p:spTgt spid="32"/>
                                            </p:tgtEl>
                                          </p:cBhvr>
                                        </p:animEffect>
                                        <p:set>
                                          <p:cBhvr>
                                            <p:cTn id="303" dur="1" fill="hold">
                                              <p:stCondLst>
                                                <p:cond delay="199"/>
                                              </p:stCondLst>
                                            </p:cTn>
                                            <p:tgtEl>
                                              <p:spTgt spid="32"/>
                                            </p:tgtEl>
                                            <p:attrNameLst>
                                              <p:attrName>style.visibility</p:attrName>
                                            </p:attrNameLst>
                                          </p:cBhvr>
                                          <p:to>
                                            <p:strVal val="hidden"/>
                                          </p:to>
                                        </p:set>
                                      </p:childTnLst>
                                    </p:cTn>
                                  </p:par>
                                </p:childTnLst>
                              </p:cTn>
                            </p:par>
                          </p:childTnLst>
                        </p:cTn>
                      </p:par>
                    </p:childTnLst>
                  </p:cTn>
                  <p:nextCondLst>
                    <p:cond evt="onMediaBookmark" delay="0">
                      <p:tgtEl>
                        <p14:bmkTgt spid="5" bmkName="wd_createviscomp_section4_smartartgraphics_VF10188897200:03:12.0"/>
                      </p:tgtEl>
                    </p:cond>
                  </p:nextCondLst>
                </p:seq>
              </p:childTnLst>
            </p:cTn>
          </p:par>
        </p:tnLst>
        <p:bldLst>
          <p:bldP spid="7" grpId="0" build="p"/>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anim calcmode="lin" valueType="num">
                                          <p:cBhvr>
                                            <p:cTn id="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5"/>
                                            </p:tgtEl>
                                          </p:cBhvr>
                                        </p:cmd>
                                      </p:childTnLst>
                                    </p:cTn>
                                  </p:par>
                                </p:childTnLst>
                              </p:cTn>
                            </p:par>
                          </p:childTnLst>
                        </p:cTn>
                      </p:par>
                    </p:childTnLst>
                  </p:cTn>
                  <p:nextCondLst>
                    <p:cond evt="onClick" delay="0">
                      <p:tgtEl>
                        <p:spTgt spid="5"/>
                      </p:tgtEl>
                    </p:cond>
                  </p:nextCondLst>
                </p:seq>
                <p:video>
                  <p:cMediaNode vol="80000">
                    <p:cTn id="15" fill="hold" display="0">
                      <p:stCondLst>
                        <p:cond delay="indefinite"/>
                      </p:stCondLst>
                    </p:cTn>
                    <p:tgtEl>
                      <p:spTgt spid="5"/>
                    </p:tgtEl>
                  </p:cMediaNode>
                </p:video>
              </p:childTnLst>
            </p:cTn>
          </p:par>
        </p:tnLst>
        <p:bldLst>
          <p:bldP spid="7" grpId="0" build="p"/>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CAPTIONID" val="37240211-0648-4b07-960c-57cb8a37ade3"/>
  <p:tag name="MEDIACAPTIONSPROMPTED" val="False"/>
  <p:tag name="TEMPPRESENTATIONFILE" val="C:\Users\rangsaritk\AppData\Local\Temp\tmp71B5.tmp"/>
  <p:tag name="TEMPMEDIAFILENAME" val="C:\Users\rangsaritk\AppData\Local\Temp\tmp739B_wd_createviscomp_section1_texteffects_video_VF101888969.wmv"/>
  <p:tag name="MEDIAFADEDURATION" val="0.2"/>
  <p:tag name="MEDIATRANSPARENCY" val="0.5"/>
  <p:tag name="MEDIACAPTIONSHIDDEN" val="False"/>
  <p:tag name="CUSTOMXMLPARTID" val="{DD7A20D5-9B50-4E89-B82D-390A9560EEA1}"/>
  <p:tag name="MEDIACAPTIONCOUNT" val="True"/>
</p:tagLst>
</file>

<file path=ppt/tags/tag10.xml><?xml version="1.0" encoding="utf-8"?>
<p:tagLst xmlns:a="http://schemas.openxmlformats.org/drawingml/2006/main" xmlns:r="http://schemas.openxmlformats.org/officeDocument/2006/relationships" xmlns:p="http://schemas.openxmlformats.org/presentationml/2006/main">
  <p:tag name="CAPTIONID" val="37240211-0648-4b07-960c-57cb8a37ade3"/>
  <p:tag name="CAPTIONINTERNALID" val="94637b28-7aa4-4d62-9718-3aceb56ef6d1"/>
  <p:tag name="CAPTIONITEMSYSNAME" val="wd_createviscomp_section1_texteffects_video_VF101888969立即显示不同样式和颜色选项，并且还可以实时预览。00:00:58.3-00:01:06.5"/>
  <p:tag name="BOOKMARKENTRYNAME" val="wd_createviscomp_section1_texteffects_video_VF10188896900:00:58.3"/>
  <p:tag name="BOOKMARKEXITNAME" val="wd_createviscomp_section1_texteffects_video_VF10188896900:01:06.5"/>
</p:tagLst>
</file>

<file path=ppt/tags/tag100.xml><?xml version="1.0" encoding="utf-8"?>
<p:tagLst xmlns:a="http://schemas.openxmlformats.org/drawingml/2006/main" xmlns:r="http://schemas.openxmlformats.org/officeDocument/2006/relationships" xmlns:p="http://schemas.openxmlformats.org/presentationml/2006/main">
  <p:tag name="CAPTIONID" val="e92902af-cccc-47e9-8bd5-4989a5f43d29"/>
  <p:tag name="CAPTIONINTERNALID" val="3fab5aec-84d1-4d13-90cc-a626fe39d4eb"/>
  <p:tag name="CAPTIONITEMSYSNAME" val="wd_createviscomp_section3_addscreenshot_video_VF101888971大功告成！00:03:04.7-00:03:05.8"/>
  <p:tag name="BOOKMARKENTRYNAME" val="wd_createviscomp_section3_addscreenshot_video_VF10188897100:03:04.7"/>
  <p:tag name="BOOKMARKEXITNAME" val="wd_createviscomp_section3_addscreenshot_video_VF10188897100:03:05.8"/>
</p:tagLst>
</file>

<file path=ppt/tags/tag101.xml><?xml version="1.0" encoding="utf-8"?>
<p:tagLst xmlns:a="http://schemas.openxmlformats.org/drawingml/2006/main" xmlns:r="http://schemas.openxmlformats.org/officeDocument/2006/relationships" xmlns:p="http://schemas.openxmlformats.org/presentationml/2006/main">
  <p:tag name="CAPTIONID" val="e92902af-cccc-47e9-8bd5-4989a5f43d29"/>
  <p:tag name="CAPTIONINTERNALID" val="219b3492-b23c-4035-98f5-dee31082ac49"/>
  <p:tag name="CAPTIONITEMSYSNAME" val="wd_createviscomp_section3_addscreenshot_video_VF101888971使用Word00:03:05.9-00:03:13.0"/>
  <p:tag name="BOOKMARKENTRYNAME" val="wd_createviscomp_section3_addscreenshot_video_VF10188897100:03:05.9"/>
  <p:tag name="BOOKMARKEXITNAME" val="wd_createviscomp_section3_addscreenshot_video_VF10188897100:03:13.0"/>
</p:tagLst>
</file>

<file path=ppt/tags/tag102.xml><?xml version="1.0" encoding="utf-8"?>
<p:tagLst xmlns:a="http://schemas.openxmlformats.org/drawingml/2006/main" xmlns:r="http://schemas.openxmlformats.org/officeDocument/2006/relationships" xmlns:p="http://schemas.openxmlformats.org/presentationml/2006/main">
  <p:tag name="CAPTIONID" val="e92902af-cccc-47e9-8bd5-4989a5f43d29"/>
  <p:tag name="CAPTIONINTERNALID" val="f73a8f00-2900-4182-8b35-b48b5ba45767"/>
  <p:tag name="CAPTIONITEMSYSNAME" val="wd_createviscomp_section3_addscreenshot_video_VF101888971下一个视频将说明如何使用SmartArt00:03:13.1-00:03:22.8"/>
  <p:tag name="BOOKMARKENTRYNAME" val="wd_createviscomp_section3_addscreenshot_video_VF10188897100:03:13.1"/>
  <p:tag name="BOOKMARKEXITNAME" val="wd_createviscomp_section3_addscreenshot_video_VF10188897100:03:22.8"/>
</p:tagLst>
</file>

<file path=ppt/tags/tag103.xml><?xml version="1.0" encoding="utf-8"?>
<p:tagLst xmlns:a="http://schemas.openxmlformats.org/drawingml/2006/main" xmlns:r="http://schemas.openxmlformats.org/officeDocument/2006/relationships" xmlns:p="http://schemas.openxmlformats.org/presentationml/2006/main">
  <p:tag name="CAPTIONID" val="a9adef7f-8091-459d-af23-b6027327c0bc"/>
  <p:tag name="MEDIACAPTIONSPROMPTED" val="False"/>
  <p:tag name="TEMPPRESENTATIONFILE" val="C:\Users\rangsaritk\AppData\Local\Temp\tmp90FB.tmp"/>
  <p:tag name="TEMPMEDIAFILENAME" val="C:\Users\rangsaritk\AppData\Local\Temp\tmp9283_wd_createviscomp_section4_smartartgraphics_VF101888972.wmv"/>
  <p:tag name="MEDIAFADEDURATION" val="0.2"/>
  <p:tag name="MEDIATRANSPARENCY" val="0.5"/>
  <p:tag name="MEDIACAPTIONSHIDDEN" val="False"/>
  <p:tag name="CUSTOMXMLPARTID" val="{F944F708-41D7-4FCA-BD92-053451249282}"/>
  <p:tag name="MEDIACAPTIONCOUNT" val="True"/>
</p:tagLst>
</file>

<file path=ppt/tags/tag104.xml><?xml version="1.0" encoding="utf-8"?>
<p:tagLst xmlns:a="http://schemas.openxmlformats.org/drawingml/2006/main" xmlns:r="http://schemas.openxmlformats.org/officeDocument/2006/relationships" xmlns:p="http://schemas.openxmlformats.org/presentationml/2006/main">
  <p:tag name="CAPTIONID" val="a9adef7f-8091-459d-af23-b6027327c0bc"/>
  <p:tag name="CAPTIONINTERNALID" val="6e6fc5cd-8db0-4384-afa0-0b01fdfe5828"/>
  <p:tag name="CAPTIONITEMSYSNAME" val="wd_createviscomp_section4_smartartgraphics_VF101888972最后我要演示如何使用SmartArt00:00:01.1-00:00:09.4"/>
  <p:tag name="BOOKMARKENTRYNAME" val="wd_createviscomp_section4_smartartgraphics_VF10188897200:00:01.1"/>
  <p:tag name="BOOKMARKEXITNAME" val="wd_createviscomp_section4_smartartgraphics_VF10188897200:00:09.4"/>
</p:tagLst>
</file>

<file path=ppt/tags/tag105.xml><?xml version="1.0" encoding="utf-8"?>
<p:tagLst xmlns:a="http://schemas.openxmlformats.org/drawingml/2006/main" xmlns:r="http://schemas.openxmlformats.org/officeDocument/2006/relationships" xmlns:p="http://schemas.openxmlformats.org/presentationml/2006/main">
  <p:tag name="CAPTIONID" val="a9adef7f-8091-459d-af23-b6027327c0bc"/>
  <p:tag name="CAPTIONINTERNALID" val="04cbcc62-069e-4d48-b73f-d47b7a6a5204"/>
  <p:tag name="CAPTIONITEMSYSNAME" val="wd_createviscomp_section4_smartartgraphics_VF101888972Word201000:00:09.5-00:00:13.8"/>
  <p:tag name="BOOKMARKENTRYNAME" val="wd_createviscomp_section4_smartartgraphics_VF10188897200:00:09.5"/>
  <p:tag name="BOOKMARKEXITNAME" val="wd_createviscomp_section4_smartartgraphics_VF10188897200:00:13.8"/>
</p:tagLst>
</file>

<file path=ppt/tags/tag106.xml><?xml version="1.0" encoding="utf-8"?>
<p:tagLst xmlns:a="http://schemas.openxmlformats.org/drawingml/2006/main" xmlns:r="http://schemas.openxmlformats.org/officeDocument/2006/relationships" xmlns:p="http://schemas.openxmlformats.org/presentationml/2006/main">
  <p:tag name="CAPTIONID" val="a9adef7f-8091-459d-af23-b6027327c0bc"/>
  <p:tag name="CAPTIONINTERNALID" val="d82521e5-f7fb-4f91-a14c-f54be469e960"/>
  <p:tag name="CAPTIONITEMSYSNAME" val="wd_createviscomp_section4_smartartgraphics_VF101888972可以快速、简便和高效地以直观的方式传递信息。00:00:13.9-00:00:26.1"/>
  <p:tag name="BOOKMARKENTRYNAME" val="wd_createviscomp_section4_smartartgraphics_VF10188897200:00:13.9"/>
  <p:tag name="BOOKMARKEXITNAME" val="wd_createviscomp_section4_smartartgraphics_VF10188897200:00:26.1"/>
</p:tagLst>
</file>

<file path=ppt/tags/tag107.xml><?xml version="1.0" encoding="utf-8"?>
<p:tagLst xmlns:a="http://schemas.openxmlformats.org/drawingml/2006/main" xmlns:r="http://schemas.openxmlformats.org/officeDocument/2006/relationships" xmlns:p="http://schemas.openxmlformats.org/presentationml/2006/main">
  <p:tag name="CAPTIONID" val="a9adef7f-8091-459d-af23-b6027327c0bc"/>
  <p:tag name="CAPTIONINTERNALID" val="5ef13aeb-e95c-4f90-90a3-2f54f44fa2c1"/>
  <p:tag name="CAPTIONITEMSYSNAME" val="wd_createviscomp_section4_smartartgraphics_VF101888972首先在文档中单击现有的SmartArt00:00:26.2-00:00:31.7"/>
  <p:tag name="BOOKMARKENTRYNAME" val="wd_createviscomp_section4_smartartgraphics_VF10188897200:00:26.2"/>
  <p:tag name="BOOKMARKEXITNAME" val="wd_createviscomp_section4_smartartgraphics_VF10188897200:00:31.7"/>
</p:tagLst>
</file>

<file path=ppt/tags/tag108.xml><?xml version="1.0" encoding="utf-8"?>
<p:tagLst xmlns:a="http://schemas.openxmlformats.org/drawingml/2006/main" xmlns:r="http://schemas.openxmlformats.org/officeDocument/2006/relationships" xmlns:p="http://schemas.openxmlformats.org/presentationml/2006/main">
  <p:tag name="CAPTIONID" val="a9adef7f-8091-459d-af23-b6027327c0bc"/>
  <p:tag name="CAPTIONINTERNALID" val="44cbe967-f6f2-4f21-9973-a032b8b17bd7"/>
  <p:tag name="CAPTIONITEMSYSNAME" val="wd_createviscomp_section4_smartartgraphics_VF101888972功能区显示“SmartArt工具”选项卡，00:00:31.8-00:00:42.0"/>
  <p:tag name="BOOKMARKENTRYNAME" val="wd_createviscomp_section4_smartartgraphics_VF10188897200:00:31.8"/>
  <p:tag name="BOOKMARKEXITNAME" val="wd_createviscomp_section4_smartartgraphics_VF10188897200:00:42.0"/>
</p:tagLst>
</file>

<file path=ppt/tags/tag109.xml><?xml version="1.0" encoding="utf-8"?>
<p:tagLst xmlns:a="http://schemas.openxmlformats.org/drawingml/2006/main" xmlns:r="http://schemas.openxmlformats.org/officeDocument/2006/relationships" xmlns:p="http://schemas.openxmlformats.org/presentationml/2006/main">
  <p:tag name="CAPTIONID" val="a9adef7f-8091-459d-af23-b6027327c0bc"/>
  <p:tag name="CAPTIONINTERNALID" val="aae11192-6d59-4c80-827e-b6883d78d79c"/>
  <p:tag name="CAPTIONITEMSYSNAME" val="wd_createviscomp_section4_smartartgraphics_VF101888972这两个选项卡仅在选中SmartArt00:00:42.1-00:00:47.5"/>
  <p:tag name="BOOKMARKENTRYNAME" val="wd_createviscomp_section4_smartartgraphics_VF10188897200:00:42.1"/>
  <p:tag name="BOOKMARKEXITNAME" val="wd_createviscomp_section4_smartartgraphics_VF10188897200:00:47.5"/>
</p:tagLst>
</file>

<file path=ppt/tags/tag11.xml><?xml version="1.0" encoding="utf-8"?>
<p:tagLst xmlns:a="http://schemas.openxmlformats.org/drawingml/2006/main" xmlns:r="http://schemas.openxmlformats.org/officeDocument/2006/relationships" xmlns:p="http://schemas.openxmlformats.org/presentationml/2006/main">
  <p:tag name="CAPTIONID" val="37240211-0648-4b07-960c-57cb8a37ade3"/>
  <p:tag name="CAPTIONINTERNALID" val="3c3fab0e-2cd8-470a-8631-a8f012bf883d"/>
  <p:tag name="CAPTIONITEMSYSNAME" val="wd_createviscomp_section1_texteffects_video_VF101888969将鼠标悬停在选项上方而不需要实际应用选项，即可查看显示效果。00:01:06.6-00:01:15.8"/>
  <p:tag name="BOOKMARKENTRYNAME" val="wd_createviscomp_section1_texteffects_video_VF10188896900:01:06.6"/>
  <p:tag name="BOOKMARKEXITNAME" val="wd_createviscomp_section1_texteffects_video_VF10188896900:01:15.8"/>
</p:tagLst>
</file>

<file path=ppt/tags/tag110.xml><?xml version="1.0" encoding="utf-8"?>
<p:tagLst xmlns:a="http://schemas.openxmlformats.org/drawingml/2006/main" xmlns:r="http://schemas.openxmlformats.org/officeDocument/2006/relationships" xmlns:p="http://schemas.openxmlformats.org/presentationml/2006/main">
  <p:tag name="CAPTIONID" val="a9adef7f-8091-459d-af23-b6027327c0bc"/>
  <p:tag name="CAPTIONINTERNALID" val="d2a98cde-63af-4612-9248-27ac25289550"/>
  <p:tag name="CAPTIONITEMSYSNAME" val="wd_createviscomp_section4_smartartgraphics_VF101888972在我的销售建议书中，我并没有使用文本来说明流程，00:00:47.6-00:00:53.3"/>
  <p:tag name="BOOKMARKENTRYNAME" val="wd_createviscomp_section4_smartartgraphics_VF10188897200:00:47.6"/>
  <p:tag name="BOOKMARKEXITNAME" val="wd_createviscomp_section4_smartartgraphics_VF10188897200:00:53.3"/>
</p:tagLst>
</file>

<file path=ppt/tags/tag111.xml><?xml version="1.0" encoding="utf-8"?>
<p:tagLst xmlns:a="http://schemas.openxmlformats.org/drawingml/2006/main" xmlns:r="http://schemas.openxmlformats.org/officeDocument/2006/relationships" xmlns:p="http://schemas.openxmlformats.org/presentationml/2006/main">
  <p:tag name="CAPTIONID" val="a9adef7f-8091-459d-af23-b6027327c0bc"/>
  <p:tag name="CAPTIONINTERNALID" val="b4170eeb-1ed7-4e0a-a2fc-28274c9c2d00"/>
  <p:tag name="CAPTIONITEMSYSNAME" val="wd_createviscomp_section4_smartartgraphics_VF101888972而是使用“流程箭头”SmartArt图形。00:00:53.4-00:01:01.4"/>
  <p:tag name="BOOKMARKENTRYNAME" val="wd_createviscomp_section4_smartartgraphics_VF10188897200:00:53.4"/>
  <p:tag name="BOOKMARKEXITNAME" val="wd_createviscomp_section4_smartartgraphics_VF10188897200:01:01.4"/>
</p:tagLst>
</file>

<file path=ppt/tags/tag112.xml><?xml version="1.0" encoding="utf-8"?>
<p:tagLst xmlns:a="http://schemas.openxmlformats.org/drawingml/2006/main" xmlns:r="http://schemas.openxmlformats.org/officeDocument/2006/relationships" xmlns:p="http://schemas.openxmlformats.org/presentationml/2006/main">
  <p:tag name="CAPTIONID" val="a9adef7f-8091-459d-af23-b6027327c0bc"/>
  <p:tag name="CAPTIONINTERNALID" val="8d6ee043-80ae-4c93-8381-a78436c68305"/>
  <p:tag name="CAPTIONITEMSYSNAME" val="wd_createviscomp_section4_smartartgraphics_VF101888972我认为效果要比使用文本好的多。00:01:01.5-00:01:04.6"/>
  <p:tag name="BOOKMARKENTRYNAME" val="wd_createviscomp_section4_smartartgraphics_VF10188897200:01:01.5"/>
  <p:tag name="BOOKMARKEXITNAME" val="wd_createviscomp_section4_smartartgraphics_VF10188897200:01:04.6"/>
</p:tagLst>
</file>

<file path=ppt/tags/tag113.xml><?xml version="1.0" encoding="utf-8"?>
<p:tagLst xmlns:a="http://schemas.openxmlformats.org/drawingml/2006/main" xmlns:r="http://schemas.openxmlformats.org/officeDocument/2006/relationships" xmlns:p="http://schemas.openxmlformats.org/presentationml/2006/main">
  <p:tag name="CAPTIONID" val="a9adef7f-8091-459d-af23-b6027327c0bc"/>
  <p:tag name="CAPTIONINTERNALID" val="71abec57-929d-49b4-850f-f73aa03e6346"/>
  <p:tag name="CAPTIONITEMSYSNAME" val="wd_createviscomp_section4_smartartgraphics_VF101888972有许多非常不错的SmartArt00:01:04.7-00:01:12.0"/>
  <p:tag name="BOOKMARKENTRYNAME" val="wd_createviscomp_section4_smartartgraphics_VF10188897200:01:04.7"/>
  <p:tag name="BOOKMARKEXITNAME" val="wd_createviscomp_section4_smartartgraphics_VF10188897200:01:12.0"/>
</p:tagLst>
</file>

<file path=ppt/tags/tag114.xml><?xml version="1.0" encoding="utf-8"?>
<p:tagLst xmlns:a="http://schemas.openxmlformats.org/drawingml/2006/main" xmlns:r="http://schemas.openxmlformats.org/officeDocument/2006/relationships" xmlns:p="http://schemas.openxmlformats.org/presentationml/2006/main">
  <p:tag name="CAPTIONID" val="a9adef7f-8091-459d-af23-b6027327c0bc"/>
  <p:tag name="CAPTIONINTERNALID" val="40b6a46a-2cb0-45d8-8fb0-a06f719843e4"/>
  <p:tag name="CAPTIONITEMSYSNAME" val="wd_createviscomp_section4_smartartgraphics_VF101888972我想了解这些SmartArt00:01:12.1-00:01:18.8"/>
  <p:tag name="BOOKMARKENTRYNAME" val="wd_createviscomp_section4_smartartgraphics_VF10188897200:01:12.1"/>
  <p:tag name="BOOKMARKEXITNAME" val="wd_createviscomp_section4_smartartgraphics_VF10188897200:01:18.8"/>
</p:tagLst>
</file>

<file path=ppt/tags/tag115.xml><?xml version="1.0" encoding="utf-8"?>
<p:tagLst xmlns:a="http://schemas.openxmlformats.org/drawingml/2006/main" xmlns:r="http://schemas.openxmlformats.org/officeDocument/2006/relationships" xmlns:p="http://schemas.openxmlformats.org/presentationml/2006/main">
  <p:tag name="CAPTIONID" val="a9adef7f-8091-459d-af23-b6027327c0bc"/>
  <p:tag name="CAPTIONINTERNALID" val="7e3cc161-5ee1-4ef4-ad5b-275b10a29512"/>
  <p:tag name="CAPTIONITEMSYSNAME" val="wd_createviscomp_section4_smartartgraphics_VF101888972使用“实时预览”可以预览不同布局显示数据的方式。00:01:18.9-00:01:31.5"/>
  <p:tag name="BOOKMARKENTRYNAME" val="wd_createviscomp_section4_smartartgraphics_VF10188897200:01:18.9"/>
  <p:tag name="BOOKMARKEXITNAME" val="wd_createviscomp_section4_smartartgraphics_VF10188897200:01:31.5"/>
</p:tagLst>
</file>

<file path=ppt/tags/tag116.xml><?xml version="1.0" encoding="utf-8"?>
<p:tagLst xmlns:a="http://schemas.openxmlformats.org/drawingml/2006/main" xmlns:r="http://schemas.openxmlformats.org/officeDocument/2006/relationships" xmlns:p="http://schemas.openxmlformats.org/presentationml/2006/main">
  <p:tag name="CAPTIONID" val="a9adef7f-8091-459d-af23-b6027327c0bc"/>
  <p:tag name="CAPTIONINTERNALID" val="3c25b9b0-ae53-4a05-acbd-4c47fa6d6e50"/>
  <p:tag name="CAPTIONITEMSYSNAME" val="wd_createviscomp_section4_smartartgraphics_VF101888972“图片重点流程”这个SmartArt00:01:31.6-00:01:36.9"/>
  <p:tag name="BOOKMARKENTRYNAME" val="wd_createviscomp_section4_smartartgraphics_VF10188897200:01:31.6"/>
  <p:tag name="BOOKMARKEXITNAME" val="wd_createviscomp_section4_smartartgraphics_VF10188897200:01:36.9"/>
</p:tagLst>
</file>

<file path=ppt/tags/tag117.xml><?xml version="1.0" encoding="utf-8"?>
<p:tagLst xmlns:a="http://schemas.openxmlformats.org/drawingml/2006/main" xmlns:r="http://schemas.openxmlformats.org/officeDocument/2006/relationships" xmlns:p="http://schemas.openxmlformats.org/presentationml/2006/main">
  <p:tag name="CAPTIONID" val="a9adef7f-8091-459d-af23-b6027327c0bc"/>
  <p:tag name="CAPTIONINTERNALID" val="385f2ff2-26e7-4177-bdbb-223a008ce250"/>
  <p:tag name="CAPTIONITEMSYSNAME" val="wd_createviscomp_section4_smartartgraphics_VF101888972向SmartArt00:01:37.0-00:01:46.6"/>
  <p:tag name="BOOKMARKENTRYNAME" val="wd_createviscomp_section4_smartartgraphics_VF10188897200:01:37.0"/>
  <p:tag name="BOOKMARKEXITNAME" val="wd_createviscomp_section4_smartartgraphics_VF10188897200:01:46.6"/>
</p:tagLst>
</file>

<file path=ppt/tags/tag118.xml><?xml version="1.0" encoding="utf-8"?>
<p:tagLst xmlns:a="http://schemas.openxmlformats.org/drawingml/2006/main" xmlns:r="http://schemas.openxmlformats.org/officeDocument/2006/relationships" xmlns:p="http://schemas.openxmlformats.org/presentationml/2006/main">
  <p:tag name="CAPTIONID" val="a9adef7f-8091-459d-af23-b6027327c0bc"/>
  <p:tag name="CAPTIONINTERNALID" val="41bab130-3e7c-4424-893b-a3f05598888b"/>
  <p:tag name="CAPTIONITEMSYSNAME" val="wd_createviscomp_section4_smartartgraphics_VF101888972我可以单击SmartArt00:01:46.7-00:01:59.8"/>
  <p:tag name="BOOKMARKENTRYNAME" val="wd_createviscomp_section4_smartartgraphics_VF10188897200:01:46.7"/>
  <p:tag name="BOOKMARKEXITNAME" val="wd_createviscomp_section4_smartartgraphics_VF10188897200:01:59.8"/>
</p:tagLst>
</file>

<file path=ppt/tags/tag119.xml><?xml version="1.0" encoding="utf-8"?>
<p:tagLst xmlns:a="http://schemas.openxmlformats.org/drawingml/2006/main" xmlns:r="http://schemas.openxmlformats.org/officeDocument/2006/relationships" xmlns:p="http://schemas.openxmlformats.org/presentationml/2006/main">
  <p:tag name="CAPTIONID" val="a9adef7f-8091-459d-af23-b6027327c0bc"/>
  <p:tag name="CAPTIONINTERNALID" val="4e129251-ce63-408a-a9e7-8de74c9f0e3e"/>
  <p:tag name="CAPTIONITEMSYSNAME" val="wd_createviscomp_section4_smartartgraphics_VF101888972此图片的确增强SmartArt00:01:59.9-00:02:04.8"/>
  <p:tag name="BOOKMARKENTRYNAME" val="wd_createviscomp_section4_smartartgraphics_VF10188897200:01:59.9"/>
  <p:tag name="BOOKMARKEXITNAME" val="wd_createviscomp_section4_smartartgraphics_VF10188897200:02:04.8"/>
</p:tagLst>
</file>

<file path=ppt/tags/tag12.xml><?xml version="1.0" encoding="utf-8"?>
<p:tagLst xmlns:a="http://schemas.openxmlformats.org/drawingml/2006/main" xmlns:r="http://schemas.openxmlformats.org/officeDocument/2006/relationships" xmlns:p="http://schemas.openxmlformats.org/presentationml/2006/main">
  <p:tag name="CAPTIONID" val="37240211-0648-4b07-960c-57cb8a37ade3"/>
  <p:tag name="CAPTIONINTERNALID" val="c17c13bb-262c-44cb-8543-5cd6913fecf7"/>
  <p:tag name="CAPTIONITEMSYSNAME" val="wd_createviscomp_section1_texteffects_video_VF101888969我非常喜欢这种灰色。它看上去醒目并且专业，因此我打算单击选择这一项。00:01:15.9-00:01:31.5"/>
  <p:tag name="BOOKMARKENTRYNAME" val="wd_createviscomp_section1_texteffects_video_VF10188896900:01:15.9"/>
  <p:tag name="BOOKMARKEXITNAME" val="wd_createviscomp_section1_texteffects_video_VF10188896900:01:31.5"/>
</p:tagLst>
</file>

<file path=ppt/tags/tag120.xml><?xml version="1.0" encoding="utf-8"?>
<p:tagLst xmlns:a="http://schemas.openxmlformats.org/drawingml/2006/main" xmlns:r="http://schemas.openxmlformats.org/officeDocument/2006/relationships" xmlns:p="http://schemas.openxmlformats.org/presentationml/2006/main">
  <p:tag name="CAPTIONID" val="a9adef7f-8091-459d-af23-b6027327c0bc"/>
  <p:tag name="CAPTIONINTERNALID" val="a410e3d2-b8d3-4b20-a6c6-b6e5878226b9"/>
  <p:tag name="CAPTIONITEMSYSNAME" val="wd_createviscomp_section4_smartartgraphics_VF101888972如果需要添加其他图片，也非常方便，可以单击00:02:04.9-00:02:08.6"/>
  <p:tag name="BOOKMARKENTRYNAME" val="wd_createviscomp_section4_smartartgraphics_VF10188897200:02:04.9"/>
  <p:tag name="BOOKMARKEXITNAME" val="wd_createviscomp_section4_smartartgraphics_VF10188897200:02:08.6"/>
</p:tagLst>
</file>

<file path=ppt/tags/tag121.xml><?xml version="1.0" encoding="utf-8"?>
<p:tagLst xmlns:a="http://schemas.openxmlformats.org/drawingml/2006/main" xmlns:r="http://schemas.openxmlformats.org/officeDocument/2006/relationships" xmlns:p="http://schemas.openxmlformats.org/presentationml/2006/main">
  <p:tag name="CAPTIONID" val="a9adef7f-8091-459d-af23-b6027327c0bc"/>
  <p:tag name="CAPTIONINTERNALID" val="990ac802-f193-468c-9f1d-a5f6ecf8a6e2"/>
  <p:tag name="CAPTIONITEMSYSNAME" val="wd_createviscomp_section4_smartartgraphics_VF101888972图片占位符并且插入图像，就像刚才我操作的那样。00:02:08.7-00:02:18.8"/>
  <p:tag name="BOOKMARKENTRYNAME" val="wd_createviscomp_section4_smartartgraphics_VF10188897200:02:08.7"/>
  <p:tag name="BOOKMARKEXITNAME" val="wd_createviscomp_section4_smartartgraphics_VF10188897200:02:18.8"/>
</p:tagLst>
</file>

<file path=ppt/tags/tag122.xml><?xml version="1.0" encoding="utf-8"?>
<p:tagLst xmlns:a="http://schemas.openxmlformats.org/drawingml/2006/main" xmlns:r="http://schemas.openxmlformats.org/officeDocument/2006/relationships" xmlns:p="http://schemas.openxmlformats.org/presentationml/2006/main">
  <p:tag name="CAPTIONID" val="a9adef7f-8091-459d-af23-b6027327c0bc"/>
  <p:tag name="CAPTIONINTERNALID" val="0fe6e1a1-41c9-40e8-9cfa-43adbae7805e"/>
  <p:tag name="CAPTIONITEMSYSNAME" val="wd_createviscomp_section4_smartartgraphics_VF101888972现在，假定我要说明一些不是顺序型的流程。00:02:18.9-00:02:24.4"/>
  <p:tag name="BOOKMARKENTRYNAME" val="wd_createviscomp_section4_smartartgraphics_VF10188897200:02:18.9"/>
  <p:tag name="BOOKMARKEXITNAME" val="wd_createviscomp_section4_smartartgraphics_VF10188897200:02:24.4"/>
</p:tagLst>
</file>

<file path=ppt/tags/tag123.xml><?xml version="1.0" encoding="utf-8"?>
<p:tagLst xmlns:a="http://schemas.openxmlformats.org/drawingml/2006/main" xmlns:r="http://schemas.openxmlformats.org/officeDocument/2006/relationships" xmlns:p="http://schemas.openxmlformats.org/presentationml/2006/main">
  <p:tag name="CAPTIONID" val="a9adef7f-8091-459d-af23-b6027327c0bc"/>
  <p:tag name="CAPTIONINTERNALID" val="91101a06-3aea-4cf1-b07e-1f55041418b6"/>
  <p:tag name="CAPTIONITEMSYSNAME" val="wd_createviscomp_section4_smartartgraphics_VF101888972有许多种其他类别的SmartArt00:02:24.5-00:02:32.0"/>
  <p:tag name="BOOKMARKENTRYNAME" val="wd_createviscomp_section4_smartartgraphics_VF10188897200:02:24.5"/>
  <p:tag name="BOOKMARKEXITNAME" val="wd_createviscomp_section4_smartartgraphics_VF10188897200:02:32.0"/>
</p:tagLst>
</file>

<file path=ppt/tags/tag124.xml><?xml version="1.0" encoding="utf-8"?>
<p:tagLst xmlns:a="http://schemas.openxmlformats.org/drawingml/2006/main" xmlns:r="http://schemas.openxmlformats.org/officeDocument/2006/relationships" xmlns:p="http://schemas.openxmlformats.org/presentationml/2006/main">
  <p:tag name="CAPTIONID" val="a9adef7f-8091-459d-af23-b6027327c0bc"/>
  <p:tag name="CAPTIONINTERNALID" val="25a42b52-63f8-4287-b30c-28c03f3896e8"/>
  <p:tag name="CAPTIONITEMSYSNAME" val="wd_createviscomp_section4_smartartgraphics_VF101888972例如，如果要说明连续流程，可以从“循环”类别中选择00:02:32.1-00:02:41.4"/>
  <p:tag name="BOOKMARKENTRYNAME" val="wd_createviscomp_section4_smartartgraphics_VF10188897200:02:32.1"/>
  <p:tag name="BOOKMARKEXITNAME" val="wd_createviscomp_section4_smartartgraphics_VF10188897200:02:41.4"/>
</p:tagLst>
</file>

<file path=ppt/tags/tag125.xml><?xml version="1.0" encoding="utf-8"?>
<p:tagLst xmlns:a="http://schemas.openxmlformats.org/drawingml/2006/main" xmlns:r="http://schemas.openxmlformats.org/officeDocument/2006/relationships" xmlns:p="http://schemas.openxmlformats.org/presentationml/2006/main">
  <p:tag name="CAPTIONID" val="a9adef7f-8091-459d-af23-b6027327c0bc"/>
  <p:tag name="CAPTIONINTERNALID" val="ffb87daa-98ba-48af-89b1-aac0fc0c53b1"/>
  <p:tag name="CAPTIONITEMSYSNAME" val="wd_createviscomp_section4_smartartgraphics_VF101888972如果要显示部分与整体的关系，可以从“矩阵”类别中选择00:02:41.5-00:02:49.8"/>
  <p:tag name="BOOKMARKENTRYNAME" val="wd_createviscomp_section4_smartartgraphics_VF10188897200:02:41.5"/>
  <p:tag name="BOOKMARKEXITNAME" val="wd_createviscomp_section4_smartartgraphics_VF10188897200:02:49.8"/>
</p:tagLst>
</file>

<file path=ppt/tags/tag126.xml><?xml version="1.0" encoding="utf-8"?>
<p:tagLst xmlns:a="http://schemas.openxmlformats.org/drawingml/2006/main" xmlns:r="http://schemas.openxmlformats.org/officeDocument/2006/relationships" xmlns:p="http://schemas.openxmlformats.org/presentationml/2006/main">
  <p:tag name="CAPTIONID" val="a9adef7f-8091-459d-af23-b6027327c0bc"/>
  <p:tag name="CAPTIONINTERNALID" val="d6e0c51f-a2a5-4584-b123-5b360b322238"/>
  <p:tag name="CAPTIONITEMSYSNAME" val="wd_createviscomp_section4_smartartgraphics_VF101888972新的SmartArt00:02:49.9-00:03:03.8"/>
  <p:tag name="BOOKMARKENTRYNAME" val="wd_createviscomp_section4_smartartgraphics_VF10188897200:02:49.9"/>
  <p:tag name="BOOKMARKEXITNAME" val="wd_createviscomp_section4_smartartgraphics_VF10188897200:03:03.8"/>
</p:tagLst>
</file>

<file path=ppt/tags/tag127.xml><?xml version="1.0" encoding="utf-8"?>
<p:tagLst xmlns:a="http://schemas.openxmlformats.org/drawingml/2006/main" xmlns:r="http://schemas.openxmlformats.org/officeDocument/2006/relationships" xmlns:p="http://schemas.openxmlformats.org/presentationml/2006/main">
  <p:tag name="CAPTIONID" val="a9adef7f-8091-459d-af23-b6027327c0bc"/>
  <p:tag name="CAPTIONINTERNALID" val="802d05f0-2d85-49bf-90a5-e503cba7f44e"/>
  <p:tag name="CAPTIONITEMSYSNAME" val="wd_createviscomp_section4_smartartgraphics_VF101888972您已观看Word00:03:03.9-00:03:12.0"/>
  <p:tag name="BOOKMARKENTRYNAME" val="wd_createviscomp_section4_smartartgraphics_VF10188897200:03:03.9"/>
  <p:tag name="BOOKMARKEXITNAME" val="wd_createviscomp_section4_smartartgraphics_VF10188897200:03:12.0"/>
</p:tagLst>
</file>

<file path=ppt/tags/tag13.xml><?xml version="1.0" encoding="utf-8"?>
<p:tagLst xmlns:a="http://schemas.openxmlformats.org/drawingml/2006/main" xmlns:r="http://schemas.openxmlformats.org/officeDocument/2006/relationships" xmlns:p="http://schemas.openxmlformats.org/presentationml/2006/main">
  <p:tag name="CAPTIONID" val="37240211-0648-4b07-960c-57cb8a37ade3"/>
  <p:tag name="CAPTIONINTERNALID" val="d51abd08-6c93-4920-8060-7b693671a43d"/>
  <p:tag name="CAPTIONITEMSYSNAME" val="wd_createviscomp_section1_texteffects_video_VF101888969现在查看“轮廓”选项提供的内容。00:01:31.6-00:01:40.8"/>
  <p:tag name="BOOKMARKENTRYNAME" val="wd_createviscomp_section1_texteffects_video_VF10188896900:01:31.6"/>
  <p:tag name="BOOKMARKEXITNAME" val="wd_createviscomp_section1_texteffects_video_VF10188896900:01:40.8"/>
</p:tagLst>
</file>

<file path=ppt/tags/tag14.xml><?xml version="1.0" encoding="utf-8"?>
<p:tagLst xmlns:a="http://schemas.openxmlformats.org/drawingml/2006/main" xmlns:r="http://schemas.openxmlformats.org/officeDocument/2006/relationships" xmlns:p="http://schemas.openxmlformats.org/presentationml/2006/main">
  <p:tag name="CAPTIONID" val="37240211-0648-4b07-960c-57cb8a37ade3"/>
  <p:tag name="CAPTIONINTERNALID" val="7c58791b-52f2-4bcd-ae74-495c13690bd0"/>
  <p:tag name="CAPTIONITEMSYSNAME" val="wd_createviscomp_section1_texteffects_video_VF101888969我可以选择多种不同颜色作为文本的轮廓。00:01:40.9-00:01:52.5"/>
  <p:tag name="BOOKMARKENTRYNAME" val="wd_createviscomp_section1_texteffects_video_VF10188896900:01:40.9"/>
  <p:tag name="BOOKMARKEXITNAME" val="wd_createviscomp_section1_texteffects_video_VF10188896900:01:52.5"/>
</p:tagLst>
</file>

<file path=ppt/tags/tag15.xml><?xml version="1.0" encoding="utf-8"?>
<p:tagLst xmlns:a="http://schemas.openxmlformats.org/drawingml/2006/main" xmlns:r="http://schemas.openxmlformats.org/officeDocument/2006/relationships" xmlns:p="http://schemas.openxmlformats.org/presentationml/2006/main">
  <p:tag name="CAPTIONID" val="37240211-0648-4b07-960c-57cb8a37ade3"/>
  <p:tag name="CAPTIONINTERNALID" val="915fb484-654d-4bbe-9e8b-dcd4b55d2b29"/>
  <p:tag name="CAPTIONITEMSYSNAME" val="wd_createviscomp_section1_texteffects_video_VF101888969太好了！我非常喜欢这种红色轮廓，00:01:52.6-00:01:56.3"/>
  <p:tag name="BOOKMARKENTRYNAME" val="wd_createviscomp_section1_texteffects_video_VF10188896900:01:52.6"/>
  <p:tag name="BOOKMARKEXITNAME" val="wd_createviscomp_section1_texteffects_video_VF10188896900:01:56.3"/>
</p:tagLst>
</file>

<file path=ppt/tags/tag16.xml><?xml version="1.0" encoding="utf-8"?>
<p:tagLst xmlns:a="http://schemas.openxmlformats.org/drawingml/2006/main" xmlns:r="http://schemas.openxmlformats.org/officeDocument/2006/relationships" xmlns:p="http://schemas.openxmlformats.org/presentationml/2006/main">
  <p:tag name="CAPTIONID" val="37240211-0648-4b07-960c-57cb8a37ade3"/>
  <p:tag name="CAPTIONINTERNALID" val="419b7cb9-4f97-444f-a98f-45d2d4f4ca4b"/>
  <p:tag name="CAPTIONITEMSYSNAME" val="wd_createviscomp_section1_texteffects_video_VF101888969这让文本更加醒目，因此我打算选择这个颜色。00:01:56.4-00:02:04.5"/>
  <p:tag name="BOOKMARKENTRYNAME" val="wd_createviscomp_section1_texteffects_video_VF10188896900:01:56.4"/>
  <p:tag name="BOOKMARKEXITNAME" val="wd_createviscomp_section1_texteffects_video_VF10188896900:02:04.5"/>
</p:tagLst>
</file>

<file path=ppt/tags/tag17.xml><?xml version="1.0" encoding="utf-8"?>
<p:tagLst xmlns:a="http://schemas.openxmlformats.org/drawingml/2006/main" xmlns:r="http://schemas.openxmlformats.org/officeDocument/2006/relationships" xmlns:p="http://schemas.openxmlformats.org/presentationml/2006/main">
  <p:tag name="CAPTIONID" val="37240211-0648-4b07-960c-57cb8a37ade3"/>
  <p:tag name="CAPTIONINTERNALID" val="0289bf47-4bde-4b40-8f03-b298c58e3596"/>
  <p:tag name="CAPTIONITEMSYSNAME" val="wd_createviscomp_section1_texteffects_video_VF101888969还有其他哪些效果可用？00:02:04.6-00:02:11.0"/>
  <p:tag name="BOOKMARKENTRYNAME" val="wd_createviscomp_section1_texteffects_video_VF10188896900:02:04.6"/>
  <p:tag name="BOOKMARKEXITNAME" val="wd_createviscomp_section1_texteffects_video_VF10188896900:02:11.0"/>
</p:tagLst>
</file>

<file path=ppt/tags/tag18.xml><?xml version="1.0" encoding="utf-8"?>
<p:tagLst xmlns:a="http://schemas.openxmlformats.org/drawingml/2006/main" xmlns:r="http://schemas.openxmlformats.org/officeDocument/2006/relationships" xmlns:p="http://schemas.openxmlformats.org/presentationml/2006/main">
  <p:tag name="CAPTIONID" val="37240211-0648-4b07-960c-57cb8a37ade3"/>
  <p:tag name="CAPTIONINTERNALID" val="a4709e6e-984a-4ace-9439-a44f769e7047"/>
  <p:tag name="CAPTIONITEMSYSNAME" val="wd_createviscomp_section1_texteffects_video_VF101888969“阴影”，下面有“外部”和“内部”效果，00:02:11.1-00:02:19.9"/>
  <p:tag name="BOOKMARKENTRYNAME" val="wd_createviscomp_section1_texteffects_video_VF10188896900:02:11.1"/>
  <p:tag name="BOOKMARKEXITNAME" val="wd_createviscomp_section1_texteffects_video_VF10188896900:02:19.9"/>
</p:tagLst>
</file>

<file path=ppt/tags/tag19.xml><?xml version="1.0" encoding="utf-8"?>
<p:tagLst xmlns:a="http://schemas.openxmlformats.org/drawingml/2006/main" xmlns:r="http://schemas.openxmlformats.org/officeDocument/2006/relationships" xmlns:p="http://schemas.openxmlformats.org/presentationml/2006/main">
  <p:tag name="CAPTIONID" val="37240211-0648-4b07-960c-57cb8a37ade3"/>
  <p:tag name="CAPTIONINTERNALID" val="94507033-8520-4f66-a658-b7e84af1846d"/>
  <p:tag name="CAPTIONITEMSYSNAME" val="wd_createviscomp_section1_texteffects_video_VF101888969还有“映像”效果。00:02:20.0-00:02:30.3"/>
  <p:tag name="BOOKMARKENTRYNAME" val="wd_createviscomp_section1_texteffects_video_VF10188896900:02:20.0"/>
  <p:tag name="BOOKMARKEXITNAME" val="wd_createviscomp_section1_texteffects_video_VF10188896900:02:30.3"/>
</p:tagLst>
</file>

<file path=ppt/tags/tag2.xml><?xml version="1.0" encoding="utf-8"?>
<p:tagLst xmlns:a="http://schemas.openxmlformats.org/drawingml/2006/main" xmlns:r="http://schemas.openxmlformats.org/officeDocument/2006/relationships" xmlns:p="http://schemas.openxmlformats.org/presentationml/2006/main">
  <p:tag name="CAPTIONID" val="37240211-0648-4b07-960c-57cb8a37ade3"/>
  <p:tag name="CAPTIONINTERNALID" val="43c32c9b-b675-4262-8101-4341cf126450"/>
  <p:tag name="CAPTIONITEMSYSNAME" val="wd_createviscomp_section1_texteffects_video_VF101888969现在开始体验Word00:00:01.0-00:00:09.2"/>
  <p:tag name="BOOKMARKENTRYNAME" val="wd_createviscomp_section1_texteffects_video_VF10188896900:00:01.0"/>
  <p:tag name="BOOKMARKEXITNAME" val="wd_createviscomp_section1_texteffects_video_VF10188896900:00:09.2"/>
</p:tagLst>
</file>

<file path=ppt/tags/tag20.xml><?xml version="1.0" encoding="utf-8"?>
<p:tagLst xmlns:a="http://schemas.openxmlformats.org/drawingml/2006/main" xmlns:r="http://schemas.openxmlformats.org/officeDocument/2006/relationships" xmlns:p="http://schemas.openxmlformats.org/presentationml/2006/main">
  <p:tag name="CAPTIONID" val="37240211-0648-4b07-960c-57cb8a37ade3"/>
  <p:tag name="CAPTIONINTERNALID" val="e79aae09-44f3-4570-a6f0-3d9a7e9bc957"/>
  <p:tag name="CAPTIONITEMSYSNAME" val="wd_createviscomp_section1_texteffects_video_VF101888969太好了！我喜欢这个“紧密映像，接触”，我打算选择这个效果。00:02:30.4-00:02:42.0"/>
  <p:tag name="BOOKMARKENTRYNAME" val="wd_createviscomp_section1_texteffects_video_VF10188896900:02:30.4"/>
  <p:tag name="BOOKMARKEXITNAME" val="wd_createviscomp_section1_texteffects_video_VF10188896900:02:42.0"/>
</p:tagLst>
</file>

<file path=ppt/tags/tag21.xml><?xml version="1.0" encoding="utf-8"?>
<p:tagLst xmlns:a="http://schemas.openxmlformats.org/drawingml/2006/main" xmlns:r="http://schemas.openxmlformats.org/officeDocument/2006/relationships" xmlns:p="http://schemas.openxmlformats.org/presentationml/2006/main">
  <p:tag name="CAPTIONID" val="37240211-0648-4b07-960c-57cb8a37ade3"/>
  <p:tag name="CAPTIONINTERNALID" val="397bdefa-4485-403d-82b7-30b447bb21c4"/>
  <p:tag name="CAPTIONITEMSYSNAME" val="wd_createviscomp_section1_texteffects_video_VF101888969接下来看看“发光”。00:02:42.1-00:02:49.3"/>
  <p:tag name="BOOKMARKENTRYNAME" val="wd_createviscomp_section1_texteffects_video_VF10188896900:02:42.1"/>
  <p:tag name="BOOKMARKEXITNAME" val="wd_createviscomp_section1_texteffects_video_VF10188896900:02:49.3"/>
</p:tagLst>
</file>

<file path=ppt/tags/tag22.xml><?xml version="1.0" encoding="utf-8"?>
<p:tagLst xmlns:a="http://schemas.openxmlformats.org/drawingml/2006/main" xmlns:r="http://schemas.openxmlformats.org/officeDocument/2006/relationships" xmlns:p="http://schemas.openxmlformats.org/presentationml/2006/main">
  <p:tag name="CAPTIONID" val="37240211-0648-4b07-960c-57cb8a37ade3"/>
  <p:tag name="CAPTIONINTERNALID" val="be069721-0e3d-4f6a-99e4-8884064c86e2"/>
  <p:tag name="CAPTIONITEMSYSNAME" val="wd_createviscomp_section1_texteffects_video_VF101888969“发光”又会产生哪些效果？00:02:49.4-00:02:52.7"/>
  <p:tag name="BOOKMARKENTRYNAME" val="wd_createviscomp_section1_texteffects_video_VF10188896900:02:49.4"/>
  <p:tag name="BOOKMARKEXITNAME" val="wd_createviscomp_section1_texteffects_video_VF10188896900:02:52.7"/>
</p:tagLst>
</file>

<file path=ppt/tags/tag23.xml><?xml version="1.0" encoding="utf-8"?>
<p:tagLst xmlns:a="http://schemas.openxmlformats.org/drawingml/2006/main" xmlns:r="http://schemas.openxmlformats.org/officeDocument/2006/relationships" xmlns:p="http://schemas.openxmlformats.org/presentationml/2006/main">
  <p:tag name="CAPTIONID" val="37240211-0648-4b07-960c-57cb8a37ade3"/>
  <p:tag name="CAPTIONINTERNALID" val="795063a2-db24-43fd-aef4-afd24ae811c2"/>
  <p:tag name="CAPTIONITEMSYSNAME" val="wd_createviscomp_section1_texteffects_video_VF101888969哈，太漂亮了！00:02:52.8-00:02:54.5"/>
  <p:tag name="BOOKMARKENTRYNAME" val="wd_createviscomp_section1_texteffects_video_VF10188896900:02:52.8"/>
  <p:tag name="BOOKMARKEXITNAME" val="wd_createviscomp_section1_texteffects_video_VF10188896900:02:54.5"/>
</p:tagLst>
</file>

<file path=ppt/tags/tag24.xml><?xml version="1.0" encoding="utf-8"?>
<p:tagLst xmlns:a="http://schemas.openxmlformats.org/drawingml/2006/main" xmlns:r="http://schemas.openxmlformats.org/officeDocument/2006/relationships" xmlns:p="http://schemas.openxmlformats.org/presentationml/2006/main">
  <p:tag name="CAPTIONID" val="37240211-0648-4b07-960c-57cb8a37ade3"/>
  <p:tag name="CAPTIONINTERNALID" val="e7e98b04-4e1f-4f13-806f-2d1c8904b975"/>
  <p:tag name="CAPTIONITEMSYSNAME" val="wd_createviscomp_section1_texteffects_video_VF101888969嗯，我喜欢这种金色外观。00:02:54.6-00:02:57.7"/>
  <p:tag name="BOOKMARKENTRYNAME" val="wd_createviscomp_section1_texteffects_video_VF10188896900:02:54.6"/>
  <p:tag name="BOOKMARKEXITNAME" val="wd_createviscomp_section1_texteffects_video_VF10188896900:02:57.7"/>
</p:tagLst>
</file>

<file path=ppt/tags/tag25.xml><?xml version="1.0" encoding="utf-8"?>
<p:tagLst xmlns:a="http://schemas.openxmlformats.org/drawingml/2006/main" xmlns:r="http://schemas.openxmlformats.org/officeDocument/2006/relationships" xmlns:p="http://schemas.openxmlformats.org/presentationml/2006/main">
  <p:tag name="CAPTIONID" val="37240211-0648-4b07-960c-57cb8a37ade3"/>
  <p:tag name="CAPTIONINTERNALID" val="d1d07770-e34e-40df-9e4b-bce5e6bafd38"/>
  <p:tag name="CAPTIONITEMSYSNAME" val="wd_createviscomp_section1_texteffects_video_VF101888969很好，我非常喜欢这种金色，效果不错。00:02:57.8-00:03:04.0"/>
  <p:tag name="BOOKMARKENTRYNAME" val="wd_createviscomp_section1_texteffects_video_VF10188896900:02:57.8"/>
  <p:tag name="BOOKMARKEXITNAME" val="wd_createviscomp_section1_texteffects_video_VF10188896900:03:04.0"/>
</p:tagLst>
</file>

<file path=ppt/tags/tag26.xml><?xml version="1.0" encoding="utf-8"?>
<p:tagLst xmlns:a="http://schemas.openxmlformats.org/drawingml/2006/main" xmlns:r="http://schemas.openxmlformats.org/officeDocument/2006/relationships" xmlns:p="http://schemas.openxmlformats.org/presentationml/2006/main">
  <p:tag name="CAPTIONID" val="37240211-0648-4b07-960c-57cb8a37ade3"/>
  <p:tag name="CAPTIONINTERNALID" val="2639c037-0402-4e5b-9a23-1c4d5efc5894"/>
  <p:tag name="CAPTIONITEMSYSNAME" val="wd_createviscomp_section1_texteffects_video_VF101888969我打算选择这个。00:03:04.1-00:03:09.8"/>
  <p:tag name="BOOKMARKENTRYNAME" val="wd_createviscomp_section1_texteffects_video_VF10188896900:03:04.1"/>
  <p:tag name="BOOKMARKEXITNAME" val="wd_createviscomp_section1_texteffects_video_VF10188896900:03:09.8"/>
</p:tagLst>
</file>

<file path=ppt/tags/tag27.xml><?xml version="1.0" encoding="utf-8"?>
<p:tagLst xmlns:a="http://schemas.openxmlformats.org/drawingml/2006/main" xmlns:r="http://schemas.openxmlformats.org/officeDocument/2006/relationships" xmlns:p="http://schemas.openxmlformats.org/presentationml/2006/main">
  <p:tag name="CAPTIONID" val="37240211-0648-4b07-960c-57cb8a37ade3"/>
  <p:tag name="CAPTIONINTERNALID" val="37494900-0bd7-4e5d-9a02-dea3319ae316"/>
  <p:tag name="CAPTIONITEMSYSNAME" val="wd_createviscomp_section1_texteffects_video_VF101888969我想要更新“标题”样式，00:03:09.9-00:03:12.7"/>
  <p:tag name="BOOKMARKENTRYNAME" val="wd_createviscomp_section1_texteffects_video_VF10188896900:03:09.9"/>
  <p:tag name="BOOKMARKEXITNAME" val="wd_createviscomp_section1_texteffects_video_VF10188896900:03:12.7"/>
</p:tagLst>
</file>

<file path=ppt/tags/tag28.xml><?xml version="1.0" encoding="utf-8"?>
<p:tagLst xmlns:a="http://schemas.openxmlformats.org/drawingml/2006/main" xmlns:r="http://schemas.openxmlformats.org/officeDocument/2006/relationships" xmlns:p="http://schemas.openxmlformats.org/presentationml/2006/main">
  <p:tag name="CAPTIONID" val="37240211-0648-4b07-960c-57cb8a37ade3"/>
  <p:tag name="CAPTIONINTERNALID" val="e3314aa7-eab5-4794-bfa2-8ac1d846d5c6"/>
  <p:tag name="CAPTIONITEMSYSNAME" val="wd_createviscomp_section1_texteffects_video_VF101888969即应用到此标题的样式，与创建的新文本效果匹配。00:03:12.8-00:03:18.8"/>
  <p:tag name="BOOKMARKENTRYNAME" val="wd_createviscomp_section1_texteffects_video_VF10188896900:03:12.8"/>
  <p:tag name="BOOKMARKEXITNAME" val="wd_createviscomp_section1_texteffects_video_VF10188896900:03:18.8"/>
</p:tagLst>
</file>

<file path=ppt/tags/tag29.xml><?xml version="1.0" encoding="utf-8"?>
<p:tagLst xmlns:a="http://schemas.openxmlformats.org/drawingml/2006/main" xmlns:r="http://schemas.openxmlformats.org/officeDocument/2006/relationships" xmlns:p="http://schemas.openxmlformats.org/presentationml/2006/main">
  <p:tag name="CAPTIONID" val="37240211-0648-4b07-960c-57cb8a37ade3"/>
  <p:tag name="CAPTIONINTERNALID" val="3a0707ca-36a1-4747-8878-37a2ae176edc"/>
  <p:tag name="CAPTIONITEMSYSNAME" val="wd_createviscomp_section1_texteffects_video_VF101888969在“样式”组中，右键单击“标题”样式，然后选择“更新标题以匹配所选内容”。00:03:18.9-00:03:31.2"/>
  <p:tag name="BOOKMARKENTRYNAME" val="wd_createviscomp_section1_texteffects_video_VF10188896900:03:18.9"/>
  <p:tag name="BOOKMARKEXITNAME" val="wd_createviscomp_section1_texteffects_video_VF10188896900:03:31.2"/>
</p:tagLst>
</file>

<file path=ppt/tags/tag3.xml><?xml version="1.0" encoding="utf-8"?>
<p:tagLst xmlns:a="http://schemas.openxmlformats.org/drawingml/2006/main" xmlns:r="http://schemas.openxmlformats.org/officeDocument/2006/relationships" xmlns:p="http://schemas.openxmlformats.org/presentationml/2006/main">
  <p:tag name="CAPTIONID" val="37240211-0648-4b07-960c-57cb8a37ade3"/>
  <p:tag name="CAPTIONINTERNALID" val="bae6e02e-97e8-4c3b-841a-d7266b28eee6"/>
  <p:tag name="CAPTIONITEMSYSNAME" val="wd_createviscomp_section1_texteffects_video_VF101888969使用文本效果时，可以对文本应用不同的设计效果，创作自己的美工效果，00:00:09.3-00:00:16.5"/>
  <p:tag name="BOOKMARKENTRYNAME" val="wd_createviscomp_section1_texteffects_video_VF10188896900:00:09.3"/>
  <p:tag name="BOOKMARKEXITNAME" val="wd_createviscomp_section1_texteffects_video_VF10188896900:00:16.5"/>
</p:tagLst>
</file>

<file path=ppt/tags/tag30.xml><?xml version="1.0" encoding="utf-8"?>
<p:tagLst xmlns:a="http://schemas.openxmlformats.org/drawingml/2006/main" xmlns:r="http://schemas.openxmlformats.org/officeDocument/2006/relationships" xmlns:p="http://schemas.openxmlformats.org/presentationml/2006/main">
  <p:tag name="CAPTIONID" val="37240211-0648-4b07-960c-57cb8a37ade3"/>
  <p:tag name="CAPTIONINTERNALID" val="c345ded3-0230-48ab-8f5a-a4ab08eae0ba"/>
  <p:tag name="CAPTIONITEMSYSNAME" val="wd_createviscomp_section1_texteffects_video_VF101888969这时将更新为新的“标题”样式。00:03:31.3-00:03:41.4"/>
  <p:tag name="BOOKMARKENTRYNAME" val="wd_createviscomp_section1_texteffects_video_VF10188896900:03:31.3"/>
  <p:tag name="BOOKMARKEXITNAME" val="wd_createviscomp_section1_texteffects_video_VF10188896900:03:41.4"/>
</p:tagLst>
</file>

<file path=ppt/tags/tag31.xml><?xml version="1.0" encoding="utf-8"?>
<p:tagLst xmlns:a="http://schemas.openxmlformats.org/drawingml/2006/main" xmlns:r="http://schemas.openxmlformats.org/officeDocument/2006/relationships" xmlns:p="http://schemas.openxmlformats.org/presentationml/2006/main">
  <p:tag name="CAPTIONID" val="37240211-0648-4b07-960c-57cb8a37ade3"/>
  <p:tag name="CAPTIONINTERNALID" val="006bcf40-a4e1-4c86-9af6-5ad8c5683e90"/>
  <p:tag name="CAPTIONITEMSYSNAME" val="wd_createviscomp_section1_texteffects_video_VF101888969现在，增强文本效果已保存为“标题”样式，我可以将这个效果应用到文档中的任意标题。00:03:41.5-00:03:53.2"/>
  <p:tag name="BOOKMARKENTRYNAME" val="wd_createviscomp_section1_texteffects_video_VF10188896900:03:41.5"/>
  <p:tag name="BOOKMARKEXITNAME" val="wd_createviscomp_section1_texteffects_video_VF10188896900:03:53.2"/>
</p:tagLst>
</file>

<file path=ppt/tags/tag32.xml><?xml version="1.0" encoding="utf-8"?>
<p:tagLst xmlns:a="http://schemas.openxmlformats.org/drawingml/2006/main" xmlns:r="http://schemas.openxmlformats.org/officeDocument/2006/relationships" xmlns:p="http://schemas.openxmlformats.org/presentationml/2006/main">
  <p:tag name="CAPTIONID" val="37240211-0648-4b07-960c-57cb8a37ade3"/>
  <p:tag name="CAPTIONINTERNALID" val="88537711-6fe1-45c6-b9e0-6a91731f74ef"/>
  <p:tag name="CAPTIONITEMSYSNAME" val="wd_createviscomp_section1_texteffects_video_VF101888969由于这些是对文本应用的特殊效果，您可以使用00:03:53.3-00:04:01.2"/>
  <p:tag name="BOOKMARKENTRYNAME" val="wd_createviscomp_section1_texteffects_video_VF10188896900:03:53.3"/>
  <p:tag name="BOOKMARKEXITNAME" val="wd_createviscomp_section1_texteffects_video_VF10188896900:04:01.2"/>
</p:tagLst>
</file>

<file path=ppt/tags/tag33.xml><?xml version="1.0" encoding="utf-8"?>
<p:tagLst xmlns:a="http://schemas.openxmlformats.org/drawingml/2006/main" xmlns:r="http://schemas.openxmlformats.org/officeDocument/2006/relationships" xmlns:p="http://schemas.openxmlformats.org/presentationml/2006/main">
  <p:tag name="CAPTIONID" val="37240211-0648-4b07-960c-57cb8a37ade3"/>
  <p:tag name="CAPTIONINTERNALID" val="daa87936-71a5-4174-b501-9bd532a13a4c"/>
  <p:tag name="CAPTIONITEMSYSNAME" val="wd_createviscomp_section1_texteffects_video_VF101888969例如，可以对应用了增强文本效果的任何文本使用“拼写和语法”检查。00:04:01.3-00:04:07.5"/>
  <p:tag name="BOOKMARKENTRYNAME" val="wd_createviscomp_section1_texteffects_video_VF10188896900:04:01.3"/>
  <p:tag name="BOOKMARKEXITNAME" val="wd_createviscomp_section1_texteffects_video_VF10188896900:04:07.5"/>
</p:tagLst>
</file>

<file path=ppt/tags/tag34.xml><?xml version="1.0" encoding="utf-8"?>
<p:tagLst xmlns:a="http://schemas.openxmlformats.org/drawingml/2006/main" xmlns:r="http://schemas.openxmlformats.org/officeDocument/2006/relationships" xmlns:p="http://schemas.openxmlformats.org/presentationml/2006/main">
  <p:tag name="CAPTIONID" val="37240211-0648-4b07-960c-57cb8a37ade3"/>
  <p:tag name="CAPTIONINTERNALID" val="1d87c4c5-d39e-4414-8338-d09a5148e1da"/>
  <p:tag name="CAPTIONITEMSYSNAME" val="wd_createviscomp_section1_texteffects_video_VF101888969现在了解“拼写检查”如何处理应用了文本效果的“Proseware,00:04:07.6-00:04:13.4"/>
  <p:tag name="BOOKMARKENTRYNAME" val="wd_createviscomp_section1_texteffects_video_VF10188896900:04:07.6"/>
  <p:tag name="BOOKMARKEXITNAME" val="wd_createviscomp_section1_texteffects_video_VF10188896900:04:13.4"/>
</p:tagLst>
</file>

<file path=ppt/tags/tag35.xml><?xml version="1.0" encoding="utf-8"?>
<p:tagLst xmlns:a="http://schemas.openxmlformats.org/drawingml/2006/main" xmlns:r="http://schemas.openxmlformats.org/officeDocument/2006/relationships" xmlns:p="http://schemas.openxmlformats.org/presentationml/2006/main">
  <p:tag name="CAPTIONID" val="37240211-0648-4b07-960c-57cb8a37ade3"/>
  <p:tag name="CAPTIONINTERNALID" val="7dc31cab-17bc-4329-944b-180a9a43b251"/>
  <p:tag name="CAPTIONITEMSYSNAME" val="wd_createviscomp_section1_texteffects_video_VF101888969就像文档中的其他文本一样，“拼写检查”指出错误并提供更正。00:04:13.5-00:04:23.2"/>
  <p:tag name="BOOKMARKENTRYNAME" val="wd_createviscomp_section1_texteffects_video_VF10188896900:04:13.5"/>
  <p:tag name="BOOKMARKEXITNAME" val="wd_createviscomp_section1_texteffects_video_VF10188896900:04:23.2"/>
</p:tagLst>
</file>

<file path=ppt/tags/tag36.xml><?xml version="1.0" encoding="utf-8"?>
<p:tagLst xmlns:a="http://schemas.openxmlformats.org/drawingml/2006/main" xmlns:r="http://schemas.openxmlformats.org/officeDocument/2006/relationships" xmlns:p="http://schemas.openxmlformats.org/presentationml/2006/main">
  <p:tag name="CAPTIONID" val="37240211-0648-4b07-960c-57cb8a37ade3"/>
  <p:tag name="CAPTIONINTERNALID" val="39f79254-ff9f-45fc-a3c5-5eba44891f0d"/>
  <p:tag name="CAPTIONITEMSYSNAME" val="wd_createviscomp_section1_texteffects_video_VF101888969但我原来的文本正确，因此不选择此更正。00:04:23.3-00:04:36.5"/>
  <p:tag name="BOOKMARKENTRYNAME" val="wd_createviscomp_section1_texteffects_video_VF10188896900:04:23.3"/>
  <p:tag name="BOOKMARKEXITNAME" val="wd_createviscomp_section1_texteffects_video_VF10188896900:04:36.5"/>
</p:tagLst>
</file>

<file path=ppt/tags/tag37.xml><?xml version="1.0" encoding="utf-8"?>
<p:tagLst xmlns:a="http://schemas.openxmlformats.org/drawingml/2006/main" xmlns:r="http://schemas.openxmlformats.org/officeDocument/2006/relationships" xmlns:p="http://schemas.openxmlformats.org/presentationml/2006/main">
  <p:tag name="CAPTIONID" val="37240211-0648-4b07-960c-57cb8a37ade3"/>
  <p:tag name="CAPTIONINTERNALID" val="b68aa372-944e-43b5-88ed-1278d0ff9108"/>
  <p:tag name="CAPTIONITEMSYSNAME" val="wd_createviscomp_section1_texteffects_video_VF101888969现在，您已经了解了Word00:04:36.6-00:04:42.9"/>
  <p:tag name="BOOKMARKENTRYNAME" val="wd_createviscomp_section1_texteffects_video_VF10188896900:04:36.6"/>
  <p:tag name="BOOKMARKEXITNAME" val="wd_createviscomp_section1_texteffects_video_VF10188896900:04:42.9"/>
</p:tagLst>
</file>

<file path=ppt/tags/tag38.xml><?xml version="1.0" encoding="utf-8"?>
<p:tagLst xmlns:a="http://schemas.openxmlformats.org/drawingml/2006/main" xmlns:r="http://schemas.openxmlformats.org/officeDocument/2006/relationships" xmlns:p="http://schemas.openxmlformats.org/presentationml/2006/main">
  <p:tag name="CAPTIONID" val="37240211-0648-4b07-960c-57cb8a37ade3"/>
  <p:tag name="CAPTIONINTERNALID" val="81089e87-0572-47d1-8880-a2eaa4b74b80"/>
  <p:tag name="CAPTIONITEMSYSNAME" val="wd_createviscomp_section1_texteffects_video_VF101888969下面将学习如何处理文档图像。00:04:43.0-00:04:46.6"/>
  <p:tag name="BOOKMARKENTRYNAME" val="wd_createviscomp_section1_texteffects_video_VF10188896900:04:43.0"/>
  <p:tag name="BOOKMARKEXITNAME" val="wd_createviscomp_section1_texteffects_video_VF10188896900:04:46.6"/>
</p:tagLst>
</file>

<file path=ppt/tags/tag39.xml><?xml version="1.0" encoding="utf-8"?>
<p:tagLst xmlns:a="http://schemas.openxmlformats.org/drawingml/2006/main" xmlns:r="http://schemas.openxmlformats.org/officeDocument/2006/relationships" xmlns:p="http://schemas.openxmlformats.org/presentationml/2006/main">
  <p:tag name="CAPTIONID" val="37240211-0648-4b07-960c-57cb8a37ade3"/>
  <p:tag name="CAPTIONINTERNALID" val="da071bd0-46b9-4f20-91ac-2356ea924a46"/>
  <p:tag name="CAPTIONITEMSYSNAME" val="wd_createviscomp_section1_texteffects_video_VF101888969下一个视频介绍Word00:04:46.7-00:04:55.6"/>
  <p:tag name="BOOKMARKENTRYNAME" val="wd_createviscomp_section1_texteffects_video_VF10188896900:04:46.7"/>
  <p:tag name="BOOKMARKEXITNAME" val="wd_createviscomp_section1_texteffects_video_VF10188896900:04:55.6"/>
</p:tagLst>
</file>

<file path=ppt/tags/tag4.xml><?xml version="1.0" encoding="utf-8"?>
<p:tagLst xmlns:a="http://schemas.openxmlformats.org/drawingml/2006/main" xmlns:r="http://schemas.openxmlformats.org/officeDocument/2006/relationships" xmlns:p="http://schemas.openxmlformats.org/presentationml/2006/main">
  <p:tag name="CAPTIONID" val="37240211-0648-4b07-960c-57cb8a37ade3"/>
  <p:tag name="CAPTIONINTERNALID" val="d7b2b61b-8b1d-4598-a249-06cec9bb4661"/>
  <p:tag name="CAPTIONITEMSYSNAME" val="wd_createviscomp_section1_texteffects_video_VF101888969就像应用加粗或下划线一样简单。00:00:16.6-00:00:23.5"/>
  <p:tag name="BOOKMARKENTRYNAME" val="wd_createviscomp_section1_texteffects_video_VF10188896900:00:16.6"/>
  <p:tag name="BOOKMARKEXITNAME" val="wd_createviscomp_section1_texteffects_video_VF10188896900:00:23.5"/>
</p:tagLst>
</file>

<file path=ppt/tags/tag40.xml><?xml version="1.0" encoding="utf-8"?>
<p:tagLst xmlns:a="http://schemas.openxmlformats.org/drawingml/2006/main" xmlns:r="http://schemas.openxmlformats.org/officeDocument/2006/relationships" xmlns:p="http://schemas.openxmlformats.org/presentationml/2006/main">
  <p:tag name="CAPTIONID" val="08485b72-0392-4a02-a861-edb25060ecd4"/>
  <p:tag name="MEDIACAPTIONSPROMPTED" val="False"/>
  <p:tag name="TEMPPRESENTATIONFILE" val="C:\Users\rangsaritk\AppData\Local\Temp\tmp38C1.tmp"/>
  <p:tag name="TEMPMEDIAFILENAME" val="C:\Users\rangsaritk\AppData\Local\Temp\tmp3A59_wd_createviscomp_section2_pictureedtools_video_VF101888970.wmv"/>
  <p:tag name="MEDIAFADEDURATION" val="0.2"/>
  <p:tag name="MEDIATRANSPARENCY" val="0.5"/>
  <p:tag name="MEDIACAPTIONSHIDDEN" val="False"/>
  <p:tag name="CUSTOMXMLPARTID" val="{0F3B4EB2-A1AA-492C-BB21-FFD8A971274B}"/>
  <p:tag name="MEDIACAPTIONCOUNT" val="True"/>
</p:tagLst>
</file>

<file path=ppt/tags/tag41.xml><?xml version="1.0" encoding="utf-8"?>
<p:tagLst xmlns:a="http://schemas.openxmlformats.org/drawingml/2006/main" xmlns:r="http://schemas.openxmlformats.org/officeDocument/2006/relationships" xmlns:p="http://schemas.openxmlformats.org/presentationml/2006/main">
  <p:tag name="CAPTIONID" val="08485b72-0392-4a02-a861-edb25060ecd4"/>
  <p:tag name="CAPTIONINTERNALID" val="78959d89-7477-41c7-9ea7-c9fb9780d832"/>
  <p:tag name="CAPTIONITEMSYSNAME" val="wd_createviscomp_section2_pictureedtools_video_VF101888970与上一个视频一样，我将再次演示如何创建自己的美工效果。00:00:01.8-00:00:08.7"/>
  <p:tag name="BOOKMARKENTRYNAME" val="wd_createviscomp_section2_pictureedtools_video_VF10188897000:00:01.8"/>
  <p:tag name="BOOKMARKEXITNAME" val="wd_createviscomp_section2_pictureedtools_video_VF10188897000:00:08.7"/>
</p:tagLst>
</file>

<file path=ppt/tags/tag42.xml><?xml version="1.0" encoding="utf-8"?>
<p:tagLst xmlns:a="http://schemas.openxmlformats.org/drawingml/2006/main" xmlns:r="http://schemas.openxmlformats.org/officeDocument/2006/relationships" xmlns:p="http://schemas.openxmlformats.org/presentationml/2006/main">
  <p:tag name="CAPTIONID" val="08485b72-0392-4a02-a861-edb25060ecd4"/>
  <p:tag name="CAPTIONINTERNALID" val="30761746-5c9b-437b-be87-5ac5e6fe6f4d"/>
  <p:tag name="CAPTIONITEMSYSNAME" val="wd_createviscomp_section2_pictureedtools_video_VF101888970这次不使用额外的照片编辑程序，而是在不退出00:00:08.8-00:00:18.2"/>
  <p:tag name="BOOKMARKENTRYNAME" val="wd_createviscomp_section2_pictureedtools_video_VF10188897000:00:08.8"/>
  <p:tag name="BOOKMARKEXITNAME" val="wd_createviscomp_section2_pictureedtools_video_VF10188897000:00:18.2"/>
</p:tagLst>
</file>

<file path=ppt/tags/tag43.xml><?xml version="1.0" encoding="utf-8"?>
<p:tagLst xmlns:a="http://schemas.openxmlformats.org/drawingml/2006/main" xmlns:r="http://schemas.openxmlformats.org/officeDocument/2006/relationships" xmlns:p="http://schemas.openxmlformats.org/presentationml/2006/main">
  <p:tag name="CAPTIONID" val="08485b72-0392-4a02-a861-edb25060ecd4"/>
  <p:tag name="CAPTIONINTERNALID" val="0daf34d2-58b3-4aa5-9f9b-80f162c914e4"/>
  <p:tag name="CAPTIONITEMSYSNAME" val="wd_createviscomp_section2_pictureedtools_video_VF101888970Word提供了我所需的全部功能。00:00:18.3-00:00:21.9"/>
  <p:tag name="BOOKMARKENTRYNAME" val="wd_createviscomp_section2_pictureedtools_video_VF10188897000:00:18.3"/>
  <p:tag name="BOOKMARKEXITNAME" val="wd_createviscomp_section2_pictureedtools_video_VF10188897000:00:21.9"/>
</p:tagLst>
</file>

<file path=ppt/tags/tag44.xml><?xml version="1.0" encoding="utf-8"?>
<p:tagLst xmlns:a="http://schemas.openxmlformats.org/drawingml/2006/main" xmlns:r="http://schemas.openxmlformats.org/officeDocument/2006/relationships" xmlns:p="http://schemas.openxmlformats.org/presentationml/2006/main">
  <p:tag name="CAPTIONID" val="08485b72-0392-4a02-a861-edb25060ecd4"/>
  <p:tag name="CAPTIONINTERNALID" val="579218d3-079f-4f30-a629-0ca2f426e1f3"/>
  <p:tag name="CAPTIONITEMSYSNAME" val="wd_createviscomp_section2_pictureedtools_video_VF101888970我在文档中插入了这张图片，想看看如何改进效果。00:00:22.0-00:00:27.8"/>
  <p:tag name="BOOKMARKENTRYNAME" val="wd_createviscomp_section2_pictureedtools_video_VF10188897000:00:22.0"/>
  <p:tag name="BOOKMARKEXITNAME" val="wd_createviscomp_section2_pictureedtools_video_VF10188897000:00:27.8"/>
</p:tagLst>
</file>

<file path=ppt/tags/tag45.xml><?xml version="1.0" encoding="utf-8"?>
<p:tagLst xmlns:a="http://schemas.openxmlformats.org/drawingml/2006/main" xmlns:r="http://schemas.openxmlformats.org/officeDocument/2006/relationships" xmlns:p="http://schemas.openxmlformats.org/presentationml/2006/main">
  <p:tag name="CAPTIONID" val="08485b72-0392-4a02-a861-edb25060ecd4"/>
  <p:tag name="CAPTIONINTERNALID" val="40addd55-4960-42e2-bc38-65c1c887b7dc"/>
  <p:tag name="CAPTIONITEMSYSNAME" val="wd_createviscomp_section2_pictureedtools_video_VF101888970首先，我通过单击来选择该图片。00:00:27.9-00:00:32.4"/>
  <p:tag name="BOOKMARKENTRYNAME" val="wd_createviscomp_section2_pictureedtools_video_VF10188897000:00:27.9"/>
  <p:tag name="BOOKMARKEXITNAME" val="wd_createviscomp_section2_pictureedtools_video_VF10188897000:00:32.4"/>
</p:tagLst>
</file>

<file path=ppt/tags/tag46.xml><?xml version="1.0" encoding="utf-8"?>
<p:tagLst xmlns:a="http://schemas.openxmlformats.org/drawingml/2006/main" xmlns:r="http://schemas.openxmlformats.org/officeDocument/2006/relationships" xmlns:p="http://schemas.openxmlformats.org/presentationml/2006/main">
  <p:tag name="CAPTIONID" val="08485b72-0392-4a02-a861-edb25060ecd4"/>
  <p:tag name="CAPTIONINTERNALID" val="c1f549e3-f3e9-429c-8036-cb2488219ab1"/>
  <p:tag name="CAPTIONITEMSYSNAME" val="wd_createviscomp_section2_pictureedtools_video_VF101888970请注意，文档顶部的功能区显示“图片工具”和“格式”。00:00:32.5-00:00:39.3"/>
  <p:tag name="BOOKMARKENTRYNAME" val="wd_createviscomp_section2_pictureedtools_video_VF10188897000:00:32.5"/>
  <p:tag name="BOOKMARKEXITNAME" val="wd_createviscomp_section2_pictureedtools_video_VF10188897000:00:39.3"/>
</p:tagLst>
</file>

<file path=ppt/tags/tag47.xml><?xml version="1.0" encoding="utf-8"?>
<p:tagLst xmlns:a="http://schemas.openxmlformats.org/drawingml/2006/main" xmlns:r="http://schemas.openxmlformats.org/officeDocument/2006/relationships" xmlns:p="http://schemas.openxmlformats.org/presentationml/2006/main">
  <p:tag name="CAPTIONID" val="08485b72-0392-4a02-a861-edb25060ecd4"/>
  <p:tag name="CAPTIONINTERNALID" val="1c03cf70-6ef5-4fdb-a068-d7984c268d78"/>
  <p:tag name="CAPTIONITEMSYSNAME" val="wd_createviscomp_section2_pictureedtools_video_VF101888970在文档中选择图片时，“图片工具”和“格式”选项卡自动显示。00:00:39.4-00:00:50.3"/>
  <p:tag name="BOOKMARKENTRYNAME" val="wd_createviscomp_section2_pictureedtools_video_VF10188897000:00:39.4"/>
  <p:tag name="BOOKMARKEXITNAME" val="wd_createviscomp_section2_pictureedtools_video_VF10188897000:00:50.3"/>
</p:tagLst>
</file>

<file path=ppt/tags/tag48.xml><?xml version="1.0" encoding="utf-8"?>
<p:tagLst xmlns:a="http://schemas.openxmlformats.org/drawingml/2006/main" xmlns:r="http://schemas.openxmlformats.org/officeDocument/2006/relationships" xmlns:p="http://schemas.openxmlformats.org/presentationml/2006/main">
  <p:tag name="CAPTIONID" val="08485b72-0392-4a02-a861-edb25060ecd4"/>
  <p:tag name="CAPTIONINTERNALID" val="a02273cf-3430-47ac-a52c-a941c5e82fb4"/>
  <p:tag name="CAPTIONITEMSYSNAME" val="wd_createviscomp_section2_pictureedtools_video_VF101888970我要进行设计工作，以下命令非常有用：00:00:50.4-00:00:56.4"/>
  <p:tag name="BOOKMARKENTRYNAME" val="wd_createviscomp_section2_pictureedtools_video_VF10188897000:00:50.4"/>
  <p:tag name="BOOKMARKEXITNAME" val="wd_createviscomp_section2_pictureedtools_video_VF10188897000:00:56.4"/>
</p:tagLst>
</file>

<file path=ppt/tags/tag49.xml><?xml version="1.0" encoding="utf-8"?>
<p:tagLst xmlns:a="http://schemas.openxmlformats.org/drawingml/2006/main" xmlns:r="http://schemas.openxmlformats.org/officeDocument/2006/relationships" xmlns:p="http://schemas.openxmlformats.org/presentationml/2006/main">
  <p:tag name="CAPTIONID" val="08485b72-0392-4a02-a861-edb25060ecd4"/>
  <p:tag name="CAPTIONINTERNALID" val="c3efa0b5-3b72-4d11-970f-1d3d97d50d73"/>
  <p:tag name="CAPTIONITEMSYSNAME" val="wd_createviscomp_section2_pictureedtools_video_VF101888970“艺术效果”、“颜色”、“更正”和“删除背景”。00:00:56.5-00:01:19.4"/>
  <p:tag name="BOOKMARKENTRYNAME" val="wd_createviscomp_section2_pictureedtools_video_VF10188897000:00:56.5"/>
  <p:tag name="BOOKMARKEXITNAME" val="wd_createviscomp_section2_pictureedtools_video_VF10188897000:01:19.4"/>
</p:tagLst>
</file>

<file path=ppt/tags/tag5.xml><?xml version="1.0" encoding="utf-8"?>
<p:tagLst xmlns:a="http://schemas.openxmlformats.org/drawingml/2006/main" xmlns:r="http://schemas.openxmlformats.org/officeDocument/2006/relationships" xmlns:p="http://schemas.openxmlformats.org/presentationml/2006/main">
  <p:tag name="CAPTIONID" val="37240211-0648-4b07-960c-57cb8a37ade3"/>
  <p:tag name="CAPTIONINTERNALID" val="169a30c1-1e9b-435d-93b3-93f228a740ee"/>
  <p:tag name="CAPTIONITEMSYSNAME" val="wd_createviscomp_section1_texteffects_video_VF101888969首先突出显示需要增强文本效果的文本。00:00:23.6-00:00:27.2"/>
  <p:tag name="BOOKMARKENTRYNAME" val="wd_createviscomp_section1_texteffects_video_VF10188896900:00:23.6"/>
  <p:tag name="BOOKMARKEXITNAME" val="wd_createviscomp_section1_texteffects_video_VF10188896900:00:27.2"/>
</p:tagLst>
</file>

<file path=ppt/tags/tag50.xml><?xml version="1.0" encoding="utf-8"?>
<p:tagLst xmlns:a="http://schemas.openxmlformats.org/drawingml/2006/main" xmlns:r="http://schemas.openxmlformats.org/officeDocument/2006/relationships" xmlns:p="http://schemas.openxmlformats.org/presentationml/2006/main">
  <p:tag name="CAPTIONID" val="08485b72-0392-4a02-a861-edb25060ecd4"/>
  <p:tag name="CAPTIONINTERNALID" val="4a9323bb-9e94-4121-890e-032aa59b12dc"/>
  <p:tag name="CAPTIONITEMSYSNAME" val="wd_createviscomp_section2_pictureedtools_video_VF101888970首先，我希望删除图片的背景并查看效果。00:01:19.5-00:01:27.6"/>
  <p:tag name="BOOKMARKENTRYNAME" val="wd_createviscomp_section2_pictureedtools_video_VF10188897000:01:19.5"/>
  <p:tag name="BOOKMARKEXITNAME" val="wd_createviscomp_section2_pictureedtools_video_VF10188897000:01:27.6"/>
</p:tagLst>
</file>

<file path=ppt/tags/tag51.xml><?xml version="1.0" encoding="utf-8"?>
<p:tagLst xmlns:a="http://schemas.openxmlformats.org/drawingml/2006/main" xmlns:r="http://schemas.openxmlformats.org/officeDocument/2006/relationships" xmlns:p="http://schemas.openxmlformats.org/presentationml/2006/main">
  <p:tag name="CAPTIONID" val="08485b72-0392-4a02-a861-edb25060ecd4"/>
  <p:tag name="CAPTIONINTERNALID" val="d45fae08-830d-4e85-a78f-f9098ec38e95"/>
  <p:tag name="CAPTIONITEMSYSNAME" val="wd_createviscomp_section2_pictureedtools_video_VF101888970图片的大部分呈现出这种洋红色，这就是要删除的区域。00:01:27.7-00:01:34.4"/>
  <p:tag name="BOOKMARKENTRYNAME" val="wd_createviscomp_section2_pictureedtools_video_VF10188897000:01:27.7"/>
  <p:tag name="BOOKMARKEXITNAME" val="wd_createviscomp_section2_pictureedtools_video_VF10188897000:01:34.4"/>
</p:tagLst>
</file>

<file path=ppt/tags/tag52.xml><?xml version="1.0" encoding="utf-8"?>
<p:tagLst xmlns:a="http://schemas.openxmlformats.org/drawingml/2006/main" xmlns:r="http://schemas.openxmlformats.org/officeDocument/2006/relationships" xmlns:p="http://schemas.openxmlformats.org/presentationml/2006/main">
  <p:tag name="CAPTIONID" val="08485b72-0392-4a02-a861-edb25060ecd4"/>
  <p:tag name="CAPTIONINTERNALID" val="494debd5-be8e-4c94-8a85-7989872dae13"/>
  <p:tag name="CAPTIONITEMSYSNAME" val="wd_createviscomp_section2_pictureedtools_video_VF101888970我觉得图像中应该保留第二张纸。00:01:34.5-00:01:38.6"/>
  <p:tag name="BOOKMARKENTRYNAME" val="wd_createviscomp_section2_pictureedtools_video_VF10188897000:01:34.5"/>
  <p:tag name="BOOKMARKEXITNAME" val="wd_createviscomp_section2_pictureedtools_video_VF10188897000:01:38.6"/>
</p:tagLst>
</file>

<file path=ppt/tags/tag53.xml><?xml version="1.0" encoding="utf-8"?>
<p:tagLst xmlns:a="http://schemas.openxmlformats.org/drawingml/2006/main" xmlns:r="http://schemas.openxmlformats.org/officeDocument/2006/relationships" xmlns:p="http://schemas.openxmlformats.org/presentationml/2006/main">
  <p:tag name="CAPTIONID" val="08485b72-0392-4a02-a861-edb25060ecd4"/>
  <p:tag name="CAPTIONINTERNALID" val="e7e01c52-4724-44c1-b254-2bc26c0f5466"/>
  <p:tag name="CAPTIONITEMSYSNAME" val="wd_createviscomp_section2_pictureedtools_video_VF101888970为此，我可以标记要保留的区域。00:01:38.7-00:01:45.3"/>
  <p:tag name="BOOKMARKENTRYNAME" val="wd_createviscomp_section2_pictureedtools_video_VF10188897000:01:38.7"/>
  <p:tag name="BOOKMARKEXITNAME" val="wd_createviscomp_section2_pictureedtools_video_VF10188897000:01:45.3"/>
</p:tagLst>
</file>

<file path=ppt/tags/tag54.xml><?xml version="1.0" encoding="utf-8"?>
<p:tagLst xmlns:a="http://schemas.openxmlformats.org/drawingml/2006/main" xmlns:r="http://schemas.openxmlformats.org/officeDocument/2006/relationships" xmlns:p="http://schemas.openxmlformats.org/presentationml/2006/main">
  <p:tag name="CAPTIONID" val="08485b72-0392-4a02-a861-edb25060ecd4"/>
  <p:tag name="CAPTIONINTERNALID" val="a8ab762c-7050-463e-96e9-3b6f002655a5"/>
  <p:tag name="CAPTIONITEMSYSNAME" val="wd_createviscomp_section2_pictureedtools_video_VF101888970光标将变成铅笔状，然后我在图像中需要保留的区域附近绘制。00:01:45.4-00:01:55.5"/>
  <p:tag name="BOOKMARKENTRYNAME" val="wd_createviscomp_section2_pictureedtools_video_VF10188897000:01:45.4"/>
  <p:tag name="BOOKMARKEXITNAME" val="wd_createviscomp_section2_pictureedtools_video_VF10188897000:01:55.5"/>
</p:tagLst>
</file>

<file path=ppt/tags/tag55.xml><?xml version="1.0" encoding="utf-8"?>
<p:tagLst xmlns:a="http://schemas.openxmlformats.org/drawingml/2006/main" xmlns:r="http://schemas.openxmlformats.org/officeDocument/2006/relationships" xmlns:p="http://schemas.openxmlformats.org/presentationml/2006/main">
  <p:tag name="CAPTIONID" val="08485b72-0392-4a02-a861-edb25060ecd4"/>
  <p:tag name="CAPTIONINTERNALID" val="cb41eaed-2607-4e74-890f-30a89e998c4c"/>
  <p:tag name="CAPTIONITEMSYSNAME" val="wd_createviscomp_section2_pictureedtools_video_VF101888970请记住，将只删除洋红色的部分。00:01:55.6-00:01:59.8"/>
  <p:tag name="BOOKMARKENTRYNAME" val="wd_createviscomp_section2_pictureedtools_video_VF10188897000:01:55.6"/>
  <p:tag name="BOOKMARKEXITNAME" val="wd_createviscomp_section2_pictureedtools_video_VF10188897000:01:59.8"/>
</p:tagLst>
</file>

<file path=ppt/tags/tag56.xml><?xml version="1.0" encoding="utf-8"?>
<p:tagLst xmlns:a="http://schemas.openxmlformats.org/drawingml/2006/main" xmlns:r="http://schemas.openxmlformats.org/officeDocument/2006/relationships" xmlns:p="http://schemas.openxmlformats.org/presentationml/2006/main">
  <p:tag name="CAPTIONID" val="08485b72-0392-4a02-a861-edb25060ecd4"/>
  <p:tag name="CAPTIONINTERNALID" val="db50f13e-37b0-4bfe-8201-a4bc0a065207"/>
  <p:tag name="CAPTIONITEMSYSNAME" val="wd_createviscomp_section2_pictureedtools_video_VF101888970因此，确保需要保留的所有内容都不是洋红色。00:01:59.9-00:02:05.5"/>
  <p:tag name="BOOKMARKENTRYNAME" val="wd_createviscomp_section2_pictureedtools_video_VF10188897000:01:59.9"/>
  <p:tag name="BOOKMARKEXITNAME" val="wd_createviscomp_section2_pictureedtools_video_VF10188897000:02:05.5"/>
</p:tagLst>
</file>

<file path=ppt/tags/tag57.xml><?xml version="1.0" encoding="utf-8"?>
<p:tagLst xmlns:a="http://schemas.openxmlformats.org/drawingml/2006/main" xmlns:r="http://schemas.openxmlformats.org/officeDocument/2006/relationships" xmlns:p="http://schemas.openxmlformats.org/presentationml/2006/main">
  <p:tag name="CAPTIONID" val="08485b72-0392-4a02-a861-edb25060ecd4"/>
  <p:tag name="CAPTIONINTERNALID" val="04997901-7d46-4ecf-9ecf-96c68d516870"/>
  <p:tag name="CAPTIONITEMSYSNAME" val="wd_createviscomp_section2_pictureedtools_video_VF101888970标记好需要保留的区域之后，选择“保留更改”。00:02:05.6-00:02:15.3"/>
  <p:tag name="BOOKMARKENTRYNAME" val="wd_createviscomp_section2_pictureedtools_video_VF10188897000:02:05.6"/>
  <p:tag name="BOOKMARKEXITNAME" val="wd_createviscomp_section2_pictureedtools_video_VF10188897000:02:15.3"/>
</p:tagLst>
</file>

<file path=ppt/tags/tag58.xml><?xml version="1.0" encoding="utf-8"?>
<p:tagLst xmlns:a="http://schemas.openxmlformats.org/drawingml/2006/main" xmlns:r="http://schemas.openxmlformats.org/officeDocument/2006/relationships" xmlns:p="http://schemas.openxmlformats.org/presentationml/2006/main">
  <p:tag name="CAPTIONID" val="08485b72-0392-4a02-a861-edb25060ecd4"/>
  <p:tag name="CAPTIONINTERNALID" val="2d00f554-46c8-4e13-9a2f-1a27528f66b4"/>
  <p:tag name="CAPTIONITEMSYSNAME" val="wd_createviscomp_section2_pictureedtools_video_VF101888970看上去很不错，不过我希望恢复到原始的图像。非常方便，00:02:15.4-00:02:23.4"/>
  <p:tag name="BOOKMARKENTRYNAME" val="wd_createviscomp_section2_pictureedtools_video_VF10188897000:02:15.4"/>
  <p:tag name="BOOKMARKEXITNAME" val="wd_createviscomp_section2_pictureedtools_video_VF10188897000:02:23.4"/>
</p:tagLst>
</file>

<file path=ppt/tags/tag59.xml><?xml version="1.0" encoding="utf-8"?>
<p:tagLst xmlns:a="http://schemas.openxmlformats.org/drawingml/2006/main" xmlns:r="http://schemas.openxmlformats.org/officeDocument/2006/relationships" xmlns:p="http://schemas.openxmlformats.org/presentationml/2006/main">
  <p:tag name="CAPTIONID" val="08485b72-0392-4a02-a861-edb25060ecd4"/>
  <p:tag name="CAPTIONINTERNALID" val="912eb598-b7c5-471a-a575-a3b5e0ac4459"/>
  <p:tag name="CAPTIONITEMSYSNAME" val="wd_createviscomp_section2_pictureedtools_video_VF101888970单击“放弃所有更改”即可。00:02:23.5-00:02:31.0"/>
  <p:tag name="BOOKMARKENTRYNAME" val="wd_createviscomp_section2_pictureedtools_video_VF10188897000:02:23.5"/>
  <p:tag name="BOOKMARKEXITNAME" val="wd_createviscomp_section2_pictureedtools_video_VF10188897000:02:31.0"/>
</p:tagLst>
</file>

<file path=ppt/tags/tag6.xml><?xml version="1.0" encoding="utf-8"?>
<p:tagLst xmlns:a="http://schemas.openxmlformats.org/drawingml/2006/main" xmlns:r="http://schemas.openxmlformats.org/officeDocument/2006/relationships" xmlns:p="http://schemas.openxmlformats.org/presentationml/2006/main">
  <p:tag name="CAPTIONID" val="37240211-0648-4b07-960c-57cb8a37ade3"/>
  <p:tag name="CAPTIONINTERNALID" val="f1a86534-193e-45c3-a1a2-41bbe98dd7a0"/>
  <p:tag name="CAPTIONITEMSYSNAME" val="wd_createviscomp_section1_texteffects_video_VF101888969文本效果可以应用到文档中的任何文本，例如这些介绍性文本。00:00:27.3-00:00:33.1"/>
  <p:tag name="BOOKMARKENTRYNAME" val="wd_createviscomp_section1_texteffects_video_VF10188896900:00:27.3"/>
  <p:tag name="BOOKMARKEXITNAME" val="wd_createviscomp_section1_texteffects_video_VF10188896900:00:33.1"/>
</p:tagLst>
</file>

<file path=ppt/tags/tag60.xml><?xml version="1.0" encoding="utf-8"?>
<p:tagLst xmlns:a="http://schemas.openxmlformats.org/drawingml/2006/main" xmlns:r="http://schemas.openxmlformats.org/officeDocument/2006/relationships" xmlns:p="http://schemas.openxmlformats.org/presentationml/2006/main">
  <p:tag name="CAPTIONID" val="08485b72-0392-4a02-a861-edb25060ecd4"/>
  <p:tag name="CAPTIONINTERNALID" val="05aa8644-17c8-474e-b2d6-5116cc28a969"/>
  <p:tag name="CAPTIONITEMSYSNAME" val="wd_createviscomp_section2_pictureedtools_video_VF101888970好了！原来的图像又回来了。00:02:31.1-00:02:37.6"/>
  <p:tag name="BOOKMARKENTRYNAME" val="wd_createviscomp_section2_pictureedtools_video_VF10188897000:02:31.1"/>
  <p:tag name="BOOKMARKEXITNAME" val="wd_createviscomp_section2_pictureedtools_video_VF10188897000:02:37.6"/>
</p:tagLst>
</file>

<file path=ppt/tags/tag61.xml><?xml version="1.0" encoding="utf-8"?>
<p:tagLst xmlns:a="http://schemas.openxmlformats.org/drawingml/2006/main" xmlns:r="http://schemas.openxmlformats.org/officeDocument/2006/relationships" xmlns:p="http://schemas.openxmlformats.org/presentationml/2006/main">
  <p:tag name="CAPTIONID" val="08485b72-0392-4a02-a861-edb25060ecd4"/>
  <p:tag name="CAPTIONINTERNALID" val="a932a060-56b9-4cda-9aa7-71fda42366e2"/>
  <p:tag name="CAPTIONITEMSYSNAME" val="wd_createviscomp_section2_pictureedtools_video_VF101888970接下来看看我可以如何修改图片。00:02:37.7-00:02:42.0"/>
  <p:tag name="BOOKMARKENTRYNAME" val="wd_createviscomp_section2_pictureedtools_video_VF10188897000:02:37.7"/>
  <p:tag name="BOOKMARKEXITNAME" val="wd_createviscomp_section2_pictureedtools_video_VF10188897000:02:42.0"/>
</p:tagLst>
</file>

<file path=ppt/tags/tag62.xml><?xml version="1.0" encoding="utf-8"?>
<p:tagLst xmlns:a="http://schemas.openxmlformats.org/drawingml/2006/main" xmlns:r="http://schemas.openxmlformats.org/officeDocument/2006/relationships" xmlns:p="http://schemas.openxmlformats.org/presentationml/2006/main">
  <p:tag name="CAPTIONID" val="08485b72-0392-4a02-a861-edb25060ecd4"/>
  <p:tag name="CAPTIONINTERNALID" val="4d350249-22b3-4b86-9190-4fa67ab5d0e4"/>
  <p:tag name="CAPTIONITEMSYSNAME" val="wd_createviscomp_section2_pictureedtools_video_VF101888970首先，我打算在文档中移动图片，这样在进行操作时效果会比较清晰。00:02:42.1-00:02:52.4"/>
  <p:tag name="BOOKMARKENTRYNAME" val="wd_createviscomp_section2_pictureedtools_video_VF10188897000:02:42.1"/>
  <p:tag name="BOOKMARKEXITNAME" val="wd_createviscomp_section2_pictureedtools_video_VF10188897000:02:52.4"/>
</p:tagLst>
</file>

<file path=ppt/tags/tag63.xml><?xml version="1.0" encoding="utf-8"?>
<p:tagLst xmlns:a="http://schemas.openxmlformats.org/drawingml/2006/main" xmlns:r="http://schemas.openxmlformats.org/officeDocument/2006/relationships" xmlns:p="http://schemas.openxmlformats.org/presentationml/2006/main">
  <p:tag name="CAPTIONID" val="08485b72-0392-4a02-a861-edb25060ecd4"/>
  <p:tag name="CAPTIONINTERNALID" val="a8e00ec0-dbd8-4214-ada8-da9dc1f4b9fb"/>
  <p:tag name="CAPTIONITEMSYSNAME" val="wd_createviscomp_section2_pictureedtools_video_VF101888970这部分有边框的区域显示了图像的当前设置。00:02:52.5-00:03:01.6"/>
  <p:tag name="BOOKMARKENTRYNAME" val="wd_createviscomp_section2_pictureedtools_video_VF10188897000:02:52.5"/>
  <p:tag name="BOOKMARKEXITNAME" val="wd_createviscomp_section2_pictureedtools_video_VF10188897000:03:01.6"/>
</p:tagLst>
</file>

<file path=ppt/tags/tag64.xml><?xml version="1.0" encoding="utf-8"?>
<p:tagLst xmlns:a="http://schemas.openxmlformats.org/drawingml/2006/main" xmlns:r="http://schemas.openxmlformats.org/officeDocument/2006/relationships" xmlns:p="http://schemas.openxmlformats.org/presentationml/2006/main">
  <p:tag name="CAPTIONID" val="08485b72-0392-4a02-a861-edb25060ecd4"/>
  <p:tag name="CAPTIONINTERNALID" val="c624de14-26e5-4743-a624-8559f6566359"/>
  <p:tag name="CAPTIONITEMSYSNAME" val="wd_createviscomp_section2_pictureedtools_video_VF101888970我可以调整亮度和对比度，也可以柔化或锐化图像。00:03:01.7-00:03:22.8"/>
  <p:tag name="BOOKMARKENTRYNAME" val="wd_createviscomp_section2_pictureedtools_video_VF10188897000:03:01.7"/>
  <p:tag name="BOOKMARKEXITNAME" val="wd_createviscomp_section2_pictureedtools_video_VF10188897000:03:22.8"/>
</p:tagLst>
</file>

<file path=ppt/tags/tag65.xml><?xml version="1.0" encoding="utf-8"?>
<p:tagLst xmlns:a="http://schemas.openxmlformats.org/drawingml/2006/main" xmlns:r="http://schemas.openxmlformats.org/officeDocument/2006/relationships" xmlns:p="http://schemas.openxmlformats.org/presentationml/2006/main">
  <p:tag name="CAPTIONID" val="08485b72-0392-4a02-a861-edb25060ecd4"/>
  <p:tag name="CAPTIONINTERNALID" val="9aca4e1e-af52-4f1f-912a-b4cb62a4a6cc"/>
  <p:tag name="CAPTIONITEMSYSNAME" val="wd_createviscomp_section2_pictureedtools_video_VF101888970我们看看提供了哪些颜色选项。00:03:22.9-00:03:26.9"/>
  <p:tag name="BOOKMARKENTRYNAME" val="wd_createviscomp_section2_pictureedtools_video_VF10188897000:03:22.9"/>
  <p:tag name="BOOKMARKEXITNAME" val="wd_createviscomp_section2_pictureedtools_video_VF10188897000:03:26.9"/>
</p:tagLst>
</file>

<file path=ppt/tags/tag66.xml><?xml version="1.0" encoding="utf-8"?>
<p:tagLst xmlns:a="http://schemas.openxmlformats.org/drawingml/2006/main" xmlns:r="http://schemas.openxmlformats.org/officeDocument/2006/relationships" xmlns:p="http://schemas.openxmlformats.org/presentationml/2006/main">
  <p:tag name="CAPTIONID" val="08485b72-0392-4a02-a861-edb25060ecd4"/>
  <p:tag name="CAPTIONINTERNALID" val="13e903e1-0740-48ce-bff9-27e22f69a7a8"/>
  <p:tag name="CAPTIONITEMSYSNAME" val="wd_createviscomp_section2_pictureedtools_video_VF101888970同样，这部分指示图像的当前设置。00:03:27.0-00:03:34.7"/>
  <p:tag name="BOOKMARKENTRYNAME" val="wd_createviscomp_section2_pictureedtools_video_VF10188897000:03:27.0"/>
  <p:tag name="BOOKMARKEXITNAME" val="wd_createviscomp_section2_pictureedtools_video_VF10188897000:03:34.7"/>
</p:tagLst>
</file>

<file path=ppt/tags/tag67.xml><?xml version="1.0" encoding="utf-8"?>
<p:tagLst xmlns:a="http://schemas.openxmlformats.org/drawingml/2006/main" xmlns:r="http://schemas.openxmlformats.org/officeDocument/2006/relationships" xmlns:p="http://schemas.openxmlformats.org/presentationml/2006/main">
  <p:tag name="CAPTIONID" val="08485b72-0392-4a02-a861-edb25060ecd4"/>
  <p:tag name="CAPTIONINTERNALID" val="7b5e2eb7-bbf3-4035-aab7-55bc718839c2"/>
  <p:tag name="CAPTIONITEMSYSNAME" val="wd_createviscomp_section2_pictureedtools_video_VF101888970我可以重新着色图像，可以调整色调，也可以调整颜色饱和度。00:03:34.8-00:04:06.1"/>
  <p:tag name="BOOKMARKENTRYNAME" val="wd_createviscomp_section2_pictureedtools_video_VF10188897000:03:34.8"/>
  <p:tag name="BOOKMARKEXITNAME" val="wd_createviscomp_section2_pictureedtools_video_VF10188897000:04:06.1"/>
</p:tagLst>
</file>

<file path=ppt/tags/tag68.xml><?xml version="1.0" encoding="utf-8"?>
<p:tagLst xmlns:a="http://schemas.openxmlformats.org/drawingml/2006/main" xmlns:r="http://schemas.openxmlformats.org/officeDocument/2006/relationships" xmlns:p="http://schemas.openxmlformats.org/presentationml/2006/main">
  <p:tag name="CAPTIONID" val="08485b72-0392-4a02-a861-edb25060ecd4"/>
  <p:tag name="CAPTIONINTERNALID" val="fa3b832c-cae9-42bc-9353-f9d234beb15c"/>
  <p:tag name="CAPTIONITEMSYSNAME" val="wd_createviscomp_section2_pictureedtools_video_VF101888970最后，了解如何使用“艺术效果”。00:04:06.2-00:04:12.6"/>
  <p:tag name="BOOKMARKENTRYNAME" val="wd_createviscomp_section2_pictureedtools_video_VF10188897000:04:06.2"/>
  <p:tag name="BOOKMARKEXITNAME" val="wd_createviscomp_section2_pictureedtools_video_VF10188897000:04:12.6"/>
</p:tagLst>
</file>

<file path=ppt/tags/tag69.xml><?xml version="1.0" encoding="utf-8"?>
<p:tagLst xmlns:a="http://schemas.openxmlformats.org/drawingml/2006/main" xmlns:r="http://schemas.openxmlformats.org/officeDocument/2006/relationships" xmlns:p="http://schemas.openxmlformats.org/presentationml/2006/main">
  <p:tag name="CAPTIONID" val="08485b72-0392-4a02-a861-edb25060ecd4"/>
  <p:tag name="CAPTIONINTERNALID" val="43ce1d2b-68e5-4147-8b83-a7675d455007"/>
  <p:tag name="CAPTIONITEMSYSNAME" val="wd_createviscomp_section2_pictureedtools_video_VF101888970这是图像的当前设置，可以应用许多有趣的效果。00:04:12.7-00:04:18.1"/>
  <p:tag name="BOOKMARKENTRYNAME" val="wd_createviscomp_section2_pictureedtools_video_VF10188897000:04:12.7"/>
  <p:tag name="BOOKMARKEXITNAME" val="wd_createviscomp_section2_pictureedtools_video_VF10188897000:04:18.1"/>
</p:tagLst>
</file>

<file path=ppt/tags/tag7.xml><?xml version="1.0" encoding="utf-8"?>
<p:tagLst xmlns:a="http://schemas.openxmlformats.org/drawingml/2006/main" xmlns:r="http://schemas.openxmlformats.org/officeDocument/2006/relationships" xmlns:p="http://schemas.openxmlformats.org/presentationml/2006/main">
  <p:tag name="CAPTIONID" val="37240211-0648-4b07-960c-57cb8a37ade3"/>
  <p:tag name="CAPTIONINTERNALID" val="ef03c2ca-dabf-4c3c-914c-11bfb4640fb2"/>
  <p:tag name="CAPTIONITEMSYSNAME" val="wd_createviscomp_section1_texteffects_video_VF101888969不过，我只想增强标题“执行摘要”的文本效果，因此我只突出显示这个标题。00:00:33.2-00:00:40.8"/>
  <p:tag name="BOOKMARKENTRYNAME" val="wd_createviscomp_section1_texteffects_video_VF10188896900:00:33.2"/>
  <p:tag name="BOOKMARKEXITNAME" val="wd_createviscomp_section1_texteffects_video_VF10188896900:00:40.8"/>
</p:tagLst>
</file>

<file path=ppt/tags/tag70.xml><?xml version="1.0" encoding="utf-8"?>
<p:tagLst xmlns:a="http://schemas.openxmlformats.org/drawingml/2006/main" xmlns:r="http://schemas.openxmlformats.org/officeDocument/2006/relationships" xmlns:p="http://schemas.openxmlformats.org/presentationml/2006/main">
  <p:tag name="CAPTIONID" val="08485b72-0392-4a02-a861-edb25060ecd4"/>
  <p:tag name="CAPTIONINTERNALID" val="fb5fdd01-5a9c-4b70-b9ad-75594c27e052"/>
  <p:tag name="CAPTIONITEMSYSNAME" val="wd_createviscomp_section2_pictureedtools_video_VF101888970粉笔素描、浅色屏幕、玻璃效果、虚化，00:04:18.2-00:04:35.3"/>
  <p:tag name="BOOKMARKENTRYNAME" val="wd_createviscomp_section2_pictureedtools_video_VF10188897000:04:18.2"/>
  <p:tag name="BOOKMARKEXITNAME" val="wd_createviscomp_section2_pictureedtools_video_VF10188897000:04:35.3"/>
</p:tagLst>
</file>

<file path=ppt/tags/tag71.xml><?xml version="1.0" encoding="utf-8"?>
<p:tagLst xmlns:a="http://schemas.openxmlformats.org/drawingml/2006/main" xmlns:r="http://schemas.openxmlformats.org/officeDocument/2006/relationships" xmlns:p="http://schemas.openxmlformats.org/presentationml/2006/main">
  <p:tag name="CAPTIONID" val="08485b72-0392-4a02-a861-edb25060ecd4"/>
  <p:tag name="CAPTIONINTERNALID" val="03b55421-a90c-479d-b4d6-888cb3a87fe0"/>
  <p:tag name="CAPTIONITEMSYSNAME" val="wd_createviscomp_section2_pictureedtools_video_VF101888970或者，甚至可以让图片中物体的边缘发光。00:04:35.4-00:04:40.7"/>
  <p:tag name="BOOKMARKENTRYNAME" val="wd_createviscomp_section2_pictureedtools_video_VF10188897000:04:35.4"/>
  <p:tag name="BOOKMARKEXITNAME" val="wd_createviscomp_section2_pictureedtools_video_VF10188897000:04:40.7"/>
</p:tagLst>
</file>

<file path=ppt/tags/tag72.xml><?xml version="1.0" encoding="utf-8"?>
<p:tagLst xmlns:a="http://schemas.openxmlformats.org/drawingml/2006/main" xmlns:r="http://schemas.openxmlformats.org/officeDocument/2006/relationships" xmlns:p="http://schemas.openxmlformats.org/presentationml/2006/main">
  <p:tag name="CAPTIONID" val="08485b72-0392-4a02-a861-edb25060ecd4"/>
  <p:tag name="CAPTIONINTERNALID" val="dd808f2a-7c69-4964-a93d-f1592a5327e1"/>
  <p:tag name="CAPTIONITEMSYSNAME" val="wd_createviscomp_section2_pictureedtools_video_VF101888970现在，这是一个非常酷的效果。00:04:40.8-00:04:43.9"/>
  <p:tag name="BOOKMARKENTRYNAME" val="wd_createviscomp_section2_pictureedtools_video_VF10188897000:04:40.8"/>
  <p:tag name="BOOKMARKEXITNAME" val="wd_createviscomp_section2_pictureedtools_video_VF10188897000:04:43.9"/>
</p:tagLst>
</file>

<file path=ppt/tags/tag73.xml><?xml version="1.0" encoding="utf-8"?>
<p:tagLst xmlns:a="http://schemas.openxmlformats.org/drawingml/2006/main" xmlns:r="http://schemas.openxmlformats.org/officeDocument/2006/relationships" xmlns:p="http://schemas.openxmlformats.org/presentationml/2006/main">
  <p:tag name="CAPTIONID" val="08485b72-0392-4a02-a861-edb25060ecd4"/>
  <p:tag name="CAPTIONINTERNALID" val="8ef8d712-e5e6-4a1e-8a5c-5ca961b1e6d0"/>
  <p:tag name="CAPTIONITEMSYSNAME" val="wd_createviscomp_section2_pictureedtools_video_VF101888970您已了解如何使用图片编辑工具增强图片效果，00:04:44.0-00:04:48.5"/>
  <p:tag name="BOOKMARKENTRYNAME" val="wd_createviscomp_section2_pictureedtools_video_VF10188897000:04:44.0"/>
  <p:tag name="BOOKMARKEXITNAME" val="wd_createviscomp_section2_pictureedtools_video_VF10188897000:04:48.5"/>
</p:tagLst>
</file>

<file path=ppt/tags/tag74.xml><?xml version="1.0" encoding="utf-8"?>
<p:tagLst xmlns:a="http://schemas.openxmlformats.org/drawingml/2006/main" xmlns:r="http://schemas.openxmlformats.org/officeDocument/2006/relationships" xmlns:p="http://schemas.openxmlformats.org/presentationml/2006/main">
  <p:tag name="CAPTIONID" val="08485b72-0392-4a02-a861-edb25060ecd4"/>
  <p:tag name="CAPTIONINTERNALID" val="9a7e3353-e3d0-4558-90c8-e4969f38f6aa"/>
  <p:tag name="CAPTIONITEMSYSNAME" val="wd_createviscomp_section2_pictureedtools_video_VF101888970下一个视频说明如何使用相同的工具来编辑00:04:48.6-00:04:55.1"/>
  <p:tag name="BOOKMARKENTRYNAME" val="wd_createviscomp_section2_pictureedtools_video_VF10188897000:04:48.6"/>
  <p:tag name="BOOKMARKEXITNAME" val="wd_createviscomp_section2_pictureedtools_video_VF10188897000:04:55.1"/>
</p:tagLst>
</file>

<file path=ppt/tags/tag75.xml><?xml version="1.0" encoding="utf-8"?>
<p:tagLst xmlns:a="http://schemas.openxmlformats.org/drawingml/2006/main" xmlns:r="http://schemas.openxmlformats.org/officeDocument/2006/relationships" xmlns:p="http://schemas.openxmlformats.org/presentationml/2006/main">
  <p:tag name="CAPTIONID" val="08485b72-0392-4a02-a861-edb25060ecd4"/>
  <p:tag name="CAPTIONINTERNALID" val="183e0e29-d9ef-460d-8993-0e5858fdff74"/>
  <p:tag name="CAPTIONITEMSYSNAME" val="wd_createviscomp_section2_pictureedtools_video_VF101888970使用Word00:04:55.2-00:05:00.1"/>
  <p:tag name="BOOKMARKENTRYNAME" val="wd_createviscomp_section2_pictureedtools_video_VF10188897000:04:55.2"/>
  <p:tag name="BOOKMARKEXITNAME" val="wd_createviscomp_section2_pictureedtools_video_VF10188897000:05:00.1"/>
</p:tagLst>
</file>

<file path=ppt/tags/tag76.xml><?xml version="1.0" encoding="utf-8"?>
<p:tagLst xmlns:a="http://schemas.openxmlformats.org/drawingml/2006/main" xmlns:r="http://schemas.openxmlformats.org/officeDocument/2006/relationships" xmlns:p="http://schemas.openxmlformats.org/presentationml/2006/main">
  <p:tag name="CAPTIONID" val="e92902af-cccc-47e9-8bd5-4989a5f43d29"/>
  <p:tag name="MEDIACAPTIONSPROMPTED" val="False"/>
  <p:tag name="TEMPPRESENTATIONFILE" val="C:\Users\rangsaritk\AppData\Local\Temp\tmpA732.tmp"/>
  <p:tag name="TEMPMEDIAFILENAME" val="C:\Users\rangsaritk\AppData\Local\Temp\tmpA8AB_wd_createviscomp_section3_addscreenshot_video_VF101888971.wmv"/>
  <p:tag name="MEDIAFADEDURATION" val="0.2"/>
  <p:tag name="MEDIATRANSPARENCY" val="0.5"/>
  <p:tag name="MEDIACAPTIONSHIDDEN" val="False"/>
  <p:tag name="CUSTOMXMLPARTID" val="{542D1B7D-7002-4C04-BD4B-032C5BD1D2AA}"/>
  <p:tag name="MEDIACAPTIONCOUNT" val="True"/>
</p:tagLst>
</file>

<file path=ppt/tags/tag77.xml><?xml version="1.0" encoding="utf-8"?>
<p:tagLst xmlns:a="http://schemas.openxmlformats.org/drawingml/2006/main" xmlns:r="http://schemas.openxmlformats.org/officeDocument/2006/relationships" xmlns:p="http://schemas.openxmlformats.org/presentationml/2006/main">
  <p:tag name="CAPTIONID" val="e92902af-cccc-47e9-8bd5-4989a5f43d29"/>
  <p:tag name="CAPTIONINTERNALID" val="4f4fa24d-8ee8-41c9-a279-cd35b84c9335"/>
  <p:tag name="CAPTIONITEMSYSNAME" val="wd_createviscomp_section3_addscreenshot_video_VF101888971在本视频中，我将演示如何使用Word00:00:01.2-00:00:10.0"/>
  <p:tag name="BOOKMARKENTRYNAME" val="wd_createviscomp_section3_addscreenshot_video_VF10188897100:00:01.2"/>
  <p:tag name="BOOKMARKEXITNAME" val="wd_createviscomp_section3_addscreenshot_video_VF10188897100:00:10.0"/>
</p:tagLst>
</file>

<file path=ppt/tags/tag78.xml><?xml version="1.0" encoding="utf-8"?>
<p:tagLst xmlns:a="http://schemas.openxmlformats.org/drawingml/2006/main" xmlns:r="http://schemas.openxmlformats.org/officeDocument/2006/relationships" xmlns:p="http://schemas.openxmlformats.org/presentationml/2006/main">
  <p:tag name="CAPTIONID" val="e92902af-cccc-47e9-8bd5-4989a5f43d29"/>
  <p:tag name="CAPTIONINTERNALID" val="f0127e4e-30d1-4a37-9297-66ca20548f0c"/>
  <p:tag name="CAPTIONITEMSYSNAME" val="wd_createviscomp_section3_addscreenshot_video_VF101888971在文档中，我留出了一片区域，用来插入信息。00:00:10.1-00:00:15.4"/>
  <p:tag name="BOOKMARKENTRYNAME" val="wd_createviscomp_section3_addscreenshot_video_VF10188897100:00:10.1"/>
  <p:tag name="BOOKMARKEXITNAME" val="wd_createviscomp_section3_addscreenshot_video_VF10188897100:00:15.4"/>
</p:tagLst>
</file>

<file path=ppt/tags/tag79.xml><?xml version="1.0" encoding="utf-8"?>
<p:tagLst xmlns:a="http://schemas.openxmlformats.org/drawingml/2006/main" xmlns:r="http://schemas.openxmlformats.org/officeDocument/2006/relationships" xmlns:p="http://schemas.openxmlformats.org/presentationml/2006/main">
  <p:tag name="CAPTIONID" val="e92902af-cccc-47e9-8bd5-4989a5f43d29"/>
  <p:tag name="CAPTIONINTERNALID" val="fa3bbbe9-c8d1-48e8-95ad-91ea12d0f3b4"/>
  <p:tag name="CAPTIONITEMSYSNAME" val="wd_createviscomp_section3_addscreenshot_video_VF101888971我要插入文档的表格图像在Office.com00:00:15.5-00:00:21.8"/>
  <p:tag name="BOOKMARKENTRYNAME" val="wd_createviscomp_section3_addscreenshot_video_VF10188897100:00:15.5"/>
  <p:tag name="BOOKMARKEXITNAME" val="wd_createviscomp_section3_addscreenshot_video_VF10188897100:00:21.8"/>
</p:tagLst>
</file>

<file path=ppt/tags/tag8.xml><?xml version="1.0" encoding="utf-8"?>
<p:tagLst xmlns:a="http://schemas.openxmlformats.org/drawingml/2006/main" xmlns:r="http://schemas.openxmlformats.org/officeDocument/2006/relationships" xmlns:p="http://schemas.openxmlformats.org/presentationml/2006/main">
  <p:tag name="CAPTIONID" val="37240211-0648-4b07-960c-57cb8a37ade3"/>
  <p:tag name="CAPTIONINTERNALID" val="a2b2e049-8e6b-4192-84dd-4ac3cdd4c868"/>
  <p:tag name="CAPTIONITEMSYSNAME" val="wd_createviscomp_section1_texteffects_video_VF101888969接下来，转到“开始”选项卡，然后在“字体”组中单击“文本效果”按钮，00:00:40.9-00:00:53.7"/>
  <p:tag name="BOOKMARKENTRYNAME" val="wd_createviscomp_section1_texteffects_video_VF10188896900:00:40.9"/>
  <p:tag name="BOOKMARKEXITNAME" val="wd_createviscomp_section1_texteffects_video_VF10188896900:00:53.7"/>
</p:tagLst>
</file>

<file path=ppt/tags/tag80.xml><?xml version="1.0" encoding="utf-8"?>
<p:tagLst xmlns:a="http://schemas.openxmlformats.org/drawingml/2006/main" xmlns:r="http://schemas.openxmlformats.org/officeDocument/2006/relationships" xmlns:p="http://schemas.openxmlformats.org/presentationml/2006/main">
  <p:tag name="CAPTIONID" val="e92902af-cccc-47e9-8bd5-4989a5f43d29"/>
  <p:tag name="CAPTIONINTERNALID" val="2980c637-4486-4de2-97f4-d2588a00f0ac"/>
  <p:tag name="CAPTIONITEMSYSNAME" val="wd_createviscomp_section3_addscreenshot_video_VF101888971我已打开网站，可以通过按Alt+Tab00:00:21.9-00:00:27.9"/>
  <p:tag name="BOOKMARKENTRYNAME" val="wd_createviscomp_section3_addscreenshot_video_VF10188897100:00:21.9"/>
  <p:tag name="BOOKMARKEXITNAME" val="wd_createviscomp_section3_addscreenshot_video_VF10188897100:00:27.9"/>
</p:tagLst>
</file>

<file path=ppt/tags/tag81.xml><?xml version="1.0" encoding="utf-8"?>
<p:tagLst xmlns:a="http://schemas.openxmlformats.org/drawingml/2006/main" xmlns:r="http://schemas.openxmlformats.org/officeDocument/2006/relationships" xmlns:p="http://schemas.openxmlformats.org/presentationml/2006/main">
  <p:tag name="CAPTIONID" val="e92902af-cccc-47e9-8bd5-4989a5f43d29"/>
  <p:tag name="CAPTIONINTERNALID" val="d9237c46-78be-4b11-a21f-72aa0ba5ee07"/>
  <p:tag name="CAPTIONITEMSYSNAME" val="wd_createviscomp_section3_addscreenshot_video_VF101888971按Alt+Tab00:00:28.0-00:00:33.4"/>
  <p:tag name="BOOKMARKENTRYNAME" val="wd_createviscomp_section3_addscreenshot_video_VF10188897100:00:28.0"/>
  <p:tag name="BOOKMARKEXITNAME" val="wd_createviscomp_section3_addscreenshot_video_VF10188897100:00:33.4"/>
</p:tagLst>
</file>

<file path=ppt/tags/tag82.xml><?xml version="1.0" encoding="utf-8"?>
<p:tagLst xmlns:a="http://schemas.openxmlformats.org/drawingml/2006/main" xmlns:r="http://schemas.openxmlformats.org/officeDocument/2006/relationships" xmlns:p="http://schemas.openxmlformats.org/presentationml/2006/main">
  <p:tag name="CAPTIONID" val="e92902af-cccc-47e9-8bd5-4989a5f43d29"/>
  <p:tag name="CAPTIONINTERNALID" val="dca57421-886a-4218-94b0-87c5e821098a"/>
  <p:tag name="CAPTIONITEMSYSNAME" val="wd_createviscomp_section3_addscreenshot_video_VF101888971我选择Internet00:00:33.5-00:00:49.9"/>
  <p:tag name="BOOKMARKENTRYNAME" val="wd_createviscomp_section3_addscreenshot_video_VF10188897100:00:33.5"/>
  <p:tag name="BOOKMARKEXITNAME" val="wd_createviscomp_section3_addscreenshot_video_VF10188897100:00:49.9"/>
</p:tagLst>
</file>

<file path=ppt/tags/tag83.xml><?xml version="1.0" encoding="utf-8"?>
<p:tagLst xmlns:a="http://schemas.openxmlformats.org/drawingml/2006/main" xmlns:r="http://schemas.openxmlformats.org/officeDocument/2006/relationships" xmlns:p="http://schemas.openxmlformats.org/presentationml/2006/main">
  <p:tag name="CAPTIONID" val="e92902af-cccc-47e9-8bd5-4989a5f43d29"/>
  <p:tag name="CAPTIONINTERNALID" val="d1663104-8461-4043-81c5-42a0d4eb2ab5"/>
  <p:tag name="CAPTIONITEMSYSNAME" val="wd_createviscomp_section3_addscreenshot_video_VF101888971按Alt+Tab00:00:50.0-00:01:01.2"/>
  <p:tag name="BOOKMARKENTRYNAME" val="wd_createviscomp_section3_addscreenshot_video_VF10188897100:00:50.0"/>
  <p:tag name="BOOKMARKEXITNAME" val="wd_createviscomp_section3_addscreenshot_video_VF10188897100:01:01.2"/>
</p:tagLst>
</file>

<file path=ppt/tags/tag84.xml><?xml version="1.0" encoding="utf-8"?>
<p:tagLst xmlns:a="http://schemas.openxmlformats.org/drawingml/2006/main" xmlns:r="http://schemas.openxmlformats.org/officeDocument/2006/relationships" xmlns:p="http://schemas.openxmlformats.org/presentationml/2006/main">
  <p:tag name="CAPTIONID" val="e92902af-cccc-47e9-8bd5-4989a5f43d29"/>
  <p:tag name="CAPTIONINTERNALID" val="0a0421dc-91ea-4502-bbcd-c7ab307bb728"/>
  <p:tag name="CAPTIONITEMSYSNAME" val="wd_createviscomp_section3_addscreenshot_video_VF101888971在功能区的“插入”选项卡中单击“屏幕截图”按钮。00:01:01.3-00:01:09.7"/>
  <p:tag name="BOOKMARKENTRYNAME" val="wd_createviscomp_section3_addscreenshot_video_VF10188897100:01:01.3"/>
  <p:tag name="BOOKMARKEXITNAME" val="wd_createviscomp_section3_addscreenshot_video_VF10188897100:01:09.7"/>
</p:tagLst>
</file>

<file path=ppt/tags/tag85.xml><?xml version="1.0" encoding="utf-8"?>
<p:tagLst xmlns:a="http://schemas.openxmlformats.org/drawingml/2006/main" xmlns:r="http://schemas.openxmlformats.org/officeDocument/2006/relationships" xmlns:p="http://schemas.openxmlformats.org/presentationml/2006/main">
  <p:tag name="CAPTIONID" val="e92902af-cccc-47e9-8bd5-4989a5f43d29"/>
  <p:tag name="CAPTIONINTERNALID" val="ee4163c7-4e07-4e39-85c2-3396d4ecd72a"/>
  <p:tag name="CAPTIONITEMSYSNAME" val="wd_createviscomp_section3_addscreenshot_video_VF101888971可以看到计算机上打开的可用视窗。00:01:09.8-00:01:14.5"/>
  <p:tag name="BOOKMARKENTRYNAME" val="wd_createviscomp_section3_addscreenshot_video_VF10188897100:01:09.8"/>
  <p:tag name="BOOKMARKEXITNAME" val="wd_createviscomp_section3_addscreenshot_video_VF10188897100:01:14.5"/>
</p:tagLst>
</file>

<file path=ppt/tags/tag86.xml><?xml version="1.0" encoding="utf-8"?>
<p:tagLst xmlns:a="http://schemas.openxmlformats.org/drawingml/2006/main" xmlns:r="http://schemas.openxmlformats.org/officeDocument/2006/relationships" xmlns:p="http://schemas.openxmlformats.org/presentationml/2006/main">
  <p:tag name="CAPTIONID" val="e92902af-cccc-47e9-8bd5-4989a5f43d29"/>
  <p:tag name="CAPTIONINTERNALID" val="04b7cfbb-20d6-4cde-9d56-cdc5689b8a1c"/>
  <p:tag name="CAPTIONITEMSYSNAME" val="wd_createviscomp_section3_addscreenshot_video_VF101888971我并不想将整个屏幕插入到文档，只是一部分。00:01:14.6-00:01:20.1"/>
  <p:tag name="BOOKMARKENTRYNAME" val="wd_createviscomp_section3_addscreenshot_video_VF10188897100:01:14.6"/>
  <p:tag name="BOOKMARKEXITNAME" val="wd_createviscomp_section3_addscreenshot_video_VF10188897100:01:20.1"/>
</p:tagLst>
</file>

<file path=ppt/tags/tag87.xml><?xml version="1.0" encoding="utf-8"?>
<p:tagLst xmlns:a="http://schemas.openxmlformats.org/drawingml/2006/main" xmlns:r="http://schemas.openxmlformats.org/officeDocument/2006/relationships" xmlns:p="http://schemas.openxmlformats.org/presentationml/2006/main">
  <p:tag name="CAPTIONID" val="e92902af-cccc-47e9-8bd5-4989a5f43d29"/>
  <p:tag name="CAPTIONINTERNALID" val="f99c4142-5973-4116-b9ff-c7ad49267035"/>
  <p:tag name="CAPTIONITEMSYSNAME" val="wd_createviscomp_section3_addscreenshot_video_VF101888971因此选择“屏幕剪辑”。但在操作之前要提示一下：00:01:20.2-00:01:26.0"/>
  <p:tag name="BOOKMARKENTRYNAME" val="wd_createviscomp_section3_addscreenshot_video_VF10188897100:01:20.2"/>
  <p:tag name="BOOKMARKEXITNAME" val="wd_createviscomp_section3_addscreenshot_video_VF10188897100:01:26.0"/>
</p:tagLst>
</file>

<file path=ppt/tags/tag88.xml><?xml version="1.0" encoding="utf-8"?>
<p:tagLst xmlns:a="http://schemas.openxmlformats.org/drawingml/2006/main" xmlns:r="http://schemas.openxmlformats.org/officeDocument/2006/relationships" xmlns:p="http://schemas.openxmlformats.org/presentationml/2006/main">
  <p:tag name="CAPTIONID" val="e92902af-cccc-47e9-8bd5-4989a5f43d29"/>
  <p:tag name="CAPTIONINTERNALID" val="a05e1dbd-394b-41ec-8aa1-e94054f7d73b"/>
  <p:tag name="CAPTIONITEMSYSNAME" val="wd_createviscomp_section3_addscreenshot_video_VF101888971使用“屏幕剪辑”和“屏幕截图”时，将返回到计算机的上一个活动窗口。00:01:26.1-00:01:32.9"/>
  <p:tag name="BOOKMARKENTRYNAME" val="wd_createviscomp_section3_addscreenshot_video_VF10188897100:01:26.1"/>
  <p:tag name="BOOKMARKEXITNAME" val="wd_createviscomp_section3_addscreenshot_video_VF10188897100:01:32.9"/>
</p:tagLst>
</file>

<file path=ppt/tags/tag89.xml><?xml version="1.0" encoding="utf-8"?>
<p:tagLst xmlns:a="http://schemas.openxmlformats.org/drawingml/2006/main" xmlns:r="http://schemas.openxmlformats.org/officeDocument/2006/relationships" xmlns:p="http://schemas.openxmlformats.org/presentationml/2006/main">
  <p:tag name="CAPTIONID" val="e92902af-cccc-47e9-8bd5-4989a5f43d29"/>
  <p:tag name="CAPTIONINTERNALID" val="74006b89-a62d-4e67-adb5-bdacc3f4ebde"/>
  <p:tag name="CAPTIONITEMSYSNAME" val="wd_createviscomp_section3_addscreenshot_video_VF101888971因此，必须确保所要捕获的屏幕剪辑在上一个活动窗口中。00:01:33.0-00:01:39.8"/>
  <p:tag name="BOOKMARKENTRYNAME" val="wd_createviscomp_section3_addscreenshot_video_VF10188897100:01:33.0"/>
  <p:tag name="BOOKMARKEXITNAME" val="wd_createviscomp_section3_addscreenshot_video_VF10188897100:01:39.8"/>
</p:tagLst>
</file>

<file path=ppt/tags/tag9.xml><?xml version="1.0" encoding="utf-8"?>
<p:tagLst xmlns:a="http://schemas.openxmlformats.org/drawingml/2006/main" xmlns:r="http://schemas.openxmlformats.org/officeDocument/2006/relationships" xmlns:p="http://schemas.openxmlformats.org/presentationml/2006/main">
  <p:tag name="CAPTIONID" val="37240211-0648-4b07-960c-57cb8a37ade3"/>
  <p:tag name="CAPTIONINTERNALID" val="45621c93-9a87-40cb-bf9c-c3cef8b0f983"/>
  <p:tag name="CAPTIONITEMSYSNAME" val="wd_createviscomp_section1_texteffects_video_VF101888969查看所有可用于突出文本显示效果的选项。00:00:53.8-00:00:58.2"/>
  <p:tag name="BOOKMARKENTRYNAME" val="wd_createviscomp_section1_texteffects_video_VF10188896900:00:53.8"/>
  <p:tag name="BOOKMARKEXITNAME" val="wd_createviscomp_section1_texteffects_video_VF10188896900:00:58.2"/>
</p:tagLst>
</file>

<file path=ppt/tags/tag90.xml><?xml version="1.0" encoding="utf-8"?>
<p:tagLst xmlns:a="http://schemas.openxmlformats.org/drawingml/2006/main" xmlns:r="http://schemas.openxmlformats.org/officeDocument/2006/relationships" xmlns:p="http://schemas.openxmlformats.org/presentationml/2006/main">
  <p:tag name="CAPTIONID" val="e92902af-cccc-47e9-8bd5-4989a5f43d29"/>
  <p:tag name="CAPTIONINTERNALID" val="0f4dd62f-fc59-44b8-98a4-e93970dbe18f"/>
  <p:tag name="CAPTIONITEMSYSNAME" val="wd_createviscomp_section3_addscreenshot_video_VF101888971就像我刚才的操作一样，可以使用Alt+Tab00:01:39.9-00:01:48.9"/>
  <p:tag name="BOOKMARKENTRYNAME" val="wd_createviscomp_section3_addscreenshot_video_VF10188897100:01:39.9"/>
  <p:tag name="BOOKMARKEXITNAME" val="wd_createviscomp_section3_addscreenshot_video_VF10188897100:01:48.9"/>
</p:tagLst>
</file>

<file path=ppt/tags/tag91.xml><?xml version="1.0" encoding="utf-8"?>
<p:tagLst xmlns:a="http://schemas.openxmlformats.org/drawingml/2006/main" xmlns:r="http://schemas.openxmlformats.org/officeDocument/2006/relationships" xmlns:p="http://schemas.openxmlformats.org/presentationml/2006/main">
  <p:tag name="CAPTIONID" val="e92902af-cccc-47e9-8bd5-4989a5f43d29"/>
  <p:tag name="CAPTIONINTERNALID" val="e8f7015f-444d-41d2-bdb2-7328b24c1de1"/>
  <p:tag name="CAPTIONITEMSYSNAME" val="wd_createviscomp_section3_addscreenshot_video_VF101888971我已经完成这一步，确定上一个活动窗口就是要获取屏幕剪辑的窗口。00:01:49.0-00:01:56.9"/>
  <p:tag name="BOOKMARKENTRYNAME" val="wd_createviscomp_section3_addscreenshot_video_VF10188897100:01:49.0"/>
  <p:tag name="BOOKMARKEXITNAME" val="wd_createviscomp_section3_addscreenshot_video_VF10188897100:01:56.9"/>
</p:tagLst>
</file>

<file path=ppt/tags/tag92.xml><?xml version="1.0" encoding="utf-8"?>
<p:tagLst xmlns:a="http://schemas.openxmlformats.org/drawingml/2006/main" xmlns:r="http://schemas.openxmlformats.org/officeDocument/2006/relationships" xmlns:p="http://schemas.openxmlformats.org/presentationml/2006/main">
  <p:tag name="CAPTIONID" val="e92902af-cccc-47e9-8bd5-4989a5f43d29"/>
  <p:tag name="CAPTIONINTERNALID" val="ea7d812d-6269-46ce-9e8c-e54017a0b092"/>
  <p:tag name="CAPTIONITEMSYSNAME" val="wd_createviscomp_section3_addscreenshot_video_VF101888971选择“屏幕剪辑”。00:01:57.0-00:02:00.0"/>
  <p:tag name="BOOKMARKENTRYNAME" val="wd_createviscomp_section3_addscreenshot_video_VF10188897100:01:57.0"/>
  <p:tag name="BOOKMARKEXITNAME" val="wd_createviscomp_section3_addscreenshot_video_VF10188897100:02:00.0"/>
</p:tagLst>
</file>

<file path=ppt/tags/tag93.xml><?xml version="1.0" encoding="utf-8"?>
<p:tagLst xmlns:a="http://schemas.openxmlformats.org/drawingml/2006/main" xmlns:r="http://schemas.openxmlformats.org/officeDocument/2006/relationships" xmlns:p="http://schemas.openxmlformats.org/presentationml/2006/main">
  <p:tag name="CAPTIONID" val="e92902af-cccc-47e9-8bd5-4989a5f43d29"/>
  <p:tag name="CAPTIONINTERNALID" val="945474e1-ec1b-4808-b0c5-cfd00c99a981"/>
  <p:tag name="CAPTIONITEMSYSNAME" val="wd_createviscomp_section3_addscreenshot_video_VF101888971Office.com页面包含我要复制并插入00:02:00.1-00:02:09.4"/>
  <p:tag name="BOOKMARKENTRYNAME" val="wd_createviscomp_section3_addscreenshot_video_VF10188897100:02:00.1"/>
  <p:tag name="BOOKMARKEXITNAME" val="wd_createviscomp_section3_addscreenshot_video_VF10188897100:02:09.4"/>
</p:tagLst>
</file>

<file path=ppt/tags/tag94.xml><?xml version="1.0" encoding="utf-8"?>
<p:tagLst xmlns:a="http://schemas.openxmlformats.org/drawingml/2006/main" xmlns:r="http://schemas.openxmlformats.org/officeDocument/2006/relationships" xmlns:p="http://schemas.openxmlformats.org/presentationml/2006/main">
  <p:tag name="CAPTIONID" val="e92902af-cccc-47e9-8bd5-4989a5f43d29"/>
  <p:tag name="CAPTIONINTERNALID" val="230e76be-a288-4afa-8068-fe1c92c2ff56"/>
  <p:tag name="CAPTIONITEMSYSNAME" val="wd_createviscomp_section3_addscreenshot_video_VF101888971拖动并选择屏幕中我所需的部分，也就是这个表格。00:02:09.5-00:02:16.2"/>
  <p:tag name="BOOKMARKENTRYNAME" val="wd_createviscomp_section3_addscreenshot_video_VF10188897100:02:09.5"/>
  <p:tag name="BOOKMARKEXITNAME" val="wd_createviscomp_section3_addscreenshot_video_VF10188897100:02:16.2"/>
</p:tagLst>
</file>

<file path=ppt/tags/tag95.xml><?xml version="1.0" encoding="utf-8"?>
<p:tagLst xmlns:a="http://schemas.openxmlformats.org/drawingml/2006/main" xmlns:r="http://schemas.openxmlformats.org/officeDocument/2006/relationships" xmlns:p="http://schemas.openxmlformats.org/presentationml/2006/main">
  <p:tag name="CAPTIONID" val="e92902af-cccc-47e9-8bd5-4989a5f43d29"/>
  <p:tag name="CAPTIONINTERNALID" val="2550c8af-9706-40bf-ace2-468254c2874d"/>
  <p:tag name="CAPTIONITEMSYSNAME" val="wd_createviscomp_section3_addscreenshot_video_VF101888971然后，释放鼠标，这时我将返回到文档，并且自动插入屏幕剪辑。00:02:16.3-00:02:27.6"/>
  <p:tag name="BOOKMARKENTRYNAME" val="wd_createviscomp_section3_addscreenshot_video_VF10188897100:02:16.3"/>
  <p:tag name="BOOKMARKEXITNAME" val="wd_createviscomp_section3_addscreenshot_video_VF10188897100:02:27.6"/>
</p:tagLst>
</file>

<file path=ppt/tags/tag96.xml><?xml version="1.0" encoding="utf-8"?>
<p:tagLst xmlns:a="http://schemas.openxmlformats.org/drawingml/2006/main" xmlns:r="http://schemas.openxmlformats.org/officeDocument/2006/relationships" xmlns:p="http://schemas.openxmlformats.org/presentationml/2006/main">
  <p:tag name="CAPTIONID" val="e92902af-cccc-47e9-8bd5-4989a5f43d29"/>
  <p:tag name="CAPTIONINTERNALID" val="7f9478a9-34c4-468f-a7d7-5df100a69212"/>
  <p:tag name="CAPTIONITEMSYSNAME" val="wd_createviscomp_section3_addscreenshot_video_VF101888971请注意，在功能区上将显示“图片工具”选项卡。00:02:27.7-00:02:33.5"/>
  <p:tag name="BOOKMARKENTRYNAME" val="wd_createviscomp_section3_addscreenshot_video_VF10188897100:02:27.7"/>
  <p:tag name="BOOKMARKEXITNAME" val="wd_createviscomp_section3_addscreenshot_video_VF10188897100:02:33.5"/>
</p:tagLst>
</file>

<file path=ppt/tags/tag97.xml><?xml version="1.0" encoding="utf-8"?>
<p:tagLst xmlns:a="http://schemas.openxmlformats.org/drawingml/2006/main" xmlns:r="http://schemas.openxmlformats.org/officeDocument/2006/relationships" xmlns:p="http://schemas.openxmlformats.org/presentationml/2006/main">
  <p:tag name="CAPTIONID" val="e92902af-cccc-47e9-8bd5-4989a5f43d29"/>
  <p:tag name="CAPTIONINTERNALID" val="1ad1d66a-c5da-43e8-a5ff-0f573330cd3e"/>
  <p:tag name="CAPTIONITEMSYSNAME" val="wd_createviscomp_section3_addscreenshot_video_VF101888971如前所述，可以使用“图片工具”选项卡来编辑屏幕剪辑，就像编辑照片一样。00:02:33.6-00:02:47.2"/>
  <p:tag name="BOOKMARKENTRYNAME" val="wd_createviscomp_section3_addscreenshot_video_VF10188897100:02:33.6"/>
  <p:tag name="BOOKMARKEXITNAME" val="wd_createviscomp_section3_addscreenshot_video_VF10188897100:02:47.2"/>
</p:tagLst>
</file>

<file path=ppt/tags/tag98.xml><?xml version="1.0" encoding="utf-8"?>
<p:tagLst xmlns:a="http://schemas.openxmlformats.org/drawingml/2006/main" xmlns:r="http://schemas.openxmlformats.org/officeDocument/2006/relationships" xmlns:p="http://schemas.openxmlformats.org/presentationml/2006/main">
  <p:tag name="CAPTIONID" val="e92902af-cccc-47e9-8bd5-4989a5f43d29"/>
  <p:tag name="CAPTIONINTERNALID" val="11cc6f29-77db-4bdc-b13d-b617e77d0b0a"/>
  <p:tag name="CAPTIONITEMSYSNAME" val="wd_createviscomp_section3_addscreenshot_video_VF101888971最后一点，如果您希望将整个屏幕而不只是屏幕的一部分插入文档，00:02:47.3-00:02:57.5"/>
  <p:tag name="BOOKMARKENTRYNAME" val="wd_createviscomp_section3_addscreenshot_video_VF10188897100:02:47.3"/>
  <p:tag name="BOOKMARKEXITNAME" val="wd_createviscomp_section3_addscreenshot_video_VF10188897100:02:57.5"/>
</p:tagLst>
</file>

<file path=ppt/tags/tag99.xml><?xml version="1.0" encoding="utf-8"?>
<p:tagLst xmlns:a="http://schemas.openxmlformats.org/drawingml/2006/main" xmlns:r="http://schemas.openxmlformats.org/officeDocument/2006/relationships" xmlns:p="http://schemas.openxmlformats.org/presentationml/2006/main">
  <p:tag name="CAPTIONID" val="e92902af-cccc-47e9-8bd5-4989a5f43d29"/>
  <p:tag name="CAPTIONINTERNALID" val="e341b40d-e3df-4964-85c9-eccc605579e3"/>
  <p:tag name="CAPTIONITEMSYSNAME" val="wd_createviscomp_section3_addscreenshot_video_VF101888971可以在“屏幕截图”下选择并单击可用视窗。00:02:57.6-00:03:04.6"/>
  <p:tag name="BOOKMARKENTRYNAME" val="wd_createviscomp_section3_addscreenshot_video_VF10188897100:02:57.6"/>
  <p:tag name="BOOKMARKEXITNAME" val="wd_createviscomp_section3_addscreenshot_video_VF10188897100:03:04.6"/>
</p:tagLst>
</file>

<file path=ppt/theme/theme1.xml><?xml version="1.0" encoding="utf-8"?>
<a:theme xmlns:a="http://schemas.openxmlformats.org/drawingml/2006/main" name="Office2010_training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2010_training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APArbitraryFile" ma:contentTypeID="0x0101006EDDDB5EE6D98C44930B742096920B30020100945995BAC74E6347BD6C979F46C6273B" ma:contentTypeVersion="69" ma:contentTypeDescription="Create a new document." ma:contentTypeScope="" ma:versionID="95b9680c6991b5e51e151c3e2d8ca253">
  <xsd:schema xmlns:xsd="http://www.w3.org/2001/XMLSchema" xmlns:xs="http://www.w3.org/2001/XMLSchema" xmlns:p="http://schemas.microsoft.com/office/2006/metadata/properties" xmlns:ns2="4873beb7-5857-4685-be1f-d57550cc96cc" targetNamespace="http://schemas.microsoft.com/office/2006/metadata/properties" ma:root="true" ma:fieldsID="41250cb6c19f2b7c3340c2c76c8c14d6" ns2:_="">
    <xsd:import namespace="4873beb7-5857-4685-be1f-d57550cc96cc"/>
    <xsd:element name="properties">
      <xsd:complexType>
        <xsd:sequence>
          <xsd:element name="documentManagement">
            <xsd:complexType>
              <xsd:all>
                <xsd:element ref="ns2:Size"/>
                <xsd:element ref="ns2:AcquiredFrom" minOccurs="0"/>
                <xsd:element ref="ns2:UACurrentWords" minOccurs="0"/>
                <xsd:element ref="ns2:ApplicationCode" minOccurs="0"/>
                <xsd:element ref="ns2:ApplicationId" minOccurs="0"/>
                <xsd:element ref="ns2:Applications" minOccurs="0"/>
                <xsd:element ref="ns2:ApprovalLog" minOccurs="0"/>
                <xsd:element ref="ns2:ApprovalStatus" minOccurs="0"/>
                <xsd:element ref="ns2:FeedAppVer" minOccurs="0"/>
                <xsd:element ref="ns2:AssetStart" minOccurs="0"/>
                <xsd:element ref="ns2:AssetExpire" minOccurs="0"/>
                <xsd:element ref="ns2:AssetId" minOccurs="0"/>
                <xsd:element ref="ns2:IsSearchable" minOccurs="0"/>
                <xsd:element ref="ns2:AssetType" minOccurs="0"/>
                <xsd:element ref="ns2:APAuthor" minOccurs="0"/>
                <xsd:element ref="ns2:AuthorGroup" minOccurs="0"/>
                <xsd:element ref="ns2:AverageRating" minOccurs="0"/>
                <xsd:element ref="ns2:BlockPublish" minOccurs="0"/>
                <xsd:element ref="ns2:BugNumber" minOccurs="0"/>
                <xsd:element ref="ns2:CampaignTagsTaxHTField0" minOccurs="0"/>
                <xsd:element ref="ns2:CategoryTagsTaxHTField11" minOccurs="0"/>
                <xsd:element ref="ns2:ClipArtFilename"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FeatureTagsTaxHTField0" minOccurs="0"/>
                <xsd:element ref="ns2:FriendlyTitle" minOccurs="0"/>
                <xsd:element ref="ns2:HandoffToMSDN" minOccurs="0"/>
                <xsd:element ref="ns2:InProjectListLookup"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LegacyData" minOccurs="0"/>
                <xsd:element ref="ns2:LocComments" minOccurs="0"/>
                <xsd:element ref="ns2:LocLastLocAttemptVersionLookup" minOccurs="0"/>
                <xsd:element ref="ns2:LocLastLocAttemptVersionTypeLookup" minOccurs="0"/>
                <xsd:element ref="ns2:LocManualTestRequired" minOccurs="0"/>
                <xsd:element ref="ns2:LocMarketGroupTiers"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ModificationsAwaitingManualResolutionLookup" minOccurs="0"/>
                <xsd:element ref="ns2:NumericId" minOccurs="0"/>
                <xsd:element ref="ns2:NumOfRatingsLookup" minOccurs="0"/>
                <xsd:element ref="ns2:OOCacheId" minOccurs="0"/>
                <xsd:element ref="ns2:OriginAsset" minOccurs="0"/>
                <xsd:element ref="ns2:OriginalSourceMarket" minOccurs="0"/>
                <xsd:element ref="ns2:OutputCachingOn" minOccurs="0"/>
                <xsd:element ref="ns2:ParentAssetId" minOccurs="0"/>
                <xsd:element ref="ns2:PlannedPubDate" minOccurs="0"/>
                <xsd:element ref="ns2:PolicheckWords" minOccurs="0"/>
                <xsd:element ref="ns2:AppVerPrimary"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humbnailAssetId" minOccurs="0"/>
                <xsd:element ref="ns2:TimesCloned" minOccurs="0"/>
                <xsd:element ref="ns2:TrustLevel" minOccurs="0"/>
                <xsd:element ref="ns2:UALocComments" minOccurs="0"/>
                <xsd:element ref="ns2:UALocRecommendation" minOccurs="0"/>
                <xsd:element ref="ns2:UANotes"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Size" ma:index="1" ma:displayName="Size of File" ma:internalName="Size" ma:readOnly="false">
      <xsd:simpleType>
        <xsd:restriction base="dms:Text"/>
      </xsd:simpleType>
    </xsd:element>
    <xsd:element name="AcquiredFrom" ma:index="2"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3" nillable="true" ma:displayName="Actual Word Count" ma:default="" ma:internalName="UACurrentWords" ma:readOnly="false">
      <xsd:simpleType>
        <xsd:restriction base="dms:Unknown"/>
      </xsd:simpleType>
    </xsd:element>
    <xsd:element name="ApplicationCode" ma:index="4" nillable="true" ma:displayName="Application Code" ma:list="{3B69E247-3408-4B27-BC34-375E2E9451F9}" ma:internalName="ApplicationCode" ma:readOnly="true" ma:showField="AppVerCod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ApplicationId" ma:index="5" nillable="true" ma:displayName="Application ID" ma:list="{3B69E247-3408-4B27-BC34-375E2E9451F9}" ma:internalName="ApplicationId" ma:readOnly="true" ma:showField="AssetId"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Applications" ma:index="6" nillable="true" ma:displayName="Applications (With Version)" ma:default="" ma:description="Applications this asset is associated with" ma:list="{3B69E247-3408-4B27-BC34-375E2E9451F9}" ma:internalName="Applications" ma:readOnly="false" ma:showField="Titl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ApprovalLog" ma:index="7" nillable="true" ma:displayName="Approval Log" ma:default="" ma:internalName="ApprovalLog" ma:readOnly="false">
      <xsd:simpleType>
        <xsd:restriction base="dms:Note"/>
      </xsd:simpleType>
    </xsd:element>
    <xsd:element name="ApprovalStatus" ma:index="8"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FeedAppVer" ma:index="9" nillable="true" ma:displayName="AppVer" ma:hidden="true" ma:list="{3B69E247-3408-4B27-BC34-375E2E9451F9}" ma:internalName="FeedAppVer" ma:readOnly="false" ma:showField="AppVerForLookup"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AssetStart" ma:index="10" nillable="true" ma:displayName="Asset Begin Date" ma:default="[Today]" ma:internalName="AssetStart" ma:readOnly="false">
      <xsd:simpleType>
        <xsd:restriction base="dms:DateTime"/>
      </xsd:simpleType>
    </xsd:element>
    <xsd:element name="AssetExpire" ma:index="11" nillable="true" ma:displayName="Asset End Date" ma:default="2029-05-12T07:00:00Z" ma:format="DateTime" ma:internalName="AssetExpire" ma:readOnly="false">
      <xsd:simpleType>
        <xsd:restriction base="dms:DateTime"/>
      </xsd:simpleType>
    </xsd:element>
    <xsd:element name="AssetId" ma:index="12" nillable="true" ma:displayName="Asset ID" ma:indexed="true" ma:internalName="AssetId" ma:readOnly="false">
      <xsd:simpleType>
        <xsd:restriction base="dms:Text"/>
      </xsd:simpleType>
    </xsd:element>
    <xsd:element name="IsSearchable" ma:index="13" nillable="true" ma:displayName="Asset Searchable?" ma:default="true" ma:internalName="IsSearchable" ma:readOnly="false">
      <xsd:simpleType>
        <xsd:restriction base="dms:Boolean"/>
      </xsd:simpleType>
    </xsd:element>
    <xsd:element name="AssetType" ma:index="14" nillable="true" ma:displayName="Asset Type" ma:internalName="AssetType" ma:readOnly="false">
      <xsd:simpleType>
        <xsd:restriction base="dms:Unknown"/>
      </xsd:simpleType>
    </xsd:element>
    <xsd:element name="APAuthor" ma:index="15" nillable="true" ma:displayName="Author"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uthorGroup" ma:index="16" nillable="true" ma:displayName="Author Group" ma:default="" ma:internalName="AuthorGroup" ma:readOnly="false">
      <xsd:simpleType>
        <xsd:restriction base="dms:Choice">
          <xsd:enumeration value="AWSUA"/>
          <xsd:enumeration value="ITProUA"/>
          <xsd:enumeration value="PMG"/>
          <xsd:enumeration value="Partner UA"/>
          <xsd:enumeration value="Acquired"/>
          <xsd:enumeration value="BCM"/>
          <xsd:enumeration value="MSC"/>
          <xsd:enumeration value="Other"/>
        </xsd:restriction>
      </xsd:simpleType>
    </xsd:element>
    <xsd:element name="AverageRating" ma:index="17" nillable="true" ma:displayName="Average Rating" ma:internalName="AverageRating" ma:readOnly="false">
      <xsd:simpleType>
        <xsd:restriction base="dms:Text"/>
      </xsd:simpleType>
    </xsd:element>
    <xsd:element name="BlockPublish" ma:index="18" nillable="true" ma:displayName="Block from Publishing?" ma:internalName="BlockPublish" ma:readOnly="false">
      <xsd:simpleType>
        <xsd:restriction base="dms:Boolean"/>
      </xsd:simpleType>
    </xsd:element>
    <xsd:element name="BugNumber" ma:index="19" nillable="true" ma:displayName="Bug Number" ma:default="" ma:internalName="BugNumber" ma:readOnly="false">
      <xsd:simpleType>
        <xsd:restriction base="dms:Text"/>
      </xsd:simpleType>
    </xsd:element>
    <xsd:element name="CampaignTagsTaxHTField0" ma:index="21" nillable="true" ma:taxonomy="true" ma:internalName="CampaignTagsTaxHTField0" ma:taxonomyFieldName="CampaignTags" ma:displayName="Campaigns" ma:readOnly="false"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CategoryTagsTaxHTField11" ma:index="23" nillable="true" ma:taxonomy="true" ma:internalName="CategoryTagsTaxHTField11" ma:taxonomyFieldName="CategoryTags" ma:displayName="Category Tags" ma:readOnly="false" ma:fieldId="{24797cbb-132b-4ad7-b1f7-0c1bcff0c38a}" ma:taxonomyMulti="true" ma:sspId="8f79753a-75d3-41f5-8ca3-40b843941b4f" ma:termSetId="52678d52-26de-467b-a7b9-d4d1c4c8b24c" ma:anchorId="00000000-0000-0000-0000-000000000000" ma:open="false" ma:isKeyword="false">
      <xsd:complexType>
        <xsd:sequence>
          <xsd:element ref="pc:Terms" minOccurs="0" maxOccurs="1"/>
        </xsd:sequence>
      </xsd:complexType>
    </xsd:element>
    <xsd:element name="ClipArtFilename" ma:index="24" nillable="true" ma:displayName="Clip Art Name" ma:internalName="ClipArtFilename" ma:readOnly="false">
      <xsd:simpleType>
        <xsd:restriction base="dms:Text"/>
      </xsd:simpleType>
    </xsd:element>
    <xsd:element name="ContentItem" ma:index="25" nillable="true" ma:displayName="Content Item" ma:hidden="true" ma:internalName="ContentItem" ma:readOnly="false">
      <xsd:simpleType>
        <xsd:restriction base="dms:Unknown"/>
      </xsd:simpleType>
    </xsd:element>
    <xsd:element name="CrawlForDependencies" ma:index="27" nillable="true" ma:displayName="Crawl for Dependencies?" ma:default="true" ma:internalName="CrawlForDependencies" ma:readOnly="false">
      <xsd:simpleType>
        <xsd:restriction base="dms:Boolean"/>
      </xsd:simpleType>
    </xsd:element>
    <xsd:element name="CSXHash" ma:index="30" nillable="true" ma:displayName="CSX Hash" ma:internalName="CSXHash" ma:readOnly="false">
      <xsd:simpleType>
        <xsd:restriction base="dms:Text"/>
      </xsd:simpleType>
    </xsd:element>
    <xsd:element name="CSXSubmissionMarket" ma:index="31" nillable="true" ma:displayName="CSX Submission Market" ma:list="{2FBD1B11-2ACE-4FDC-B5A3-635D4ADF6F1B}" ma:internalName="CSXSubmissionMarket" ma:readOnly="false" ma:showField="MarketName" ma:web="4873beb7-5857-4685-be1f-d57550cc96cc">
      <xsd:simpleType>
        <xsd:restriction base="dms:Lookup"/>
      </xsd:simpleType>
    </xsd:element>
    <xsd:element name="CSXUpdate" ma:index="32" nillable="true" ma:displayName="CSX Updated?" ma:default="false" ma:internalName="CSXUpdate" ma:readOnly="false">
      <xsd:simpleType>
        <xsd:restriction base="dms:Boolean"/>
      </xsd:simpleType>
    </xsd:element>
    <xsd:element name="IntlLangReviewDate" ma:index="33" nillable="true" ma:displayName="Date to Complete Intl QA" ma:default="" ma:internalName="IntlLangReviewDate" ma:readOnly="false">
      <xsd:simpleType>
        <xsd:restriction base="dms:DateTime"/>
      </xsd:simpleType>
    </xsd:element>
    <xsd:element name="IsDeleted" ma:index="34" nillable="true" ma:displayName="Deleted?" ma:default="0" ma:internalName="IsDeleted" ma:readOnly="false">
      <xsd:simpleType>
        <xsd:restriction base="dms:Boolean"/>
      </xsd:simpleType>
    </xsd:element>
    <xsd:element name="APDescription" ma:index="35" nillable="true" ma:displayName="Description" ma:default="" ma:internalName="APDescription">
      <xsd:simpleType>
        <xsd:restriction base="dms:Note"/>
      </xsd:simpleType>
    </xsd:element>
    <xsd:element name="DirectSourceMarket" ma:index="36" nillable="true" ma:displayName="Direct Source Market Group" ma:default="" ma:internalName="DirectSourceMarket" ma:readOnly="false">
      <xsd:simpleType>
        <xsd:restriction base="dms:Text"/>
      </xsd:simpleType>
    </xsd:element>
    <xsd:element name="Downloads" ma:index="37" nillable="true" ma:displayName="Downloads" ma:default="0" ma:hidden="true" ma:internalName="Downloads" ma:readOnly="false">
      <xsd:simpleType>
        <xsd:restriction base="dms:Unknown"/>
      </xsd:simpleType>
    </xsd:element>
    <xsd:element name="DSATActionTaken" ma:index="38"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9" nillable="true" ma:displayName="Editor"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40" nillable="true" ma:displayName="Editorial Status" ma:default="" ma:internalName="EditorialStatus" ma:readOnly="false">
      <xsd:simpleType>
        <xsd:restriction base="dms:Unknown"/>
      </xsd:simpleType>
    </xsd:element>
    <xsd:element name="EditorialTags" ma:index="41" nillable="true" ma:displayName="Editorial Tags" ma:internalName="EditorialTags" ma:readOnly="false">
      <xsd:simpleType>
        <xsd:restriction base="dms:Unknown"/>
      </xsd:simpleType>
    </xsd:element>
    <xsd:element name="FeatureTagsTaxHTField0" ma:index="43" nillable="true" ma:taxonomy="true" ma:internalName="FeatureTagsTaxHTField0" ma:taxonomyFieldName="FeatureTags" ma:displayName="Features" ma:readOnly="false"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FriendlyTitle" ma:index="44" nillable="true" ma:displayName="Friendly Title" ma:default="" ma:description="Shorter title to be used when displaying search results" ma:internalName="FriendlyTitle" ma:readOnly="false">
      <xsd:simpleType>
        <xsd:restriction base="dms:Text"/>
      </xsd:simpleType>
    </xsd:element>
    <xsd:element name="HandoffToMSDN" ma:index="45" nillable="true" ma:displayName="Handoff To MSDN Date" ma:internalName="HandoffToMSDN" ma:readOnly="false">
      <xsd:simpleType>
        <xsd:restriction base="dms:DateTime"/>
      </xsd:simpleType>
    </xsd:element>
    <xsd:element name="InProjectListLookup" ma:index="46" nillable="true" ma:displayName="InProjectListLookup" ma:list="{9E343742-310B-4684-A24C-1D137CB4B230}" ma:internalName="InProjectListLookup" ma:readOnly="true" ma:showField="InProjectList" ma:web="4873beb7-5857-4685-be1f-d57550cc96cc">
      <xsd:simpleType>
        <xsd:restriction base="dms:Lookup"/>
      </xsd:simpleType>
    </xsd:element>
    <xsd:element name="InternalTagsTaxHTField0" ma:index="48" nillable="true" ma:taxonomy="true" ma:internalName="InternalTagsTaxHTField0" ma:taxonomyFieldName="InternalTags" ma:displayName="Internal Tags" ma:readOnly="false"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internalName="IntlLangReview" ma:readOnly="false">
      <xsd:simpleType>
        <xsd:restriction base="dms:Boolean"/>
      </xsd:simpleType>
    </xsd:element>
    <xsd:element name="IntlLangReviewer" ma:index="50" nillable="true" ma:displayName="Intl Lang QA Reviewer" ma:internalName="IntlLangReviewer" ma:readOnly="false">
      <xsd:simpleType>
        <xsd:restriction base="dms:Text"/>
      </xsd:simpleType>
    </xsd:element>
    <xsd:element name="MarketSpecific" ma:index="51" nillable="true" ma:displayName="Is Market Specific?" ma:internalName="MarketSpecific" ma:readOnly="false">
      <xsd:simpleType>
        <xsd:restriction base="dms:Boolean"/>
      </xsd:simpleType>
    </xsd:element>
    <xsd:element name="LastCompleteVersionLookup" ma:index="52" nillable="true" ma:displayName="Last Complete Version Lookup" ma:list="{9E343742-310B-4684-A24C-1D137CB4B230}" ma:internalName="LastCompleteVersionLookup" ma:readOnly="true" ma:showField="LastCompleteVersion" ma:web="4873beb7-5857-4685-be1f-d57550cc96cc">
      <xsd:simpleType>
        <xsd:restriction base="dms:Lookup"/>
      </xsd:simpleType>
    </xsd:element>
    <xsd:element name="LastHandOff" ma:index="53" nillable="true" ma:displayName="Last Hand-off" ma:internalName="LastHandOff" ma:readOnly="false">
      <xsd:simpleType>
        <xsd:restriction base="dms:DateTime"/>
      </xsd:simpleType>
    </xsd:element>
    <xsd:element name="LastModifiedDateTime" ma:index="54" nillable="true" ma:displayName="Last Modified Date" ma:internalName="LastModifiedDateTime" ma:readOnly="false">
      <xsd:simpleType>
        <xsd:restriction base="dms:DateTime"/>
      </xsd:simpleType>
    </xsd:element>
    <xsd:element name="LastPreviewErrorLookup" ma:index="55" nillable="true" ma:displayName="Last Preview Attempt Error" ma:list="{9E343742-310B-4684-A24C-1D137CB4B230}" ma:internalName="LastPreviewErrorLookup" ma:readOnly="true" ma:showField="LastPreviewError" ma:web="4873beb7-5857-4685-be1f-d57550cc96cc">
      <xsd:simpleType>
        <xsd:restriction base="dms:Lookup"/>
      </xsd:simpleType>
    </xsd:element>
    <xsd:element name="LastPreviewResultLookup" ma:index="56" nillable="true" ma:displayName="Last Preview Attempt Result" ma:list="{9E343742-310B-4684-A24C-1D137CB4B230}" ma:internalName="LastPreviewResultLookup" ma:readOnly="true" ma:showField="LastPreviewResult" ma:web="4873beb7-5857-4685-be1f-d57550cc96cc">
      <xsd:simpleType>
        <xsd:restriction base="dms:Lookup"/>
      </xsd:simpleType>
    </xsd:element>
    <xsd:element name="LastPreviewAttemptDateLookup" ma:index="57" nillable="true" ma:displayName="Last Preview Attempted On" ma:list="{9E343742-310B-4684-A24C-1D137CB4B230}" ma:internalName="LastPreviewAttemptDateLookup" ma:readOnly="true" ma:showField="LastPreviewAttemptDate" ma:web="4873beb7-5857-4685-be1f-d57550cc96cc">
      <xsd:simpleType>
        <xsd:restriction base="dms:Lookup"/>
      </xsd:simpleType>
    </xsd:element>
    <xsd:element name="LastPreviewedByLookup" ma:index="58" nillable="true" ma:displayName="Last Previewed By" ma:list="{9E343742-310B-4684-A24C-1D137CB4B230}" ma:internalName="LastPreviewedByLookup" ma:readOnly="true" ma:showField="LastPreviewedBy" ma:web="4873beb7-5857-4685-be1f-d57550cc96cc">
      <xsd:simpleType>
        <xsd:restriction base="dms:Lookup"/>
      </xsd:simpleType>
    </xsd:element>
    <xsd:element name="LastPreviewTimeLookup" ma:index="59" nillable="true" ma:displayName="Last Previewed On" ma:list="{9E343742-310B-4684-A24C-1D137CB4B230}" ma:internalName="LastPreviewTimeLookup" ma:readOnly="true" ma:showField="LastPreviewTime" ma:web="4873beb7-5857-4685-be1f-d57550cc96cc">
      <xsd:simpleType>
        <xsd:restriction base="dms:Lookup"/>
      </xsd:simpleType>
    </xsd:element>
    <xsd:element name="LastPreviewVersionLookup" ma:index="60" nillable="true" ma:displayName="Last Previewed Version" ma:list="{9E343742-310B-4684-A24C-1D137CB4B230}" ma:internalName="LastPreviewVersionLookup" ma:readOnly="true" ma:showField="LastPreviewVersion" ma:web="4873beb7-5857-4685-be1f-d57550cc96cc">
      <xsd:simpleType>
        <xsd:restriction base="dms:Lookup"/>
      </xsd:simpleType>
    </xsd:element>
    <xsd:element name="LastPublishErrorLookup" ma:index="61" nillable="true" ma:displayName="Last Publish Attempt Error" ma:list="{9E343742-310B-4684-A24C-1D137CB4B230}" ma:internalName="LastPublishErrorLookup" ma:readOnly="true" ma:showField="LastPublishError" ma:web="4873beb7-5857-4685-be1f-d57550cc96cc">
      <xsd:simpleType>
        <xsd:restriction base="dms:Lookup"/>
      </xsd:simpleType>
    </xsd:element>
    <xsd:element name="LastPublishResultLookup" ma:index="62" nillable="true" ma:displayName="Last Publish Attempt Result" ma:list="{9E343742-310B-4684-A24C-1D137CB4B230}" ma:internalName="LastPublishResultLookup" ma:readOnly="false" ma:showField="LastPublishResult" ma:web="4873beb7-5857-4685-be1f-d57550cc96cc">
      <xsd:simpleType>
        <xsd:restriction base="dms:Lookup"/>
      </xsd:simpleType>
    </xsd:element>
    <xsd:element name="LastPublishAttemptDateLookup" ma:index="63" nillable="true" ma:displayName="Last Publish Attempted On" ma:list="{9E343742-310B-4684-A24C-1D137CB4B230}" ma:internalName="LastPublishAttemptDateLookup" ma:readOnly="true" ma:showField="LastPublishAttemptDate" ma:web="4873beb7-5857-4685-be1f-d57550cc96cc">
      <xsd:simpleType>
        <xsd:restriction base="dms:Lookup"/>
      </xsd:simpleType>
    </xsd:element>
    <xsd:element name="LastPublishedByLookup" ma:index="64" nillable="true" ma:displayName="Last Published By" ma:list="{9E343742-310B-4684-A24C-1D137CB4B230}" ma:internalName="LastPublishedByLookup" ma:readOnly="true" ma:showField="LastPublishedBy" ma:web="4873beb7-5857-4685-be1f-d57550cc96cc">
      <xsd:simpleType>
        <xsd:restriction base="dms:Lookup"/>
      </xsd:simpleType>
    </xsd:element>
    <xsd:element name="LastPublishTimeLookup" ma:index="65" nillable="true" ma:displayName="Last Published On" ma:list="{9E343742-310B-4684-A24C-1D137CB4B230}" ma:internalName="LastPublishTimeLookup" ma:readOnly="true" ma:showField="LastPublishTime" ma:web="4873beb7-5857-4685-be1f-d57550cc96cc">
      <xsd:simpleType>
        <xsd:restriction base="dms:Lookup"/>
      </xsd:simpleType>
    </xsd:element>
    <xsd:element name="LastPublishVersionLookup" ma:index="66" nillable="true" ma:displayName="Last Published Version" ma:list="{9E343742-310B-4684-A24C-1D137CB4B230}" ma:internalName="LastPublishVersionLookup" ma:readOnly="true" ma:showField="LastPublishVersion" ma:web="4873beb7-5857-4685-be1f-d57550cc96cc">
      <xsd:simpleType>
        <xsd:restriction base="dms:Lookup"/>
      </xsd:simpleType>
    </xsd:element>
    <xsd:element name="LegacyData" ma:index="67" nillable="true" ma:displayName="Legacy Data" ma:description="Legacy Data" ma:internalName="LegacyData" ma:readOnly="false">
      <xsd:simpleType>
        <xsd:restriction base="dms:Note"/>
      </xsd:simpleType>
    </xsd:element>
    <xsd:element name="LocComments" ma:index="68" nillable="true" ma:displayName="Loc Approval Comments" ma:internalName="LocComments" ma:readOnly="false">
      <xsd:simpleType>
        <xsd:restriction base="dms:Note"/>
      </xsd:simpleType>
    </xsd:element>
    <xsd:element name="LocLastLocAttemptVersionLookup" ma:index="69" nillable="true" ma:displayName="Loc Last Loc Attempt Version"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0" nillable="true" ma:displayName="Loc Last Loc Attempt Version Type" ma:list="{7DD1DCEC-E449-43D3-891F-7DC62F62AD21}" ma:internalName="LocLastLocAttemptVersionTypeLookup" ma:readOnly="false" ma:showField="LastLocAttemptVersionType" ma:web="4873beb7-5857-4685-be1f-d57550cc96cc">
      <xsd:simpleType>
        <xsd:restriction base="dms:Lookup"/>
      </xsd:simpleType>
    </xsd:element>
    <xsd:element name="LocManualTestRequired" ma:index="71" nillable="true" ma:displayName="Loc Manual Test Required" ma:internalName="LocManualTestRequired" ma:readOnly="false">
      <xsd:simpleType>
        <xsd:restriction base="dms:Boolean"/>
      </xsd:simpleType>
    </xsd:element>
    <xsd:element name="LocMarketGroupTiers" ma:index="72" nillable="true" ma:displayName="Loc Market Group Tiers" ma:internalName="LocMarketGroupTiers" ma:readOnly="false">
      <xsd:simpleType>
        <xsd:restriction base="dms:Unknown"/>
      </xsd:simpleType>
    </xsd:element>
    <xsd:element name="LocNewPublishedVersionLookup" ma:index="73" nillable="true" ma:displayName="Loc New Published Version Lookup" ma:list="{7DD1DCEC-E449-43D3-891F-7DC62F62AD21}" ma:internalName="LocNewPublishedVersionLookup" ma:readOnly="false" ma:showField="NewPublishedVersion" ma:web="4873beb7-5857-4685-be1f-d57550cc96cc">
      <xsd:simpleType>
        <xsd:restriction base="dms:Lookup"/>
      </xsd:simpleType>
    </xsd:element>
    <xsd:element name="LocOverallHandbackStatusLookup" ma:index="74" nillable="true" ma:displayName="Loc Overall Handback Status" ma:list="{7DD1DCEC-E449-43D3-891F-7DC62F62AD21}" ma:internalName="LocOverallHandbackStatusLookup" ma:readOnly="false" ma:showField="OverallHandbackStatus" ma:web="4873beb7-5857-4685-be1f-d57550cc96cc">
      <xsd:simpleType>
        <xsd:restriction base="dms:Lookup"/>
      </xsd:simpleType>
    </xsd:element>
    <xsd:element name="LocOverallLocStatusLookup" ma:index="75" nillable="true" ma:displayName="Loc Overall Localize Status" ma:list="{7DD1DCEC-E449-43D3-891F-7DC62F62AD21}" ma:internalName="LocOverallLocStatusLookup" ma:readOnly="false" ma:showField="OverallLocStatus" ma:web="4873beb7-5857-4685-be1f-d57550cc96cc">
      <xsd:simpleType>
        <xsd:restriction base="dms:Lookup"/>
      </xsd:simpleType>
    </xsd:element>
    <xsd:element name="LocOverallPreviewStatusLookup" ma:index="76" nillable="true" ma:displayName="Loc Overall Preview Status" ma:list="{7DD1DCEC-E449-43D3-891F-7DC62F62AD21}" ma:internalName="LocOverallPreviewStatusLookup" ma:readOnly="false" ma:showField="OverallPreviewStatus" ma:web="4873beb7-5857-4685-be1f-d57550cc96cc">
      <xsd:simpleType>
        <xsd:restriction base="dms:Lookup"/>
      </xsd:simpleType>
    </xsd:element>
    <xsd:element name="LocOverallPublishStatusLookup" ma:index="77" nillable="true" ma:displayName="Loc Overall Publish Status" ma:list="{7DD1DCEC-E449-43D3-891F-7DC62F62AD21}" ma:internalName="LocOverallPublishStatusLookup" ma:readOnly="false" ma:showField="OverallPublishStatus" ma:web="4873beb7-5857-4685-be1f-d57550cc96cc">
      <xsd:simpleType>
        <xsd:restriction base="dms:Lookup"/>
      </xsd:simpleType>
    </xsd:element>
    <xsd:element name="IntlLocPriority" ma:index="78" nillable="true" ma:displayName="Loc Priority" ma:default="" ma:internalName="IntlLocPriority" ma:readOnly="false">
      <xsd:simpleType>
        <xsd:restriction base="dms:Unknown"/>
      </xsd:simpleType>
    </xsd:element>
    <xsd:element name="LocProcessedForHandoffsLookup" ma:index="79" nillable="true" ma:displayName="Loc Processed For Handoffs" ma:list="{7DD1DCEC-E449-43D3-891F-7DC62F62AD21}" ma:internalName="LocProcessedForHandoffsLookup" ma:readOnly="false" ma:showField="ProcessedForHandoffs" ma:web="4873beb7-5857-4685-be1f-d57550cc96cc">
      <xsd:simpleType>
        <xsd:restriction base="dms:Lookup"/>
      </xsd:simpleType>
    </xsd:element>
    <xsd:element name="LocProcessedForMarketsLookup" ma:index="80" nillable="true" ma:displayName="Loc Processed For Markets" ma:list="{7DD1DCEC-E449-43D3-891F-7DC62F62AD21}" ma:internalName="LocProcessedForMarketsLookup" ma:readOnly="false" ma:showField="ProcessedForMarkets" ma:web="4873beb7-5857-4685-be1f-d57550cc96cc">
      <xsd:simpleType>
        <xsd:restriction base="dms:Lookup"/>
      </xsd:simpleType>
    </xsd:element>
    <xsd:element name="LocPublishedDependentAssetsLookup" ma:index="81" nillable="true" ma:displayName="Loc Published Dependent Assets" ma:list="{7DD1DCEC-E449-43D3-891F-7DC62F62AD21}" ma:internalName="LocPublishedDependentAssetsLookup" ma:readOnly="false" ma:showField="PublishedDependentAssets" ma:web="4873beb7-5857-4685-be1f-d57550cc96cc">
      <xsd:simpleType>
        <xsd:restriction base="dms:Lookup"/>
      </xsd:simpleType>
    </xsd:element>
    <xsd:element name="LocPublishedLinkedAssetsLookup" ma:index="82" nillable="true" ma:displayName="Loc Published Linked Assets" ma:list="{7DD1DCEC-E449-43D3-891F-7DC62F62AD21}" ma:internalName="LocPublishedLinkedAssetsLookup" ma:readOnly="false" ma:showField="PublishedLinkedAssets" ma:web="4873beb7-5857-4685-be1f-d57550cc96cc">
      <xsd:simpleType>
        <xsd:restriction base="dms:Lookup"/>
      </xsd:simpleType>
    </xsd:element>
    <xsd:element name="LocRecommendedHandoff" ma:index="83" nillable="true" ma:displayName="Loc Recommended Handoff" ma:default="" ma:indexed="true" ma:internalName="LocRecommendedHandoff" ma:readOnly="false">
      <xsd:simpleType>
        <xsd:restriction base="dms:Text"/>
      </xsd:simpleType>
    </xsd:element>
    <xsd:element name="LocalizationTagsTaxHTField0" ma:index="85" nillable="true" ma:taxonomy="true" ma:internalName="LocalizationTagsTaxHTField0" ma:taxonomyFieldName="LocalizationTags" ma:displayName="Localization Tags" ma:readOnly="false"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6" nillable="true" ma:displayName="Machine Translated" ma:default="" ma:hidden="true" ma:internalName="MachineTranslated" ma:readOnly="false">
      <xsd:simpleType>
        <xsd:restriction base="dms:Boolean"/>
      </xsd:simpleType>
    </xsd:element>
    <xsd:element name="Manager" ma:index="87" nillable="true" ma:displayName="Manager" ma:hidden="true" ma:internalName="Manager" ma:readOnly="false">
      <xsd:simpleType>
        <xsd:restriction base="dms:Text"/>
      </xsd:simpleType>
    </xsd:element>
    <xsd:element name="Markets" ma:index="88" nillable="true" ma:displayName="Markets" ma:default="" ma:description="Leave blank to show in all markets" ma:list="{2FBD1B11-2ACE-4FDC-B5A3-635D4ADF6F1B}" ma:internalName="Markets"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89" nillable="true" ma:displayName="Milestone" ma:default="" ma:internalName="Milestone" ma:readOnly="false">
      <xsd:simpleType>
        <xsd:restriction base="dms:Unknown"/>
      </xsd:simpleType>
    </xsd:element>
    <xsd:element name="ModificationsAwaitingManualResolutionLookup" ma:index="90" nillable="true" ma:displayName="Modifications Awating Manual Resolution" ma:list="{9E343742-310B-4684-A24C-1D137CB4B230}" ma:internalName="ModificationsAwaitingManualResolutionLookup" ma:readOnly="false" ma:showField="ModificationsAwaitingManualResolution" ma:web="4873beb7-5857-4685-be1f-d57550cc96cc">
      <xsd:simpleType>
        <xsd:restriction base="dms:Lookup"/>
      </xsd:simpleType>
    </xsd:element>
    <xsd:element name="NumericId" ma:index="93" nillable="true" ma:displayName="Numeric ID" ma:default="" ma:indexed="true" ma:internalName="NumericId" ma:readOnly="false">
      <xsd:simpleType>
        <xsd:restriction base="dms:Number"/>
      </xsd:simpleType>
    </xsd:element>
    <xsd:element name="NumOfRatingsLookup" ma:index="94" nillable="true" ma:displayName="NumOfRatings" ma:list="{9E343742-310B-4684-A24C-1D137CB4B230}" ma:internalName="NumOfRatingsLookup" ma:readOnly="true" ma:showField="NumOfRatings" ma:web="4873beb7-5857-4685-be1f-d57550cc96cc">
      <xsd:simpleType>
        <xsd:restriction base="dms:Lookup"/>
      </xsd:simpleType>
    </xsd:element>
    <xsd:element name="OOCacheId" ma:index="95" nillable="true" ma:displayName="OOCacheId" ma:internalName="OOCacheId" ma:readOnly="false">
      <xsd:simpleType>
        <xsd:restriction base="dms:Text"/>
      </xsd:simpleType>
    </xsd:element>
    <xsd:element name="OriginAsset" ma:index="96" nillable="true" ma:displayName="Origin Asset" ma:default="" ma:internalName="OriginAsset" ma:readOnly="false">
      <xsd:simpleType>
        <xsd:restriction base="dms:Text"/>
      </xsd:simpleType>
    </xsd:element>
    <xsd:element name="OriginalSourceMarket" ma:index="97" nillable="true" ma:displayName="Original Source Market Group" ma:default="" ma:internalName="OriginalSourceMarket" ma:readOnly="false">
      <xsd:simpleType>
        <xsd:restriction base="dms:Text"/>
      </xsd:simpleType>
    </xsd:element>
    <xsd:element name="OutputCachingOn" ma:index="98" nillable="true" ma:displayName="Output Caching" ma:default="true" ma:hidden="true" ma:internalName="OutputCachingOn" ma:readOnly="false">
      <xsd:simpleType>
        <xsd:restriction base="dms:Boolean"/>
      </xsd:simpleType>
    </xsd:element>
    <xsd:element name="ParentAssetId" ma:index="99" nillable="true" ma:displayName="Parent Asset Id" ma:internalName="ParentAssetId" ma:readOnly="false">
      <xsd:simpleType>
        <xsd:restriction base="dms:Text"/>
      </xsd:simpleType>
    </xsd:element>
    <xsd:element name="PlannedPubDate" ma:index="100" nillable="true" ma:displayName="Planned Publish Date" ma:default="" ma:indexed="true" ma:internalName="PlannedPubDate" ma:readOnly="false">
      <xsd:simpleType>
        <xsd:restriction base="dms:DateTime"/>
      </xsd:simpleType>
    </xsd:element>
    <xsd:element name="PolicheckWords" ma:index="101" nillable="true" ma:displayName="Policheck Words" ma:default="" ma:internalName="PolicheckWords" ma:readOnly="false">
      <xsd:simpleType>
        <xsd:restriction base="dms:Text"/>
      </xsd:simpleType>
    </xsd:element>
    <xsd:element name="AppVerPrimary" ma:index="102" nillable="true" ma:displayName="Primary Application Version" ma:default="" ma:indexed="true" ma:list="{3B69E247-3408-4B27-BC34-375E2E9451F9}" ma:internalName="AppVerPrimary" ma:readOnly="false" ma:showField="Title" ma:web="4873beb7-5857-4685-be1f-d57550cc96cc">
      <xsd:simpleType>
        <xsd:restriction base="dms:Lookup"/>
      </xsd:simpleType>
    </xsd:element>
    <xsd:element name="BusinessGroup" ma:index="103" nillable="true" ma:displayName="Product Division Owner" ma:default="" ma:internalName="BusinessGroup" ma:readOnly="false">
      <xsd:simpleType>
        <xsd:restriction base="dms:Unknown"/>
      </xsd:simpleType>
    </xsd:element>
    <xsd:element name="UAProjectedTotalWords" ma:index="104" nillable="true" ma:displayName="Projected Word Count" ma:default="" ma:internalName="UAProjectedTotalWords" ma:readOnly="false">
      <xsd:simpleType>
        <xsd:restriction base="dms:Unknown"/>
      </xsd:simpleType>
    </xsd:element>
    <xsd:element name="Provider" ma:index="105" nillable="true" ma:displayName="Provider" ma:default="" ma:internalName="Provider">
      <xsd:simpleType>
        <xsd:restriction base="dms:Unknown"/>
      </xsd:simpleType>
    </xsd:element>
    <xsd:element name="Providers" ma:index="106" nillable="true" ma:displayName="Providers" ma:internalName="Providers" ma:readOnly="false">
      <xsd:simpleType>
        <xsd:restriction base="dms:Unknown"/>
      </xsd:simpleType>
    </xsd:element>
    <xsd:element name="PublishStatusLookup" ma:index="107" nillable="true" ma:displayName="Publish Status" ma:list="{9E343742-310B-4684-A24C-1D137CB4B230}" ma:internalName="PublishStatusLookup" ma:readOnly="false" ma:showField="PublishStatus" ma:web="4873beb7-5857-4685-be1f-d57550cc96cc">
      <xsd:simpleType>
        <xsd:restriction base="dms:Lookup"/>
      </xsd:simpleType>
    </xsd:element>
    <xsd:element name="PublishTargets" ma:index="108" nillable="true" ma:displayName="Publish Target" ma:default="OfficeOnline" ma:internalName="PublishTargets" ma:readOnly="false">
      <xsd:simpleType>
        <xsd:restriction base="dms:Unknown"/>
      </xsd:simpleType>
    </xsd:element>
    <xsd:element name="RecommendationsModifier" ma:index="109" nillable="true" ma:displayName="Recommendations Modifier" ma:internalName="RecommendationsModifier" ma:readOnly="false">
      <xsd:simpleType>
        <xsd:restriction base="dms:Number"/>
      </xsd:simpleType>
    </xsd:element>
    <xsd:element name="ArtSampleDocs" ma:index="110" nillable="true" ma:displayName="Sample Docs" ma:hidden="true" ma:internalName="ArtSampleDocs" ma:readOnly="false">
      <xsd:simpleType>
        <xsd:restriction base="dms:Text"/>
      </xsd:simpleType>
    </xsd:element>
    <xsd:element name="ScenarioTagsTaxHTField0" ma:index="112" nillable="true" ma:taxonomy="true" ma:internalName="ScenarioTagsTaxHTField0" ma:taxonomyFieldName="ScenarioTags" ma:displayName="Scenarios" ma:readOnly="false"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4"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5" nillable="true" ma:displayName="Source Title" ma:indexed="true" ma:internalName="SourceTitle" ma:readOnly="false">
      <xsd:simpleType>
        <xsd:restriction base="dms:Text"/>
      </xsd:simpleType>
    </xsd:element>
    <xsd:element name="CSXSubmissionDate" ma:index="116" nillable="true" ma:displayName="Submission Date" ma:internalName="CSXSubmissionDate" ma:readOnly="false">
      <xsd:simpleType>
        <xsd:restriction base="dms:DateTime"/>
      </xsd:simpleType>
    </xsd:element>
    <xsd:element name="SubmitterId" ma:index="117" nillable="true" ma:displayName="Submitter ID" ma:default="" ma:internalName="SubmitterId" ma:readOnly="false">
      <xsd:simpleType>
        <xsd:restriction base="dms:Text"/>
      </xsd:simpleType>
    </xsd:element>
    <xsd:element name="TaxCatchAll" ma:index="118"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19"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humbnailAssetId" ma:index="120" nillable="true" ma:displayName="Thumbnail Image Asset" ma:internalName="ThumbnailAssetId" ma:readOnly="false">
      <xsd:simpleType>
        <xsd:restriction base="dms:Text"/>
      </xsd:simpleType>
    </xsd:element>
    <xsd:element name="TimesCloned" ma:index="121" nillable="true" ma:displayName="Times Cloned" ma:internalName="TimesCloned" ma:readOnly="false">
      <xsd:simpleType>
        <xsd:restriction base="dms:Number"/>
      </xsd:simpleType>
    </xsd:element>
    <xsd:element name="TrustLevel" ma:index="123" nillable="true" ma:displayName="Trust Level" ma:default="1 Microsoft Managed Content" ma:internalName="TrustLevel" ma:readOnly="false">
      <xsd:simpleType>
        <xsd:restriction base="dms:Unknown"/>
      </xsd:simpleType>
    </xsd:element>
    <xsd:element name="UALocComments" ma:index="124" nillable="true" ma:displayName="UA Loc Comments" ma:default="" ma:internalName="UALocComments" ma:readOnly="false">
      <xsd:simpleType>
        <xsd:restriction base="dms:Note"/>
      </xsd:simpleType>
    </xsd:element>
    <xsd:element name="UALocRecommendation" ma:index="125"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26" nillable="true" ma:displayName="UA Notes" ma:default="" ma:internalName="UANotes" ma:readOnly="false">
      <xsd:simpleType>
        <xsd:restriction base="dms:Note"/>
      </xsd:simpleType>
    </xsd:element>
    <xsd:element name="VoteCount" ma:index="127"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6" ma:displayName="Content Type"/>
        <xsd:element ref="dc:title" minOccurs="0" maxOccurs="1" ma:index="12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documentManagement>
    <APDescription xmlns="4873beb7-5857-4685-be1f-d57550cc96cc" xsi:nil="true"/>
    <AssetExpire xmlns="4873beb7-5857-4685-be1f-d57550cc96cc">2029-05-12T07:00:00+00:00</AssetExpire>
    <CampaignTagsTaxHTField0 xmlns="4873beb7-5857-4685-be1f-d57550cc96cc">
      <Terms xmlns="http://schemas.microsoft.com/office/infopath/2007/PartnerControls"/>
    </CampaignTagsTaxHTField0>
    <IntlLangReviewDate xmlns="4873beb7-5857-4685-be1f-d57550cc96cc" xsi:nil="true"/>
    <IntlLangReview xmlns="4873beb7-5857-4685-be1f-d57550cc96cc" xsi:nil="true"/>
    <LocLastLocAttemptVersionLookup xmlns="4873beb7-5857-4685-be1f-d57550cc96cc">435331</LocLastLocAttemptVersionLookup>
    <LocLastLocAttemptVersionTypeLookup xmlns="4873beb7-5857-4685-be1f-d57550cc96cc" xsi:nil="true"/>
    <PolicheckWords xmlns="4873beb7-5857-4685-be1f-d57550cc96cc" xsi:nil="true"/>
    <SubmitterId xmlns="4873beb7-5857-4685-be1f-d57550cc96cc" xsi:nil="true"/>
    <EditorialStatus xmlns="4873beb7-5857-4685-be1f-d57550cc96cc">Complete</EditorialStatus>
    <Markets xmlns="4873beb7-5857-4685-be1f-d57550cc96cc"/>
    <OriginAsset xmlns="4873beb7-5857-4685-be1f-d57550cc96cc" xsi:nil="true"/>
    <AssetStart xmlns="4873beb7-5857-4685-be1f-d57550cc96cc">2011-07-15T23:58:00+00:00</AssetStart>
    <MarketSpecific xmlns="4873beb7-5857-4685-be1f-d57550cc96cc">false</MarketSpecific>
    <LocMarketGroupTiers xmlns="4873beb7-5857-4685-be1f-d57550cc96cc">,t:Tier 1,</LocMarketGroupTiers>
    <APAuthor xmlns="4873beb7-5857-4685-be1f-d57550cc96cc">
      <UserInfo>
        <DisplayName>REDMOND\v-cianto</DisplayName>
        <AccountId>1046</AccountId>
        <AccountType/>
      </UserInfo>
    </APAuthor>
    <IntlLangReviewer xmlns="4873beb7-5857-4685-be1f-d57550cc96cc" xsi:nil="true"/>
    <LocOverallPreviewStatusLookup xmlns="4873beb7-5857-4685-be1f-d57550cc96cc" xsi:nil="true"/>
    <LocOverallPublishStatusLookup xmlns="4873beb7-5857-4685-be1f-d57550cc96cc" xsi:nil="true"/>
    <CSXSubmissionDate xmlns="4873beb7-5857-4685-be1f-d57550cc96cc" xsi:nil="true"/>
    <TaxCatchAll xmlns="4873beb7-5857-4685-be1f-d57550cc96cc"/>
    <LocNewPublishedVersionLookup xmlns="4873beb7-5857-4685-be1f-d57550cc96cc" xsi:nil="true"/>
    <LocPublishedDependentAssetsLookup xmlns="4873beb7-5857-4685-be1f-d57550cc96cc" xsi:nil="true"/>
    <Manager xmlns="4873beb7-5857-4685-be1f-d57550cc96cc" xsi:nil="true"/>
    <NumericId xmlns="4873beb7-5857-4685-be1f-d57550cc96cc">102720131</NumericId>
    <ParentAssetId xmlns="4873beb7-5857-4685-be1f-d57550cc96cc" xsi:nil="true"/>
    <OriginalSourceMarket xmlns="4873beb7-5857-4685-be1f-d57550cc96cc" xsi:nil="true"/>
    <EditorialTags xmlns="4873beb7-5857-4685-be1f-d57550cc96cc">1|TG102679173|FY12 Q1|FY12_Q1_TG102679173</EditorialTags>
    <LocComments xmlns="4873beb7-5857-4685-be1f-d57550cc96cc">Intl_Localizable </LocComments>
    <LocProcessedForMarketsLookup xmlns="4873beb7-5857-4685-be1f-d57550cc96cc" xsi:nil="true"/>
    <LocRecommendedHandoff xmlns="4873beb7-5857-4685-be1f-d57550cc96cc">201107_Ready</LocRecommendedHandoff>
    <SourceTitle xmlns="4873beb7-5857-4685-be1f-d57550cc96cc" xsi:nil="true"/>
    <CSXUpdate xmlns="4873beb7-5857-4685-be1f-d57550cc96cc">false</CSXUpdate>
    <IntlLocPriority xmlns="4873beb7-5857-4685-be1f-d57550cc96cc" xsi:nil="true"/>
    <UAProjectedTotalWords xmlns="4873beb7-5857-4685-be1f-d57550cc96cc" xsi:nil="true"/>
    <MachineTranslated xmlns="4873beb7-5857-4685-be1f-d57550cc96cc">false</MachineTranslated>
    <OutputCachingOn xmlns="4873beb7-5857-4685-be1f-d57550cc96cc">false</OutputCachingOn>
    <IsSearchable xmlns="4873beb7-5857-4685-be1f-d57550cc96cc">true</IsSearchable>
    <ContentItem xmlns="4873beb7-5857-4685-be1f-d57550cc96cc" xsi:nil="true"/>
    <ShowIn xmlns="4873beb7-5857-4685-be1f-d57550cc96cc">Show everywhere</ShowIn>
    <ThumbnailAssetId xmlns="4873beb7-5857-4685-be1f-d57550cc96cc" xsi:nil="true"/>
    <UALocComments xmlns="4873beb7-5857-4685-be1f-d57550cc96cc" xsi:nil="true"/>
    <UALocRecommendation xmlns="4873beb7-5857-4685-be1f-d57550cc96cc">Localize</UALocRecommendation>
    <ApplicationCode xmlns="4873beb7-5857-4685-be1f-d57550cc96cc"/>
    <LastModifiedDateTime xmlns="4873beb7-5857-4685-be1f-d57550cc96cc" xsi:nil="true"/>
    <LegacyData xmlns="4873beb7-5857-4685-be1f-d57550cc96cc" xsi:nil="true"/>
    <LocManualTestRequired xmlns="4873beb7-5857-4685-be1f-d57550cc96cc">false</LocManualTestRequired>
    <LocProcessedForHandoffsLookup xmlns="4873beb7-5857-4685-be1f-d57550cc96cc" xsi:nil="true"/>
    <CSXHash xmlns="4873beb7-5857-4685-be1f-d57550cc96cc" xsi:nil="true"/>
    <DirectSourceMarket xmlns="4873beb7-5857-4685-be1f-d57550cc96cc" xsi:nil="true"/>
    <PlannedPubDate xmlns="4873beb7-5857-4685-be1f-d57550cc96cc" xsi:nil="true"/>
    <CSXSubmissionMarket xmlns="4873beb7-5857-4685-be1f-d57550cc96cc" xsi:nil="true"/>
    <Downloads xmlns="4873beb7-5857-4685-be1f-d57550cc96cc">0</Downloads>
    <LocOverallHandbackStatusLookup xmlns="4873beb7-5857-4685-be1f-d57550cc96cc" xsi:nil="true"/>
    <ArtSampleDocs xmlns="4873beb7-5857-4685-be1f-d57550cc96cc" xsi:nil="true"/>
    <TrustLevel xmlns="4873beb7-5857-4685-be1f-d57550cc96cc">1 Microsoft Managed Content</TrustLevel>
    <LocalizationTagsTaxHTField0 xmlns="4873beb7-5857-4685-be1f-d57550cc96cc">
      <Terms xmlns="http://schemas.microsoft.com/office/infopath/2007/PartnerControls"/>
    </LocalizationTagsTaxHTField0>
    <BusinessGroup xmlns="4873beb7-5857-4685-be1f-d57550cc96cc" xsi:nil="true"/>
    <Providers xmlns="4873beb7-5857-4685-be1f-d57550cc96cc" xsi:nil="true"/>
    <TimesCloned xmlns="4873beb7-5857-4685-be1f-d57550cc96cc" xsi:nil="true"/>
    <AverageRating xmlns="4873beb7-5857-4685-be1f-d57550cc96cc" xsi:nil="true"/>
    <FeatureTagsTaxHTField0 xmlns="4873beb7-5857-4685-be1f-d57550cc96cc">
      <Terms xmlns="http://schemas.microsoft.com/office/infopath/2007/PartnerControls"/>
    </FeatureTagsTaxHTField0>
    <LocOverallLocStatusLookup xmlns="4873beb7-5857-4685-be1f-d57550cc96cc" xsi:nil="true"/>
    <LocPublishedLinkedAssetsLookup xmlns="4873beb7-5857-4685-be1f-d57550cc96cc" xsi:nil="true"/>
    <Provider xmlns="4873beb7-5857-4685-be1f-d57550cc96cc" xsi:nil="true"/>
    <UACurrentWords xmlns="4873beb7-5857-4685-be1f-d57550cc96cc" xsi:nil="true"/>
    <Applications xmlns="4873beb7-5857-4685-be1f-d57550cc96cc">
      <Value>448</Value>
    </Applications>
    <AssetId xmlns="4873beb7-5857-4685-be1f-d57550cc96cc">AF102720131</AssetId>
    <OOCacheId xmlns="4873beb7-5857-4685-be1f-d57550cc96cc" xsi:nil="true"/>
    <IsDeleted xmlns="4873beb7-5857-4685-be1f-d57550cc96cc">false</IsDeleted>
    <PublishTargets xmlns="4873beb7-5857-4685-be1f-d57550cc96cc">OfficeOnline</PublishTargets>
    <BugNumber xmlns="4873beb7-5857-4685-be1f-d57550cc96cc" xsi:nil="true"/>
    <CrawlForDependencies xmlns="4873beb7-5857-4685-be1f-d57550cc96cc">false</CrawlForDependencies>
    <InternalTagsTaxHTField0 xmlns="4873beb7-5857-4685-be1f-d57550cc96cc">
      <Terms xmlns="http://schemas.microsoft.com/office/infopath/2007/PartnerControls"/>
    </InternalTagsTaxHTField0>
    <Milestone xmlns="4873beb7-5857-4685-be1f-d57550cc96cc" xsi:nil="true"/>
    <RecommendationsModifier xmlns="4873beb7-5857-4685-be1f-d57550cc96cc" xsi:nil="true"/>
    <ScenarioTagsTaxHTField0 xmlns="4873beb7-5857-4685-be1f-d57550cc96cc">
      <Terms xmlns="http://schemas.microsoft.com/office/infopath/2007/PartnerControls"/>
    </ScenarioTagsTaxHTField0>
    <UANotes xmlns="4873beb7-5857-4685-be1f-d57550cc96cc" xsi:nil="true"/>
    <ApprovalStatus xmlns="4873beb7-5857-4685-be1f-d57550cc96cc">InProgress</ApprovalStatus>
    <BlockPublish xmlns="4873beb7-5857-4685-be1f-d57550cc96cc">false</BlockPublish>
    <APEditor xmlns="4873beb7-5857-4685-be1f-d57550cc96cc">
      <UserInfo>
        <DisplayName/>
        <AccountId xsi:nil="true"/>
        <AccountType/>
      </UserInfo>
    </APEditor>
    <Size xmlns="4873beb7-5857-4685-be1f-d57550cc96cc">21MB</Size>
    <PublishStatusLookup xmlns="4873beb7-5857-4685-be1f-d57550cc96cc">1234530</PublishStatusLookup>
    <ClipArtFilename xmlns="4873beb7-5857-4685-be1f-d57550cc96cc" xsi:nil="true"/>
    <AcquiredFrom xmlns="4873beb7-5857-4685-be1f-d57550cc96cc">Internal MS</AcquiredFrom>
    <FriendlyTitle xmlns="4873beb7-5857-4685-be1f-d57550cc96cc" xsi:nil="true"/>
    <DSATActionTaken xmlns="4873beb7-5857-4685-be1f-d57550cc96cc" xsi:nil="true"/>
    <ApprovalLog xmlns="4873beb7-5857-4685-be1f-d57550cc96cc" xsi:nil="true"/>
    <AssetType xmlns="4873beb7-5857-4685-be1f-d57550cc96cc">NA</AssetType>
    <HandoffToMSDN xmlns="4873beb7-5857-4685-be1f-d57550cc96cc" xsi:nil="true"/>
    <CategoryTagsTaxHTField11 xmlns="4873beb7-5857-4685-be1f-d57550cc96cc">
      <Terms xmlns="http://schemas.microsoft.com/office/infopath/2007/PartnerControls"/>
    </CategoryTagsTaxHTField11>
    <AppVerPrimary xmlns="4873beb7-5857-4685-be1f-d57550cc96cc" xsi:nil="true"/>
    <AuthorGroup xmlns="4873beb7-5857-4685-be1f-d57550cc96cc" xsi:nil="true"/>
    <LastPublishResultLookup xmlns="4873beb7-5857-4685-be1f-d57550cc96cc" xsi:nil="true"/>
    <ModificationsAwaitingManualResolutionLookup xmlns="4873beb7-5857-4685-be1f-d57550cc96cc" xsi:nil="true"/>
    <VoteCount xmlns="4873beb7-5857-4685-be1f-d57550cc96cc" xsi:nil="true"/>
    <FeedAppVer xmlns="4873beb7-5857-4685-be1f-d57550cc96cc"/>
    <LastHandOff xmlns="4873beb7-5857-4685-be1f-d57550cc96cc" xsi:nil="true"/>
  </documentManagement>
</p:properties>
</file>

<file path=customXml/item4.xml>��< ? x m l   v e r s i o n = " 1 . 0 "   e n c o d i n g = " u t f - 1 6 " ? > < C a p t i o n I t e m s L i s t   x m l n s : x s i = " h t t p : / / w w w . w 3 . o r g / 2 0 0 1 / X M L S c h e m a - i n s t a n c e "   x m l n s : x s d = " h t t p : / / w w w . w 3 . o r g / 2 0 0 1 / X M L S c h e m a " > < I d > 3 7 2 4 0 2 1 1 - 0 6 4 8 - 4 b 0 7 - 9 6 0 c - 5 7 c b 8 a 3 7 a d e 3 < / I d > < C a p t i o n I t e m s > < C a p t i o n I t e m > < I n t e r n a l I d > 4 3 c 3 2 c 9 b - b 6 7 5 - 4 2 6 2 - 8 1 0 1 - 4 3 4 1 c f 1 2 6 4 5 0 < / I n t e r n a l I d > < N a m e > w d _ c r e a t e v i s c o m p _ s e c t i o n 1 _ t e x t e f f e c t s _ v i d e o _ V F 1 0 1 8 8 8 9 6 9 �s(W _�YSO��W o r d 0 0 : 0 0 : 0 1 . 0 - 0 0 : 0 0 : 0 9 . 2 < / N a m e > < T e x t >   �s(W _�YSO��  W o r d   2 0 1 0    g	g���v  �e�R��KN N��X:_�e,gHe�g0< / T e x t > < B o o k M a r k E n t r y N a m e > w d _ c r e a t e v i s c o m p _ s e c t i o n 1 _ t e x t e f f e c t s _ v i d e o _ V F 1 0 1 8 8 8 9 6 9 0 0 : 0 0 : 0 1 . 0 < / B o o k M a r k E n t r y N a m e > < B o o k M a r k E x i t N a m e > w d _ c r e a t e v i s c o m p _ s e c t i o n 1 _ t e x t e f f e c t s _ v i d e o _ V F 1 0 1 8 8 8 9 6 9 0 0 : 0 0 : 0 9 . 2 < / B o o k M a r k E x i t N a m e > < B o o k M a r k E n t r y P o s i t i o n > 1 0 3 3 < / B o o k M a r k E n t r y P o s i t i o n > < B o o k M a r k E x i t P o s i t i o n > 9 2 0 0 < / 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 b a e 6 e 0 2 e - 9 7 e 8 - 4 c 3 b - 8 4 1 a - d 7 2 6 6 b 2 8 e e e 6 < / I n t e r n a l I d > < N a m e > w d _ c r e a t e v i s c o m p _ s e c t i o n 1 _ t e x t e f f e c t s _ v i d e o _ V F 1 0 1 8 8 8 9 6 9 O(u�e,gHe�g�e��S�N�[�e,g�^(uNT�v����He�g�R\O��]�v��]He�g�0 0 : 0 0 : 0 9 . 3 - 0 0 : 0 0 : 1 6 . 5 < / N a m e > < T e x t >   O(u�e,gHe�g�e��S�N�[�e,g�^(uNT�v����He�g�  R\O��]�v��]He�g�< / T e x t > < B o o k M a r k E n t r y N a m e > w d _ c r e a t e v i s c o m p _ s e c t i o n 1 _ t e x t e f f e c t s _ v i d e o _ V F 1 0 1 8 8 8 9 6 9 0 0 : 0 0 : 0 9 . 3 < / B o o k M a r k E n t r y N a m e > < B o o k M a r k E x i t N a m e > w d _ c r e a t e v i s c o m p _ s e c t i o n 1 _ t e x t e f f e c t s _ v i d e o _ V F 1 0 1 8 8 8 9 6 9 0 0 : 0 0 : 1 6 . 5 < / B o o k M a r k E x i t N a m e > < B o o k M a r k E n t r y P o s i t i o n > 9 3 0 0 < / B o o k M a r k E n t r y P o s i t i o n > < B o o k M a r k E x i t P o s i t i o n > 1 6 5 3 3 < / 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 d 7 b 2 b 6 1 b - 8 b 1 d - 4 5 9 8 - a 2 4 9 - 0 6 c e c 9 b b 4 6 6 1 < / I n t e r n a l I d > < N a m e > w d _ c r e a t e v i s c o m p _ s e c t i o n 1 _ t e x t e f f e c t s _ v i d e o _ V F 1 0 1 8 8 8 9 6 9 1\�P�^(u�R�|bNR�~ N7h�{US00 0 : 0 0 : 1 6 . 6 - 0 0 : 0 0 : 2 3 . 5 < / N a m e > < T e x t >   1\�P�^(u�R�|bNR�~ N7h�{US0< / T e x t > < B o o k M a r k E n t r y N a m e > w d _ c r e a t e v i s c o m p _ s e c t i o n 1 _ t e x t e f f e c t s _ v i d e o _ V F 1 0 1 8 8 8 9 6 9 0 0 : 0 0 : 1 6 . 6 < / B o o k M a r k E n t r y N a m e > < B o o k M a r k E x i t N a m e > w d _ c r e a t e v i s c o m p _ s e c t i o n 1 _ t e x t e f f e c t s _ v i d e o _ V F 1 0 1 8 8 8 9 6 9 0 0 : 0 0 : 2 3 . 5 < / B o o k M a r k E x i t N a m e > < B o o k M a r k E n t r y P o s i t i o n > 1 6 6 3 3 < / B o o k M a r k E n t r y P o s i t i o n > < B o o k M a r k E x i t P o s i t i o n > 2 3 5 3 3 < / 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 1 6 9 a 3 0 c 1 - 1 e 9 b - 4 3 5 d - 9 3 b 3 - 9 3 f 2 2 8 a 7 4 0 e e < / I n t e r n a l I d > < N a m e > w d _ c r e a t e v i s c o m p _ s e c t i o n 1 _ t e x t e f f e c t s _ v i d e o _ V F 1 0 1 8 8 8 9 6 9 ��HQ�z�Q>f:y ����X:_�e,gHe�g�v�e,g00 0 : 0 0 : 2 3 . 6 - 0 0 : 0 0 : 2 7 . 2 < / N a m e > < T e x t >   ��HQ�z�Q>f:y ����X:_�e,gHe�g�v�e,g0< / T e x t > < B o o k M a r k E n t r y N a m e > w d _ c r e a t e v i s c o m p _ s e c t i o n 1 _ t e x t e f f e c t s _ v i d e o _ V F 1 0 1 8 8 8 9 6 9 0 0 : 0 0 : 2 3 . 6 < / B o o k M a r k E n t r y N a m e > < B o o k M a r k E x i t N a m e > w d _ c r e a t e v i s c o m p _ s e c t i o n 1 _ t e x t e f f e c t s _ v i d e o _ V F 1 0 1 8 8 8 9 6 9 0 0 : 0 0 : 2 7 . 2 < / B o o k M a r k E x i t N a m e > < B o o k M a r k E n t r y P o s i t i o n > 2 3 6 3 3 < / B o o k M a r k E n t r y P o s i t i o n > < B o o k M a r k E x i t P o s i t i o n > 2 7 2 3 3 < / 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 f 1 a 8 6 5 3 4 - 1 9 3 e - 4 5 c 3 - a 1 a 2 - 4 1 b b e 9 8 d d 7 a 0 < / I n t e r n a l I d > < N a m e > w d _ c r e a t e v i s c o m p _ s e c t i o n 1 _ t e x t e f f e c t s _ v i d e o _ V F 1 0 1 8 8 8 9 6 9 �e,gHe�g�S�N�^(u0R�ech-N�v�NUO�e,g��O�Yُ�N�N�~'`�e,g00 0 : 0 0 : 2 7 . 3 - 0 0 : 0 0 : 3 3 . 1 < / N a m e > < T e x t >   �e,gHe�g�S�N�^(u0R�ech-N�v�NUO�e,g�  �O�Yُ�N�N�~'`�e,g0< / T e x t > < B o o k M a r k E n t r y N a m e > w d _ c r e a t e v i s c o m p _ s e c t i o n 1 _ t e x t e f f e c t s _ v i d e o _ V F 1 0 1 8 8 8 9 6 9 0 0 : 0 0 : 2 7 . 3 < / B o o k M a r k E n t r y N a m e > < B o o k M a r k E x i t N a m e > w d _ c r e a t e v i s c o m p _ s e c t i o n 1 _ t e x t e f f e c t s _ v i d e o _ V F 1 0 1 8 8 8 9 6 9 0 0 : 0 0 : 3 3 . 1 < / B o o k M a r k E x i t N a m e > < B o o k M a r k E n t r y P o s i t i o n > 2 7 3 3 3 < / B o o k M a r k E n t r y P o s i t i o n > < B o o k M a r k E x i t P o s i t i o n > 3 3 1 3 3 < / 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 e f 0 3 c 2 c a - d a b f - 4 c 3 c - 9 1 4 c - 1 1 b f b 4 6 4 0 f b 2 < / I n t e r n a l I d > < N a m e > w d _ c r e a t e v i s c o m p _ s e c t i o n 1 _ t e x t e f f e c t s _ v i d e o _ V F 1 0 1 8 8 8 9 6 9 NǏ�b�S�`�X:_h�� gbL�Xd�� �v�e,gHe�g��Vdkb�S�z�Q>f:yُ*Nh��00 0 : 0 0 : 3 3 . 2 - 0 0 : 0 0 : 4 0 . 8 < / N a m e > < T e x t >   NǏ�b�S�`�X:_h�� gbL�Xd�� �v�e,gHe�g�  �Vdkb�S�z�Q>f:yُ*Nh��0< / T e x t > < B o o k M a r k E n t r y N a m e > w d _ c r e a t e v i s c o m p _ s e c t i o n 1 _ t e x t e f f e c t s _ v i d e o _ V F 1 0 1 8 8 8 9 6 9 0 0 : 0 0 : 3 3 . 2 < / B o o k M a r k E n t r y N a m e > < B o o k M a r k E x i t N a m e > w d _ c r e a t e v i s c o m p _ s e c t i o n 1 _ t e x t e f f e c t s _ v i d e o _ V F 1 0 1 8 8 8 9 6 9 0 0 : 0 0 : 4 0 . 8 < / B o o k M a r k E x i t N a m e > < B o o k M a r k E n t r y P o s i t i o n > 3 3 2 3 3 < / B o o k M a r k E n t r y P o s i t i o n > < B o o k M a r k E x i t P o s i t i o n > 4 0 8 3 3 < / 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 a 2 b 2 e 0 4 9 - 8 e 6 b - 4 1 9 2 - 8 4 d d - 4 a c 3 c d d 4 c 8 6 8 < / I n t e r n a l I d > < N a m e > w d _ c r e a t e v i s c o m p _ s e c t i o n 1 _ t e x t e f f e c t s _ v i d e o _ V F 1 0 1 8 8 8 9 6 9 �cNeg�l�0R  _�Y 	�y�aS�6qT(W W[SO �~-NUS�Q �e,gHe�g 	c���0 0 : 0 0 : 4 0 . 9 - 0 0 : 0 0 : 5 3 . 7 < / N a m e > < T e x t >   �cNeg�l�0R  _�Y 	�y�aS�6qT(W   W[SO �~-NUS�Q �e,gHe�g 	c���< / T e x t > < B o o k M a r k E n t r y N a m e > w d _ c r e a t e v i s c o m p _ s e c t i o n 1 _ t e x t e f f e c t s _ v i d e o _ V F 1 0 1 8 8 8 9 6 9 0 0 : 0 0 : 4 0 . 9 < / B o o k M a r k E n t r y N a m e > < B o o k M a r k E x i t N a m e > w d _ c r e a t e v i s c o m p _ s e c t i o n 1 _ t e x t e f f e c t s _ v i d e o _ V F 1 0 1 8 8 8 9 6 9 0 0 : 0 0 : 5 3 . 7 < / B o o k M a r k E x i t N a m e > < B o o k M a r k E n t r y P o s i t i o n > 4 0 9 3 3 < / B o o k M a r k E n t r y P o s i t i o n > < B o o k M a r k E x i t P o s i t i o n > 5 3 7 3 3 < / 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 4 5 6 2 1 c 9 3 - 9 a 8 7 - 4 0 c b - b f 9 c - c 3 c e f 8 b 0 f 9 8 3 < / I n t e r n a l I d > < N a m e > w d _ c r e a t e v i s c o m p _ s e c t i o n 1 _ t e x t e f f e c t s _ v i d e o _ V F 1 0 1 8 8 8 9 6 9 �gw@b	g�S(u�N�z�Q�e,g>f:yHe�g�v	�y�00 0 : 0 0 : 5 3 . 8 - 0 0 : 0 0 : 5 8 . 2 < / N a m e > < T e x t >   �gw@b	g�S(u�N�z�Q�e,g>f:yHe�g�v	�y�0< / T e x t > < B o o k M a r k E n t r y N a m e > w d _ c r e a t e v i s c o m p _ s e c t i o n 1 _ t e x t e f f e c t s _ v i d e o _ V F 1 0 1 8 8 8 9 6 9 0 0 : 0 0 : 5 3 . 8 < / B o o k M a r k E n t r y N a m e > < B o o k M a r k E x i t N a m e > w d _ c r e a t e v i s c o m p _ s e c t i o n 1 _ t e x t e f f e c t s _ v i d e o _ V F 1 0 1 8 8 8 9 6 9 0 0 : 0 0 : 5 8 . 2 < / B o o k M a r k E x i t N a m e > < B o o k M a r k E n t r y P o s i t i o n > 5 3 8 3 3 < / B o o k M a r k E n t r y P o s i t i o n > < B o o k M a r k E x i t P o s i t i o n > 5 8 2 3 3 < / 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 9 4 6 3 7 b 2 8 - 7 a a 4 - 4 d 6 2 - 9 7 1 8 - 3 a c e b 5 6 e f 6 d 1 < / I n t e r n a l I d > < N a m e > w d _ c r e a t e v i s c o m p _ s e c t i o n 1 _ t e x t e f f e c t s _ v i d e o _ V F 1 0 1 8 8 8 9 6 9 �zsS>f:yNT7h_�T��r�	�y��v^N؏�S�N�[�e��ȉ00 0 : 0 0 : 5 8 . 3 - 0 0 : 0 1 : 0 6 . 5 < / N a m e > < T e x t >   �zsS>f:yNT7h_�T��r�	�y��  v^N؏�S�N�[�e��ȉ0< / T e x t > < B o o k M a r k E n t r y N a m e > w d _ c r e a t e v i s c o m p _ s e c t i o n 1 _ t e x t e f f e c t s _ v i d e o _ V F 1 0 1 8 8 8 9 6 9 0 0 : 0 0 : 5 8 . 3 < / B o o k M a r k E n t r y N a m e > < B o o k M a r k E x i t N a m e > w d _ c r e a t e v i s c o m p _ s e c t i o n 1 _ t e x t e f f e c t s _ v i d e o _ V F 1 0 1 8 8 8 9 6 9 0 0 : 0 1 : 0 6 . 5 < / B o o k M a r k E x i t N a m e > < B o o k M a r k E n t r y P o s i t i o n > 5 8 3 3 3 < / B o o k M a r k E n t r y P o s i t i o n > < B o o k M a r k E x i t P o s i t i o n > 6 6 5 6 7 < / 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 3 c 3 f a b 0 e - 2 c d 8 - 4 7 0 a - 8 6 3 1 - a 8 f 0 1 2 b f 8 8 3 d < / I n t e r n a l I d > < N a m e > w d _ c r e a t e v i s c o m p _ s e c t i o n 1 _ t e x t e f f e c t s _ v i d e o _ V F 1 0 1 8 8 8 9 6 9 \ �h�`\P(W	�y�
N�e�N ����[E��^(u	�y��sS�S�gw>f:yHe�g00 0 : 0 1 : 0 6 . 6 - 0 0 : 0 1 : 1 5 . 8 < / N a m e > < T e x t >   \ �h�`\P(W	�y�
N�e�N ���  �[E��^(u	�y��sS�S�gw>f:yHe�g0< / T e x t > < B o o k M a r k E n t r y N a m e > w d _ c r e a t e v i s c o m p _ s e c t i o n 1 _ t e x t e f f e c t s _ v i d e o _ V F 1 0 1 8 8 8 9 6 9 0 0 : 0 1 : 0 6 . 6 < / B o o k M a r k E n t r y N a m e > < B o o k M a r k E x i t N a m e > w d _ c r e a t e v i s c o m p _ s e c t i o n 1 _ t e x t e f f e c t s _ v i d e o _ V F 1 0 1 8 8 8 9 6 9 0 0 : 0 1 : 1 5 . 8 < / B o o k M a r k E x i t N a m e > < B o o k M a r k E n t r y P o s i t i o n > 6 6 6 6 7 < / B o o k M a r k E n t r y P o s i t i o n > < B o o k M a r k E x i t P o s i t i o n > 7 5 8 6 7 < / 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 c 1 7 c 1 3 b b - 2 6 2 c - 4 4 c b - 8 5 4 3 - 5 c d 6 9 1 3 f e c f 7 < / I n t e r n a l I d > < N a m e > w d _ c r e a t e v i s c o m p _ s e c t i o n 1 _ t e x t e f f e c t s _ v i d e o _ V F 1 0 1 8 8 8 9 6 9 b^�8^�U"kُ�yppr�0�[w
N�S���vv^NNN��VdkbSb�{US�Q	��bُ Ny�00 0 : 0 1 : 1 5 . 9 - 0 0 : 0 1 : 3 1 . 5 < / N a m e > < T e x t >   b^�8^�U"kُ�yppr�0�[w
N�S���vv^NNN�  �VdkbSb�{US�Q	��bُ Ny�0< / T e x t > < B o o k M a r k E n t r y N a m e > w d _ c r e a t e v i s c o m p _ s e c t i o n 1 _ t e x t e f f e c t s _ v i d e o _ V F 1 0 1 8 8 8 9 6 9 0 0 : 0 1 : 1 5 . 9 < / B o o k M a r k E n t r y N a m e > < B o o k M a r k E x i t N a m e > w d _ c r e a t e v i s c o m p _ s e c t i o n 1 _ t e x t e f f e c t s _ v i d e o _ V F 1 0 1 8 8 8 9 6 9 0 0 : 0 1 : 3 1 . 5 < / B o o k M a r k E x i t N a m e > < B o o k M a r k E n t r y P o s i t i o n > 7 5 9 6 7 < / B o o k M a r k E n t r y P o s i t i o n > < B o o k M a r k E x i t P o s i t i o n > 9 1 5 3 3 < / 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 d 5 1 a b d 0 8 - 6 c 9 3 - 4 9 2 0 - 8 0 6 0 - 7 b 6 9 3 6 7 1 a 4 3 d < / I n t e r n a l I d > < N a m e > w d _ c r e a t e v i s c o m p _ s e c t i o n 1 _ t e x t e f f e c t s _ v i d e o _ V F 1 0 1 8 8 8 9 6 9 �s(W�gw n��^ 	�y��c�O�v�Q�[00 0 : 0 1 : 3 1 . 6 - 0 0 : 0 1 : 4 0 . 8 < / N a m e > < T e x t >   �s(W�gw n��^ 	�y��c�O�v�Q�[0< / T e x t > < B o o k M a r k E n t r y N a m e > w d _ c r e a t e v i s c o m p _ s e c t i o n 1 _ t e x t e f f e c t s _ v i d e o _ V F 1 0 1 8 8 8 9 6 9 0 0 : 0 1 : 3 1 . 6 < / B o o k M a r k E n t r y N a m e > < B o o k M a r k E x i t N a m e > w d _ c r e a t e v i s c o m p _ s e c t i o n 1 _ t e x t e f f e c t s _ v i d e o _ V F 1 0 1 8 8 8 9 6 9 0 0 : 0 1 : 4 0 . 8 < / B o o k M a r k E x i t N a m e > < B o o k M a r k E n t r y P o s i t i o n > 9 1 6 3 3 < / B o o k M a r k E n t r y P o s i t i o n > < B o o k M a r k E x i t P o s i t i o n > 1 0 0 8 6 7 < / 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 7 c 5 8 7 9 1 b - 5 2 f 2 - 4 b c d - a e 7 4 - 4 9 5 c 1 3 6 9 0 b d 0 < / I n t e r n a l I d > < N a m e > w d _ c r e a t e v i s c o m p _ s e c t i o n 1 _ t e x t e f f e c t s _ v i d e o _ V F 1 0 1 8 8 8 9 6 9 b�S�N	��bY�yNT��r�\O:N�e,g�vn��^00 0 : 0 1 : 4 0 . 9 - 0 0 : 0 1 : 5 2 . 5 < / N a m e > < T e x t >   b�S�N	��bY�yNT��r�\O:N�e,g�vn��^0< / T e x t > < B o o k M a r k E n t r y N a m e > w d _ c r e a t e v i s c o m p _ s e c t i o n 1 _ t e x t e f f e c t s _ v i d e o _ V F 1 0 1 8 8 8 9 6 9 0 0 : 0 1 : 4 0 . 9 < / B o o k M a r k E n t r y N a m e > < B o o k M a r k E x i t N a m e > w d _ c r e a t e v i s c o m p _ s e c t i o n 1 _ t e x t e f f e c t s _ v i d e o _ V F 1 0 1 8 8 8 9 6 9 0 0 : 0 1 : 5 2 . 5 < / B o o k M a r k E x i t N a m e > < B o o k M a r k E n t r y P o s i t i o n > 1 0 0 9 6 7 < / B o o k M a r k E n t r y P o s i t i o n > < B o o k M a r k E x i t P o s i t i o n > 1 1 2 5 0 0 < / 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 9 1 5 f b 4 8 4 - 6 5 4 d - 4 b b e - 9 e 8 b - d c d 4 b 5 5 d 2 b 2 9 < / I n t e r n a l I d > < N a m e > w d _ c r e a t e v i s c o m p _ s e c t i o n 1 _ t e x t e f f e c t s _ v i d e o _ V F 1 0 1 8 8 8 9 6 9 *Y}Y�N�b^�8^�U"kُ�y�~r�n��^�0 0 : 0 1 : 5 2 . 6 - 0 0 : 0 1 : 5 6 . 3 < / N a m e > < T e x t >   *Y}Y�N�b^�8^�U"kُ�y�~r�n��^�< / T e x t > < B o o k M a r k E n t r y N a m e > w d _ c r e a t e v i s c o m p _ s e c t i o n 1 _ t e x t e f f e c t s _ v i d e o _ V F 1 0 1 8 8 8 9 6 9 0 0 : 0 1 : 5 2 . 6 < / B o o k M a r k E n t r y N a m e > < B o o k M a r k E x i t N a m e > w d _ c r e a t e v i s c o m p _ s e c t i o n 1 _ t e x t e f f e c t s _ v i d e o _ V F 1 0 1 8 8 8 9 6 9 0 0 : 0 1 : 5 6 . 3 < / B o o k M a r k E x i t N a m e > < B o o k M a r k E n t r y P o s i t i o n > 1 1 2 6 0 0 < / B o o k M a r k E n t r y P o s i t i o n > < B o o k M a r k E x i t P o s i t i o n > 1 1 6 3 3 3 < / 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 4 1 9 b 7 c b 9 - 4 f 9 7 - 4 4 4 f - a 9 8 f - 4 5 d 2 d 4 f 4 c a 4 b < / I n t e r n a l I d > < N a m e > w d _ c r e a t e v i s c o m p _ s e c t i o n 1 _ t e x t e f f e c t s _ v i d e o _ V F 1 0 1 8 8 8 9 6 9 ُ���e,g�f�R���v��VdkbSb�{	��bُ*N��r�00 0 : 0 1 : 5 6 . 4 - 0 0 : 0 2 : 0 4 . 5 < / N a m e > < T e x t >   ُ���e,g�f�R���v��VdkbSb�{	��bُ*N��r�0< / T e x t > < B o o k M a r k E n t r y N a m e > w d _ c r e a t e v i s c o m p _ s e c t i o n 1 _ t e x t e f f e c t s _ v i d e o _ V F 1 0 1 8 8 8 9 6 9 0 0 : 0 1 : 5 6 . 4 < / B o o k M a r k E n t r y N a m e > < B o o k M a r k E x i t N a m e > w d _ c r e a t e v i s c o m p _ s e c t i o n 1 _ t e x t e f f e c t s _ v i d e o _ V F 1 0 1 8 8 8 9 6 9 0 0 : 0 2 : 0 4 . 5 < / B o o k M a r k E x i t N a m e > < B o o k M a r k E n t r y P o s i t i o n > 1 1 6 4 3 3 < / B o o k M a r k E n t r y P o s i t i o n > < B o o k M a r k E x i t P o s i t i o n > 1 2 4 5 0 0 < / 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 0 2 8 9 b f 4 7 - 4 b d e - 4 b 4 0 - 8 f 0 3 - b 2 9 8 c 5 8 e 3 5 9 6 < / I n t e r n a l I d > < N a m e > w d _ c r e a t e v i s c o m p _ s e c t i o n 1 _ t e x t e f f e c t s _ v i d e o _ V F 1 0 1 8 8 8 9 6 9 ؏	gvQ�N�T�NHe�g�S(u�0 0 : 0 2 : 0 4 . 6 - 0 0 : 0 2 : 1 1 . 0 < / N a m e > < T e x t >   ؏	gvQ�N�T�NHe�g�S(u�< / T e x t > < B o o k M a r k E n t r y N a m e > w d _ c r e a t e v i s c o m p _ s e c t i o n 1 _ t e x t e f f e c t s _ v i d e o _ V F 1 0 1 8 8 8 9 6 9 0 0 : 0 2 : 0 4 . 6 < / B o o k M a r k E n t r y N a m e > < B o o k M a r k E x i t N a m e > w d _ c r e a t e v i s c o m p _ s e c t i o n 1 _ t e x t e f f e c t s _ v i d e o _ V F 1 0 1 8 8 8 9 6 9 0 0 : 0 2 : 1 1 . 0 < / B o o k M a r k E x i t N a m e > < B o o k M a r k E n t r y P o s i t i o n > 1 2 4 6 0 0 < / B o o k M a r k E n t r y P o s i t i o n > < B o o k M a r k E x i t P o s i t i o n > 1 3 1 0 6 7 < / 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 a 4 7 0 9 e 6 e - 9 8 4 a - 4 a c e - 9 4 3 9 - a 4 4 f 7 6 9 e 7 0 4 7 < / I n t e r n a l I d > < N a m e > w d _ c r e a t e v i s c o m p _ s e c t i o n 1 _ t e x t e f f e c t s _ v i d e o _ V F 1 0 1 8 8 8 9 6 9  4�q_ �Nb�	g Y� �T �Q� He�g�0 0 : 0 2 : 1 1 . 1 - 0 0 : 0 2 : 1 9 . 9 < / N a m e > < T e x t >    4�q_ �Nb�	g Y� �T �Q� He�g�< / T e x t > < B o o k M a r k E n t r y N a m e > w d _ c r e a t e v i s c o m p _ s e c t i o n 1 _ t e x t e f f e c t s _ v i d e o _ V F 1 0 1 8 8 8 9 6 9 0 0 : 0 2 : 1 1 . 1 < / B o o k M a r k E n t r y N a m e > < B o o k M a r k E x i t N a m e > w d _ c r e a t e v i s c o m p _ s e c t i o n 1 _ t e x t e f f e c t s _ v i d e o _ V F 1 0 1 8 8 8 9 6 9 0 0 : 0 2 : 1 9 . 9 < / B o o k M a r k E x i t N a m e > < B o o k M a r k E n t r y P o s i t i o n > 1 3 1 1 6 7 < / B o o k M a r k E n t r y P o s i t i o n > < B o o k M a r k E x i t P o s i t i o n > 1 3 9 9 3 3 < / 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 9 4 5 0 7 0 3 3 - 8 5 2 0 - 4 f 6 6 - a 6 5 8 - b 7 e 8 4 a f 1 8 4 6 d < / I n t e r n a l I d > < N a m e > w d _ c r e a t e v i s c o m p _ s e c t i o n 1 _ t e x t e f f e c t s _ v i d e o _ V F 1 0 1 8 8 8 9 6 9 ؏	g  f�P He�g00 0 : 0 2 : 2 0 . 0 - 0 0 : 0 2 : 3 0 . 3 < / N a m e > < T e x t >   ؏	g  f�P He�g0< / T e x t > < B o o k M a r k E n t r y N a m e > w d _ c r e a t e v i s c o m p _ s e c t i o n 1 _ t e x t e f f e c t s _ v i d e o _ V F 1 0 1 8 8 8 9 6 9 0 0 : 0 2 : 2 0 . 0 < / B o o k M a r k E n t r y N a m e > < B o o k M a r k E x i t N a m e > w d _ c r e a t e v i s c o m p _ s e c t i o n 1 _ t e x t e f f e c t s _ v i d e o _ V F 1 0 1 8 8 8 9 6 9 0 0 : 0 2 : 3 0 . 3 < / B o o k M a r k E x i t N a m e > < B o o k M a r k E n t r y P o s i t i o n > 1 4 0 0 3 3 < / B o o k M a r k E n t r y P o s i t i o n > < B o o k M a r k E x i t P o s i t i o n > 1 5 0 3 6 7 < / 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 e 7 9 a a e 0 9 - 4 4 f 3 - 4 5 7 0 - a 6 f 0 - 3 d 9 a 7 e 9 b c 9 5 7 < / I n t e r n a l I d > < N a m e > w d _ c r e a t e v i s c o m p _ s e c t i o n 1 _ t e x t e f f e c t s _ v i d e o _ V F 1 0 1 8 8 8 9 6 9 *Y}Y�N�b�U"kُ*N '}�[ f�P��c� �bSb�{	��bُ*NHe�g00 0 : 0 2 : 3 0 . 4 - 0 0 : 0 2 : 4 2 . 0 < / N a m e > < T e x t >   *Y}Y�N�b�U"kُ*N '}�[ f�P��c� �bSb�{	��bُ*NHe�g0< / T e x t > < B o o k M a r k E n t r y N a m e > w d _ c r e a t e v i s c o m p _ s e c t i o n 1 _ t e x t e f f e c t s _ v i d e o _ V F 1 0 1 8 8 8 9 6 9 0 0 : 0 2 : 3 0 . 4 < / B o o k M a r k E n t r y N a m e > < B o o k M a r k E x i t N a m e > w d _ c r e a t e v i s c o m p _ s e c t i o n 1 _ t e x t e f f e c t s _ v i d e o _ V F 1 0 1 8 8 8 9 6 9 0 0 : 0 2 : 4 2 . 0 < / B o o k M a r k E x i t N a m e > < B o o k M a r k E n t r y P o s i t i o n > 1 5 0 4 6 7 < / B o o k M a r k E n t r y P o s i t i o n > < B o o k M a r k E x i t P o s i t i o n > 1 6 2 0 6 7 < / 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 3 9 7 b d e f a - 4 4 8 5 - 4 0 3 d - 8 2 b 7 - 3 0 b 4 4 7 b b 2 1 c 4 < / I n t e r n a l I d > < N a m e > w d _ c r e a t e v i s c o m p _ s e c t i o n 1 _ t e x t e f f e c t s _ v i d e o _ V F 1 0 1 8 8 8 9 6 9 �cNegww �SIQ 00 0 : 0 2 : 4 2 . 1 - 0 0 : 0 2 : 4 9 . 3 < / N a m e > < T e x t >   �cNegww �SIQ 0< / T e x t > < B o o k M a r k E n t r y N a m e > w d _ c r e a t e v i s c o m p _ s e c t i o n 1 _ t e x t e f f e c t s _ v i d e o _ V F 1 0 1 8 8 8 9 6 9 0 0 : 0 2 : 4 2 . 1 < / B o o k M a r k E n t r y N a m e > < B o o k M a r k E x i t N a m e > w d _ c r e a t e v i s c o m p _ s e c t i o n 1 _ t e x t e f f e c t s _ v i d e o _ V F 1 0 1 8 8 8 9 6 9 0 0 : 0 2 : 4 9 . 3 < / B o o k M a r k E x i t N a m e > < B o o k M a r k E n t r y P o s i t i o n > 1 6 2 1 6 7 < / B o o k M a r k E n t r y P o s i t i o n > < B o o k M a r k E x i t P o s i t i o n > 1 6 9 3 0 0 < / 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 b e 0 6 9 7 2 1 - 0 e 3 d - 4 f 6 a - 9 9 e 4 - 8 8 8 4 0 6 4 c 8 6 e 2 < / I n t e r n a l I d > < N a m e > w d _ c r e a t e v i s c o m p _ s e c t i o n 1 _ t e x t e f f e c t s _ v i d e o _ V F 1 0 1 8 8 8 9 6 9  �SIQ �SO�Nu�T�NHe�g�0 0 : 0 2 : 4 9 . 4 - 0 0 : 0 2 : 5 2 . 7 < / N a m e > < T e x t >    �SIQ �SO�Nu�T�NHe�g�< / T e x t > < B o o k M a r k E n t r y N a m e > w d _ c r e a t e v i s c o m p _ s e c t i o n 1 _ t e x t e f f e c t s _ v i d e o _ V F 1 0 1 8 8 8 9 6 9 0 0 : 0 2 : 4 9 . 4 < / B o o k M a r k E n t r y N a m e > < B o o k M a r k E x i t N a m e > w d _ c r e a t e v i s c o m p _ s e c t i o n 1 _ t e x t e f f e c t s _ v i d e o _ V F 1 0 1 8 8 8 9 6 9 0 0 : 0 2 : 5 2 . 7 < / B o o k M a r k E x i t N a m e > < B o o k M a r k E n t r y P o s i t i o n > 1 6 9 4 0 0 < / B o o k M a r k E n t r y P o s i t i o n > < B o o k M a r k E x i t P o s i t i o n > 1 7 2 7 0 0 < / 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 7 9 5 0 6 3 a 2 - d b 2 4 - 4 3 f d - a e f 4 - a f d 2 4 a e 8 1 1 c 2 < / I n t e r n a l I d > < N a m e > w d _ c r e a t e v i s c o m p _ s e c t i o n 1 _ t e x t e f f e c t s _ v i d e o _ V F 1 0 1 8 8 8 9 6 9 �T�*Yo�N�N�0 0 : 0 2 : 5 2 . 8 - 0 0 : 0 2 : 5 4 . 5 < / N a m e > < T e x t >   �T�*Yo�N�N�< / T e x t > < B o o k M a r k E n t r y N a m e > w d _ c r e a t e v i s c o m p _ s e c t i o n 1 _ t e x t e f f e c t s _ v i d e o _ V F 1 0 1 8 8 8 9 6 9 0 0 : 0 2 : 5 2 . 8 < / B o o k M a r k E n t r y N a m e > < B o o k M a r k E x i t N a m e > w d _ c r e a t e v i s c o m p _ s e c t i o n 1 _ t e x t e f f e c t s _ v i d e o _ V F 1 0 1 8 8 8 9 6 9 0 0 : 0 2 : 5 4 . 5 < / B o o k M a r k E x i t N a m e > < B o o k M a r k E n t r y P o s i t i o n > 1 7 2 8 0 0 < / B o o k M a r k E n t r y P o s i t i o n > < B o o k M a r k E x i t P o s i t i o n > 1 7 4 5 0 0 < / 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 e 7 e 9 8 b 0 4 - 4 e 1 f - 4 f 1 3 - 8 0 6 f - 2 d 1 c 8 9 0 4 b 9 7 5 < / I n t e r n a l I d > < N a m e > w d _ c r e a t e v i s c o m p _ s e c t i o n 1 _ t e x t e f f e c t s _ v i d e o _ V F 1 0 1 8 8 8 9 6 9 �U�b�U"kُ�yёr�Y00 0 : 0 2 : 5 4 . 6 - 0 0 : 0 2 : 5 7 . 7 < / N a m e > < T e x t >   �U�b�U"kُ�yёr�Y0< / T e x t > < B o o k M a r k E n t r y N a m e > w d _ c r e a t e v i s c o m p _ s e c t i o n 1 _ t e x t e f f e c t s _ v i d e o _ V F 1 0 1 8 8 8 9 6 9 0 0 : 0 2 : 5 4 . 6 < / B o o k M a r k E n t r y N a m e > < B o o k M a r k E x i t N a m e > w d _ c r e a t e v i s c o m p _ s e c t i o n 1 _ t e x t e f f e c t s _ v i d e o _ V F 1 0 1 8 8 8 9 6 9 0 0 : 0 2 : 5 7 . 7 < / B o o k M a r k E x i t N a m e > < B o o k M a r k E n t r y P o s i t i o n > 1 7 4 6 0 0 < / B o o k M a r k E n t r y P o s i t i o n > < B o o k M a r k E x i t P o s i t i o n > 1 7 7 7 6 7 < / 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 d 1 d 0 7 7 7 0 - e 3 4 e - 4 0 d f - 9 e 4 b - b c e 5 e 6 b a f d 3 8 < / I n t e r n a l I d > < N a m e > w d _ c r e a t e v i s c o m p _ s e c t i o n 1 _ t e x t e f f e c t s _ v i d e o _ V F 1 0 1 8 8 8 9 6 9 �_}Y�b^�8^�U"kُ�yёr��He�gN�00 0 : 0 2 : 5 7 . 8 - 0 0 : 0 3 : 0 4 . 0 < / N a m e > < T e x t >   �_}Y�b^�8^�U"kُ�yёr��He�gN�0< / T e x t > < B o o k M a r k E n t r y N a m e > w d _ c r e a t e v i s c o m p _ s e c t i o n 1 _ t e x t e f f e c t s _ v i d e o _ V F 1 0 1 8 8 8 9 6 9 0 0 : 0 2 : 5 7 . 8 < / B o o k M a r k E n t r y N a m e > < B o o k M a r k E x i t N a m e > w d _ c r e a t e v i s c o m p _ s e c t i o n 1 _ t e x t e f f e c t s _ v i d e o _ V F 1 0 1 8 8 8 9 6 9 0 0 : 0 3 : 0 4 . 0 < / B o o k M a r k E x i t N a m e > < B o o k M a r k E n t r y P o s i t i o n > 1 7 7 8 6 7 < / B o o k M a r k E n t r y P o s i t i o n > < B o o k M a r k E x i t P o s i t i o n > 1 8 4 0 6 7 < / 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 2 6 3 9 c 0 3 7 - 0 4 0 2 - 4 e 5 b - 9 a 2 3 - 1 c 4 d 5 e f c 5 8 9 4 < / I n t e r n a l I d > < N a m e > w d _ c r e a t e v i s c o m p _ s e c t i o n 1 _ t e x t e f f e c t s _ v i d e o _ V F 1 0 1 8 8 8 9 6 9 bSb�{	��bُ*N00 0 : 0 3 : 0 4 . 1 - 0 0 : 0 3 : 0 9 . 8 < / N a m e > < T e x t >   bSb�{	��bُ*N0< / T e x t > < B o o k M a r k E n t r y N a m e > w d _ c r e a t e v i s c o m p _ s e c t i o n 1 _ t e x t e f f e c t s _ v i d e o _ V F 1 0 1 8 8 8 9 6 9 0 0 : 0 3 : 0 4 . 1 < / B o o k M a r k E n t r y N a m e > < B o o k M a r k E x i t N a m e > w d _ c r e a t e v i s c o m p _ s e c t i o n 1 _ t e x t e f f e c t s _ v i d e o _ V F 1 0 1 8 8 8 9 6 9 0 0 : 0 3 : 0 9 . 8 < / B o o k M a r k E x i t N a m e > < B o o k M a r k E n t r y P o s i t i o n > 1 8 4 1 6 7 < / B o o k M a r k E n t r y P o s i t i o n > < B o o k M a r k E x i t P o s i t i o n > 1 8 9 8 6 7 < / 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 3 7 4 9 4 9 0 0 - 0 b d 7 - 4 e 5 d - 9 a 0 2 - d e a 3 3 1 9 a e 3 1 6 < / I n t e r n a l I d > < N a m e > w d _ c r e a t e v i s c o m p _ s e c t i o n 1 _ t e x t e f f e c t s _ v i d e o _ V F 1 0 1 8 8 8 9 6 9 b�`���f�e h�� 7h_�0 0 : 0 3 : 0 9 . 9 - 0 0 : 0 3 : 1 2 . 7 < / N a m e > < T e x t >   b�`���f�e h�� 7h_�< / T e x t > < B o o k M a r k E n t r y N a m e > w d _ c r e a t e v i s c o m p _ s e c t i o n 1 _ t e x t e f f e c t s _ v i d e o _ V F 1 0 1 8 8 8 9 6 9 0 0 : 0 3 : 0 9 . 9 < / B o o k M a r k E n t r y N a m e > < B o o k M a r k E x i t N a m e > w d _ c r e a t e v i s c o m p _ s e c t i o n 1 _ t e x t e f f e c t s _ v i d e o _ V F 1 0 1 8 8 8 9 6 9 0 0 : 0 3 : 1 2 . 7 < / B o o k M a r k E x i t N a m e > < B o o k M a r k E n t r y P o s i t i o n > 1 8 9 9 6 7 < / B o o k M a r k E n t r y P o s i t i o n > < B o o k M a r k E x i t P o s i t i o n > 1 9 2 7 3 3 < / 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 e 3 3 1 4 a a 7 - e a b 5 - 4 7 9 4 - b f a 2 - 8 a c 1 d 8 4 6 d 5 c 6 < / I n t e r n a l I d > < N a m e > w d _ c r e a t e v i s c o m p _ s e c t i o n 1 _ t e x t e f f e c t s _ v i d e o _ V F 1 0 1 8 8 8 9 6 9 sS�^(u0Rdkh���v7h_�NR�^�v�e�e,gHe�g9SM�00 0 : 0 3 : 1 2 . 8 - 0 0 : 0 3 : 1 8 . 8 < / N a m e > < T e x t >   sS�^(u0Rdkh���v7h_�  NR�^�v�e�e,gHe�g9SM�0< / T e x t > < B o o k M a r k E n t r y N a m e > w d _ c r e a t e v i s c o m p _ s e c t i o n 1 _ t e x t e f f e c t s _ v i d e o _ V F 1 0 1 8 8 8 9 6 9 0 0 : 0 3 : 1 2 . 8 < / B o o k M a r k E n t r y N a m e > < B o o k M a r k E x i t N a m e > w d _ c r e a t e v i s c o m p _ s e c t i o n 1 _ t e x t e f f e c t s _ v i d e o _ V F 1 0 1 8 8 8 9 6 9 0 0 : 0 3 : 1 8 . 8 < / B o o k M a r k E x i t N a m e > < B o o k M a r k E n t r y P o s i t i o n > 1 9 2 8 3 3 < / B o o k M a r k E n t r y P o s i t i o n > < B o o k M a r k E x i t P o s i t i o n > 1 9 8 8 3 3 < / 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 3 a 0 7 0 7 c a - 3 6 a 1 - 4 7 4 7 - 8 8 7 8 - 3 7 a 2 a e 1 7 6 e d c < / I n t e r n a l I d > < N a m e > w d _ c r e a t e v i s c o m p _ s e c t i o n 1 _ t e x t e f f e c t s _ v i d e o _ V F 1 0 1 8 8 8 9 6 9 (W 7h_ �~-N��S.�US�Q h�� 7h_�6qT	��b �f�eh���N9SM�@b	��Q�[ 00 0 : 0 3 : 1 8 . 9 - 0 0 : 0 3 : 3 1 . 2 < / N a m e > < T e x t >   (W 7h_ �~-N��S.�US�Q h�� 7h_�  6qT	��b �f�eh���N9SM�@b	��Q�[ 0< / T e x t > < B o o k M a r k E n t r y N a m e > w d _ c r e a t e v i s c o m p _ s e c t i o n 1 _ t e x t e f f e c t s _ v i d e o _ V F 1 0 1 8 8 8 9 6 9 0 0 : 0 3 : 1 8 . 9 < / B o o k M a r k E n t r y N a m e > < B o o k M a r k E x i t N a m e > w d _ c r e a t e v i s c o m p _ s e c t i o n 1 _ t e x t e f f e c t s _ v i d e o _ V F 1 0 1 8 8 8 9 6 9 0 0 : 0 3 : 3 1 . 2 < / B o o k M a r k E x i t N a m e > < B o o k M a r k E n t r y P o s i t i o n > 1 9 8 9 3 3 < / B o o k M a r k E n t r y P o s i t i o n > < B o o k M a r k E x i t P o s i t i o n > 2 1 1 2 3 3 < / 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 c 3 4 5 d e d 3 - 0 2 3 0 - 4 8 a b - 8 f 5 a - a 4 a b 0 8 e a e 0 b a < / I n t e r n a l I d > < N a m e > w d _ c r e a t e v i s c o m p _ s e c t i o n 1 _ t e x t e f f e c t s _ v i d e o _ V F 1 0 1 8 8 8 9 6 9 ُ�e\�f�e:N�e�v h�� 7h_00 0 : 0 3 : 3 1 . 3 - 0 0 : 0 3 : 4 1 . 4 < / N a m e > < T e x t >   ُ�e\�f�e:N�e�v h�� 7h_0< / T e x t > < B o o k M a r k E n t r y N a m e > w d _ c r e a t e v i s c o m p _ s e c t i o n 1 _ t e x t e f f e c t s _ v i d e o _ V F 1 0 1 8 8 8 9 6 9 0 0 : 0 3 : 3 1 . 3 < / B o o k M a r k E n t r y N a m e > < B o o k M a r k E x i t N a m e > w d _ c r e a t e v i s c o m p _ s e c t i o n 1 _ t e x t e f f e c t s _ v i d e o _ V F 1 0 1 8 8 8 9 6 9 0 0 : 0 3 : 4 1 . 4 < / B o o k M a r k E x i t N a m e > < B o o k M a r k E n t r y P o s i t i o n > 2 1 1 3 3 3 < / B o o k M a r k E n t r y P o s i t i o n > < B o o k M a r k E x i t P o s i t i o n > 2 2 1 4 6 7 < / 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 0 0 6 b c f 4 0 - a 4 e 1 - 4 c 8 6 - 9 a f 6 - 5 a d 8 c 5 6 8 3 e 9 0 < / I n t e r n a l I d > < N a m e > w d _ c r e a t e v i s c o m p _ s e c t i o n 1 _ t e x t e f f e c t s _ v i d e o _ V F 1 0 1 8 8 8 9 6 9 �s(W��X:_�e,gHe�g�]�OX[:N h�� 7h_�b�S�N\ُ*NHe�g�^(u0R�ech-N�v�Nah��00 0 : 0 3 : 4 1 . 5 - 0 0 : 0 3 : 5 3 . 2 < / N a m e > < T e x t >   �s(W��X:_�e,gHe�g�]�OX[:N h�� 7h_�  b�S�N\ُ*NHe�g�^(u0R�ech-N�v�Nah��0< / T e x t > < B o o k M a r k E n t r y N a m e > w d _ c r e a t e v i s c o m p _ s e c t i o n 1 _ t e x t e f f e c t s _ v i d e o _ V F 1 0 1 8 8 8 9 6 9 0 0 : 0 3 : 4 1 . 5 < / B o o k M a r k E n t r y N a m e > < B o o k M a r k E x i t N a m e > w d _ c r e a t e v i s c o m p _ s e c t i o n 1 _ t e x t e f f e c t s _ v i d e o _ V F 1 0 1 8 8 8 9 6 9 0 0 : 0 3 : 5 3 . 2 < / B o o k M a r k E x i t N a m e > < B o o k M a r k E n t r y P o s i t i o n > 2 2 1 5 6 7 < / B o o k M a r k E n t r y P o s i t i o n > < B o o k M a r k E x i t P o s i t i o n > 2 3 3 2 6 7 < / 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 8 8 5 3 7 7 1 1 - 6 f e 1 - 4 5 c 6 - b 9 e 0 - 6 a 9 1 7 3 1 f 7 4 e f < / I n t e r n a l I d > < N a m e > w d _ c r e a t e v i s c o m p _ s e c t i o n 1 _ t e x t e f f e c t s _ v i d e o _ V F 1 0 1 8 8 8 9 6 9 1u�Nُ�N/f�[�e,g�^(u�vyr�kHe�g��`�S�NO(u0 0 : 0 3 : 5 3 . 3 - 0 0 : 0 4 : 0 1 . 2 < / N a m e > < T e x t >   1u�Nُ�N/f�[�e,g�^(u�vyr�kHe�g�  �`�S�NO(u  W o r d   �v@b	gvQ�N�e,g�R��0< / T e x t > < B o o k M a r k E n t r y N a m e > w d _ c r e a t e v i s c o m p _ s e c t i o n 1 _ t e x t e f f e c t s _ v i d e o _ V F 1 0 1 8 8 8 9 6 9 0 0 : 0 3 : 5 3 . 3 < / B o o k M a r k E n t r y N a m e > < B o o k M a r k E x i t N a m e > w d _ c r e a t e v i s c o m p _ s e c t i o n 1 _ t e x t e f f e c t s _ v i d e o _ V F 1 0 1 8 8 8 9 6 9 0 0 : 0 4 : 0 1 . 2 < / B o o k M a r k E x i t N a m e > < B o o k M a r k E n t r y P o s i t i o n > 2 3 3 3 6 7 < / B o o k M a r k E n t r y P o s i t i o n > < B o o k M a r k E x i t P o s i t i o n > 2 4 1 2 0 0 < / 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 d a a 8 7 9 3 6 - 7 1 a 5 - 4 1 7 4 - b 5 0 1 - 9 b d 5 3 2 a 1 3 a 4 c < / I n t e r n a l I d > < N a m e > w d _ c r e a t e v i s c o m p _ s e c t i o n 1 _ t e x t e f f e c t s _ v i d e o _ V F 1 0 1 8 8 8 9 6 9 �O�Y��S�N�[�^(u�N�X:_�e,gHe�g�v�NUO�e,gO(u �b�Q�T��l �h�g00 0 : 0 4 : 0 1 . 3 - 0 0 : 0 4 : 0 7 . 5 < / N a m e > < T e x t >   �O�Y��S�N�[�^(u�N�X:_�e,gHe�g�v  �NUO�e,gO(u �b�Q�T��l �h�g0< / T e x t > < B o o k M a r k E n t r y N a m e > w d _ c r e a t e v i s c o m p _ s e c t i o n 1 _ t e x t e f f e c t s _ v i d e o _ V F 1 0 1 8 8 8 9 6 9 0 0 : 0 4 : 0 1 . 3 < / B o o k M a r k E n t r y N a m e > < B o o k M a r k E x i t N a m e > w d _ c r e a t e v i s c o m p _ s e c t i o n 1 _ t e x t e f f e c t s _ v i d e o _ V F 1 0 1 8 8 8 9 6 9 0 0 : 0 4 : 0 7 . 5 < / B o o k M a r k E x i t N a m e > < B o o k M a r k E n t r y P o s i t i o n > 2 4 1 3 0 0 < / B o o k M a r k E n t r y P o s i t i o n > < B o o k M a r k E x i t P o s i t i o n > 2 4 7 5 3 3 < / 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 1 d 8 7 c 4 c 5 - d 3 9 e - 4 4 1 4 - 8 3 3 8 - d 0 9 a 5 1 4 8 e 1 d a < / I n t e r n a l I d > < N a m e > w d _ c r e a t e v i s c o m p _ s e c t i o n 1 _ t e x t e f f e c t s _ v i d e o _ V F 1 0 1 8 8 8 9 6 9 �s(W�N� �b�Q�h�g �YUOYt�^(u�N�e,gHe�g�v P r o s e w a r e , 0 0 : 0 4 : 0 7 . 6 - 0 0 : 0 4 : 1 3 . 4 < / N a m e > < T e x t >   �s(W�N� �b�Q�h�g �YUOYt�^(u�N  �e,gHe�g�v P r o s e w a r e ,   I n c .  0< / T e x t > < B o o k M a r k E n t r y N a m e > w d _ c r e a t e v i s c o m p _ s e c t i o n 1 _ t e x t e f f e c t s _ v i d e o _ V F 1 0 1 8 8 8 9 6 9 0 0 : 0 4 : 0 7 . 6 < / B o o k M a r k E n t r y N a m e > < B o o k M a r k E x i t N a m e > w d _ c r e a t e v i s c o m p _ s e c t i o n 1 _ t e x t e f f e c t s _ v i d e o _ V F 1 0 1 8 8 8 9 6 9 0 0 : 0 4 : 1 3 . 4 < / B o o k M a r k E x i t N a m e > < B o o k M a r k E n t r y P o s i t i o n > 2 4 7 6 3 3 < / B o o k M a r k E n t r y P o s i t i o n > < B o o k M a r k E x i t P o s i t i o n > 2 5 3 4 0 0 < / 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 7 d c 3 1 c a b - 1 7 b c - 4 3 2 9 - 9 4 4 b - 1 8 0 a 9 a 4 3 b 2 5 1 < / I n t e r n a l I d > < N a m e > w d _ c r e a t e v i s c o m p _ s e c t i o n 1 _ t e x t e f f e c t s _ v i d e o _ V F 1 0 1 8 8 8 9 6 9 1\�P�ech-N�vvQ�N�e,g N7h� �b�Q�h�g c�Q��v^�c�O�fck00 0 : 0 4 : 1 3 . 5 - 0 0 : 0 4 : 2 3 . 2 < / N a m e > < T e x t >   1\�P�ech-N�vvQ�N�e,g N7h�   �b�Q�h�g c�Q��v^�c�O�fck0< / T e x t > < B o o k M a r k E n t r y N a m e > w d _ c r e a t e v i s c o m p _ s e c t i o n 1 _ t e x t e f f e c t s _ v i d e o _ V F 1 0 1 8 8 8 9 6 9 0 0 : 0 4 : 1 3 . 5 < / B o o k M a r k E n t r y N a m e > < B o o k M a r k E x i t N a m e > w d _ c r e a t e v i s c o m p _ s e c t i o n 1 _ t e x t e f f e c t s _ v i d e o _ V F 1 0 1 8 8 8 9 6 9 0 0 : 0 4 : 2 3 . 2 < / B o o k M a r k E x i t N a m e > < B o o k M a r k E n t r y P o s i t i o n > 2 5 3 5 0 0 < / B o o k M a r k E n t r y P o s i t i o n > < B o o k M a r k E x i t P o s i t i o n > 2 6 3 2 3 3 < / 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 3 9 f 7 9 2 5 4 - f f 9 f - 4 5 f c - a 3 c 5 - 5 e b a 4 4 8 9 1 f 0 d < / I n t e r n a l I d > < N a m e > w d _ c r e a t e v i s c o m p _ s e c t i o n 1 _ t e x t e f f e c t s _ v i d e o _ V F 1 0 1 8 8 8 9 6 9 FOb�Seg�v�e,gcknx��VdkN	��bdk�fck00 0 : 0 4 : 2 3 . 3 - 0 0 : 0 4 : 3 6 . 5 < / N a m e > < T e x t >   FOb�Seg�v�e,gcknx��VdkN	��bdk�fck0< / T e x t > < B o o k M a r k E n t r y N a m e > w d _ c r e a t e v i s c o m p _ s e c t i o n 1 _ t e x t e f f e c t s _ v i d e o _ V F 1 0 1 8 8 8 9 6 9 0 0 : 0 4 : 2 3 . 3 < / B o o k M a r k E n t r y N a m e > < B o o k M a r k E x i t N a m e > w d _ c r e a t e v i s c o m p _ s e c t i o n 1 _ t e x t e f f e c t s _ v i d e o _ V F 1 0 1 8 8 8 9 6 9 0 0 : 0 4 : 3 6 . 5 < / B o o k M a r k E x i t N a m e > < B o o k M a r k E n t r y P o s i t i o n > 2 6 3 3 3 3 < / B o o k M a r k E n t r y P o s i t i o n > < B o o k M a r k E x i t P o s i t i o n > 2 7 6 5 6 7 < / 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 b 6 8 a a 3 7 2 - 9 4 4 e - 4 3 b 5 - 8 8 e d - 1 2 7 8 d 0 f f 9 1 0 8 < / I n t e r n a l I d > < N a m e > w d _ c r e a t e v i s c o m p _ s e c t i o n 1 _ t e x t e f f e c t s _ v i d e o _ V F 1 0 1 8 8 8 9 6 9 �s(W��`�]�~�N㉆NW o r d 0 0 : 0 4 : 3 6 . 6 - 0 0 : 0 4 : 4 2 . 9 < / N a m e > < T e x t >   �s(W��`�]�~�N㉆N  W o r d   2 0 1 0   -N  �S(u�N�ech�e,g�v�pw��e�R��0< / T e x t > < B o o k M a r k E n t r y N a m e > w d _ c r e a t e v i s c o m p _ s e c t i o n 1 _ t e x t e f f e c t s _ v i d e o _ V F 1 0 1 8 8 8 9 6 9 0 0 : 0 4 : 3 6 . 6 < / B o o k M a r k E n t r y N a m e > < B o o k M a r k E x i t N a m e > w d _ c r e a t e v i s c o m p _ s e c t i o n 1 _ t e x t e f f e c t s _ v i d e o _ V F 1 0 1 8 8 8 9 6 9 0 0 : 0 4 : 4 2 . 9 < / B o o k M a r k E x i t N a m e > < B o o k M a r k E n t r y P o s i t i o n > 2 7 6 6 6 7 < / B o o k M a r k E n t r y P o s i t i o n > < B o o k M a r k E x i t P o s i t i o n > 2 8 2 9 0 0 < / 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 8 1 0 8 9 e 8 7 - 0 5 7 2 - 4 7 d 1 - 8 8 8 0 - a 2 e a a 4 b 7 4 b 8 0 < / I n t e r n a l I d > < N a m e > w d _ c r e a t e v i s c o m p _ s e c t i o n 1 _ t e x t e f f e c t s _ v i d e o _ V F 1 0 1 8 8 8 9 6 9 Nb�\f[`N�YUOYt�ech�V�P00 0 : 0 4 : 4 3 . 0 - 0 0 : 0 4 : 4 6 . 6 < / N a m e > < T e x t >   Nb�\f[`N�YUOYt�ech�V�P0< / T e x t > < B o o k M a r k E n t r y N a m e > w d _ c r e a t e v i s c o m p _ s e c t i o n 1 _ t e x t e f f e c t s _ v i d e o _ V F 1 0 1 8 8 8 9 6 9 0 0 : 0 4 : 4 3 . 0 < / B o o k M a r k E n t r y N a m e > < B o o k M a r k E x i t N a m e > w d _ c r e a t e v i s c o m p _ s e c t i o n 1 _ t e x t e f f e c t s _ v i d e o _ V F 1 0 1 8 8 8 9 6 9 0 0 : 0 4 : 4 6 . 6 < / B o o k M a r k E x i t N a m e > < B o o k M a r k E n t r y P o s i t i o n > 2 8 3 0 0 0 < / B o o k M a r k E n t r y P o s i t i o n > < B o o k M a r k E x i t P o s i t i o n > 2 8 6 6 0 0 < / 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 d a 0 7 1 b d 0 - 4 6 b 9 - 4 f 2 0 - 9 1 a c - 2 3 5 6 e a 9 2 4 a 4 6 < / I n t e r n a l I d > < N a m e > w d _ c r e a t e v i s c o m p _ s e c t i o n 1 _ t e x t e f f e c t s _ v i d e o _ V F 1 0 1 8 8 8 9 6 9 N N*NƉ���N�~W o r d 0 0 : 0 4 : 4 6 . 7 - 0 0 : 0 4 : 5 5 . 6 < / N a m e > < T e x t >   N N*NƉ���N�~  W o r d   2 0 1 0   �vgqGr���]wQ0< / T e x t > < B o o k M a r k E n t r y N a m e > w d _ c r e a t e v i s c o m p _ s e c t i o n 1 _ t e x t e f f e c t s _ v i d e o _ V F 1 0 1 8 8 8 9 6 9 0 0 : 0 4 : 4 6 . 7 < / B o o k M a r k E n t r y N a m e > < B o o k M a r k E x i t N a m e > w d _ c r e a t e v i s c o m p _ s e c t i o n 1 _ t e x t e f f e c t s _ v i d e o _ V F 1 0 1 8 8 8 9 6 9 0 0 : 0 4 : 5 5 . 6 < / B o o k M a r k E x i t N a m e > < B o o k M a r k E n t r y P o s i t i o n > 2 8 6 7 0 0 < / B o o k M a r k E n t r y P o s i t i o n > < B o o k M a r k E x i t P o s i t i o n > 2 9 5 6 0 0 < / 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s > < / C a p t i o n I t e m s L i s t > 
</file>

<file path=customXml/item5.xml>��< ? x m l   v e r s i o n = " 1 . 0 "   e n c o d i n g = " u t f - 1 6 " ? > < C a p t i o n I t e m s L i s t   x m l n s : x s i = " h t t p : / / w w w . w 3 . o r g / 2 0 0 1 / X M L S c h e m a - i n s t a n c e "   x m l n s : x s d = " h t t p : / / w w w . w 3 . o r g / 2 0 0 1 / X M L S c h e m a " > < I d > 0 8 4 8 5 b 7 2 - 0 3 9 2 - 4 a 0 2 - a 8 6 1 - e d b 2 5 0 6 0 e c d 4 < / I d > < C a p t i o n I t e m s > < C a p t i o n I t e m > < I n t e r n a l I d > 7 8 9 5 9 d 8 9 - 7 4 7 7 - 4 1 c 7 - 9 e a 7 - c 9 f b 9 7 8 0 d 8 3 2 < / I n t e r n a l I d > < N a m e > w d _ c r e a t e v i s c o m p _ s e c t i o n 2 _ p i c t u r e e d t o o l s _ v i d e o _ V F 1 0 1 8 8 8 9 7 0 N
N N*NƉ�� N7h�b\�Q!ko:y�YUOR�^��]�v��]He�g00 0 : 0 0 : 0 1 . 8 - 0 0 : 0 0 : 0 8 . 7 < / N a m e > < T e x t >   N
N N*NƉ�� N7h�b\�Q!ko:y  �YUOR�^��]�v��]He�g0< / T e x t > < B o o k M a r k E n t r y N a m e > w d _ c r e a t e v i s c o m p _ s e c t i o n 2 _ p i c t u r e e d t o o l s _ v i d e o _ V F 1 0 1 8 8 8 9 7 0 0 0 : 0 0 : 0 1 . 8 < / B o o k M a r k E n t r y N a m e > < B o o k M a r k E x i t N a m e > w d _ c r e a t e v i s c o m p _ s e c t i o n 2 _ p i c t u r e e d t o o l s _ v i d e o _ V F 1 0 1 8 8 8 9 7 0 0 0 : 0 0 : 0 8 . 7 < / B o o k M a r k E x i t N a m e > < B o o k M a r k E n t r y P o s i t i o n > 1 8 3 3 < / B o o k M a r k E n t r y P o s i t i o n > < B o o k M a r k E x i t P o s i t i o n > 8 7 6 7 < / 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 3 0 7 6 1 7 4 6 - 5 c 9 b - 4 3 7 b - b e 8 7 - 5 a c 5 e 6 f e 6 f 4 d < / I n t e r n a l I d > < N a m e > w d _ c r e a t e v i s c o m p _ s e c t i o n 2 _ p i c t u r e e d t o o l s _ v i d e o _ V F 1 0 1 8 8 8 9 7 0 ُ!kNO(u��Y�vgqGr��z�^��/f(WN ��Q0 0 : 0 0 : 0 8 . 8 - 0 0 : 0 0 : 1 8 . 2 < / N a m e > < T e x t >   ُ!kNO(u��Y�vgqGr��z�^�  �/f(WN ��Q  W o r d   2 0 1 0   �v�`�QN��gqGr0< / T e x t > < B o o k M a r k E n t r y N a m e > w d _ c r e a t e v i s c o m p _ s e c t i o n 2 _ p i c t u r e e d t o o l s _ v i d e o _ V F 1 0 1 8 8 8 9 7 0 0 0 : 0 0 : 0 8 . 8 < / B o o k M a r k E n t r y N a m e > < B o o k M a r k E x i t N a m e > w d _ c r e a t e v i s c o m p _ s e c t i o n 2 _ p i c t u r e e d t o o l s _ v i d e o _ V F 1 0 1 8 8 8 9 7 0 0 0 : 0 0 : 1 8 . 2 < / B o o k M a r k E x i t N a m e > < B o o k M a r k E n t r y P o s i t i o n > 8 8 6 7 < / B o o k M a r k E n t r y P o s i t i o n > < B o o k M a r k E x i t P o s i t i o n > 1 8 2 3 3 < / 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 0 d a f 3 4 d 2 - 5 8 b 3 - 4 a a 5 - 9 f 9 b - 8 0 f 1 6 2 c 9 1 4 e 4 < / I n t e r n a l I d > < N a m e > w d _ c r e a t e v i s c o m p _ s e c t i o n 2 _ p i c t u r e e d t o o l s _ v i d e o _ V F 1 0 1 8 8 8 9 7 0 W o r d �c�O�Nb@b ��vhQ萟R��00 0 : 0 0 : 1 8 . 3 - 0 0 : 0 0 : 2 1 . 9 < / N a m e > < T e x t >   W o r d   �c�O�Nb@b ��vhQ萟R��0< / T e x t > < B o o k M a r k E n t r y N a m e > w d _ c r e a t e v i s c o m p _ s e c t i o n 2 _ p i c t u r e e d t o o l s _ v i d e o _ V F 1 0 1 8 8 8 9 7 0 0 0 : 0 0 : 1 8 . 3 < / B o o k M a r k E n t r y N a m e > < B o o k M a r k E x i t N a m e > w d _ c r e a t e v i s c o m p _ s e c t i o n 2 _ p i c t u r e e d t o o l s _ v i d e o _ V F 1 0 1 8 8 8 9 7 0 0 0 : 0 0 : 2 1 . 9 < / B o o k M a r k E x i t N a m e > < B o o k M a r k E n t r y P o s i t i o n > 1 8 3 3 3 < / B o o k M a r k E n t r y P o s i t i o n > < B o o k M a r k E x i t P o s i t i o n > 2 1 9 6 7 < / 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 5 7 9 2 1 8 d 3 - 0 7 9 f - 4 f 3 0 - a 6 2 9 - 0 c a 2 f 4 2 6 e 1 f 3 < / I n t e r n a l I d > < N a m e > w d _ c r e a t e v i s c o m p _ s e c t i o n 2 _ p i c t u r e e d t o o l s _ v i d e o _ V F 1 0 1 8 8 8 9 7 0 b(W�ech-N�ceQ�Nُ _�VGr��`ww�YUO9eۏHe�g00 0 : 0 0 : 2 2 . 0 - 0 0 : 0 0 : 2 7 . 8 < / N a m e > < T e x t >   b(W�ech-N�ceQ�Nُ _�VGr��`ww�YUO9eۏHe�g0< / T e x t > < B o o k M a r k E n t r y N a m e > w d _ c r e a t e v i s c o m p _ s e c t i o n 2 _ p i c t u r e e d t o o l s _ v i d e o _ V F 1 0 1 8 8 8 9 7 0 0 0 : 0 0 : 2 2 . 0 < / B o o k M a r k E n t r y N a m e > < B o o k M a r k E x i t N a m e > w d _ c r e a t e v i s c o m p _ s e c t i o n 2 _ p i c t u r e e d t o o l s _ v i d e o _ V F 1 0 1 8 8 8 9 7 0 0 0 : 0 0 : 2 7 . 8 < / B o o k M a r k E x i t N a m e > < B o o k M a r k E n t r y P o s i t i o n > 2 2 0 6 7 < / B o o k M a r k E n t r y P o s i t i o n > < B o o k M a r k E x i t P o s i t i o n > 2 7 8 3 3 < / 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 4 0 a d d d 5 5 - 4 9 6 0 - 4 2 e 2 - b c 3 8 - 6 5 c 1 c 8 8 7 b 7 d c < / I n t e r n a l I d > < N a m e > w d _ c r e a t e v i s c o m p _ s e c t i o n 2 _ p i c t u r e e d t o o l s _ v i d e o _ V F 1 0 1 8 8 8 9 7 0 ��HQ�b�ǏUS�Qeg	��b��VGr00 0 : 0 0 : 2 7 . 9 - 0 0 : 0 0 : 3 2 . 4 < / N a m e > < T e x t >   ��HQ�b�ǏUS�Qeg	��b��VGr0< / T e x t > < B o o k M a r k E n t r y N a m e > w d _ c r e a t e v i s c o m p _ s e c t i o n 2 _ p i c t u r e e d t o o l s _ v i d e o _ V F 1 0 1 8 8 8 9 7 0 0 0 : 0 0 : 2 7 . 9 < / B o o k M a r k E n t r y N a m e > < B o o k M a r k E x i t N a m e > w d _ c r e a t e v i s c o m p _ s e c t i o n 2 _ p i c t u r e e d t o o l s _ v i d e o _ V F 1 0 1 8 8 8 9 7 0 0 0 : 0 0 : 3 2 . 4 < / B o o k M a r k E x i t N a m e > < B o o k M a r k E n t r y P o s i t i o n > 2 7 9 3 3 < / B o o k M a r k E n t r y P o s i t i o n > < B o o k M a r k E x i t P o s i t i o n > 3 2 4 0 0 < / 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 c 1 f 5 4 9 e 3 - f 3 e 9 - 4 2 9 c - 8 0 3 6 - c b 2 4 8 8 2 1 9 a b 1 < / I n t e r n a l I d > < N a m e > w d _ c r e a t e v i s c o m p _ s e c t i o n 2 _ p i c t u r e e d t o o l s _ v i d e o _ V F 1 0 1 8 8 8 9 7 0 ���la��echv�萄v�R��:S>f:y �VGr�]wQ �T <h_ 00 0 : 0 0 : 3 2 . 5 - 0 0 : 0 0 : 3 9 . 3 < / N a m e > < T e x t >   ���la��echv�萄v�R��:S>f:y �VGr�]wQ �T <h_ 0< / T e x t > < B o o k M a r k E n t r y N a m e > w d _ c r e a t e v i s c o m p _ s e c t i o n 2 _ p i c t u r e e d t o o l s _ v i d e o _ V F 1 0 1 8 8 8 9 7 0 0 0 : 0 0 : 3 2 . 5 < / B o o k M a r k E n t r y N a m e > < B o o k M a r k E x i t N a m e > w d _ c r e a t e v i s c o m p _ s e c t i o n 2 _ p i c t u r e e d t o o l s _ v i d e o _ V F 1 0 1 8 8 8 9 7 0 0 0 : 0 0 : 3 9 . 3 < / B o o k M a r k E x i t N a m e > < B o o k M a r k E n t r y P o s i t i o n > 3 2 5 0 0 < / B o o k M a r k E n t r y P o s i t i o n > < B o o k M a r k E x i t P o s i t i o n > 3 9 3 0 0 < / 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 1 c 0 3 c f 7 0 - 6 e f 5 - 4 f d b - a 0 6 8 - d 7 9 8 4 c 2 6 8 d 7 8 < / I n t e r n a l I d > < N a m e > w d _ c r e a t e v i s c o m p _ s e c t i o n 2 _ p i c t u r e e d t o o l s _ v i d e o _ V F 1 0 1 8 8 8 9 7 0 (W�ech-N	��b�VGr�e� �VGr�]wQ �T <h_ 	�y�aSꁨR>f:y00 0 : 0 0 : 3 9 . 4 - 0 0 : 0 0 : 5 0 . 3 < / N a m e > < T e x t >   (W�ech-N	��b�VGr�e� �VGr�]wQ   �T <h_ 	�y�aSꁨR>f:y0< / T e x t > < B o o k M a r k E n t r y N a m e > w d _ c r e a t e v i s c o m p _ s e c t i o n 2 _ p i c t u r e e d t o o l s _ v i d e o _ V F 1 0 1 8 8 8 9 7 0 0 0 : 0 0 : 3 9 . 4 < / B o o k M a r k E n t r y N a m e > < B o o k M a r k E x i t N a m e > w d _ c r e a t e v i s c o m p _ s e c t i o n 2 _ p i c t u r e e d t o o l s _ v i d e o _ V F 1 0 1 8 8 8 9 7 0 0 0 : 0 0 : 5 0 . 3 < / B o o k M a r k E x i t N a m e > < B o o k M a r k E n t r y P o s i t i o n > 3 9 4 0 0 < / B o o k M a r k E n t r y P o s i t i o n > < B o o k M a r k E x i t P o s i t i o n > 5 0 3 3 3 < / 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 a 0 2 2 7 3 c f - 3 4 3 0 - 4 7 a c - a 5 2 c - a 9 4 1 c 5 e 8 2 f b 4 < / I n t e r n a l I d > < N a m e > w d _ c r e a t e v i s c o m p _ s e c t i o n 2 _ p i c t u r e e d t o o l s _ v i d e o _ V F 1 0 1 8 8 8 9 7 0 b��ۏL������]\O��NN}T�N^�8^	g(u�0 0 : 0 0 : 5 0 . 4 - 0 0 : 0 0 : 5 6 . 4 < / N a m e > < T e x t >   b��ۏL������]\O��NN}T�N^�8^	g(u�< / T e x t > < B o o k M a r k E n t r y N a m e > w d _ c r e a t e v i s c o m p _ s e c t i o n 2 _ p i c t u r e e d t o o l s _ v i d e o _ V F 1 0 1 8 8 8 9 7 0 0 0 : 0 0 : 5 0 . 4 < / B o o k M a r k E n t r y N a m e > < B o o k M a r k E x i t N a m e > w d _ c r e a t e v i s c o m p _ s e c t i o n 2 _ p i c t u r e e d t o o l s _ v i d e o _ V F 1 0 1 8 8 8 9 7 0 0 0 : 0 0 : 5 6 . 4 < / B o o k M a r k E x i t N a m e > < B o o k M a r k E n t r y P o s i t i o n > 5 0 4 3 3 < / B o o k M a r k E n t r y P o s i t i o n > < B o o k M a r k E x i t P o s i t i o n > 5 6 4 3 3 < / 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 c 3 e f a 0 b 5 - 3 b 7 2 - 4 d 1 1 - 9 7 0 f - 1 d 3 d 9 7 d 5 0 d 7 3 < / I n t e r n a l I d > < N a m e > w d _ c r e a t e v i s c o m p _ s e c t i o n 2 _ p i c t u r e e d t o o l s _ v i d e o _ V F 1 0 1 8 8 8 9 7 0  z�/gHe�g 0 ��r� 0 �fck �T  Rd�̀of 00 0 : 0 0 : 5 6 . 5 - 0 0 : 0 1 : 1 9 . 4 < / N a m e > < T e x t >    z�/gHe�g 0 ��r� 0 �fck �T  Rd�̀of 0< / T e x t > < B o o k M a r k E n t r y N a m e > w d _ c r e a t e v i s c o m p _ s e c t i o n 2 _ p i c t u r e e d t o o l s _ v i d e o _ V F 1 0 1 8 8 8 9 7 0 0 0 : 0 0 : 5 6 . 5 < / B o o k M a r k E n t r y N a m e > < B o o k M a r k E x i t N a m e > w d _ c r e a t e v i s c o m p _ s e c t i o n 2 _ p i c t u r e e d t o o l s _ v i d e o _ V F 1 0 1 8 8 8 9 7 0 0 0 : 0 1 : 1 9 . 4 < / B o o k M a r k E x i t N a m e > < B o o k M a r k E n t r y P o s i t i o n > 5 6 5 3 3 < / B o o k M a r k E n t r y P o s i t i o n > < B o o k M a r k E x i t P o s i t i o n > 7 9 4 0 0 < / 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 4 a 9 3 2 3 b b - 9 e 9 4 - 4 1 2 1 - 8 9 0 e - 0 3 2 a a 5 9 b 1 2 d c < / I n t e r n a l I d > < N a m e > w d _ c r e a t e v i s c o m p _ s e c t i o n 2 _ p i c t u r e e d t o o l s _ v i d e o _ V F 1 0 1 8 8 8 9 7 0 ��HQ�b^g Rd��VGr�v̀ofv^�gwHe�g00 0 : 0 1 : 1 9 . 5 - 0 0 : 0 1 : 2 7 . 6 < / N a m e > < T e x t >   ��HQ�b^g Rd��VGr�v̀ofv^�gwHe�g0< / T e x t > < B o o k M a r k E n t r y N a m e > w d _ c r e a t e v i s c o m p _ s e c t i o n 2 _ p i c t u r e e d t o o l s _ v i d e o _ V F 1 0 1 8 8 8 9 7 0 0 0 : 0 1 : 1 9 . 5 < / B o o k M a r k E n t r y N a m e > < B o o k M a r k E x i t N a m e > w d _ c r e a t e v i s c o m p _ s e c t i o n 2 _ p i c t u r e e d t o o l s _ v i d e o _ V F 1 0 1 8 8 8 9 7 0 0 0 : 0 1 : 2 7 . 6 < / B o o k M a r k E x i t N a m e > < B o o k M a r k E n t r y P o s i t i o n > 7 9 5 0 0 < / B o o k M a r k E n t r y P o s i t i o n > < B o o k M a r k E x i t P o s i t i o n > 8 7 6 3 3 < / 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 d 4 5 f a e 0 8 - 8 3 0 d - 4 e 8 5 - a 7 8 f - f 9 0 9 8 e c 3 8 e 9 5 < / I n t e r n a l I d > < N a m e > w d _ c r e a t e v i s c o m p _ s e c t i o n 2 _ p i c t u r e e d t o o l s _ v i d e o _ V F 1 0 1 8 8 8 9 7 0 �VGr�v'Y�RHT�s�Qُ�ym�~r��ُ1\/f�� Rd��v:S�W00 0 : 0 1 : 2 7 . 7 - 0 0 : 0 1 : 3 4 . 4 < / N a m e > < T e x t >   �VGr�v'Y�RHT�s�Qُ�ym�~r��  ُ1\/f�� Rd��v:S�W0< / T e x t > < B o o k M a r k E n t r y N a m e > w d _ c r e a t e v i s c o m p _ s e c t i o n 2 _ p i c t u r e e d t o o l s _ v i d e o _ V F 1 0 1 8 8 8 9 7 0 0 0 : 0 1 : 2 7 . 7 < / B o o k M a r k E n t r y N a m e > < B o o k M a r k E x i t N a m e > w d _ c r e a t e v i s c o m p _ s e c t i o n 2 _ p i c t u r e e d t o o l s _ v i d e o _ V F 1 0 1 8 8 8 9 7 0 0 0 : 0 1 : 3 4 . 4 < / B o o k M a r k E x i t N a m e > < B o o k M a r k E n t r y P o s i t i o n > 8 7 7 3 3 < / B o o k M a r k E n t r y P o s i t i o n > < B o o k M a r k E x i t P o s i t i o n > 9 4 4 6 7 < / 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 4 9 4 d e b d 5 - b e 8 e - 4 c 9 4 - 8 a 8 5 - 7 9 8 9 8 7 2 d a e 1 3 < / I n t e r n a l I d > < N a m e > w d _ c r e a t e v i s c o m p _ s e c t i o n 2 _ p i c t u r e e d t o o l s _ v i d e o _ V F 1 0 1 8 8 8 9 7 0 bɉ�_�V�P-N�^��OYu,{�N _�~00 0 : 0 1 : 3 4 . 5 - 0 0 : 0 1 : 3 8 . 6 < / N a m e > < T e x t >   bɉ�_�V�P-N�^��OYu,{�N _�~0< / T e x t > < B o o k M a r k E n t r y N a m e > w d _ c r e a t e v i s c o m p _ s e c t i o n 2 _ p i c t u r e e d t o o l s _ v i d e o _ V F 1 0 1 8 8 8 9 7 0 0 0 : 0 1 : 3 4 . 5 < / B o o k M a r k E n t r y N a m e > < B o o k M a r k E x i t N a m e > w d _ c r e a t e v i s c o m p _ s e c t i o n 2 _ p i c t u r e e d t o o l s _ v i d e o _ V F 1 0 1 8 8 8 9 7 0 0 0 : 0 1 : 3 8 . 6 < / B o o k M a r k E x i t N a m e > < B o o k M a r k E n t r y P o s i t i o n > 9 4 5 6 7 < / B o o k M a r k E n t r y P o s i t i o n > < B o o k M a r k E x i t P o s i t i o n > 9 8 6 0 0 < / 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 e 7 e 0 1 c 5 2 - 4 7 2 4 - 4 4 c 1 - b 2 5 4 - 2 b c 2 6 c 0 f 5 4 6 6 < / I n t e r n a l I d > < N a m e > w d _ c r e a t e v i s c o m p _ s e c t i o n 2 _ p i c t u r e e d t o o l s _ v i d e o _ V F 1 0 1 8 8 8 9 7 0 :Ndk�b�S�Nh�����OYu�v:S�W00 0 : 0 1 : 3 8 . 7 - 0 0 : 0 1 : 4 5 . 3 < / N a m e > < T e x t >   :Ndk�b�S�Nh�����OYu�v:S�W0< / T e x t > < B o o k M a r k E n t r y N a m e > w d _ c r e a t e v i s c o m p _ s e c t i o n 2 _ p i c t u r e e d t o o l s _ v i d e o _ V F 1 0 1 8 8 8 9 7 0 0 0 : 0 1 : 3 8 . 7 < / B o o k M a r k E n t r y N a m e > < B o o k M a r k E x i t N a m e > w d _ c r e a t e v i s c o m p _ s e c t i o n 2 _ p i c t u r e e d t o o l s _ v i d e o _ V F 1 0 1 8 8 8 9 7 0 0 0 : 0 1 : 4 5 . 3 < / B o o k M a r k E x i t N a m e > < B o o k M a r k E n t r y P o s i t i o n > 9 8 7 0 0 < / B o o k M a r k E n t r y P o s i t i o n > < B o o k M a r k E x i t P o s i t i o n > 1 0 5 3 6 7 < / 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 a 8 a b 7 6 2 c - 7 0 5 0 - 4 6 3 e - 9 6 e 9 - 3 b 6 f 0 0 2 6 5 5 a 5 < / I n t e r n a l I d > < N a m e > w d _ c r e a t e v i s c o m p _ s e c t i o n 2 _ p i c t u r e e d t o o l s _ v i d e o _ V F 1 0 1 8 8 8 9 7 0 IQh\�SbŔ{�r�6qTb(W�V�P-N ����OYu�v:S�WD�я�~6R00 0 : 0 1 : 4 5 . 4 - 0 0 : 0 1 : 5 5 . 5 < / N a m e > < T e x t >   IQh\�SbŔ{�r�6qTb(W�V�P-N   ����OYu�v:S�WD�я�~6R0< / T e x t > < B o o k M a r k E n t r y N a m e > w d _ c r e a t e v i s c o m p _ s e c t i o n 2 _ p i c t u r e e d t o o l s _ v i d e o _ V F 1 0 1 8 8 8 9 7 0 0 0 : 0 1 : 4 5 . 4 < / B o o k M a r k E n t r y N a m e > < B o o k M a r k E x i t N a m e > w d _ c r e a t e v i s c o m p _ s e c t i o n 2 _ p i c t u r e e d t o o l s _ v i d e o _ V F 1 0 1 8 8 8 9 7 0 0 0 : 0 1 : 5 5 . 5 < / B o o k M a r k E x i t N a m e > < B o o k M a r k E n t r y P o s i t i o n > 1 0 5 4 6 7 < / B o o k M a r k E n t r y P o s i t i o n > < B o o k M a r k E x i t P o s i t i o n > 1 1 5 5 3 3 < / 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 c b 4 1 e a e d - 2 6 0 7 - 4 e 7 4 - 8 9 0 f - 3 0 a 8 9 e 9 9 8 c 4 c < / I n t e r n a l I d > < N a m e > w d _ c r e a t e v i s c o m p _ s e c t i o n 2 _ p i c t u r e e d t o o l s _ v i d e o _ V F 1 0 1 8 8 8 9 7 0 ����OO�\�S Rd�m�~r��v�R00 0 : 0 1 : 5 5 . 6 - 0 0 : 0 1 : 5 9 . 8 < / N a m e > < T e x t >   ����OO�\�S Rd�m�~r��v�R0< / T e x t > < B o o k M a r k E n t r y N a m e > w d _ c r e a t e v i s c o m p _ s e c t i o n 2 _ p i c t u r e e d t o o l s _ v i d e o _ V F 1 0 1 8 8 8 9 7 0 0 0 : 0 1 : 5 5 . 6 < / B o o k M a r k E n t r y N a m e > < B o o k M a r k E x i t N a m e > w d _ c r e a t e v i s c o m p _ s e c t i o n 2 _ p i c t u r e e d t o o l s _ v i d e o _ V F 1 0 1 8 8 8 9 7 0 0 0 : 0 1 : 5 9 . 8 < / B o o k M a r k E x i t N a m e > < B o o k M a r k E n t r y P o s i t i o n > 1 1 5 6 3 3 < / B o o k M a r k E n t r y P o s i t i o n > < B o o k M a r k E x i t P o s i t i o n > 1 1 9 8 6 7 < / 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 d b 5 0 f 1 3 e - 3 7 b 0 - 4 b f e - 8 2 0 1 - a 4 b c 0 a 0 6 5 2 0 7 < / I n t e r n a l I d > < N a m e > w d _ c r e a t e v i s c o m p _ s e c t i o n 2 _ p i c t u r e e d t o o l s _ v i d e o _ V F 1 0 1 8 8 8 9 7 0 �Vdk�nx�O ����OYu�v@b	g�Q�[��N/fm�~r�00 0 : 0 1 : 5 9 . 9 - 0 0 : 0 2 : 0 5 . 5 < / N a m e > < T e x t >   �Vdk�nx�O ����OYu�v@b	g�Q�[��N/fm�~r�0< / T e x t > < B o o k M a r k E n t r y N a m e > w d _ c r e a t e v i s c o m p _ s e c t i o n 2 _ p i c t u r e e d t o o l s _ v i d e o _ V F 1 0 1 8 8 8 9 7 0 0 0 : 0 1 : 5 9 . 9 < / B o o k M a r k E n t r y N a m e > < B o o k M a r k E x i t N a m e > w d _ c r e a t e v i s c o m p _ s e c t i o n 2 _ p i c t u r e e d t o o l s _ v i d e o _ V F 1 0 1 8 8 8 9 7 0 0 0 : 0 2 : 0 5 . 5 < / B o o k M a r k E x i t N a m e > < B o o k M a r k E n t r y P o s i t i o n > 1 1 9 9 6 7 < / B o o k M a r k E n t r y P o s i t i o n > < B o o k M a r k E x i t P o s i t i o n > 1 2 5 5 6 7 < / 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 0 4 9 9 7 9 0 1 - 7 d 4 6 - 4 e c f - 9 e c f - 9 6 c 6 8 d 5 1 6 8 7 0 < / I n t e r n a l I d > < N a m e > w d _ c r e a t e v i s c o m p _ s e c t i o n 2 _ p i c t u r e e d t o o l s _ v i d e o _ V F 1 0 1 8 8 8 9 7 0 h��}Y ����OYu�v:S�WKNT�	��b �OYu�f9e 00 0 : 0 2 : 0 5 . 6 - 0 0 : 0 2 : 1 5 . 3 < / N a m e > < T e x t >   h��}Y ����OYu�v:S�WKNT�	��b �OYu�f9e 0< / T e x t > < B o o k M a r k E n t r y N a m e > w d _ c r e a t e v i s c o m p _ s e c t i o n 2 _ p i c t u r e e d t o o l s _ v i d e o _ V F 1 0 1 8 8 8 9 7 0 0 0 : 0 2 : 0 5 . 6 < / B o o k M a r k E n t r y N a m e > < B o o k M a r k E x i t N a m e > w d _ c r e a t e v i s c o m p _ s e c t i o n 2 _ p i c t u r e e d t o o l s _ v i d e o _ V F 1 0 1 8 8 8 9 7 0 0 0 : 0 2 : 1 5 . 3 < / B o o k M a r k E x i t N a m e > < B o o k M a r k E n t r y P o s i t i o n > 1 2 5 6 6 7 < / B o o k M a r k E n t r y P o s i t i o n > < B o o k M a r k E x i t P o s i t i o n > 1 3 5 3 3 3 < / 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 2 d 0 0 f 5 5 4 - 4 6 c 8 - 4 e 1 3 - 9 a 2 f - 1 a 2 7 5 2 8 f 6 6 b 4 < / I n t e r n a l I d > < N a m e > w d _ c r e a t e v i s c o m p _ s e c t i o n 2 _ p i c t u r e e d t o o l s _ v i d e o _ V F 1 0 1 8 8 8 9 7 0 w
N�S�_N��NǏb^gb`Y0R�S�Y�v�V�P0^�8^�e�O�0 0 : 0 2 : 1 5 . 4 - 0 0 : 0 2 : 2 3 . 4 < / N a m e > < T e x t >   w
N�S�_N��NǏb^gb`Y0R  �S�Y�v�V�P0^�8^�e�O�< / T e x t > < B o o k M a r k E n t r y N a m e > w d _ c r e a t e v i s c o m p _ s e c t i o n 2 _ p i c t u r e e d t o o l s _ v i d e o _ V F 1 0 1 8 8 8 9 7 0 0 0 : 0 2 : 1 5 . 4 < / B o o k M a r k E n t r y N a m e > < B o o k M a r k E x i t N a m e > w d _ c r e a t e v i s c o m p _ s e c t i o n 2 _ p i c t u r e e d t o o l s _ v i d e o _ V F 1 0 1 8 8 8 9 7 0 0 0 : 0 2 : 2 3 . 4 < / B o o k M a r k E x i t N a m e > < B o o k M a r k E n t r y P o s i t i o n > 1 3 5 4 3 3 < / B o o k M a r k E n t r y P o s i t i o n > < B o o k M a r k E x i t P o s i t i o n > 1 4 3 4 3 3 < / 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 9 1 2 e b 5 9 8 - b 7 c 5 - 4 7 1 a - a 5 7 5 - a 3 b 5 e 0 a c 4 4 5 9 < / I n t e r n a l I d > < N a m e > w d _ c r e a t e v i s c o m p _ s e c t i o n 2 _ p i c t u r e e d t o o l s _ v i d e o _ V F 1 0 1 8 8 8 9 7 0 US�Q >e_@b	g�f9e sS�S00 0 : 0 2 : 2 3 . 5 - 0 0 : 0 2 : 3 1 . 0 < / N a m e > < T e x t >   US�Q >e_@b	g�f9e sS�S0< / T e x t > < B o o k M a r k E n t r y N a m e > w d _ c r e a t e v i s c o m p _ s e c t i o n 2 _ p i c t u r e e d t o o l s _ v i d e o _ V F 1 0 1 8 8 8 9 7 0 0 0 : 0 2 : 2 3 . 5 < / B o o k M a r k E n t r y N a m e > < B o o k M a r k E x i t N a m e > w d _ c r e a t e v i s c o m p _ s e c t i o n 2 _ p i c t u r e e d t o o l s _ v i d e o _ V F 1 0 1 8 8 8 9 7 0 0 0 : 0 2 : 3 1 . 0 < / B o o k M a r k E x i t N a m e > < B o o k M a r k E n t r y P o s i t i o n > 1 4 3 5 3 3 < / B o o k M a r k E n t r y P o s i t i o n > < B o o k M a r k E x i t P o s i t i o n > 1 5 1 0 0 0 < / 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 0 5 a a 8 6 4 4 - 1 7 c 8 - 4 7 4 e - b 2 d 6 - 5 1 1 6 c c 2 8 a 9 6 9 < / I n t e r n a l I d > < N a m e > w d _ c r e a t e v i s c o m p _ s e c t i o n 2 _ p i c t u r e e d t o o l s _ v i d e o _ V F 1 0 1 8 8 8 9 7 0 }Y�N��Seg�v�V�P�S�Veg�N00 0 : 0 2 : 3 1 . 1 - 0 0 : 0 2 : 3 7 . 6 < / N a m e > < T e x t >   }Y�N��Seg�v�V�P�S�Veg�N0< / T e x t > < B o o k M a r k E n t r y N a m e > w d _ c r e a t e v i s c o m p _ s e c t i o n 2 _ p i c t u r e e d t o o l s _ v i d e o _ V F 1 0 1 8 8 8 9 7 0 0 0 : 0 2 : 3 1 . 1 < / B o o k M a r k E n t r y N a m e > < B o o k M a r k E x i t N a m e > w d _ c r e a t e v i s c o m p _ s e c t i o n 2 _ p i c t u r e e d t o o l s _ v i d e o _ V F 1 0 1 8 8 8 9 7 0 0 0 : 0 2 : 3 7 . 6 < / B o o k M a r k E x i t N a m e > < B o o k M a r k E n t r y P o s i t i o n > 1 5 1 1 0 0 < / B o o k M a r k E n t r y P o s i t i o n > < B o o k M a r k E x i t P o s i t i o n > 1 5 7 6 0 0 < / 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 a 9 3 2 a 0 6 0 - 5 6 b 9 - 4 c d a - 9 a a 7 - 7 1 f d a 4 2 3 6 6 e 2 < / I n t e r n a l I d > < N a m e > w d _ c r e a t e v i s c o m p _ s e c t i o n 2 _ p i c t u r e e d t o o l s _ v i d e o _ V F 1 0 1 8 8 8 9 7 0 �cNegwwb�S�N�YUO�O9e�VGr00 0 : 0 2 : 3 7 . 7 - 0 0 : 0 2 : 4 2 . 0 < / N a m e > < T e x t >   �cNegwwb�S�N�YUO�O9e�VGr0< / T e x t > < B o o k M a r k E n t r y N a m e > w d _ c r e a t e v i s c o m p _ s e c t i o n 2 _ p i c t u r e e d t o o l s _ v i d e o _ V F 1 0 1 8 8 8 9 7 0 0 0 : 0 2 : 3 7 . 7 < / B o o k M a r k E n t r y N a m e > < B o o k M a r k E x i t N a m e > w d _ c r e a t e v i s c o m p _ s e c t i o n 2 _ p i c t u r e e d t o o l s _ v i d e o _ V F 1 0 1 8 8 8 9 7 0 0 0 : 0 2 : 4 2 . 0 < / B o o k M a r k E x i t N a m e > < B o o k M a r k E n t r y P o s i t i o n > 1 5 7 7 0 0 < / B o o k M a r k E n t r y P o s i t i o n > < B o o k M a r k E x i t P o s i t i o n > 1 6 2 0 0 0 < / 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 4 d 3 5 0 2 4 9 - 2 2 b 3 - 4 b 8 6 - 9 1 9 0 - 4 f a 6 7 a b 5 d 0 e 4 < / I n t e r n a l I d > < N a m e > w d _ c r e a t e v i s c o m p _ s e c t i o n 2 _ p i c t u r e e d t o o l s _ v i d e o _ V F 1 0 1 8 8 8 9 7 0 ��HQ�bSb�{(W�ech-N�y�R�VGr�ُ7h(WۏL��d\O�eHe�gO�k��npf00 0 : 0 2 : 4 2 . 1 - 0 0 : 0 2 : 5 2 . 4 < / N a m e > < T e x t >   ��HQ�bSb�{(W�ech-N�y�R�VGr�  ُ7h(WۏL��d\O�eHe�gO�k��npf0< / T e x t > < B o o k M a r k E n t r y N a m e > w d _ c r e a t e v i s c o m p _ s e c t i o n 2 _ p i c t u r e e d t o o l s _ v i d e o _ V F 1 0 1 8 8 8 9 7 0 0 0 : 0 2 : 4 2 . 1 < / B o o k M a r k E n t r y N a m e > < B o o k M a r k E x i t N a m e > w d _ c r e a t e v i s c o m p _ s e c t i o n 2 _ p i c t u r e e d t o o l s _ v i d e o _ V F 1 0 1 8 8 8 9 7 0 0 0 : 0 2 : 5 2 . 4 < / B o o k M a r k E x i t N a m e > < B o o k M a r k E n t r y P o s i t i o n > 1 6 2 1 0 0 < / B o o k M a r k E n t r y P o s i t i o n > < B o o k M a r k E x i t P o s i t i o n > 1 7 2 4 3 3 < / 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 a 8 e 0 0 e c 0 - d b d 8 - 4 2 1 4 - a d a 8 - d a 9 d c 1 f 4 b 9 f b < / I n t e r n a l I d > < N a m e > w d _ c r e a t e v i s c o m p _ s e c t i o n 2 _ p i c t u r e e d t o o l s _ v i d e o _ V F 1 0 1 8 8 8 9 7 0 ُ�R	g��Fh�v:S�W>f:y�N�V�P�vS_MR��n00 0 : 0 2 : 5 2 . 5 - 0 0 : 0 3 : 0 1 . 6 < / N a m e > < T e x t >   ُ�R	g��Fh�v:S�W>f:y�N�V�P�vS_MR��n0< / T e x t > < B o o k M a r k E n t r y N a m e > w d _ c r e a t e v i s c o m p _ s e c t i o n 2 _ p i c t u r e e d t o o l s _ v i d e o _ V F 1 0 1 8 8 8 9 7 0 0 0 : 0 2 : 5 2 . 5 < / B o o k M a r k E n t r y N a m e > < B o o k M a r k E x i t N a m e > w d _ c r e a t e v i s c o m p _ s e c t i o n 2 _ p i c t u r e e d t o o l s _ v i d e o _ V F 1 0 1 8 8 8 9 7 0 0 0 : 0 3 : 0 1 . 6 < / B o o k M a r k E x i t N a m e > < B o o k M a r k E n t r y P o s i t i o n > 1 7 2 5 3 3 < / B o o k M a r k E n t r y P o s i t i o n > < B o o k M a r k E x i t P o s i t i o n > 1 8 1 6 6 7 < / 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 c 6 2 4 d e 1 4 - 2 6 e 5 - 4 7 4 3 - a 6 2 4 - 8 5 5 9 f 6 5 6 6 3 5 9 < / I n t e r n a l I d > < N a m e > w d _ c r e a t e v i s c o m p _ s e c t i o n 2 _ p i c t u r e e d t o o l s _ v i d e o _ V F 1 0 1 8 8 8 9 7 0 b�S�N�te�N�^�T�[�k�^�_N�S�N�gSb�S�V�P00 0 : 0 3 : 0 1 . 7 - 0 0 : 0 3 : 2 2 . 8 < / N a m e > < T e x t >   b�S�N�te�N�^�T�[�k�^�_N�S�N�gSb�S�V�P0< / T e x t > < B o o k M a r k E n t r y N a m e > w d _ c r e a t e v i s c o m p _ s e c t i o n 2 _ p i c t u r e e d t o o l s _ v i d e o _ V F 1 0 1 8 8 8 9 7 0 0 0 : 0 3 : 0 1 . 7 < / B o o k M a r k E n t r y N a m e > < B o o k M a r k E x i t N a m e > w d _ c r e a t e v i s c o m p _ s e c t i o n 2 _ p i c t u r e e d t o o l s _ v i d e o _ V F 1 0 1 8 8 8 9 7 0 0 0 : 0 3 : 2 2 . 8 < / B o o k M a r k E x i t N a m e > < B o o k M a r k E n t r y P o s i t i o n > 1 8 1 7 6 7 < / B o o k M a r k E n t r y P o s i t i o n > < B o o k M a r k E x i t P o s i t i o n > 2 0 2 8 0 0 < / 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 9 a c a 4 e 1 e - a f 5 2 - 4 f 1 f - 9 1 2 a - b 4 c b 6 2 a 4 a 6 c c < / I n t e r n a l I d > < N a m e > w d _ c r e a t e v i s c o m p _ s e c t i o n 2 _ p i c t u r e e d t o o l s _ v i d e o _ V F 1 0 1 8 8 8 9 7 0 b�Nww�c�O�N�T�N��r�	�y�00 0 : 0 3 : 2 2 . 9 - 0 0 : 0 3 : 2 6 . 9 < / N a m e > < T e x t >   b�Nww�c�O�N�T�N��r�	�y�0< / T e x t > < B o o k M a r k E n t r y N a m e > w d _ c r e a t e v i s c o m p _ s e c t i o n 2 _ p i c t u r e e d t o o l s _ v i d e o _ V F 1 0 1 8 8 8 9 7 0 0 0 : 0 3 : 2 2 . 9 < / B o o k M a r k E n t r y N a m e > < B o o k M a r k E x i t N a m e > w d _ c r e a t e v i s c o m p _ s e c t i o n 2 _ p i c t u r e e d t o o l s _ v i d e o _ V F 1 0 1 8 8 8 9 7 0 0 0 : 0 3 : 2 6 . 9 < / B o o k M a r k E x i t N a m e > < B o o k M a r k E n t r y P o s i t i o n > 2 0 2 9 0 0 < / B o o k M a r k E n t r y P o s i t i o n > < B o o k M a r k E x i t P o s i t i o n > 2 0 6 9 0 0 < / 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 1 3 e 9 0 3 e 1 - 0 7 4 0 - 4 8 c e - b f f 9 - 2 7 e 2 2 f 6 9 a 7 a 8 < / I n t e r n a l I d > < N a m e > w d _ c r e a t e v i s c o m p _ s e c t i o n 2 _ p i c t u r e e d t o o l s _ v i d e o _ V F 1 0 1 8 8 8 9 7 0 T7h�ُ�Rc:y�V�P�vS_MR��n00 0 : 0 3 : 2 7 . 0 - 0 0 : 0 3 : 3 4 . 7 < / N a m e > < T e x t >   T7h�ُ�Rc:y�V�P�vS_MR��n0< / T e x t > < B o o k M a r k E n t r y N a m e > w d _ c r e a t e v i s c o m p _ s e c t i o n 2 _ p i c t u r e e d t o o l s _ v i d e o _ V F 1 0 1 8 8 8 9 7 0 0 0 : 0 3 : 2 7 . 0 < / B o o k M a r k E n t r y N a m e > < B o o k M a r k E x i t N a m e > w d _ c r e a t e v i s c o m p _ s e c t i o n 2 _ p i c t u r e e d t o o l s _ v i d e o _ V F 1 0 1 8 8 8 9 7 0 0 0 : 0 3 : 3 4 . 7 < / B o o k M a r k E x i t N a m e > < B o o k M a r k E n t r y P o s i t i o n > 2 0 7 0 0 0 < / B o o k M a r k E n t r y P o s i t i o n > < B o o k M a r k E x i t P o s i t i o n > 2 1 4 7 3 3 < / 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 7 b 5 e 2 e b 7 - b b f 3 - 4 0 3 5 - a a b 7 - 5 5 b c 7 1 8 8 3 9 c 2 < / I n t e r n a l I d > < N a m e > w d _ c r e a t e v i s c o m p _ s e c t i o n 2 _ p i c t u r e e d t o o l s _ v i d e o _ V F 1 0 1 8 8 8 9 7 0 b�S�N͑�e@wr��V�P��S�N�ter���_N�S�N�te��r�q��T�^00 0 : 0 3 : 3 4 . 8 - 0 0 : 0 4 : 0 6 . 1 < / N a m e > < T e x t >   b�S�N͑�e@wr��V�P��S�N�ter���  _N�S�N�te��r�q��T�^0< / T e x t > < B o o k M a r k E n t r y N a m e > w d _ c r e a t e v i s c o m p _ s e c t i o n 2 _ p i c t u r e e d t o o l s _ v i d e o _ V F 1 0 1 8 8 8 9 7 0 0 0 : 0 3 : 3 4 . 8 < / B o o k M a r k E n t r y N a m e > < B o o k M a r k E x i t N a m e > w d _ c r e a t e v i s c o m p _ s e c t i o n 2 _ p i c t u r e e d t o o l s _ v i d e o _ V F 1 0 1 8 8 8 9 7 0 0 0 : 0 4 : 0 6 . 1 < / B o o k M a r k E x i t N a m e > < B o o k M a r k E n t r y P o s i t i o n > 2 1 4 8 3 3 < / B o o k M a r k E n t r y P o s i t i o n > < B o o k M a r k E x i t P o s i t i o n > 2 4 6 1 6 7 < / 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 f a 3 b 8 3 2 c - c a e 9 - 4 2 b c - 9 3 5 3 - f 9 d 2 3 4 b e b 1 5 c < / I n t e r n a l I d > < N a m e > w d _ c r e a t e v i s c o m p _ s e c t i o n 2 _ p i c t u r e e d t o o l s _ v i d e o _ V F 1 0 1 8 8 8 9 7 0  gT��N㉂YUOO(u z�/gHe�g 00 0 : 0 4 : 0 6 . 2 - 0 0 : 0 4 : 1 2 . 6 < / N a m e > < T e x t >    gT��N㉂YUOO(u z�/gHe�g 0< / T e x t > < B o o k M a r k E n t r y N a m e > w d _ c r e a t e v i s c o m p _ s e c t i o n 2 _ p i c t u r e e d t o o l s _ v i d e o _ V F 1 0 1 8 8 8 9 7 0 0 0 : 0 4 : 0 6 . 2 < / B o o k M a r k E n t r y N a m e > < B o o k M a r k E x i t N a m e > w d _ c r e a t e v i s c o m p _ s e c t i o n 2 _ p i c t u r e e d t o o l s _ v i d e o _ V F 1 0 1 8 8 8 9 7 0 0 0 : 0 4 : 1 2 . 6 < / B o o k M a r k E x i t N a m e > < B o o k M a r k E n t r y P o s i t i o n > 2 4 6 2 6 7 < / B o o k M a r k E n t r y P o s i t i o n > < B o o k M a r k E x i t P o s i t i o n > 2 5 2 6 6 7 < / 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 4 3 c e 1 d 2 b - 6 8 e 5 - 4 1 4 7 - 8 b 8 3 - a 7 6 7 5 d 4 5 5 0 0 7 < / I n t e r n a l I d > < N a m e > w d _ c r e a t e v i s c o m p _ s e c t i o n 2 _ p i c t u r e e d t o o l s _ v i d e o _ V F 1 0 1 8 8 8 9 7 0 ُ/f�V�P�vS_MR��n��S�N�^(u��Y	g���vHe�g00 0 : 0 4 : 1 2 . 7 - 0 0 : 0 4 : 1 8 . 1 < / N a m e > < T e x t >   ُ/f�V�P�vS_MR��n��S�N�^(u��Y	g���vHe�g0< / T e x t > < B o o k M a r k E n t r y N a m e > w d _ c r e a t e v i s c o m p _ s e c t i o n 2 _ p i c t u r e e d t o o l s _ v i d e o _ V F 1 0 1 8 8 8 9 7 0 0 0 : 0 4 : 1 2 . 7 < / B o o k M a r k E n t r y N a m e > < B o o k M a r k E x i t N a m e > w d _ c r e a t e v i s c o m p _ s e c t i o n 2 _ p i c t u r e e d t o o l s _ v i d e o _ V F 1 0 1 8 8 8 9 7 0 0 0 : 0 4 : 1 8 . 1 < / B o o k M a r k E x i t N a m e > < B o o k M a r k E n t r y P o s i t i o n > 2 5 2 7 6 7 < / B o o k M a r k E n t r y P o s i t i o n > < B o o k M a r k E x i t P o s i t i o n > 2 5 8 1 3 3 < / 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 f b 5 f d d 0 1 - 5 a 9 c - 4 b 7 0 - b 9 a d - 7 5 5 9 4 c 2 7 e 0 5 2 < / I n t e r n a l I d > < N a m e > w d _ c r e a t e v i s c o m p _ s e c t i o n 2 _ p i c t u r e e d t o o l s _ v i d e o _ V F 1 0 1 8 8 8 9 7 0 �|{ }�c0Emr�O\U^0�s�tHe�g0Z�S�0 0 : 0 4 : 1 8 . 2 - 0 0 : 0 4 : 3 5 . 3 < / N a m e > < T e x t >   �|{ }�c0Emr�O\U^0�s�tHe�g0Z�S�< / T e x t > < B o o k M a r k E n t r y N a m e > w d _ c r e a t e v i s c o m p _ s e c t i o n 2 _ p i c t u r e e d t o o l s _ v i d e o _ V F 1 0 1 8 8 8 9 7 0 0 0 : 0 4 : 1 8 . 2 < / B o o k M a r k E n t r y N a m e > < B o o k M a r k E x i t N a m e > w d _ c r e a t e v i s c o m p _ s e c t i o n 2 _ p i c t u r e e d t o o l s _ v i d e o _ V F 1 0 1 8 8 8 9 7 0 0 0 : 0 4 : 3 5 . 3 < / B o o k M a r k E x i t N a m e > < B o o k M a r k E n t r y P o s i t i o n > 2 5 8 2 3 3 < / B o o k M a r k E n t r y P o s i t i o n > < B o o k M a r k E x i t P o s i t i o n > 2 7 5 3 6 7 < / 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 0 3 b 5 5 4 2 1 - a 9 0 c - 4 7 9 d - b 4 d 6 - 8 8 8 c b 3 a 8 7 f e 0 < / I n t e r n a l I d > < N a m e > w d _ c r e a t e v i s c o m p _ s e c t i o n 2 _ p i c t u r e e d t o o l s _ v i d e o _ V F 1 0 1 8 8 8 9 7 0 b��u��S�N���VGr-NirSO�v���SIQ00 0 : 0 4 : 3 5 . 4 - 0 0 : 0 4 : 4 0 . 7 < / N a m e > < T e x t >   b��u��S�N���VGr-NirSO�v���SIQ0< / T e x t > < B o o k M a r k E n t r y N a m e > w d _ c r e a t e v i s c o m p _ s e c t i o n 2 _ p i c t u r e e d t o o l s _ v i d e o _ V F 1 0 1 8 8 8 9 7 0 0 0 : 0 4 : 3 5 . 4 < / B o o k M a r k E n t r y N a m e > < B o o k M a r k E x i t N a m e > w d _ c r e a t e v i s c o m p _ s e c t i o n 2 _ p i c t u r e e d t o o l s _ v i d e o _ V F 1 0 1 8 8 8 9 7 0 0 0 : 0 4 : 4 0 . 7 < / B o o k M a r k E x i t N a m e > < B o o k M a r k E n t r y P o s i t i o n > 2 7 5 4 6 7 < / B o o k M a r k E n t r y P o s i t i o n > < B o o k M a r k E x i t P o s i t i o n > 2 8 0 7 0 0 < / 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 d d 8 0 8 f 2 a - 7 c 6 9 - 4 9 6 4 - a 9 3 d - f 1 5 9 2 a 5 3 2 7 e 1 < / I n t e r n a l I d > < N a m e > w d _ c r e a t e v i s c o m p _ s e c t i o n 2 _ p i c t u r e e d t o o l s _ v i d e o _ V F 1 0 1 8 8 8 9 7 0 �s(W�ُ/f N*N^�8^w��vHe�g00 0 : 0 4 : 4 0 . 8 - 0 0 : 0 4 : 4 3 . 9 < / N a m e > < T e x t >   �s(W�ُ/f N*N^�8^w��vHe�g0< / T e x t > < B o o k M a r k E n t r y N a m e > w d _ c r e a t e v i s c o m p _ s e c t i o n 2 _ p i c t u r e e d t o o l s _ v i d e o _ V F 1 0 1 8 8 8 9 7 0 0 0 : 0 4 : 4 0 . 8 < / B o o k M a r k E n t r y N a m e > < B o o k M a r k E x i t N a m e > w d _ c r e a t e v i s c o m p _ s e c t i o n 2 _ p i c t u r e e d t o o l s _ v i d e o _ V F 1 0 1 8 8 8 9 7 0 0 0 : 0 4 : 4 3 . 9 < / B o o k M a r k E x i t N a m e > < B o o k M a r k E n t r y P o s i t i o n > 2 8 0 8 0 0 < / B o o k M a r k E n t r y P o s i t i o n > < B o o k M a r k E x i t P o s i t i o n > 2 8 3 9 6 7 < / 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 8 e f 8 d 7 1 2 - e 5 e 6 - 4 a 1 e - 8 a 5 c - 5 c a 9 6 1 b 1 e 6 d 0 < / I n t e r n a l I d > < N a m e > w d _ c r e a t e v i s c o m p _ s e c t i o n 2 _ p i c t u r e e d t o o l s _ v i d e o _ V F 1 0 1 8 8 8 9 7 0 �`�]�N㉂YUOO(u�VGr���]wQ�X:_�VGrHe�g�0 0 : 0 4 : 4 4 . 0 - 0 0 : 0 4 : 4 8 . 5 < / N a m e > < T e x t >   �`�]�N㉂YUOO(u�VGr���]wQ�X:_�VGrHe�g�< / T e x t > < B o o k M a r k E n t r y N a m e > w d _ c r e a t e v i s c o m p _ s e c t i o n 2 _ p i c t u r e e d t o o l s _ v i d e o _ V F 1 0 1 8 8 8 9 7 0 0 0 : 0 4 : 4 4 . 0 < / B o o k M a r k E n t r y N a m e > < B o o k M a r k E x i t N a m e > w d _ c r e a t e v i s c o m p _ s e c t i o n 2 _ p i c t u r e e d t o o l s _ v i d e o _ V F 1 0 1 8 8 8 9 7 0 0 0 : 0 4 : 4 8 . 5 < / B o o k M a r k E x i t N a m e > < B o o k M a r k E n t r y P o s i t i o n > 2 8 4 0 6 7 < / B o o k M a r k E n t r y P o s i t i o n > < B o o k M a r k E x i t P o s i t i o n > 2 8 8 5 3 3 < / 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 9 a 7 e 3 3 5 3 - e 3 d 0 - 4 5 5 8 - 9 0 c 8 - e 4 9 6 9 f 3 8 f 6 a a < / I n t e r n a l I d > < N a m e > w d _ c r e a t e v i s c o m p _ s e c t i o n 2 _ p i c t u r e e d t o o l s _ v i d e o _ V F 1 0 1 8 8 8 9 7 0 N N*NƉ���f�YUOO(u�vT�v�]wQeg��0 0 : 0 4 : 4 8 . 6 - 0 0 : 0 4 : 5 5 . 1 < / N a m e > < T e x t >   N N*NƉ���f�YUOO(u�vT�v�]wQeg��< / T e x t > < B o o k M a r k E n t r y N a m e > w d _ c r e a t e v i s c o m p _ s e c t i o n 2 _ p i c t u r e e d t o o l s _ v i d e o _ V F 1 0 1 8 8 8 9 7 0 0 0 : 0 4 : 4 8 . 6 < / B o o k M a r k E n t r y N a m e > < B o o k M a r k E x i t N a m e > w d _ c r e a t e v i s c o m p _ s e c t i o n 2 _ p i c t u r e e d t o o l s _ v i d e o _ V F 1 0 1 8 8 8 9 7 0 0 0 : 0 4 : 5 5 . 1 < / B o o k M a r k E x i t N a m e > < B o o k M a r k E n t r y P o s i t i o n > 2 8 8 6 3 3 < / B o o k M a r k E n t r y P o s i t i o n > < B o o k M a r k E x i t P o s i t i o n > 2 9 5 1 6 7 < / 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 1 8 3 e 0 e 2 9 - d 9 e f - 4 6 0 d - 8 9 9 3 - 0 e 5 8 5 8 f d f f 7 4 < / I n t e r n a l I d > < N a m e > w d _ c r e a t e v i s c o m p _ s e c t i o n 2 _ p i c t u r e e d t o o l s _ v i d e o _ V F 1 0 1 8 8 8 9 7 0 O(uW o r d 0 0 : 0 4 : 5 5 . 2 - 0 0 : 0 5 : 0 0 . 1 < / N a m e > < T e x t >   O(u  W o r d   2 0 1 0   �v�c�ceQ0R�ech-N�vO\U^jR��0< / T e x t > < B o o k M a r k E n t r y N a m e > w d _ c r e a t e v i s c o m p _ s e c t i o n 2 _ p i c t u r e e d t o o l s _ v i d e o _ V F 1 0 1 8 8 8 9 7 0 0 0 : 0 4 : 5 5 . 2 < / B o o k M a r k E n t r y N a m e > < B o o k M a r k E x i t N a m e > w d _ c r e a t e v i s c o m p _ s e c t i o n 2 _ p i c t u r e e d t o o l s _ v i d e o _ V F 1 0 1 8 8 8 9 7 0 0 0 : 0 5 : 0 0 . 1 < / B o o k M a r k E x i t N a m e > < B o o k M a r k E n t r y P o s i t i o n > 2 9 5 2 6 7 < / B o o k M a r k E n t r y P o s i t i o n > < B o o k M a r k E x i t P o s i t i o n > 3 0 0 1 0 0 < / 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s > < / C a p t i o n I t e m s L i s t > 
</file>

<file path=customXml/item6.xml>��< ? x m l   v e r s i o n = " 1 . 0 "   e n c o d i n g = " u t f - 1 6 " ? > < C a p t i o n I t e m s L i s t   x m l n s : x s i = " h t t p : / / w w w . w 3 . o r g / 2 0 0 1 / X M L S c h e m a - i n s t a n c e "   x m l n s : x s d = " h t t p : / / w w w . w 3 . o r g / 2 0 0 1 / X M L S c h e m a " > < I d > e 9 2 9 0 2 a f - c c c c - 4 7 e 9 - 8 b d 5 - 4 9 8 9 a 5 f 4 3 d 2 9 < / I d > < C a p t i o n I t e m s > < C a p t i o n I t e m > < I n t e r n a l I d > 4 f 4 f a 2 4 d - 8 e e 8 - 4 1 c 9 - a 2 7 9 - c d 3 5 b 8 4 c 9 3 3 5 < / I n t e r n a l I d > < N a m e > w d _ c r e a t e v i s c o m p _ s e c t i o n 3 _ a d d s c r e e n s h o t _ v i d e o _ V F 1 0 1 8 8 8 9 7 1 (W,gƉ��-N�b\o:y�YUOO(uW o r d 0 0 : 0 0 : 0 1 . 2 - 0 0 : 0 0 : 1 0 . 0 < / N a m e > < T e x t >   (W,gƉ��-N�b\o:y�YUOO(u  W o r d   2 0 1 0   �v   �ceQO\U^jR�� �]wQT�ech�m�RO\U^jR��0< / T e x t > < B o o k M a r k E n t r y N a m e > w d _ c r e a t e v i s c o m p _ s e c t i o n 3 _ a d d s c r e e n s h o t _ v i d e o _ V F 1 0 1 8 8 8 9 7 1 0 0 : 0 0 : 0 1 . 2 < / B o o k M a r k E n t r y N a m e > < B o o k M a r k E x i t N a m e > w d _ c r e a t e v i s c o m p _ s e c t i o n 3 _ a d d s c r e e n s h o t _ v i d e o _ V F 1 0 1 8 8 8 9 7 1 0 0 : 0 0 : 1 0 . 0 < / B o o k M a r k E x i t N a m e > < B o o k M a r k E n t r y P o s i t i o n > 1 2 3 3 < / B o o k M a r k E n t r y P o s i t i o n > < B o o k M a r k E x i t P o s i t i o n > 1 0 0 6 7 < / 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 f 0 1 2 7 e 4 e - 3 0 d 1 - 4 a 3 7 - 9 2 9 7 - 6 6 c a 2 0 5 4 8 f 0 c < / I n t e r n a l I d > < N a m e > w d _ c r e a t e v i s c o m p _ s e c t i o n 3 _ a d d s c r e e n s h o t _ v i d e o _ V F 1 0 1 8 8 8 9 7 1 (W�ech-N�bYu�Q�N NGr:S�W�(ueg�ceQ�Oo`00 0 : 0 0 : 1 0 . 1 - 0 0 : 0 0 : 1 5 . 4 < / N a m e > < T e x t >   (W�ech-N�bYu�Q�N NGr:S�W�(ueg�ceQ�Oo`0< / T e x t > < B o o k M a r k E n t r y N a m e > w d _ c r e a t e v i s c o m p _ s e c t i o n 3 _ a d d s c r e e n s h o t _ v i d e o _ V F 1 0 1 8 8 8 9 7 1 0 0 : 0 0 : 1 0 . 1 < / B o o k M a r k E n t r y N a m e > < B o o k M a r k E x i t N a m e > w d _ c r e a t e v i s c o m p _ s e c t i o n 3 _ a d d s c r e e n s h o t _ v i d e o _ V F 1 0 1 8 8 8 9 7 1 0 0 : 0 0 : 1 5 . 4 < / B o o k M a r k E x i t N a m e > < B o o k M a r k E n t r y P o s i t i o n > 1 0 1 6 7 < / B o o k M a r k E n t r y P o s i t i o n > < B o o k M a r k E x i t P o s i t i o n > 1 5 4 0 0 < / 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 f a 3 b b b e 9 - c 8 d 1 - 4 8 e 8 - 9 5 a d - 9 1 e a 1 2 d 0 f 3 b 4 < / I n t e r n a l I d > < N a m e > w d _ c r e a t e v i s c o m p _ s e c t i o n 3 _ a d d s c r e e n s h o t _ v i d e o _ V F 1 0 1 8 8 8 9 7 1 b���ceQ�ech�vh�<h�V�P(WO f f i c e . c o m 0 0 : 0 0 : 1 5 . 5 - 0 0 : 0 0 : 2 1 . 8 < / N a m e > < T e x t >   b���ceQ�ech�vh�<h�V�P(W  O f f i c e . c o m   
N0< / T e x t > < B o o k M a r k E n t r y N a m e > w d _ c r e a t e v i s c o m p _ s e c t i o n 3 _ a d d s c r e e n s h o t _ v i d e o _ V F 1 0 1 8 8 8 9 7 1 0 0 : 0 0 : 1 5 . 5 < / B o o k M a r k E n t r y N a m e > < B o o k M a r k E x i t N a m e > w d _ c r e a t e v i s c o m p _ s e c t i o n 3 _ a d d s c r e e n s h o t _ v i d e o _ V F 1 0 1 8 8 8 9 7 1 0 0 : 0 0 : 2 1 . 8 < / B o o k M a r k E x i t N a m e > < B o o k M a r k E n t r y P o s i t i o n > 1 5 5 0 0 < / B o o k M a r k E n t r y P o s i t i o n > < B o o k M a r k E x i t P o s i t i o n > 2 1 8 0 0 < / 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 2 9 8 0 c 6 3 7 - 4 4 8 6 - 4 d e 2 - 9 7 f 4 - d 2 5 8 8 a 0 0 f 0 a c < / I n t e r n a l I d > < N a m e > w d _ c r e a t e v i s c o m p _ s e c t i o n 3 _ a d d s c r e e n s h o t _ v i d e o _ V F 1 0 1 8 8 8 9 7 1 b�]Sb _Q�z��S�N�Ǐ	cA l t + T a b 0 0 : 0 0 : 2 1 . 9 - 0 0 : 0 0 : 2 7 . 9 < / N a m e > < T e x t >   b�]Sb _Q�z��S�N�Ǐ	c  A l t + T a b   Rbc0R�Q�z0< / T e x t > < B o o k M a r k E n t r y N a m e > w d _ c r e a t e v i s c o m p _ s e c t i o n 3 _ a d d s c r e e n s h o t _ v i d e o _ V F 1 0 1 8 8 8 9 7 1 0 0 : 0 0 : 2 1 . 9 < / B o o k M a r k E n t r y N a m e > < B o o k M a r k E x i t N a m e > w d _ c r e a t e v i s c o m p _ s e c t i o n 3 _ a d d s c r e e n s h o t _ v i d e o _ V F 1 0 1 8 8 8 9 7 1 0 0 : 0 0 : 2 7 . 9 < / B o o k M a r k E x i t N a m e > < B o o k M a r k E n t r y P o s i t i o n > 2 1 9 0 0 < / B o o k M a r k E n t r y P o s i t i o n > < B o o k M a r k E x i t P o s i t i o n > 2 7 9 3 3 < / 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 d 9 2 3 7 c 4 6 - 7 8 b e - 4 b 1 1 - a 2 1 f - 7 2 a a 0 b a 5 e e 0 7 < / I n t e r n a l I d > < N a m e > w d _ c r e a t e v i s c o m p _ s e c t i o n 3 _ a d d s c r e e n s h o t _ v i d e o _ V F 1 0 1 8 8 8 9 7 1 	cA l t + T a b 0 0 : 0 0 : 2 8 . 0 - 0 0 : 0 0 : 3 3 . 4 < / N a m e > < T e x t >   	c  A l t + T a b   T�>f:ySb _�v�z�S0< / T e x t > < B o o k M a r k E n t r y N a m e > w d _ c r e a t e v i s c o m p _ s e c t i o n 3 _ a d d s c r e e n s h o t _ v i d e o _ V F 1 0 1 8 8 8 9 7 1 0 0 : 0 0 : 2 8 . 0 < / B o o k M a r k E n t r y N a m e > < B o o k M a r k E x i t N a m e > w d _ c r e a t e v i s c o m p _ s e c t i o n 3 _ a d d s c r e e n s h o t _ v i d e o _ V F 1 0 1 8 8 8 9 7 1 0 0 : 0 0 : 3 3 . 4 < / B o o k M a r k E x i t N a m e > < B o o k M a r k E n t r y P o s i t i o n > 2 8 0 3 3 < / B o o k M a r k E n t r y P o s i t i o n > < B o o k M a r k E x i t P o s i t i o n > 3 3 4 0 0 < / 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 d c a 5 7 4 2 1 - 8 8 6 a - 4 2 1 8 - 9 4 b 0 - 8 7 c 5 e 8 2 1 0 9 8 a < / I n t e r n a l I d > < N a m e > w d _ c r e a t e v i s c o m p _ s e c t i o n 3 _ a d d s c r e e n s h o t _ v i d e o _ V F 1 0 1 8 8 8 9 7 1 b	��bI n t e r n e t 0 0 : 0 0 : 3 3 . 5 - 0 0 : 0 0 : 4 9 . 9 < / N a m e > < T e x t >   b	��b  I n t e r n e t   E x p l o r e r   �Vh�  ُ1\/fb^g�ceQ0R�ech-N�vh�<h�V�P0< / T e x t > < B o o k M a r k E n t r y N a m e > w d _ c r e a t e v i s c o m p _ s e c t i o n 3 _ a d d s c r e e n s h o t _ v i d e o _ V F 1 0 1 8 8 8 9 7 1 0 0 : 0 0 : 3 3 . 5 < / B o o k M a r k E n t r y N a m e > < B o o k M a r k E x i t N a m e > w d _ c r e a t e v i s c o m p _ s e c t i o n 3 _ a d d s c r e e n s h o t _ v i d e o _ V F 1 0 1 8 8 8 9 7 1 0 0 : 0 0 : 4 9 . 9 < / B o o k M a r k E x i t N a m e > < B o o k M a r k E n t r y P o s i t i o n > 3 3 5 0 0 < / B o o k M a r k E n t r y P o s i t i o n > < B o o k M a r k E x i t P o s i t i o n > 4 9 9 6 7 < / 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 d 1 6 6 3 1 0 4 - 8 4 6 1 - 4 0 4 3 - 8 1 c 5 - 4 2 a 0 d 4 e b 2 a b 5 < / I n t e r n a l I d > < N a m e > w d _ c r e a t e v i s c o m p _ s e c t i o n 3 _ a d d s c r e e n s h o t _ v i d e o _ V F 1 0 1 8 8 8 9 7 1 	cA l t + T a b 0 0 : 0 0 : 5 0 . 0 - 0 0 : 0 1 : 0 1 . 2 < / N a m e > < T e x t >   	c  A l t + T a b   Rbc�Vb�v �.U�^��fN�ech�  nx�OIQh�N\PYu(Wb^g�ceQ�Oo`�vMOn0< / T e x t > < B o o k M a r k E n t r y N a m e > w d _ c r e a t e v i s c o m p _ s e c t i o n 3 _ a d d s c r e e n s h o t _ v i d e o _ V F 1 0 1 8 8 8 9 7 1 0 0 : 0 0 : 5 0 . 0 < / B o o k M a r k E n t r y N a m e > < B o o k M a r k E x i t N a m e > w d _ c r e a t e v i s c o m p _ s e c t i o n 3 _ a d d s c r e e n s h o t _ v i d e o _ V F 1 0 1 8 8 8 9 7 1 0 0 : 0 1 : 0 1 . 2 < / B o o k M a r k E x i t N a m e > < B o o k M a r k E n t r y P o s i t i o n > 5 0 0 6 7 < / B o o k M a r k E n t r y P o s i t i o n > < B o o k M a r k E x i t P o s i t i o n > 6 1 2 3 3 < / 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 0 a 0 4 2 1 d c - 9 1 e a - 4 5 0 2 - b b c d - c 7 a b 3 0 7 b b 7 2 8 < / I n t e r n a l I d > < N a m e > w d _ c r e a t e v i s c o m p _ s e c t i o n 3 _ a d d s c r e e n s h o t _ v i d e o _ V F 1 0 1 8 8 8 9 7 1 (W�R��:S�v �ceQ 	�y�aS-NUS�Q O\U^*b�V 	c��00 0 : 0 1 : 0 1 . 3 - 0 0 : 0 1 : 0 9 . 7 < / N a m e > < T e x t >   (W�R��:S�v �ceQ 	�y�aS-NUS�Q O\U^*b�V 	c��0< / T e x t > < B o o k M a r k E n t r y N a m e > w d _ c r e a t e v i s c o m p _ s e c t i o n 3 _ a d d s c r e e n s h o t _ v i d e o _ V F 1 0 1 8 8 8 9 7 1 0 0 : 0 1 : 0 1 . 3 < / B o o k M a r k E n t r y N a m e > < B o o k M a r k E x i t N a m e > w d _ c r e a t e v i s c o m p _ s e c t i o n 3 _ a d d s c r e e n s h o t _ v i d e o _ V F 1 0 1 8 8 8 9 7 1 0 0 : 0 1 : 0 9 . 7 < / B o o k M a r k E x i t N a m e > < B o o k M a r k E n t r y P o s i t i o n > 6 1 3 3 3 < / B o o k M a r k E n t r y P o s i t i o n > < B o o k M a r k E x i t P o s i t i o n > 6 9 7 0 0 < / 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 e e 4 1 6 3 c 7 - 4 e 0 7 - 4 e 3 9 - 8 5 c 2 - 3 3 9 6 d 4 e c d 7 2 a < / I n t e r n a l I d > < N a m e > w d _ c r e a t e v i s c o m p _ s e c t i o n 3 _ a d d s c r e e n s h o t _ v i d e o _ V F 1 0 1 8 8 8 9 7 1 �S�Nw0R���{:g
NSb _�v�S(uƉ�z00 0 : 0 1 : 0 9 . 8 - 0 0 : 0 1 : 1 4 . 5 < / N a m e > < T e x t >   �S�Nw0R���{:g
NSb _�v�S(uƉ�z0< / T e x t > < B o o k M a r k E n t r y N a m e > w d _ c r e a t e v i s c o m p _ s e c t i o n 3 _ a d d s c r e e n s h o t _ v i d e o _ V F 1 0 1 8 8 8 9 7 1 0 0 : 0 1 : 0 9 . 8 < / B o o k M a r k E n t r y N a m e > < B o o k M a r k E x i t N a m e > w d _ c r e a t e v i s c o m p _ s e c t i o n 3 _ a d d s c r e e n s h o t _ v i d e o _ V F 1 0 1 8 8 8 9 7 1 0 0 : 0 1 : 1 4 . 5 < / B o o k M a r k E x i t N a m e > < B o o k M a r k E n t r y P o s i t i o n > 6 9 8 0 0 < / B o o k M a r k E n t r y P o s i t i o n > < B o o k M a r k E x i t P o s i t i o n > 7 4 5 6 7 < / 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 0 4 b 7 c f b b - 2 0 d 6 - 4 c d e - 9 d 5 6 - c d c 5 6 8 9 b 8 a 1 c < / I n t e r n a l I d > < N a m e > w d _ c r e a t e v i s c o m p _ s e c t i o n 3 _ a d d s c r e e n s h o t _ v i d e o _ V F 1 0 1 8 8 8 9 7 1 bv^N�`\te*NO\U^�ceQ0R�ech��S/f N�R00 0 : 0 1 : 1 4 . 6 - 0 0 : 0 1 : 2 0 . 1 < / N a m e > < T e x t >   bv^N�`\te*NO\U^�ceQ0R�ech��S/f N�R0< / T e x t > < B o o k M a r k E n t r y N a m e > w d _ c r e a t e v i s c o m p _ s e c t i o n 3 _ a d d s c r e e n s h o t _ v i d e o _ V F 1 0 1 8 8 8 9 7 1 0 0 : 0 1 : 1 4 . 6 < / B o o k M a r k E n t r y N a m e > < B o o k M a r k E x i t N a m e > w d _ c r e a t e v i s c o m p _ s e c t i o n 3 _ a d d s c r e e n s h o t _ v i d e o _ V F 1 0 1 8 8 8 9 7 1 0 0 : 0 1 : 2 0 . 1 < / B o o k M a r k E x i t N a m e > < B o o k M a r k E n t r y P o s i t i o n > 7 4 6 6 7 < / B o o k M a r k E n t r y P o s i t i o n > < B o o k M a r k E x i t P o s i t i o n > 8 0 1 6 7 < / 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 f 9 9 c 4 1 4 2 - 5 9 7 3 - 4 1 1 6 - b 9 f f - c 7 a d 4 9 2 6 7 0 3 5 < / I n t e r n a l I d > < N a m e > w d _ c r e a t e v i s c o m p _ s e c t i o n 3 _ a d d s c r e e n s h o t _ v i d e o _ V F 1 0 1 8 8 8 9 7 1 �Vdk	��b O\U^jR�� 0FO(W�d\OKNMR���c:y NN�0 0 : 0 1 : 2 0 . 2 - 0 0 : 0 1 : 2 6 . 0 < / N a m e > < T e x t >   �Vdk	��b O\U^jR�� 0FO(W�d\OKNMR���c:y NN�< / T e x t > < B o o k M a r k E n t r y N a m e > w d _ c r e a t e v i s c o m p _ s e c t i o n 3 _ a d d s c r e e n s h o t _ v i d e o _ V F 1 0 1 8 8 8 9 7 1 0 0 : 0 1 : 2 0 . 2 < / B o o k M a r k E n t r y N a m e > < B o o k M a r k E x i t N a m e > w d _ c r e a t e v i s c o m p _ s e c t i o n 3 _ a d d s c r e e n s h o t _ v i d e o _ V F 1 0 1 8 8 8 9 7 1 0 0 : 0 1 : 2 6 . 0 < / B o o k M a r k E x i t N a m e > < B o o k M a r k E n t r y P o s i t i o n > 8 0 2 6 7 < / B o o k M a r k E n t r y P o s i t i o n > < B o o k M a r k E x i t P o s i t i o n > 8 6 0 3 3 < / 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 a 0 5 e 1 d b d - 3 9 4 b - 4 1 e c - 8 a a 1 - e 9 4 0 5 4 f 7 d 7 3 b < / I n t e r n a l I d > < N a m e > w d _ c r e a t e v i s c o m p _ s e c t i o n 3 _ a d d s c r e e n s h o t _ v i d e o _ V F 1 0 1 8 8 8 9 7 1 O(u O\U^jR�� �T O\U^*b�V �e�\ԏ�V0R���{:g�v
N N*N;m�R�z�S00 0 : 0 1 : 2 6 . 1 - 0 0 : 0 1 : 3 2 . 9 < / N a m e > < T e x t >   O(u O\U^jR�� �T O\U^*b�V �e�  \ԏ�V0R���{:g�v
N N*N;m�R�z�S0< / T e x t > < B o o k M a r k E n t r y N a m e > w d _ c r e a t e v i s c o m p _ s e c t i o n 3 _ a d d s c r e e n s h o t _ v i d e o _ V F 1 0 1 8 8 8 9 7 1 0 0 : 0 1 : 2 6 . 1 < / B o o k M a r k E n t r y N a m e > < B o o k M a r k E x i t N a m e > w d _ c r e a t e v i s c o m p _ s e c t i o n 3 _ a d d s c r e e n s h o t _ v i d e o _ V F 1 0 1 8 8 8 9 7 1 0 0 : 0 1 : 3 2 . 9 < / B o o k M a r k E x i t N a m e > < B o o k M a r k E n t r y P o s i t i o n > 8 6 1 3 3 < / B o o k M a r k E n t r y P o s i t i o n > < B o o k M a r k E x i t P o s i t i o n > 9 2 9 3 3 < / 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 7 4 0 0 6 b 8 9 - a 6 2 d - 4 e 6 7 - a d b 5 - b d a c c 3 f 4 e b d e < / I n t e r n a l I d > < N a m e > w d _ c r e a t e v i s c o m p _ s e c t i o n 3 _ a d d s c r e e n s h o t _ v i d e o _ V F 1 0 1 8 8 8 9 7 1 �Vdk��_{�nx�O@b��Uc���vO\U^jR��(W
N N*N;m�R�z�S-N00 0 : 0 1 : 3 3 . 0 - 0 0 : 0 1 : 3 9 . 8 < / N a m e > < T e x t >   �Vdk��_{�nx�O@b��Uc���vO\U^jR��  (W
N N*N;m�R�z�S-N0< / T e x t > < B o o k M a r k E n t r y N a m e > w d _ c r e a t e v i s c o m p _ s e c t i o n 3 _ a d d s c r e e n s h o t _ v i d e o _ V F 1 0 1 8 8 8 9 7 1 0 0 : 0 1 : 3 3 . 0 < / B o o k M a r k E n t r y N a m e > < B o o k M a r k E x i t N a m e > w d _ c r e a t e v i s c o m p _ s e c t i o n 3 _ a d d s c r e e n s h o t _ v i d e o _ V F 1 0 1 8 8 8 9 7 1 0 0 : 0 1 : 3 9 . 8 < / B o o k M a r k E x i t N a m e > < B o o k M a r k E n t r y P o s i t i o n > 9 3 0 3 3 < / B o o k M a r k E n t r y P o s i t i o n > < B o o k M a r k E x i t P o s i t i o n > 9 9 8 3 3 < / 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 0 f 4 d d 6 2 f - f c 5 9 - 4 4 b 8 - 9 8 a 4 - e 9 3 9 7 0 d b e 1 8 f < / I n t e r n a l I d > < N a m e > w d _ c r e a t e v i s c o m p _ s e c t i o n 3 _ a d d s c r e e n s h o t _ v i d e o _ V F 1 0 1 8 8 8 9 7 1 1\�PbRMb�v�d\O N7h��S�NO(uA l t + T a b 0 0 : 0 1 : 3 9 . 9 - 0 0 : 0 1 : 4 8 . 9 < / N a m e > < T e x t >   1\�PbRMb�v�d\O N7h��S�NO(u  A l t + T a b   (W  �z�SKN��Rbc�6qT	��bcknx�v;m�R�z�S0< / T e x t > < B o o k M a r k E n t r y N a m e > w d _ c r e a t e v i s c o m p _ s e c t i o n 3 _ a d d s c r e e n s h o t _ v i d e o _ V F 1 0 1 8 8 8 9 7 1 0 0 : 0 1 : 3 9 . 9 < / B o o k M a r k E n t r y N a m e > < B o o k M a r k E x i t N a m e > w d _ c r e a t e v i s c o m p _ s e c t i o n 3 _ a d d s c r e e n s h o t _ v i d e o _ V F 1 0 1 8 8 8 9 7 1 0 0 : 0 1 : 4 8 . 9 < / B o o k M a r k E x i t N a m e > < B o o k M a r k E n t r y P o s i t i o n > 9 9 9 3 3 < / B o o k M a r k E n t r y P o s i t i o n > < B o o k M a r k E x i t P o s i t i o n > 1 0 8 9 6 7 < / 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 e 8 f 7 0 1 5 f - 4 4 4 d - 4 1 d 2 - b d b 2 - 7 3 2 8 b 2 4 c 1 d e 1 < / I n t e r n a l I d > < N a m e > w d _ c r e a t e v i s c o m p _ s e c t i o n 3 _ a d d s c r e e n s h o t _ v i d e o _ V F 1 0 1 8 8 8 9 7 1 b�]�~�[bُ Nek�nx�[
N N*N;m�R�z�S1\/f�����SO\U^jR���v�z�S00 0 : 0 1 : 4 9 . 0 - 0 0 : 0 1 : 5 6 . 9 < / N a m e > < T e x t >   b�]�~�[bُ Nek�nx�[
N N*N;m�R�z�S  1\/f�����SO\U^jR���v�z�S0< / T e x t > < B o o k M a r k E n t r y N a m e > w d _ c r e a t e v i s c o m p _ s e c t i o n 3 _ a d d s c r e e n s h o t _ v i d e o _ V F 1 0 1 8 8 8 9 7 1 0 0 : 0 1 : 4 9 . 0 < / B o o k M a r k E n t r y N a m e > < B o o k M a r k E x i t N a m e > w d _ c r e a t e v i s c o m p _ s e c t i o n 3 _ a d d s c r e e n s h o t _ v i d e o _ V F 1 0 1 8 8 8 9 7 1 0 0 : 0 1 : 5 6 . 9 < / B o o k M a r k E x i t N a m e > < B o o k M a r k E n t r y P o s i t i o n > 1 0 9 0 6 7 < / B o o k M a r k E n t r y P o s i t i o n > < B o o k M a r k E x i t P o s i t i o n > 1 1 6 9 6 7 < / 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 e a 7 d 8 1 2 d - 6 2 6 9 - 4 6 c e - 9 e 8 c - e 5 4 0 1 7 a 0 b 0 9 2 < / I n t e r n a l I d > < N a m e > w d _ c r e a t e v i s c o m p _ s e c t i o n 3 _ a d d s c r e e n s h o t _ v i d e o _ V F 1 0 1 8 8 8 9 7 1 	��b O\U^jR�� 00 0 : 0 1 : 5 7 . 0 - 0 0 : 0 2 : 0 0 . 0 < / N a m e > < T e x t >   	��b O\U^jR�� 0< / T e x t > < B o o k M a r k E n t r y N a m e > w d _ c r e a t e v i s c o m p _ s e c t i o n 3 _ a d d s c r e e n s h o t _ v i d e o _ V F 1 0 1 8 8 8 9 7 1 0 0 : 0 1 : 5 7 . 0 < / B o o k M a r k E n t r y N a m e > < B o o k M a r k E x i t N a m e > w d _ c r e a t e v i s c o m p _ s e c t i o n 3 _ a d d s c r e e n s h o t _ v i d e o _ V F 1 0 1 8 8 8 9 7 1 0 0 : 0 2 : 0 0 . 0 < / B o o k M a r k E x i t N a m e > < B o o k M a r k E n t r y P o s i t i o n > 1 1 7 0 6 7 < / B o o k M a r k E n t r y P o s i t i o n > < B o o k M a r k E x i t P o s i t i o n > 1 2 0 0 6 7 < / 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 9 4 5 4 7 4 e 1 - e c 1 b - 4 8 0 8 - b 0 c 5 - c f d 0 0 c 9 9 a 9 8 1 < / I n t e r n a l I d > < N a m e > w d _ c r e a t e v i s c o m p _ s e c t i o n 3 _ a d d s c r e e n s h o t _ v i d e o _ V F 1 0 1 8 8 8 9 7 1 O f f i c e . c o m u�b�S+Tb��Y6Rv^�ceQ0 0 : 0 2 : 0 0 . 1 - 0 0 : 0 2 : 0 9 . 4 < / N a m e > < T e x t >   O f f i c e . c o m   u�b�S+Tb��Y6Rv^�ceQ  b�v �.U�^��fN�ech-N�vh�<h0< / T e x t > < B o o k M a r k E n t r y N a m e > w d _ c r e a t e v i s c o m p _ s e c t i o n 3 _ a d d s c r e e n s h o t _ v i d e o _ V F 1 0 1 8 8 8 9 7 1 0 0 : 0 2 : 0 0 . 1 < / B o o k M a r k E n t r y N a m e > < B o o k M a r k E x i t N a m e > w d _ c r e a t e v i s c o m p _ s e c t i o n 3 _ a d d s c r e e n s h o t _ v i d e o _ V F 1 0 1 8 8 8 9 7 1 0 0 : 0 2 : 0 9 . 4 < / B o o k M a r k E x i t N a m e > < B o o k M a r k E n t r y P o s i t i o n > 1 2 0 1 6 7 < / B o o k M a r k E n t r y P o s i t i o n > < B o o k M a r k E x i t P o s i t i o n > 1 2 9 4 6 7 < / 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 2 3 0 e 7 6 b e - a 2 8 8 - 4 a f a - 8 0 6 8 - f e 1 c 9 2 c 2 f f 5 6 < / I n t e r n a l I d > < N a m e > w d _ c r e a t e v i s c o m p _ s e c t i o n 3 _ a d d s c r e e n s h o t _ v i d e o _ V F 1 0 1 8 8 8 9 7 1 �b�Rv^	��bO\U^-Nb@b ��v�R�_N1\/fُ*Nh�<h00 0 : 0 2 : 0 9 . 5 - 0 0 : 0 2 : 1 6 . 2 < / N a m e > < T e x t >   �b�Rv^	��bO\U^-Nb@b ��v�R�_N1\/fُ*Nh�<h0< / T e x t > < B o o k M a r k E n t r y N a m e > w d _ c r e a t e v i s c o m p _ s e c t i o n 3 _ a d d s c r e e n s h o t _ v i d e o _ V F 1 0 1 8 8 8 9 7 1 0 0 : 0 2 : 0 9 . 5 < / B o o k M a r k E n t r y N a m e > < B o o k M a r k E x i t N a m e > w d _ c r e a t e v i s c o m p _ s e c t i o n 3 _ a d d s c r e e n s h o t _ v i d e o _ V F 1 0 1 8 8 8 9 7 1 0 0 : 0 2 : 1 6 . 2 < / B o o k M a r k E x i t N a m e > < B o o k M a r k E n t r y P o s i t i o n > 1 2 9 5 6 7 < / B o o k M a r k E n t r y P o s i t i o n > < B o o k M a r k E x i t P o s i t i o n > 1 3 6 2 0 0 < / 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 2 5 5 0 c 8 a f - 9 7 0 6 - 4 0 b f - a c e 2 - 4 6 8 2 5 4 c 2 8 7 4 d < / I n t e r n a l I d > < N a m e > w d _ c r e a t e v i s c o m p _ s e c t i o n 3 _ a d d s c r e e n s h o t _ v i d e o _ V F 1 0 1 8 8 8 9 7 1 6qT�ʑ>e �h�ُ�eb\ԏ�V0R�ech�v^NꁨR�ceQO\U^jR��00 0 : 0 2 : 1 6 . 3 - 0 0 : 0 2 : 2 7 . 6 < / N a m e > < T e x t >   6qT�ʑ>e �h�ُ�eb\ԏ�V0R�ech�  v^NꁨR�ceQO\U^jR��0< / T e x t > < B o o k M a r k E n t r y N a m e > w d _ c r e a t e v i s c o m p _ s e c t i o n 3 _ a d d s c r e e n s h o t _ v i d e o _ V F 1 0 1 8 8 8 9 7 1 0 0 : 0 2 : 1 6 . 3 < / B o o k M a r k E n t r y N a m e > < B o o k M a r k E x i t N a m e > w d _ c r e a t e v i s c o m p _ s e c t i o n 3 _ a d d s c r e e n s h o t _ v i d e o _ V F 1 0 1 8 8 8 9 7 1 0 0 : 0 2 : 2 7 . 6 < / B o o k M a r k E x i t N a m e > < B o o k M a r k E n t r y P o s i t i o n > 1 3 6 3 0 0 < / B o o k M a r k E n t r y P o s i t i o n > < B o o k M a r k E x i t P o s i t i o n > 1 4 7 6 0 0 < / 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 7 f 9 4 7 8 a 9 - 3 4 c 4 - 4 6 8 f - a 7 d 7 - 5 d f 1 0 0 a 6 9 2 1 2 < / I n t e r n a l I d > < N a m e > w d _ c r e a t e v i s c o m p _ s e c t i o n 3 _ a d d s c r e e n s h o t _ v i d e o _ V F 1 0 1 8 8 8 9 7 1 ���la�(W�R��:S
N\>f:y �VGr�]wQ 	�y�aS00 0 : 0 2 : 2 7 . 7 - 0 0 : 0 2 : 3 3 . 5 < / N a m e > < T e x t >   ���la�(W�R��:S
N\>f:y �VGr�]wQ 	�y�aS0< / T e x t > < B o o k M a r k E n t r y N a m e > w d _ c r e a t e v i s c o m p _ s e c t i o n 3 _ a d d s c r e e n s h o t _ v i d e o _ V F 1 0 1 8 8 8 9 7 1 0 0 : 0 2 : 2 7 . 7 < / B o o k M a r k E n t r y N a m e > < B o o k M a r k E x i t N a m e > w d _ c r e a t e v i s c o m p _ s e c t i o n 3 _ a d d s c r e e n s h o t _ v i d e o _ V F 1 0 1 8 8 8 9 7 1 0 0 : 0 2 : 3 3 . 5 < / B o o k M a r k E x i t N a m e > < B o o k M a r k E n t r y P o s i t i o n > 1 4 7 7 0 0 < / B o o k M a r k E n t r y P o s i t i o n > < B o o k M a r k E x i t P o s i t i o n > 1 5 3 5 0 0 < / 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 1 a d 1 d 6 6 a - c 5 d a - 4 3 e 8 - a 5 f f - 0 f 5 7 3 3 3 0 c d 3 e < / I n t e r n a l I d > < N a m e > w d _ c r e a t e v i s c o m p _ s e c t i o n 3 _ a d d s c r e e n s h o t _ v i d e o _ V F 1 0 1 8 8 8 9 7 1 �YMR@b����S�NO(u �VGr�]wQ 	�y�aSeg��O\U^jR���1\�P��gqGr N7h00 0 : 0 2 : 3 3 . 6 - 0 0 : 0 2 : 4 7 . 2 < / N a m e > < T e x t >   �YMR@b����S�NO(u �VGr�]wQ 	�y�aS  eg��O\U^jR���1\�P��gqGr N7h0< / T e x t > < B o o k M a r k E n t r y N a m e > w d _ c r e a t e v i s c o m p _ s e c t i o n 3 _ a d d s c r e e n s h o t _ v i d e o _ V F 1 0 1 8 8 8 9 7 1 0 0 : 0 2 : 3 3 . 6 < / B o o k M a r k E n t r y N a m e > < B o o k M a r k E x i t N a m e > w d _ c r e a t e v i s c o m p _ s e c t i o n 3 _ a d d s c r e e n s h o t _ v i d e o _ V F 1 0 1 8 8 8 9 7 1 0 0 : 0 2 : 4 7 . 2 < / B o o k M a r k E x i t N a m e > < B o o k M a r k E n t r y P o s i t i o n > 1 5 3 6 0 0 < / B o o k M a r k E n t r y P o s i t i o n > < B o o k M a r k E x i t P o s i t i o n > 1 6 7 2 3 3 < / 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 1 1 c c 6 f 2 9 - 7 7 d b - 4 b d c - b 1 3 d - b 6 1 7 e 7 7 d 0 b 0 a < / I n t e r n a l I d > < N a m e > w d _ c r e a t e v i s c o m p _ s e c t i o n 3 _ a d d s c r e e n s h o t _ v i d e o _ V F 1 0 1 8 8 8 9 7 1  gT N�p��Y�g�`^g\te*NO\U^�N�S/fO\U^�v N�R�ceQ�ech�0 0 : 0 2 : 4 7 . 3 - 0 0 : 0 2 : 5 7 . 5 < / N a m e > < T e x t >    gT N�p��Y�g�`^g\te*NO\U^  �N�S/fO\U^�v N�R�ceQ�ech�< / T e x t > < B o o k M a r k E n t r y N a m e > w d _ c r e a t e v i s c o m p _ s e c t i o n 3 _ a d d s c r e e n s h o t _ v i d e o _ V F 1 0 1 8 8 8 9 7 1 0 0 : 0 2 : 4 7 . 3 < / B o o k M a r k E n t r y N a m e > < B o o k M a r k E x i t N a m e > w d _ c r e a t e v i s c o m p _ s e c t i o n 3 _ a d d s c r e e n s h o t _ v i d e o _ V F 1 0 1 8 8 8 9 7 1 0 0 : 0 2 : 5 7 . 5 < / B o o k M a r k E x i t N a m e > < B o o k M a r k E n t r y P o s i t i o n > 1 6 7 3 3 3 < / B o o k M a r k E n t r y P o s i t i o n > < B o o k M a r k E x i t P o s i t i o n > 1 7 7 5 0 0 < / 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 e 3 4 1 b 4 0 d - e 3 d f - 4 9 6 4 - 8 5 c 9 - e c c c 6 0 5 5 7 9 e 3 < / I n t e r n a l I d > < N a m e > w d _ c r e a t e v i s c o m p _ s e c t i o n 3 _ a d d s c r e e n s h o t _ v i d e o _ V F 1 0 1 8 8 8 9 7 1 �S�N(W O\U^*b�V N	��bv^US�Q�S(uƉ�z00 0 : 0 2 : 5 7 . 6 - 0 0 : 0 3 : 0 4 . 6 < / N a m e > < T e x t >   �S�N(W O\U^*b�V N	��bv^US�Q�S(uƉ�z0< / T e x t > < B o o k M a r k E n t r y N a m e > w d _ c r e a t e v i s c o m p _ s e c t i o n 3 _ a d d s c r e e n s h o t _ v i d e o _ V F 1 0 1 8 8 8 9 7 1 0 0 : 0 2 : 5 7 . 6 < / B o o k M a r k E n t r y N a m e > < B o o k M a r k E x i t N a m e > w d _ c r e a t e v i s c o m p _ s e c t i o n 3 _ a d d s c r e e n s h o t _ v i d e o _ V F 1 0 1 8 8 8 9 7 1 0 0 : 0 3 : 0 4 . 6 < / B o o k M a r k E x i t N a m e > < B o o k M a r k E n t r y P o s i t i o n > 1 7 7 6 0 0 < / B o o k M a r k E n t r y P o s i t i o n > < B o o k M a r k E x i t P o s i t i o n > 1 8 4 6 6 7 < / 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 3 f a b 5 a e c - 8 4 d 1 - 4 d 1 3 - 9 0 c c - a 6 2 6 f e 3 9 d 4 e b < / I n t e r n a l I d > < N a m e > w d _ c r e a t e v i s c o m p _ s e c t i o n 3 _ a d d s c r e e n s h o t _ v i d e o _ V F 1 0 1 8 8 8 9 7 1 'Y�RJTb�0 0 : 0 3 : 0 4 . 7 - 0 0 : 0 3 : 0 5 . 8 < / N a m e > < T e x t >   'Y�RJTb�< / T e x t > < B o o k M a r k E n t r y N a m e > w d _ c r e a t e v i s c o m p _ s e c t i o n 3 _ a d d s c r e e n s h o t _ v i d e o _ V F 1 0 1 8 8 8 9 7 1 0 0 : 0 3 : 0 4 . 7 < / B o o k M a r k E n t r y N a m e > < B o o k M a r k E x i t N a m e > w d _ c r e a t e v i s c o m p _ s e c t i o n 3 _ a d d s c r e e n s h o t _ v i d e o _ V F 1 0 1 8 8 8 9 7 1 0 0 : 0 3 : 0 5 . 8 < / B o o k M a r k E x i t N a m e > < B o o k M a r k E n t r y P o s i t i o n > 1 8 4 7 6 7 < / B o o k M a r k E n t r y P o s i t i o n > < B o o k M a r k E x i t P o s i t i o n > 1 8 5 8 3 3 < / 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 2 1 9 b 3 4 9 2 - b 2 3 c - 4 0 3 5 - 9 8 f 5 - d e e 3 1 0 8 2 a c 4 9 < / I n t e r n a l I d > < N a m e > w d _ c r e a t e v i s c o m p _ s e c t i o n 3 _ a d d s c r e e n s h o t _ v i d e o _ V F 1 0 1 8 8 8 9 7 1 O(uW o r d 0 0 : 0 3 : 0 5 . 9 - 0 0 : 0 3 : 1 3 . 0 < / N a m e > < T e x t >   O(u  W o r d   2 0 1 0   (W�ech-N�ceQ  O\U^*b�VbO\U^jR��1\/fُHN�{US0< / T e x t > < B o o k M a r k E n t r y N a m e > w d _ c r e a t e v i s c o m p _ s e c t i o n 3 _ a d d s c r e e n s h o t _ v i d e o _ V F 1 0 1 8 8 8 9 7 1 0 0 : 0 3 : 0 5 . 9 < / B o o k M a r k E n t r y N a m e > < B o o k M a r k E x i t N a m e > w d _ c r e a t e v i s c o m p _ s e c t i o n 3 _ a d d s c r e e n s h o t _ v i d e o _ V F 1 0 1 8 8 8 9 7 1 0 0 : 0 3 : 1 3 . 0 < / B o o k M a r k E x i t N a m e > < B o o k M a r k E n t r y P o s i t i o n > 1 8 5 9 3 3 < / B o o k M a r k E n t r y P o s i t i o n > < B o o k M a r k E x i t P o s i t i o n > 1 9 3 0 0 0 < / 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 f 7 3 a 8 f 0 0 - 2 9 0 0 - 4 1 8 2 - 8 b 3 5 - b 4 8 b 5 b a 4 5 7 6 7 < / I n t e r n a l I d > < N a m e > w d _ c r e a t e v i s c o m p _ s e c t i o n 3 _ a d d s c r e e n s h o t _ v i d e o _ V F 1 0 1 8 8 8 9 7 1 N N*NƉ��\�f�YUOO(uS m a r t A r t 0 0 : 0 3 : 1 3 . 1 - 0 0 : 0 3 : 2 2 . 8 < / N a m e > < T e x t >   N N*NƉ��\�f�YUOO(u  S m a r t A r t   �Vb_  (W�ech-N�m�R�R��:_'Y�v�c�V0< / T e x t > < B o o k M a r k E n t r y N a m e > w d _ c r e a t e v i s c o m p _ s e c t i o n 3 _ a d d s c r e e n s h o t _ v i d e o _ V F 1 0 1 8 8 8 9 7 1 0 0 : 0 3 : 1 3 . 1 < / B o o k M a r k E n t r y N a m e > < B o o k M a r k E x i t N a m e > w d _ c r e a t e v i s c o m p _ s e c t i o n 3 _ a d d s c r e e n s h o t _ v i d e o _ V F 1 0 1 8 8 8 9 7 1 0 0 : 0 3 : 2 2 . 8 < / B o o k M a r k E x i t N a m e > < B o o k M a r k E n t r y P o s i t i o n > 1 9 3 1 0 0 < / B o o k M a r k E n t r y P o s i t i o n > < B o o k M a r k E x i t P o s i t i o n > 2 0 2 8 0 0 < / 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s > < / C a p t i o n I t e m s L i s t > 
</file>

<file path=customXml/item7.xml>��< ? x m l   v e r s i o n = " 1 . 0 "   e n c o d i n g = " u t f - 1 6 " ? > < C a p t i o n I t e m s L i s t   x m l n s : x s i = " h t t p : / / w w w . w 3 . o r g / 2 0 0 1 / X M L S c h e m a - i n s t a n c e "   x m l n s : x s d = " h t t p : / / w w w . w 3 . o r g / 2 0 0 1 / X M L S c h e m a " > < I d > a 9 a d e f 7 f - 8 0 9 1 - 4 5 9 d - a f 2 3 - b 6 0 2 7 3 2 7 c 0 b c < / I d > < C a p t i o n I t e m s > < C a p t i o n I t e m > < I n t e r n a l I d > 6 e 6 f c 5 c d - 8 d b 0 - 4 3 8 4 - a f a 0 - 0 b 0 1 f d f e 5 8 2 8 < / I n t e r n a l I d > < N a m e > w d _ c r e a t e v i s c o m p _ s e c t i o n 4 _ s m a r t a r t g r a p h i c s _ V F 1 0 1 8 8 8 9 7 2  gTb��o:y�YUOO(uS m a r t A r t 0 0 : 0 0 : 0 1 . 1 - 0 0 : 0 0 : 0 9 . 4 < / N a m e > < T e x t >    gTb��o:y�YUOO(u  S m a r t A r t   �Vb_  (W�ech-N�m�R�R��:_'Y��S�{US�v�c�V0< / T e x t > < B o o k M a r k E n t r y N a m e > w d _ c r e a t e v i s c o m p _ s e c t i o n 4 _ s m a r t a r t g r a p h i c s _ V F 1 0 1 8 8 8 9 7 2 0 0 : 0 0 : 0 1 . 1 < / B o o k M a r k E n t r y N a m e > < B o o k M a r k E x i t N a m e > w d _ c r e a t e v i s c o m p _ s e c t i o n 4 _ s m a r t a r t g r a p h i c s _ V F 1 0 1 8 8 8 9 7 2 0 0 : 0 0 : 0 9 . 4 < / B o o k M a r k E x i t N a m e > < B o o k M a r k E n t r y P o s i t i o n > 1 1 3 3 < / B o o k M a r k E n t r y P o s i t i o n > < B o o k M a r k E x i t P o s i t i o n > 9 4 6 7 < / 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 0 4 c b c c 6 2 - 0 6 9 e - 4 d 4 8 - b 7 3 f - d 4 7 b 7 a 6 a 5 2 0 4 < / I n t e r n a l I d > < N a m e > w d _ c r e a t e v i s c o m p _ s e c t i o n 4 _ s m a r t a r t g r a p h i c s _ V F 1 0 1 8 8 8 9 7 2 W o r d 2 0 1 0 0 0 : 0 0 : 0 9 . 5 - 0 0 : 0 0 : 1 3 . 8 < / N a m e > < T e x t >   W o r d   2 0 1 0   S m a r t A r t   �Vb_�c�O��YNT�v^@\�< / T e x t > < B o o k M a r k E n t r y N a m e > w d _ c r e a t e v i s c o m p _ s e c t i o n 4 _ s m a r t a r t g r a p h i c s _ V F 1 0 1 8 8 8 9 7 2 0 0 : 0 0 : 0 9 . 5 < / B o o k M a r k E n t r y N a m e > < B o o k M a r k E x i t N a m e > w d _ c r e a t e v i s c o m p _ s e c t i o n 4 _ s m a r t a r t g r a p h i c s _ V F 1 0 1 8 8 8 9 7 2 0 0 : 0 0 : 1 3 . 8 < / B o o k M a r k E x i t N a m e > < B o o k M a r k E n t r y P o s i t i o n > 9 5 6 7 < / B o o k M a r k E n t r y P o s i t i o n > < B o o k M a r k E x i t P o s i t i o n > 1 3 8 0 0 < / 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 d 8 2 5 2 1 e 5 - f 7 f b - 4 f 9 1 - a 1 4 c - f 5 4 b e 4 6 9 e 9 6 0 < / I n t e r n a l I d > < N a m e > w d _ c r e a t e v i s c o m p _ s e c t i o n 4 _ s m a r t a r t g r a p h i c s _ V F 1 0 1 8 8 8 9 7 2 �S�N�_�0�{�O�TؚHe0W�N�v�v�e_ O��Oo`00 0 : 0 0 : 1 3 . 9 - 0 0 : 0 0 : 2 6 . 1 < / N a m e > < T e x t >   �S�N�_�0�{�O�TؚHe0W�N�v�v�e_ O��Oo`0< / T e x t > < B o o k M a r k E n t r y N a m e > w d _ c r e a t e v i s c o m p _ s e c t i o n 4 _ s m a r t a r t g r a p h i c s _ V F 1 0 1 8 8 8 9 7 2 0 0 : 0 0 : 1 3 . 9 < / B o o k M a r k E n t r y N a m e > < B o o k M a r k E x i t N a m e > w d _ c r e a t e v i s c o m p _ s e c t i o n 4 _ s m a r t a r t g r a p h i c s _ V F 1 0 1 8 8 8 9 7 2 0 0 : 0 0 : 2 6 . 1 < / B o o k M a r k E x i t N a m e > < B o o k M a r k E n t r y P o s i t i o n > 1 3 9 0 0 < / B o o k M a r k E n t r y P o s i t i o n > < B o o k M a r k E x i t P o s i t i o n > 2 6 1 3 3 < / 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 5 e f 1 3 a e b - e 9 5 c - 4 f 9 0 - 9 0 a 3 - 2 f 5 4 f 4 4 f a 2 c 1 < / I n t e r n a l I d > < N a m e > w d _ c r e a t e v i s c o m p _ s e c t i o n 4 _ s m a r t a r t g r a p h i c s _ V F 1 0 1 8 8 8 9 7 2 ��HQ(W�ech-NUS�Q�s	g�vS m a r t A r t 0 0 : 0 0 : 2 6 . 2 - 0 0 : 0 0 : 3 1 . 7 < / N a m e > < T e x t >   ��HQ(W�ech-NUS�Q�s	g�v  S m a r t A r t   �Vb_0< / T e x t > < B o o k M a r k E n t r y N a m e > w d _ c r e a t e v i s c o m p _ s e c t i o n 4 _ s m a r t a r t g r a p h i c s _ V F 1 0 1 8 8 8 9 7 2 0 0 : 0 0 : 2 6 . 2 < / B o o k M a r k E n t r y N a m e > < B o o k M a r k E x i t N a m e > w d _ c r e a t e v i s c o m p _ s e c t i o n 4 _ s m a r t a r t g r a p h i c s _ V F 1 0 1 8 8 8 9 7 2 0 0 : 0 0 : 3 1 . 7 < / B o o k M a r k E x i t N a m e > < B o o k M a r k E n t r y P o s i t i o n > 2 6 2 3 3 < / B o o k M a r k E n t r y P o s i t i o n > < B o o k M a r k E x i t P o s i t i o n > 3 1 7 3 3 < / 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 4 4 c b e 9 6 7 - f 6 f 2 - 4 f 2 1 - 9 9 7 3 - a 0 3 2 b 8 b 1 7 b d 7 < / I n t e r n a l I d > < N a m e > w d _ c r e a t e v i s c o m p _ s e c t i o n 4 _ s m a r t a r t g r a p h i c s _ V F 1 0 1 8 8 8 9 7 2 �R��:S>f:y S m a r t A r t �]wQ 	�y�aS�0 0 : 0 0 : 3 1 . 8 - 0 0 : 0 0 : 4 2 . 0 < / N a m e > < T e x t >   �R��:S>f:y S m a r t A r t   �]wQ 	�y�aS�  Nb�	g ���� �T <h_ $N*N	�y�aS0< / T e x t > < B o o k M a r k E n t r y N a m e > w d _ c r e a t e v i s c o m p _ s e c t i o n 4 _ s m a r t a r t g r a p h i c s _ V F 1 0 1 8 8 8 9 7 2 0 0 : 0 0 : 3 1 . 8 < / B o o k M a r k E n t r y N a m e > < B o o k M a r k E x i t N a m e > w d _ c r e a t e v i s c o m p _ s e c t i o n 4 _ s m a r t a r t g r a p h i c s _ V F 1 0 1 8 8 8 9 7 2 0 0 : 0 0 : 4 2 . 0 < / B o o k M a r k E x i t N a m e > < B o o k M a r k E n t r y P o s i t i o n > 3 1 8 3 3 < / B o o k M a r k E n t r y P o s i t i o n > < B o o k M a r k E x i t P o s i t i o n > 4 2 0 0 0 < / 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 a a e 1 1 1 9 2 - 6 d 5 9 - 4 c 8 0 - 8 2 7 e - b 6 8 8 3 d 7 8 d 7 9 c < / I n t e r n a l I d > < N a m e > w d _ c r e a t e v i s c o m p _ s e c t i o n 4 _ s m a r t a r t g r a p h i c s _ V F 1 0 1 8 8 8 9 7 2 ُ$N*N	�y�aS�N(W	�-NS m a r t A r t 0 0 : 0 0 : 4 2 . 1 - 0 0 : 0 0 : 4 7 . 5 < / N a m e > < T e x t >   ُ$N*N	�y�aS�N(W	�-N  S m a r t A r t   �Vb_�e>f:y0< / T e x t > < B o o k M a r k E n t r y N a m e > w d _ c r e a t e v i s c o m p _ s e c t i o n 4 _ s m a r t a r t g r a p h i c s _ V F 1 0 1 8 8 8 9 7 2 0 0 : 0 0 : 4 2 . 1 < / B o o k M a r k E n t r y N a m e > < B o o k M a r k E x i t N a m e > w d _ c r e a t e v i s c o m p _ s e c t i o n 4 _ s m a r t a r t g r a p h i c s _ V F 1 0 1 8 8 8 9 7 2 0 0 : 0 0 : 4 7 . 5 < / B o o k M a r k E x i t N a m e > < B o o k M a r k E n t r y P o s i t i o n > 4 2 1 0 0 < / B o o k M a r k E n t r y P o s i t i o n > < B o o k M a r k E x i t P o s i t i o n > 4 7 5 6 7 < / 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 d 2 a 9 8 c d e - 6 3 a f - 4 6 1 2 - 9 2 4 8 - 2 7 a c 2 5 2 8 9 5 5 0 < / I n t e r n a l I d > < N a m e > w d _ c r e a t e v i s c o m p _ s e c t i o n 4 _ s m a r t a r t g r a p h i c s _ V F 1 0 1 8 8 8 9 7 2 (Wb�v �.U�^��fN-N�bv^�l	gO(u�e,geg�fAmz�0 0 : 0 0 : 4 7 . 6 - 0 0 : 0 0 : 5 3 . 3 < / N a m e > < T e x t >   (Wb�v �.U�^��fN-N�  bv^�l	gO(u�e,geg�fAmz�< / T e x t > < B o o k M a r k E n t r y N a m e > w d _ c r e a t e v i s c o m p _ s e c t i o n 4 _ s m a r t a r t g r a p h i c s _ V F 1 0 1 8 8 8 9 7 2 0 0 : 0 0 : 4 7 . 6 < / B o o k M a r k E n t r y N a m e > < B o o k M a r k E x i t N a m e > w d _ c r e a t e v i s c o m p _ s e c t i o n 4 _ s m a r t a r t g r a p h i c s _ V F 1 0 1 8 8 8 9 7 2 0 0 : 0 0 : 5 3 . 3 < / B o o k M a r k E x i t N a m e > < B o o k M a r k E n t r y P o s i t i o n > 4 7 6 6 7 < / B o o k M a r k E n t r y P o s i t i o n > < B o o k M a r k E x i t P o s i t i o n > 5 3 3 3 3 < / 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 b 4 1 7 0 e e b - 1 e d 7 - 4 e 0 a - a 2 f c - 2 8 2 7 4 c 9 c 2 d 0 0 < / I n t e r n a l I d > < N a m e > w d _ c r e a t e v i s c o m p _ s e c t i o n 4 _ s m a r t a r t g r a p h i c s _ V F 1 0 1 8 8 8 9 7 2 �/fO(u Amz�{4Y S m a r t A r t �Vb_00 0 : 0 0 : 5 3 . 4 - 0 0 : 0 1 : 0 1 . 4 < / N a m e > < T e x t >   �/fO(u Amz�{4Y S m a r t A r t   �Vb_0< / T e x t > < B o o k M a r k E n t r y N a m e > w d _ c r e a t e v i s c o m p _ s e c t i o n 4 _ s m a r t a r t g r a p h i c s _ V F 1 0 1 8 8 8 9 7 2 0 0 : 0 0 : 5 3 . 4 < / B o o k M a r k E n t r y N a m e > < B o o k M a r k E x i t N a m e > w d _ c r e a t e v i s c o m p _ s e c t i o n 4 _ s m a r t a r t g r a p h i c s _ V F 1 0 1 8 8 8 9 7 2 0 0 : 0 1 : 0 1 . 4 < / B o o k M a r k E x i t N a m e > < B o o k M a r k E n t r y P o s i t i o n > 5 3 4 3 3 < / B o o k M a r k E n t r y P o s i t i o n > < B o o k M a r k E x i t P o s i t i o n > 6 1 4 3 3 < / 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 8 d 6 e e 0 4 3 - 8 0 a e - 4 c 9 3 - 8 3 8 1 - a 7 8 4 3 6 c 6 8 3 0 5 < / I n t e r n a l I d > < N a m e > w d _ c r e a t e v i s c o m p _ s e c t i o n 4 _ s m a r t a r t g r a p h i c s _ V F 1 0 1 8 8 8 9 7 2 b��:NHe�g���kO(u�e,g}Y�vY00 0 : 0 1 : 0 1 . 5 - 0 0 : 0 1 : 0 4 . 6 < / N a m e > < T e x t >   b��:NHe�g���kO(u�e,g}Y�vY0< / T e x t > < B o o k M a r k E n t r y N a m e > w d _ c r e a t e v i s c o m p _ s e c t i o n 4 _ s m a r t a r t g r a p h i c s _ V F 1 0 1 8 8 8 9 7 2 0 0 : 0 1 : 0 1 . 5 < / B o o k M a r k E n t r y N a m e > < B o o k M a r k E x i t N a m e > w d _ c r e a t e v i s c o m p _ s e c t i o n 4 _ s m a r t a r t g r a p h i c s _ V F 1 0 1 8 8 8 9 7 2 0 0 : 0 1 : 0 4 . 6 < / B o o k M a r k E x i t N a m e > < B o o k M a r k E n t r y P o s i t i o n > 6 1 5 3 3 < / B o o k M a r k E n t r y P o s i t i o n > < B o o k M a r k E x i t P o s i t i o n > 6 4 6 6 7 < / 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 7 1 a b e c 5 7 - 9 2 9 d - 4 9 b 4 - 8 5 0 f - f 7 3 a a 0 3 e 6 3 4 6 < / I n t e r n a l I d > < N a m e > w d _ c r e a t e v i s c o m p _ s e c t i o n 4 _ s m a r t a r t g r a p h i c s _ V F 1 0 1 8 8 8 9 7 2 	g��Y^�8^N��vS m a r t A r t 0 0 : 0 1 : 0 4 . 7 - 0 0 : 0 1 : 1 2 . 0 < / N a m e > < T e x t >   	g��Y^�8^N��v  S m a r t A r t   �Vb_  �S�Ob	��b(ueg�fAmz0< / T e x t > < B o o k M a r k E n t r y N a m e > w d _ c r e a t e v i s c o m p _ s e c t i o n 4 _ s m a r t a r t g r a p h i c s _ V F 1 0 1 8 8 8 9 7 2 0 0 : 0 1 : 0 4 . 7 < / B o o k M a r k E n t r y N a m e > < B o o k M a r k E x i t N a m e > w d _ c r e a t e v i s c o m p _ s e c t i o n 4 _ s m a r t a r t g r a p h i c s _ V F 1 0 1 8 8 8 9 7 2 0 0 : 0 1 : 1 2 . 0 < / B o o k M a r k E x i t N a m e > < B o o k M a r k E n t r y P o s i t i o n > 6 4 7 6 7 < / B o o k M a r k E n t r y P o s i t i o n > < B o o k M a r k E x i t P o s i t i o n > 7 2 0 3 3 < / 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 4 0 b 6 a 4 6 a - 2 c b 0 - 4 5 d 8 - 8 f b 0 - a 0 6 f 7 1 9 8 4 3 e 4 < / I n t e r n a l I d > < N a m e > w d _ c r e a t e v i s c o m p _ s e c t i o n 4 _ s m a r t a r t g r a p h i c s _ V F 1 0 1 8 8 8 9 7 2 b�`�N�ُ�NS m a r t A r t 0 0 : 0 1 : 1 2 . 1 - 0 0 : 0 1 : 1 8 . 8 < / N a m e > < T e x t >   b�`�N�ُ�N  S m a r t A r t   �Vb_-N/f&T	g�fT��v0< / T e x t > < B o o k M a r k E n t r y N a m e > w d _ c r e a t e v i s c o m p _ s e c t i o n 4 _ s m a r t a r t g r a p h i c s _ V F 1 0 1 8 8 8 9 7 2 0 0 : 0 1 : 1 2 . 1 < / B o o k M a r k E n t r y N a m e > < B o o k M a r k E x i t N a m e > w d _ c r e a t e v i s c o m p _ s e c t i o n 4 _ s m a r t a r t g r a p h i c s _ V F 1 0 1 8 8 8 9 7 2 0 0 : 0 1 : 1 8 . 8 < / B o o k M a r k E x i t N a m e > < B o o k M a r k E n t r y P o s i t i o n > 7 2 1 3 3 < / B o o k M a r k E n t r y P o s i t i o n > < B o o k M a r k E x i t P o s i t i o n > 7 8 8 6 7 < / 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 7 e 3 c c 1 6 1 - 5 e e 1 - 4 e f 4 - a d 5 b - 2 7 5 b 1 0 a 2 9 5 1 2 < / I n t e r n a l I d > < N a m e > w d _ c r e a t e v i s c o m p _ s e c t i o n 4 _ s m a r t a r t g r a p h i c s _ V F 1 0 1 8 8 8 9 7 2 O(u �[�e��ȉ �S�N��ȉNT^@\>f:ypenc�v�e_00 0 : 0 1 : 1 8 . 9 - 0 0 : 0 1 : 3 1 . 5 < / N a m e > < T e x t >   O(u �[�e��ȉ �S�N��ȉNT^@\>f:ypenc�v�e_0< / T e x t > < B o o k M a r k E n t r y N a m e > w d _ c r e a t e v i s c o m p _ s e c t i o n 4 _ s m a r t a r t g r a p h i c s _ V F 1 0 1 8 8 8 9 7 2 0 0 : 0 1 : 1 8 . 9 < / B o o k M a r k E n t r y N a m e > < B o o k M a r k E x i t N a m e > w d _ c r e a t e v i s c o m p _ s e c t i o n 4 _ s m a r t a r t g r a p h i c s _ V F 1 0 1 8 8 8 9 7 2 0 0 : 0 1 : 3 1 . 5 < / B o o k M a r k E x i t N a m e > < B o o k M a r k E n t r y P o s i t i o n > 7 8 9 6 7 < / B o o k M a r k E n t r y P o s i t i o n > < B o o k M a r k E x i t P o s i t i o n > 9 1 5 3 3 < / 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 3 c 2 5 b 9 b 0 - a e 5 3 - 4 a 0 5 - a c b d - 4 c 4 7 f a 6 d 6 e 5 0 < / I n t e r n a l I d > < N a m e > w d _ c r e a t e v i s c o m p _ s e c t i o n 4 _ s m a r t a r t g r a p h i c s _ V F 1 0 1 8 8 8 9 7 2  �VGr͑�pAmz ُ*NS m a r t A r t 0 0 : 0 1 : 3 1 . 6 - 0 0 : 0 1 : 3 6 . 9 < / N a m e > < T e x t >    �VGr͑�pAmz ُ*N  S m a r t A r t   �Vb_`7h�< / T e x t > < B o o k M a r k E n t r y N a m e > w d _ c r e a t e v i s c o m p _ s e c t i o n 4 _ s m a r t a r t g r a p h i c s _ V F 1 0 1 8 8 8 9 7 2 0 0 : 0 1 : 3 1 . 6 < / B o o k M a r k E n t r y N a m e > < B o o k M a r k E x i t N a m e > w d _ c r e a t e v i s c o m p _ s e c t i o n 4 _ s m a r t a r t g r a p h i c s _ V F 1 0 1 8 8 8 9 7 2 0 0 : 0 1 : 3 6 . 9 < / B o o k M a r k E x i t N a m e > < B o o k M a r k E n t r y P o s i t i o n > 9 1 6 3 3 < / B o o k M a r k E n t r y P o s i t i o n > < B o o k M a r k E x i t P o s i t i o n > 9 6 9 0 0 < / 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 3 8 5 f 2 f f 2 - 2 6 e 7 - 4 1 7 7 - b d b b - 2 2 3 a 0 0 8 c e 2 5 0 < / I n t e r n a l I d > < N a m e > w d _ c r e a t e v i s c o m p _ s e c t i o n 4 _ s m a r t a r t g r a p h i c s _ V F 1 0 1 8 8 8 9 7 2 TS m a r t A r t 0 0 : 0 1 : 3 7 . 0 - 0 0 : 0 1 : 4 6 . 6 < / N a m e > < T e x t >   T  S m a r t A r t   �Vb_�m�R�VGr�_N�0< / T e x t > < B o o k M a r k E n t r y N a m e > w d _ c r e a t e v i s c o m p _ s e c t i o n 4 _ s m a r t a r t g r a p h i c s _ V F 1 0 1 8 8 8 9 7 2 0 0 : 0 1 : 3 7 . 0 < / B o o k M a r k E n t r y N a m e > < B o o k M a r k E x i t N a m e > w d _ c r e a t e v i s c o m p _ s e c t i o n 4 _ s m a r t a r t g r a p h i c s _ V F 1 0 1 8 8 8 9 7 2 0 0 : 0 1 : 4 6 . 6 < / B o o k M a r k E x i t N a m e > < B o o k M a r k E n t r y P o s i t i o n > 9 7 0 0 0 < / B o o k M a r k E n t r y P o s i t i o n > < B o o k M a r k E x i t P o s i t i o n > 1 0 6 6 3 3 < / 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 4 1 b a b 1 3 0 - 3 e 7 c - 4 4 2 4 - 8 9 3 b - a 3 f 0 5 5 9 8 8 8 8 b < / I n t e r n a l I d > < N a m e > w d _ c r e a t e v i s c o m p _ s e c t i o n 4 _ s m a r t a r t g r a p h i c s _ V F 1 0 1 8 8 8 9 7 2 b�S�NUS�QS m a r t A r t 0 0 : 0 1 : 4 6 . 7 - 0 0 : 0 1 : 5 9 . 8 < / N a m e > < T e x t >   b�S�NUS�Q  S m a r t A r t   �Vb_-N�v�VGr`SMO&{�  6qT	��b���ceQ�v�V�P0< / T e x t > < B o o k M a r k E n t r y N a m e > w d _ c r e a t e v i s c o m p _ s e c t i o n 4 _ s m a r t a r t g r a p h i c s _ V F 1 0 1 8 8 8 9 7 2 0 0 : 0 1 : 4 6 . 7 < / B o o k M a r k E n t r y N a m e > < B o o k M a r k E x i t N a m e > w d _ c r e a t e v i s c o m p _ s e c t i o n 4 _ s m a r t a r t g r a p h i c s _ V F 1 0 1 8 8 8 9 7 2 0 0 : 0 1 : 5 9 . 8 < / B o o k M a r k E x i t N a m e > < B o o k M a r k E n t r y P o s i t i o n > 1 0 6 7 3 3 < / B o o k M a r k E n t r y P o s i t i o n > < B o o k M a r k E x i t P o s i t i o n > 1 1 9 8 0 0 < / 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 4 e 1 2 9 2 5 1 - c e 6 3 - 4 0 8 a - a 9 e 7 - 8 d e 7 4 c 9 f 0 e 3 e < / I n t e r n a l I d > < N a m e > w d _ c r e a t e v i s c o m p _ s e c t i o n 4 _ s m a r t a r t g r a p h i c s _ V F 1 0 1 8 8 8 9 7 2 dk�VGr�vnx�X:_S m a r t A r t 0 0 : 0 1 : 5 9 . 9 - 0 0 : 0 2 : 0 4 . 8 < / N a m e > < T e x t >   dk�VGr�vnx�X:_  S m a r t A r t   �Vb_ُ N�R�vHe�g0< / T e x t > < B o o k M a r k E n t r y N a m e > w d _ c r e a t e v i s c o m p _ s e c t i o n 4 _ s m a r t a r t g r a p h i c s _ V F 1 0 1 8 8 8 9 7 2 0 0 : 0 1 : 5 9 . 9 < / B o o k M a r k E n t r y N a m e > < B o o k M a r k E x i t N a m e > w d _ c r e a t e v i s c o m p _ s e c t i o n 4 _ s m a r t a r t g r a p h i c s _ V F 1 0 1 8 8 8 9 7 2 0 0 : 0 2 : 0 4 . 8 < / B o o k M a r k E x i t N a m e > < B o o k M a r k E n t r y P o s i t i o n > 1 1 9 9 0 0 < / B o o k M a r k E n t r y P o s i t i o n > < B o o k M a r k E x i t P o s i t i o n > 1 2 4 8 6 7 < / 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 a 4 1 0 e 3 d 2 - b 8 d 3 - 4 b 2 0 - a 6 c 6 - b 6 e 5 8 7 8 2 2 6 b 9 < / I n t e r n a l I d > < N a m e > w d _ c r e a t e v i s c o m p _ s e c t i o n 4 _ s m a r t a r t g r a p h i c s _ V F 1 0 1 8 8 8 9 7 2 �Y�g ����m�RvQ�N�VGr�_N^�8^�e�O��S�NUS�Q0 0 : 0 2 : 0 4 . 9 - 0 0 : 0 2 : 0 8 . 6 < / N a m e > < T e x t >   �Y�g ����m�RvQ�N�VGr�  _N^�8^�e�O��S�NUS�Q< / T e x t > < B o o k M a r k E n t r y N a m e > w d _ c r e a t e v i s c o m p _ s e c t i o n 4 _ s m a r t a r t g r a p h i c s _ V F 1 0 1 8 8 8 9 7 2 0 0 : 0 2 : 0 4 . 9 < / B o o k M a r k E n t r y N a m e > < B o o k M a r k E x i t N a m e > w d _ c r e a t e v i s c o m p _ s e c t i o n 4 _ s m a r t a r t g r a p h i c s _ V F 1 0 1 8 8 8 9 7 2 0 0 : 0 2 : 0 8 . 6 < / B o o k M a r k E x i t N a m e > < B o o k M a r k E n t r y P o s i t i o n > 1 2 4 9 6 7 < / B o o k M a r k E n t r y P o s i t i o n > < B o o k M a r k E x i t P o s i t i o n > 1 2 8 6 6 7 < / 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 9 9 0 a c 8 0 2 - f 1 9 3 - 4 6 8 c - 9 f 1 d - a 5 f 6 e c f 8 a 6 e 2 < / I n t e r n a l I d > < N a m e > w d _ c r e a t e v i s c o m p _ s e c t i o n 4 _ s m a r t a r t g r a p h i c s _ V F 1 0 1 8 8 8 9 7 2 �VGr`SMO&{v^N�ceQ�V�P�1\�PRMbb�d\O�v��7h00 0 : 0 2 : 0 8 . 7 - 0 0 : 0 2 : 1 8 . 8 < / N a m e > < T e x t >   �VGr`SMO&{v^N�ceQ�V�P�  1\�PRMbb�d\O�v��7h0< / T e x t > < B o o k M a r k E n t r y N a m e > w d _ c r e a t e v i s c o m p _ s e c t i o n 4 _ s m a r t a r t g r a p h i c s _ V F 1 0 1 8 8 8 9 7 2 0 0 : 0 2 : 0 8 . 7 < / B o o k M a r k E n t r y N a m e > < B o o k M a r k E x i t N a m e > w d _ c r e a t e v i s c o m p _ s e c t i o n 4 _ s m a r t a r t g r a p h i c s _ V F 1 0 1 8 8 8 9 7 2 0 0 : 0 2 : 1 8 . 8 < / B o o k M a r k E x i t N a m e > < B o o k M a r k E n t r y P o s i t i o n > 1 2 8 7 6 7 < / B o o k M a r k E n t r y P o s i t i o n > < B o o k M a r k E x i t P o s i t i o n > 1 3 8 8 3 3 < / 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 0 f e 6 e 1 a 1 - 4 1 c 9 - 4 0 e 8 - 9 c f a - 4 3 a d b a e 7 8 0 5 e < / I n t e r n a l I d > < N a m e > w d _ c r e a t e v i s c o m p _ s e c t i o n 4 _ s m a r t a r t g r a p h i c s _ V F 1 0 1 8 8 8 9 7 2 �s(W�GP�[b���f N�NN/fz��^�W�vAmz00 0 : 0 2 : 1 8 . 9 - 0 0 : 0 2 : 2 4 . 4 < / N a m e > < T e x t >   �s(W�GP�[b���f N�NN/fz��^�W�vAmz0< / T e x t > < B o o k M a r k E n t r y N a m e > w d _ c r e a t e v i s c o m p _ s e c t i o n 4 _ s m a r t a r t g r a p h i c s _ V F 1 0 1 8 8 8 9 7 2 0 0 : 0 2 : 1 8 . 9 < / B o o k M a r k E n t r y N a m e > < B o o k M a r k E x i t N a m e > w d _ c r e a t e v i s c o m p _ s e c t i o n 4 _ s m a r t a r t g r a p h i c s _ V F 1 0 1 8 8 8 9 7 2 0 0 : 0 2 : 2 4 . 4 < / B o o k M a r k E x i t N a m e > < B o o k M a r k E n t r y P o s i t i o n > 1 3 8 9 3 3 < / B o o k M a r k E n t r y P o s i t i o n > < B o o k M a r k E x i t P o s i t i o n > 1 4 4 4 6 7 < / 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 9 1 1 0 1 a 0 6 - 3 a e a - 4 c f 1 - b 0 7 e - 1 f 5 5 0 4 1 4 1 8 b 6 < / I n t e r n a l I d > < N a m e > w d _ c r e a t e v i s c o m p _ s e c t i o n 4 _ s m a r t a r t g r a p h i c s _ V F 1 0 1 8 8 8 9 7 2 	g��Y�yvQ�N{|+R�vS m a r t A r t 0 0 : 0 2 : 2 4 . 5 - 0 0 : 0 2 : 3 2 . 0 < / N a m e > < T e x t >   	g��Y�yvQ�N{|+R�v  S m a r t A r t   �Vb_�S�N	��b0< / T e x t > < B o o k M a r k E n t r y N a m e > w d _ c r e a t e v i s c o m p _ s e c t i o n 4 _ s m a r t a r t g r a p h i c s _ V F 1 0 1 8 8 8 9 7 2 0 0 : 0 2 : 2 4 . 5 < / B o o k M a r k E n t r y N a m e > < B o o k M a r k E x i t N a m e > w d _ c r e a t e v i s c o m p _ s e c t i o n 4 _ s m a r t a r t g r a p h i c s _ V F 1 0 1 8 8 8 9 7 2 0 0 : 0 2 : 3 2 . 0 < / B o o k M a r k E x i t N a m e > < B o o k M a r k E n t r y P o s i t i o n > 1 4 4 5 6 7 < / B o o k M a r k E n t r y P o s i t i o n > < B o o k M a r k E x i t P o s i t i o n > 1 5 2 0 6 7 < / 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 2 5 a 4 2 b 5 2 - 6 3 f 8 - 4 2 8 7 - b 3 0 c - 2 8 c 0 3 f 3 8 9 6 e 8 < / I n t e r n a l I d > < N a m e > w d _ c r e a t e v i s c o m p _ s e c t i o n 4 _ s m a r t a r t g r a p h i c s _ V F 1 0 1 8 8 8 9 7 2 �O�Y��Y�g���fޏ�~Amz��S�N�N �_�s {|+R-N	��b0 0 : 0 2 : 3 2 . 1 - 0 0 : 0 2 : 4 1 . 4 < / N a m e > < T e x t >   �O�Y��Y�g���fޏ�~Amz�  �S�N�N �_�s {|+R-N	��b  S m a r t A r t   �Vb_�< / T e x t > < B o o k M a r k E n t r y N a m e > w d _ c r e a t e v i s c o m p _ s e c t i o n 4 _ s m a r t a r t g r a p h i c s _ V F 1 0 1 8 8 8 9 7 2 0 0 : 0 2 : 3 2 . 1 < / B o o k M a r k E n t r y N a m e > < B o o k M a r k E x i t N a m e > w d _ c r e a t e v i s c o m p _ s e c t i o n 4 _ s m a r t a r t g r a p h i c s _ V F 1 0 1 8 8 8 9 7 2 0 0 : 0 2 : 4 1 . 4 < / B o o k M a r k E x i t N a m e > < B o o k M a r k E n t r y P o s i t i o n > 1 5 2 1 6 7 < / B o o k M a r k E n t r y P o s i t i o n > < B o o k M a r k E x i t P o s i t i o n > 1 6 1 4 3 3 < / 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 f f b 8 7 d a a - 9 8 b a - 4 8 a f - 8 9 b 1 - a a c 0 f c 0 c 5 3 b 1 < / I n t e r n a l I d > < N a m e > w d _ c r e a t e v i s c o m p _ s e c t i o n 4 _ s m a r t a r t g r a p h i c s _ V F 1 0 1 8 8 8 9 7 2 �Y�g��>f:y�RNteSO�vsQ�|��S�N�N �w5� {|+R-N	��b0 0 : 0 2 : 4 1 . 5 - 0 0 : 0 2 : 4 9 . 8 < / N a m e > < T e x t >   �Y�g��>f:y�RNteSO�vsQ�|�  �S�N�N �w5� {|+R-N	��b  S m a r t A r t   �Vb_0< / T e x t > < B o o k M a r k E n t r y N a m e > w d _ c r e a t e v i s c o m p _ s e c t i o n 4 _ s m a r t a r t g r a p h i c s _ V F 1 0 1 8 8 8 9 7 2 0 0 : 0 2 : 4 1 . 5 < / B o o k M a r k E n t r y N a m e > < B o o k M a r k E x i t N a m e > w d _ c r e a t e v i s c o m p _ s e c t i o n 4 _ s m a r t a r t g r a p h i c s _ V F 1 0 1 8 8 8 9 7 2 0 0 : 0 2 : 4 9 . 8 < / B o o k M a r k E x i t N a m e > < B o o k M a r k E n t r y P o s i t i o n > 1 6 1 5 3 3 < / B o o k M a r k E n t r y P o s i t i o n > < B o o k M a r k E x i t P o s i t i o n > 1 6 9 8 6 7 < / 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 d 6 e 0 c 5 1 f - a 2 a 5 - 4 5 8 4 - b 1 2 3 - 5 b 3 6 0 b 3 2 2 2 3 8 < / I n t e r n a l I d > < N a m e > w d _ c r e a t e v i s c o m p _ s e c t i o n 4 _ s m a r t a r t g r a p h i c s _ V F 1 0 1 8 8 8 9 7 2 �e�vS m a r t A r t 0 0 : 0 2 : 4 9 . 9 - 0 0 : 0 3 : 0 3 . 8 < / N a m e > < T e x t >   �e�v  S m a r t A r t   �Vb_�[g�N  O f f i c e . c o m   �m�R0R  S m a r t A r t   �^-N0< / T e x t > < B o o k M a r k E n t r y N a m e > w d _ c r e a t e v i s c o m p _ s e c t i o n 4 _ s m a r t a r t g r a p h i c s _ V F 1 0 1 8 8 8 9 7 2 0 0 : 0 2 : 4 9 . 9 < / B o o k M a r k E n t r y N a m e > < B o o k M a r k E x i t N a m e > w d _ c r e a t e v i s c o m p _ s e c t i o n 4 _ s m a r t a r t g r a p h i c s _ V F 1 0 1 8 8 8 9 7 2 0 0 : 0 3 : 0 3 . 8 < / B o o k M a r k E x i t N a m e > < B o o k M a r k E n t r y P o s i t i o n > 1 6 9 9 6 7 < / B o o k M a r k E n t r y P o s i t i o n > < B o o k M a r k E x i t P o s i t i o n > 1 8 3 8 3 3 < / 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I n t e r n a l I d > 8 0 2 d 0 5 f 0 - 2 d 8 5 - 4 9 b f - 9 0 a 5 - e 5 0 3 c b a 7 f 4 4 e < / I n t e r n a l I d > < N a m e > w d _ c r e a t e v i s c o m p _ s e c t i o n 4 _ s m a r t a r t g r a p h i c s _ V F 1 0 1 8 8 8 9 7 2 �`�]wW o r d 0 0 : 0 3 : 0 3 . 9 - 0 0 : 0 3 : 1 2 . 0 < / N a m e > < T e x t >   �`�]w  W o r d   2 0 1 0   -N�e�R���vO(u���]�RKb�~`N NN'T0< / T e x t > < B o o k M a r k E n t r y N a m e > w d _ c r e a t e v i s c o m p _ s e c t i o n 4 _ s m a r t a r t g r a p h i c s _ V F 1 0 1 8 8 8 9 7 2 0 0 : 0 3 : 0 3 . 9 < / B o o k M a r k E n t r y N a m e > < B o o k M a r k E x i t N a m e > w d _ c r e a t e v i s c o m p _ s e c t i o n 4 _ s m a r t a r t g r a p h i c s _ V F 1 0 1 8 8 8 9 7 2 0 0 : 0 3 : 1 2 . 0 < / B o o k M a r k E x i t N a m e > < B o o k M a r k E n t r y P o s i t i o n > 1 8 3 9 3 3 < / B o o k M a r k E n t r y P o s i t i o n > < B o o k M a r k E x i t P o s i t i o n > 1 9 2 0 0 0 < / B o o k M a r k E x i t P o s i t i o n > < I s E x i t P o s i t i o n D e r i v e d > f a l s e < / I s E x i t P o s i t i o n D e r i v e d > < C a p t i o n S t y l e > < F o n t N a m e > M i c r o s o f t   Y a H e i < / F o n t N a m e > < F o n t S t y l e > R e g u l a r < / F o n t S t y l e > < T e x t A l i g n S t y l e P r o p e r t y > s t a r t < / T e x t A l i g n S t y l e P r o p e r t y > < F o n t C o l o r I n t e g e r > 1 6 7 7 7 2 1 5 < / F o n t C o l o r I n t e g e r > < B a c k g r o u n d C o l o r I n t e g e r > 0 < / B a c k g r o u n d C o l o r I n t e g e r > < C a p t i o n L o c a t i o n > V i d e o B o t t o m < / C a p t i o n L o c a t i o n > < / C a p t i o n S t y l e > < / C a p t i o n I t e m > < / C a p t i o n I t e m s > < / C a p t i o n I t e m s L i s t > 
</file>

<file path=customXml/itemProps1.xml><?xml version="1.0" encoding="utf-8"?>
<ds:datastoreItem xmlns:ds="http://schemas.openxmlformats.org/officeDocument/2006/customXml" ds:itemID="{9E4715BF-4752-490E-86AE-C569AC0AE9E2}">
  <ds:schemaRefs>
    <ds:schemaRef ds:uri="http://schemas.microsoft.com/sharepoint/v3/contenttype/forms"/>
  </ds:schemaRefs>
</ds:datastoreItem>
</file>

<file path=customXml/itemProps2.xml><?xml version="1.0" encoding="utf-8"?>
<ds:datastoreItem xmlns:ds="http://schemas.openxmlformats.org/officeDocument/2006/customXml" ds:itemID="{140FA257-E1FF-4336-BF6D-368726C2686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B60031C-5856-454E-8A95-187AF43A2F0C}">
  <ds:schemaRefs>
    <ds:schemaRef ds:uri="http://schemas.openxmlformats.org/package/2006/metadata/core-properties"/>
    <ds:schemaRef ds:uri="http://purl.org/dc/dcmitype/"/>
    <ds:schemaRef ds:uri="http://purl.org/dc/elements/1.1/"/>
    <ds:schemaRef ds:uri="4873beb7-5857-4685-be1f-d57550cc96cc"/>
    <ds:schemaRef ds:uri="http://schemas.microsoft.com/office/2006/documentManagement/types"/>
    <ds:schemaRef ds:uri="http://www.w3.org/XML/1998/namespace"/>
    <ds:schemaRef ds:uri="http://schemas.microsoft.com/office/infopath/2007/PartnerControls"/>
    <ds:schemaRef ds:uri="http://schemas.microsoft.com/office/2006/metadata/properties"/>
    <ds:schemaRef ds:uri="http://purl.org/dc/terms/"/>
  </ds:schemaRefs>
</ds:datastoreItem>
</file>

<file path=customXml/itemProps4.xml><?xml version="1.0" encoding="utf-8"?>
<ds:datastoreItem xmlns:ds="http://schemas.openxmlformats.org/officeDocument/2006/customXml" ds:itemID="{DD7A20D5-9B50-4E89-B82D-390A9560EEA1}">
  <ds:schemaRefs>
    <ds:schemaRef ds:uri="http://www.w3.org/2001/XMLSchema"/>
  </ds:schemaRefs>
</ds:datastoreItem>
</file>

<file path=customXml/itemProps5.xml><?xml version="1.0" encoding="utf-8"?>
<ds:datastoreItem xmlns:ds="http://schemas.openxmlformats.org/officeDocument/2006/customXml" ds:itemID="{0F3B4EB2-A1AA-492C-BB21-FFD8A971274B}">
  <ds:schemaRefs>
    <ds:schemaRef ds:uri="http://www.w3.org/2001/XMLSchema"/>
  </ds:schemaRefs>
</ds:datastoreItem>
</file>

<file path=customXml/itemProps6.xml><?xml version="1.0" encoding="utf-8"?>
<ds:datastoreItem xmlns:ds="http://schemas.openxmlformats.org/officeDocument/2006/customXml" ds:itemID="{542D1B7D-7002-4C04-BD4B-032C5BD1D2AA}">
  <ds:schemaRefs>
    <ds:schemaRef ds:uri="http://www.w3.org/2001/XMLSchema"/>
  </ds:schemaRefs>
</ds:datastoreItem>
</file>

<file path=customXml/itemProps7.xml><?xml version="1.0" encoding="utf-8"?>
<ds:datastoreItem xmlns:ds="http://schemas.openxmlformats.org/officeDocument/2006/customXml" ds:itemID="{F944F708-41D7-4FCA-BD92-053451249282}">
  <ds:schemaRef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Office2010_training_template</Template>
  <TotalTime>3573</TotalTime>
  <Words>4404</Words>
  <Application>Microsoft Office PowerPoint</Application>
  <PresentationFormat>On-screen Show (4:3)</PresentationFormat>
  <Paragraphs>280</Paragraphs>
  <Slides>24</Slides>
  <Notes>23</Notes>
  <HiddenSlides>1</HiddenSlides>
  <MMClips>4</MMClips>
  <ScaleCrop>false</ScaleCrop>
  <HeadingPairs>
    <vt:vector size="4" baseType="variant">
      <vt:variant>
        <vt:lpstr>Theme</vt:lpstr>
      </vt:variant>
      <vt:variant>
        <vt:i4>2</vt:i4>
      </vt:variant>
      <vt:variant>
        <vt:lpstr>Slide Titles</vt:lpstr>
      </vt:variant>
      <vt:variant>
        <vt:i4>24</vt:i4>
      </vt:variant>
    </vt:vector>
  </HeadingPairs>
  <TitlesOfParts>
    <vt:vector size="26" baseType="lpstr">
      <vt:lpstr>Office2010_training_template</vt:lpstr>
      <vt:lpstr>1_Office2010_training_template</vt:lpstr>
      <vt:lpstr>开始之前</vt:lpstr>
      <vt:lpstr>Microsoft® Word 2010 培训</vt:lpstr>
      <vt:lpstr>课程内容</vt:lpstr>
      <vt:lpstr>概述：优良设计的效果</vt:lpstr>
      <vt:lpstr>课程目标</vt:lpstr>
      <vt:lpstr>使用特殊效果突显文字</vt:lpstr>
      <vt:lpstr>像专业人员那样装点图片</vt:lpstr>
      <vt:lpstr>添加屏幕截图而不使用另一程序</vt:lpstr>
      <vt:lpstr>SmartArt 图形：以插图形式表达您的想法 </vt:lpstr>
      <vt:lpstr>练习建议</vt:lpstr>
      <vt:lpstr>测试问题 1</vt:lpstr>
      <vt:lpstr>测试问题 1</vt:lpstr>
      <vt:lpstr>测试问题 2</vt:lpstr>
      <vt:lpstr>测试问题 2</vt:lpstr>
      <vt:lpstr>测试问题 3</vt:lpstr>
      <vt:lpstr>测试问题 3</vt:lpstr>
      <vt:lpstr>测试问题 4</vt:lpstr>
      <vt:lpstr>测试问题 4</vt:lpstr>
      <vt:lpstr>测试问题 5</vt:lpstr>
      <vt:lpstr>测试问题 5</vt:lpstr>
      <vt:lpstr>测试问题 6</vt:lpstr>
      <vt:lpstr>测试问题 6</vt:lpstr>
      <vt:lpstr>课程摘要卡：</vt:lpstr>
      <vt:lpstr>使用此模板</vt:lpstr>
    </vt:vector>
  </TitlesOfParts>
  <Company>Microsoft IT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培训演示文稿 - 在 Word 2010 中创建具有视觉冲击力的文档</dc:title>
  <dc:creator>kristinl</dc:creator>
  <cp:lastModifiedBy>Rangsarit Kritboonchu</cp:lastModifiedBy>
  <cp:revision>239</cp:revision>
  <dcterms:created xsi:type="dcterms:W3CDTF">2010-04-16T18:13:32Z</dcterms:created>
  <dcterms:modified xsi:type="dcterms:W3CDTF">2011-11-18T09:24:58Z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0x0101006EDDDB5EE6D98C44930B742096920B30020100945995BAC74E6347BD6C979F46C6273B</vt:lpwstr>
  </property>
  <property fmtid="{D5CDD505-2E9C-101B-9397-08002B2CF9AE}" pid="3" name="_dlc_DocIdItemGuid">
    <vt:lpwstr>6935713e-0dbb-4e01-8cbe-f9c011f75855</vt:lpwstr>
  </property>
  <property fmtid="{D5CDD505-2E9C-101B-9397-08002B2CF9AE}" pid="4" name="InternalTags">
    <vt:lpwstr/>
  </property>
  <property fmtid="{D5CDD505-2E9C-101B-9397-08002B2CF9AE}" pid="5" name="FeatureTags">
    <vt:lpwstr/>
  </property>
  <property fmtid="{D5CDD505-2E9C-101B-9397-08002B2CF9AE}" pid="6" name="LocalizationTags">
    <vt:lpwstr/>
  </property>
  <property fmtid="{D5CDD505-2E9C-101B-9397-08002B2CF9AE}" pid="7" name="CategoryTags">
    <vt:lpwstr/>
  </property>
  <property fmtid="{D5CDD505-2E9C-101B-9397-08002B2CF9AE}" pid="8" name="PolicheckCounter">
    <vt:lpwstr>0</vt:lpwstr>
  </property>
  <property fmtid="{D5CDD505-2E9C-101B-9397-08002B2CF9AE}" pid="9" name="CampaignTags">
    <vt:lpwstr/>
  </property>
  <property fmtid="{D5CDD505-2E9C-101B-9397-08002B2CF9AE}" pid="10" name="PolicheckStatus">
    <vt:lpwstr>0</vt:lpwstr>
  </property>
  <property fmtid="{D5CDD505-2E9C-101B-9397-08002B2CF9AE}" pid="11" name="ScenarioTags">
    <vt:lpwstr/>
  </property>
</Properties>
</file>