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5"/>
  </p:notesMasterIdLst>
  <p:sldIdLst>
    <p:sldId id="279" r:id="rId5"/>
    <p:sldId id="280" r:id="rId6"/>
    <p:sldId id="281" r:id="rId7"/>
    <p:sldId id="282" r:id="rId8"/>
    <p:sldId id="342" r:id="rId9"/>
    <p:sldId id="345" r:id="rId10"/>
    <p:sldId id="344" r:id="rId11"/>
    <p:sldId id="346" r:id="rId12"/>
    <p:sldId id="347" r:id="rId13"/>
    <p:sldId id="348" r:id="rId14"/>
    <p:sldId id="349" r:id="rId15"/>
    <p:sldId id="350" r:id="rId16"/>
    <p:sldId id="351" r:id="rId17"/>
    <p:sldId id="352" r:id="rId18"/>
    <p:sldId id="354" r:id="rId19"/>
    <p:sldId id="355" r:id="rId20"/>
    <p:sldId id="356" r:id="rId21"/>
    <p:sldId id="357" r:id="rId22"/>
    <p:sldId id="358" r:id="rId23"/>
    <p:sldId id="359" r:id="rId24"/>
    <p:sldId id="360" r:id="rId25"/>
    <p:sldId id="361" r:id="rId26"/>
    <p:sldId id="362" r:id="rId27"/>
    <p:sldId id="363" r:id="rId28"/>
    <p:sldId id="364" r:id="rId29"/>
    <p:sldId id="365" r:id="rId30"/>
    <p:sldId id="366" r:id="rId31"/>
    <p:sldId id="305" r:id="rId32"/>
    <p:sldId id="285" r:id="rId33"/>
    <p:sldId id="287" r:id="rId34"/>
    <p:sldId id="329" r:id="rId35"/>
    <p:sldId id="330" r:id="rId36"/>
    <p:sldId id="331" r:id="rId37"/>
    <p:sldId id="332" r:id="rId38"/>
    <p:sldId id="333" r:id="rId39"/>
    <p:sldId id="334" r:id="rId40"/>
    <p:sldId id="335" r:id="rId41"/>
    <p:sldId id="336" r:id="rId42"/>
    <p:sldId id="288" r:id="rId43"/>
    <p:sldId id="325"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llie Tucker" initials="ST" lastIdx="14" clrIdx="0"/>
  <p:cmAuthor id="1" name="shelliet" initials="ST" lastIdx="1" clrIdx="1"/>
  <p:cmAuthor id="2" name="Contoso Pharmaceuticals" initials="LL" lastIdx="1" clrIdx="2"/>
  <p:cmAuthor id="3" name="Lindsay Latimore" initials="LFL" lastIdx="13" clrIdx="3"/>
  <p:cmAuthor id="4" name="GonzaloA" initials="GA" lastIdx="3" clrIdx="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autoAdjust="0"/>
    <p:restoredTop sz="94934" autoAdjust="0"/>
  </p:normalViewPr>
  <p:slideViewPr>
    <p:cSldViewPr>
      <p:cViewPr>
        <p:scale>
          <a:sx n="100" d="100"/>
          <a:sy n="100" d="100"/>
        </p:scale>
        <p:origin x="-294" y="-198"/>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80" d="100"/>
          <a:sy n="80" d="100"/>
        </p:scale>
        <p:origin x="-3894" y="-60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CN" sz="1200"/>
            </a:lvl1pPr>
          </a:lstStyle>
          <a:p>
            <a:endParaRPr lang="zh-C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zh-CN" sz="1200"/>
            </a:lvl1pPr>
          </a:lstStyle>
          <a:p>
            <a:fld id="{DFA2E03A-AC74-4DCC-84AB-3B93BD24C0C7}" type="datetimeFigureOut">
              <a:t>9/26/2010</a:t>
            </a:fld>
            <a:endParaRPr lang="zh-C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zh-CN" sz="1200"/>
            </a:lvl1pPr>
          </a:lstStyle>
          <a:p>
            <a:endParaRPr lang="zh-C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zh-CN" sz="1200"/>
            </a:lvl1pPr>
          </a:lstStyle>
          <a:p>
            <a:fld id="{6D495259-C478-458E-8F66-D0CFA83DA988}" type="slidenum">
              <a:t>‹#›</a:t>
            </a:fld>
            <a:endParaRPr lang="zh-CN"/>
          </a:p>
        </p:txBody>
      </p:sp>
    </p:spTree>
    <p:extLst>
      <p:ext uri="{BB962C8B-B14F-4D97-AF65-F5344CB8AC3E}">
        <p14:creationId xmlns:p14="http://schemas.microsoft.com/office/powerpoint/2010/main" val="3120746523"/>
      </p:ext>
    </p:extLst>
  </p:cSld>
  <p:clrMap bg1="lt1" tx1="dk1" bg2="lt2" tx2="dk2" accent1="accent1" accent2="accent2" accent3="accent3" accent4="accent4" accent5="accent5" accent6="accent6" hlink="hlink" folHlink="folHlink"/>
  <p:notesStyle>
    <a:lvl1pPr marL="0" algn="l" defTabSz="914400" rtl="0" eaLnBrk="1" latinLnBrk="0" hangingPunct="1">
      <a:defRPr lang="zh-CN" sz="1200" kern="1200">
        <a:solidFill>
          <a:schemeClr val="tx1"/>
        </a:solidFill>
        <a:latin typeface="Segoe UI" pitchFamily="34" charset="0"/>
        <a:ea typeface="Segoe UI" pitchFamily="34" charset="0"/>
        <a:cs typeface="Segoe UI" pitchFamily="34" charset="0"/>
      </a:defRPr>
    </a:lvl1pPr>
    <a:lvl2pPr marL="457200" algn="l" defTabSz="914400" rtl="0" eaLnBrk="1" latinLnBrk="0" hangingPunct="1">
      <a:defRPr lang="zh-CN" sz="1200" kern="1200">
        <a:solidFill>
          <a:schemeClr val="tx1"/>
        </a:solidFill>
        <a:latin typeface="Segoe UI" pitchFamily="34" charset="0"/>
        <a:ea typeface="Segoe UI" pitchFamily="34" charset="0"/>
        <a:cs typeface="Segoe UI" pitchFamily="34" charset="0"/>
      </a:defRPr>
    </a:lvl2pPr>
    <a:lvl3pPr marL="914400" algn="l" defTabSz="914400" rtl="0" eaLnBrk="1" latinLnBrk="0" hangingPunct="1">
      <a:defRPr lang="zh-CN" sz="1200" kern="1200">
        <a:solidFill>
          <a:schemeClr val="tx1"/>
        </a:solidFill>
        <a:latin typeface="Segoe UI" pitchFamily="34" charset="0"/>
        <a:ea typeface="Segoe UI" pitchFamily="34" charset="0"/>
        <a:cs typeface="Segoe UI" pitchFamily="34" charset="0"/>
      </a:defRPr>
    </a:lvl3pPr>
    <a:lvl4pPr marL="1371600" algn="l" defTabSz="914400" rtl="0" eaLnBrk="1" latinLnBrk="0" hangingPunct="1">
      <a:defRPr lang="zh-CN" sz="1200" kern="1200">
        <a:solidFill>
          <a:schemeClr val="tx1"/>
        </a:solidFill>
        <a:latin typeface="Segoe UI" pitchFamily="34" charset="0"/>
        <a:ea typeface="Segoe UI" pitchFamily="34" charset="0"/>
        <a:cs typeface="Segoe UI" pitchFamily="34" charset="0"/>
      </a:defRPr>
    </a:lvl4pPr>
    <a:lvl5pPr marL="1828800" algn="l" defTabSz="914400" rtl="0" eaLnBrk="1" latinLnBrk="0" hangingPunct="1">
      <a:defRPr lang="zh-CN"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lang="zh-CN" sz="1200" kern="1200">
        <a:solidFill>
          <a:schemeClr val="tx1"/>
        </a:solidFill>
        <a:latin typeface="+mn-lt"/>
        <a:ea typeface="+mn-ea"/>
        <a:cs typeface="+mn-cs"/>
      </a:defRPr>
    </a:lvl6pPr>
    <a:lvl7pPr marL="2743200" algn="l" defTabSz="914400" rtl="0" eaLnBrk="1" latinLnBrk="0" hangingPunct="1">
      <a:defRPr lang="zh-CN" sz="1200" kern="1200">
        <a:solidFill>
          <a:schemeClr val="tx1"/>
        </a:solidFill>
        <a:latin typeface="+mn-lt"/>
        <a:ea typeface="+mn-ea"/>
        <a:cs typeface="+mn-cs"/>
      </a:defRPr>
    </a:lvl7pPr>
    <a:lvl8pPr marL="3200400" algn="l" defTabSz="914400" rtl="0" eaLnBrk="1" latinLnBrk="0" hangingPunct="1">
      <a:defRPr lang="zh-CN" sz="1200" kern="1200">
        <a:solidFill>
          <a:schemeClr val="tx1"/>
        </a:solidFill>
        <a:latin typeface="+mn-lt"/>
        <a:ea typeface="+mn-ea"/>
        <a:cs typeface="+mn-cs"/>
      </a:defRPr>
    </a:lvl8pPr>
    <a:lvl9pPr marL="3657600" algn="l" defTabSz="914400" rtl="0" eaLnBrk="1" latinLnBrk="0" hangingPunct="1">
      <a:defRPr lang="zh-CN"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smtClean="0"/>
              <a:t>[</a:t>
            </a:r>
            <a:r>
              <a:rPr lang="zh-CN" b="1" dirty="0" smtClean="0">
                <a:latin typeface="Microsoft YaHei" pitchFamily="34" charset="-122"/>
                <a:ea typeface="Microsoft YaHei" pitchFamily="34" charset="-122"/>
              </a:rPr>
              <a:t>培训人员注意事项</a:t>
            </a:r>
            <a:r>
              <a:rPr lang="zh-CN" dirty="0" smtClean="0"/>
              <a:t>：</a:t>
            </a:r>
            <a:r>
              <a:rPr lang="zh-CN" dirty="0" smtClean="0">
                <a:latin typeface="Microsoft YaHei" pitchFamily="34" charset="-122"/>
                <a:ea typeface="Microsoft YaHei" pitchFamily="34" charset="-122"/>
              </a:rPr>
              <a:t>若要查看自定义此模板的详细帮助</a:t>
            </a:r>
            <a:r>
              <a:rPr lang="zh-CN" dirty="0" smtClean="0"/>
              <a:t>，</a:t>
            </a:r>
            <a:r>
              <a:rPr lang="zh-CN" dirty="0" smtClean="0">
                <a:latin typeface="Microsoft YaHei" pitchFamily="34" charset="-122"/>
                <a:ea typeface="Microsoft YaHei" pitchFamily="34" charset="-122"/>
              </a:rPr>
              <a:t>请参阅最后一个幻灯片</a:t>
            </a:r>
            <a:r>
              <a:rPr lang="zh-CN" dirty="0" smtClean="0"/>
              <a:t>。</a:t>
            </a:r>
            <a:r>
              <a:rPr lang="zh-CN" dirty="0" smtClean="0">
                <a:latin typeface="Microsoft YaHei" pitchFamily="34" charset="-122"/>
                <a:ea typeface="Microsoft YaHei" pitchFamily="34" charset="-122"/>
              </a:rPr>
              <a:t>另外</a:t>
            </a:r>
            <a:r>
              <a:rPr lang="zh-CN" dirty="0" smtClean="0"/>
              <a:t>，</a:t>
            </a:r>
            <a:r>
              <a:rPr lang="zh-CN" dirty="0" smtClean="0">
                <a:latin typeface="Microsoft YaHei" pitchFamily="34" charset="-122"/>
                <a:ea typeface="Microsoft YaHei" pitchFamily="34" charset="-122"/>
              </a:rPr>
              <a:t>可以查看一些幻灯片备注窗格中的附加课程文本</a:t>
            </a:r>
            <a:r>
              <a:rPr lang="zh-CN" dirty="0" smtClean="0"/>
              <a:t>。]</a:t>
            </a:r>
          </a:p>
        </p:txBody>
      </p:sp>
      <p:sp>
        <p:nvSpPr>
          <p:cNvPr id="4" name="Slide Number Placeholder 3"/>
          <p:cNvSpPr>
            <a:spLocks noGrp="1"/>
          </p:cNvSpPr>
          <p:nvPr>
            <p:ph type="sldNum" sz="quarter" idx="10"/>
          </p:nvPr>
        </p:nvSpPr>
        <p:spPr/>
        <p:txBody>
          <a:bodyPr/>
          <a:lstStyle/>
          <a:p>
            <a:fld id="{6D495259-C478-458E-8F66-D0CFA83DA988}" type="slidenum">
              <a:rPr lang="zh-CN" smtClean="0"/>
              <a:t>1</a:t>
            </a:fld>
            <a:endParaRPr lang="zh-CN"/>
          </a:p>
        </p:txBody>
      </p:sp>
    </p:spTree>
    <p:extLst>
      <p:ext uri="{BB962C8B-B14F-4D97-AF65-F5344CB8AC3E}">
        <p14:creationId xmlns:p14="http://schemas.microsoft.com/office/powerpoint/2010/main" val="274223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10</a:t>
            </a:fld>
            <a:endParaRPr lang="zh-CN"/>
          </a:p>
        </p:txBody>
      </p:sp>
    </p:spTree>
    <p:extLst>
      <p:ext uri="{BB962C8B-B14F-4D97-AF65-F5344CB8AC3E}">
        <p14:creationId xmlns:p14="http://schemas.microsoft.com/office/powerpoint/2010/main" val="22169156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11</a:t>
            </a:fld>
            <a:endParaRPr lang="zh-CN"/>
          </a:p>
        </p:txBody>
      </p:sp>
    </p:spTree>
    <p:extLst>
      <p:ext uri="{BB962C8B-B14F-4D97-AF65-F5344CB8AC3E}">
        <p14:creationId xmlns:p14="http://schemas.microsoft.com/office/powerpoint/2010/main" val="2524390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b="1" dirty="0" smtClean="0">
                <a:latin typeface="Microsoft YaHei" pitchFamily="34" charset="-122"/>
                <a:ea typeface="Microsoft YaHei" pitchFamily="34" charset="-122"/>
              </a:rPr>
              <a:t>备注</a:t>
            </a:r>
            <a:r>
              <a:rPr lang="zh-CN" b="1" dirty="0" smtClean="0"/>
              <a:t>： </a:t>
            </a:r>
          </a:p>
          <a:p>
            <a:pPr marL="171450" indent="-171450">
              <a:buFont typeface="Arial" pitchFamily="34" charset="0"/>
              <a:buChar char="•"/>
            </a:pPr>
            <a:r>
              <a:rPr lang="zh-CN" dirty="0" smtClean="0">
                <a:latin typeface="Microsoft YaHei" pitchFamily="34" charset="-122"/>
                <a:ea typeface="Microsoft YaHei" pitchFamily="34" charset="-122"/>
              </a:rPr>
              <a:t>偶尔</a:t>
            </a:r>
            <a:r>
              <a:rPr lang="zh-CN" baseline="0" dirty="0" smtClean="0"/>
              <a:t> Word </a:t>
            </a:r>
            <a:r>
              <a:rPr lang="zh-CN" baseline="0" dirty="0" smtClean="0">
                <a:latin typeface="Microsoft YaHei" pitchFamily="34" charset="-122"/>
                <a:ea typeface="Microsoft YaHei" pitchFamily="34" charset="-122"/>
              </a:rPr>
              <a:t>会没有建议的拼写</a:t>
            </a:r>
            <a:r>
              <a:rPr lang="zh-CN" baseline="0" dirty="0" smtClean="0"/>
              <a:t>。 </a:t>
            </a:r>
          </a:p>
          <a:p>
            <a:pPr marL="171450" indent="-171450">
              <a:buFont typeface="Arial" pitchFamily="34" charset="0"/>
              <a:buChar char="•"/>
            </a:pPr>
            <a:r>
              <a:rPr lang="zh-CN" baseline="0" dirty="0" smtClean="0">
                <a:latin typeface="Microsoft YaHei" pitchFamily="34" charset="-122"/>
                <a:ea typeface="Microsoft YaHei" pitchFamily="34" charset="-122"/>
              </a:rPr>
              <a:t>如果您打印带有下划线的文档</a:t>
            </a:r>
            <a:r>
              <a:rPr lang="zh-CN" baseline="0" dirty="0" smtClean="0"/>
              <a:t>，</a:t>
            </a:r>
            <a:r>
              <a:rPr lang="zh-CN" baseline="0" dirty="0" smtClean="0">
                <a:latin typeface="Microsoft YaHei" pitchFamily="34" charset="-122"/>
                <a:ea typeface="Microsoft YaHei" pitchFamily="34" charset="-122"/>
              </a:rPr>
              <a:t>这些下划线将不会显示在打印页面上</a:t>
            </a:r>
            <a:r>
              <a:rPr lang="zh-CN" baseline="0" dirty="0" smtClean="0"/>
              <a:t>。 </a:t>
            </a:r>
          </a:p>
          <a:p>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12</a:t>
            </a:fld>
            <a:endParaRPr lang="zh-CN"/>
          </a:p>
        </p:txBody>
      </p:sp>
    </p:spTree>
    <p:extLst>
      <p:ext uri="{BB962C8B-B14F-4D97-AF65-F5344CB8AC3E}">
        <p14:creationId xmlns:p14="http://schemas.microsoft.com/office/powerpoint/2010/main" val="17223150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b="1" dirty="0" smtClean="0">
                <a:latin typeface="Microsoft YaHei" pitchFamily="34" charset="-122"/>
                <a:ea typeface="Microsoft YaHei" pitchFamily="34" charset="-122"/>
              </a:rPr>
              <a:t>提示</a:t>
            </a:r>
            <a:r>
              <a:rPr lang="zh-CN" b="0" dirty="0" smtClean="0"/>
              <a:t>：</a:t>
            </a:r>
            <a:r>
              <a:rPr lang="zh-CN" b="0" baseline="0" dirty="0" smtClean="0"/>
              <a:t> </a:t>
            </a:r>
            <a:r>
              <a:rPr lang="zh-CN" dirty="0" smtClean="0">
                <a:latin typeface="Microsoft YaHei" pitchFamily="34" charset="-122"/>
                <a:ea typeface="Microsoft YaHei" pitchFamily="34" charset="-122"/>
              </a:rPr>
              <a:t>如果您不希望每次看到波形下划线时都停下来</a:t>
            </a:r>
            <a:r>
              <a:rPr lang="zh-CN" dirty="0" smtClean="0"/>
              <a:t>，</a:t>
            </a:r>
            <a:r>
              <a:rPr lang="zh-CN" dirty="0" smtClean="0">
                <a:latin typeface="Microsoft YaHei" pitchFamily="34" charset="-122"/>
                <a:ea typeface="Microsoft YaHei" pitchFamily="34" charset="-122"/>
              </a:rPr>
              <a:t>只需在键入时忽略它们</a:t>
            </a:r>
            <a:r>
              <a:rPr lang="zh-CN" dirty="0" smtClean="0"/>
              <a:t>。</a:t>
            </a:r>
            <a:r>
              <a:rPr lang="zh-CN" dirty="0" smtClean="0">
                <a:latin typeface="Microsoft YaHei" pitchFamily="34" charset="-122"/>
                <a:ea typeface="Microsoft YaHei" pitchFamily="34" charset="-122"/>
              </a:rPr>
              <a:t>完成键入后</a:t>
            </a:r>
            <a:r>
              <a:rPr lang="zh-CN" dirty="0" smtClean="0"/>
              <a:t>，</a:t>
            </a:r>
            <a:r>
              <a:rPr lang="zh-CN" dirty="0" smtClean="0">
                <a:latin typeface="Microsoft YaHei" pitchFamily="34" charset="-122"/>
                <a:ea typeface="Microsoft YaHei" pitchFamily="34" charset="-122"/>
              </a:rPr>
              <a:t>可以让</a:t>
            </a:r>
            <a:r>
              <a:rPr lang="zh-CN" dirty="0" smtClean="0"/>
              <a:t> Word </a:t>
            </a:r>
            <a:r>
              <a:rPr lang="zh-CN" dirty="0" smtClean="0">
                <a:latin typeface="Microsoft YaHei" pitchFamily="34" charset="-122"/>
                <a:ea typeface="Microsoft YaHei" pitchFamily="34" charset="-122"/>
              </a:rPr>
              <a:t>一次性检查所有拼写和语法</a:t>
            </a:r>
            <a:r>
              <a:rPr lang="zh-CN" dirty="0" smtClean="0"/>
              <a:t>。</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13</a:t>
            </a:fld>
            <a:endParaRPr lang="zh-CN"/>
          </a:p>
        </p:txBody>
      </p:sp>
    </p:spTree>
    <p:extLst>
      <p:ext uri="{BB962C8B-B14F-4D97-AF65-F5344CB8AC3E}">
        <p14:creationId xmlns:p14="http://schemas.microsoft.com/office/powerpoint/2010/main" val="1722315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14</a:t>
            </a:fld>
            <a:endParaRPr lang="zh-CN"/>
          </a:p>
        </p:txBody>
      </p:sp>
    </p:spTree>
    <p:extLst>
      <p:ext uri="{BB962C8B-B14F-4D97-AF65-F5344CB8AC3E}">
        <p14:creationId xmlns:p14="http://schemas.microsoft.com/office/powerpoint/2010/main" val="31957303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15</a:t>
            </a:fld>
            <a:endParaRPr lang="zh-CN"/>
          </a:p>
        </p:txBody>
      </p:sp>
    </p:spTree>
    <p:extLst>
      <p:ext uri="{BB962C8B-B14F-4D97-AF65-F5344CB8AC3E}">
        <p14:creationId xmlns:p14="http://schemas.microsoft.com/office/powerpoint/2010/main" val="4078143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16</a:t>
            </a:fld>
            <a:endParaRPr lang="zh-CN"/>
          </a:p>
        </p:txBody>
      </p:sp>
    </p:spTree>
    <p:extLst>
      <p:ext uri="{BB962C8B-B14F-4D97-AF65-F5344CB8AC3E}">
        <p14:creationId xmlns:p14="http://schemas.microsoft.com/office/powerpoint/2010/main" val="34717124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17</a:t>
            </a:fld>
            <a:endParaRPr lang="zh-CN"/>
          </a:p>
        </p:txBody>
      </p:sp>
    </p:spTree>
    <p:extLst>
      <p:ext uri="{BB962C8B-B14F-4D97-AF65-F5344CB8AC3E}">
        <p14:creationId xmlns:p14="http://schemas.microsoft.com/office/powerpoint/2010/main" val="13362850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b="0" dirty="0" smtClean="0">
                <a:latin typeface="Microsoft YaHei" pitchFamily="34" charset="-122"/>
                <a:ea typeface="Microsoft YaHei" pitchFamily="34" charset="-122"/>
              </a:rPr>
              <a:t>需要制作列表</a:t>
            </a:r>
            <a:r>
              <a:rPr lang="zh-CN" b="0" dirty="0" smtClean="0"/>
              <a:t>？</a:t>
            </a:r>
            <a:r>
              <a:rPr lang="zh-CN" b="0" baseline="0" dirty="0" smtClean="0"/>
              <a:t> </a:t>
            </a:r>
            <a:r>
              <a:rPr lang="zh-CN" dirty="0" smtClean="0">
                <a:latin typeface="Microsoft YaHei" pitchFamily="34" charset="-122"/>
                <a:ea typeface="Microsoft YaHei" pitchFamily="34" charset="-122"/>
              </a:rPr>
              <a:t>这也是您可以从</a:t>
            </a:r>
            <a:r>
              <a:rPr lang="zh-CN" dirty="0" smtClean="0"/>
              <a:t> </a:t>
            </a:r>
            <a:r>
              <a:rPr lang="zh-CN" b="1" dirty="0" smtClean="0"/>
              <a:t>“</a:t>
            </a:r>
            <a:r>
              <a:rPr lang="zh-CN" b="1" dirty="0" smtClean="0">
                <a:latin typeface="Microsoft YaHei" pitchFamily="34" charset="-122"/>
                <a:ea typeface="Microsoft YaHei" pitchFamily="34" charset="-122"/>
              </a:rPr>
              <a:t>开始</a:t>
            </a:r>
            <a:r>
              <a:rPr lang="zh-CN" b="1" dirty="0" smtClean="0"/>
              <a:t>”</a:t>
            </a:r>
            <a:r>
              <a:rPr lang="zh-CN" dirty="0" smtClean="0"/>
              <a:t> </a:t>
            </a:r>
            <a:r>
              <a:rPr lang="zh-CN" dirty="0" smtClean="0">
                <a:latin typeface="Microsoft YaHei" pitchFamily="34" charset="-122"/>
                <a:ea typeface="Microsoft YaHei" pitchFamily="34" charset="-122"/>
              </a:rPr>
              <a:t>选项卡的</a:t>
            </a:r>
            <a:r>
              <a:rPr lang="zh-CN" dirty="0" smtClean="0"/>
              <a:t> </a:t>
            </a:r>
            <a:r>
              <a:rPr lang="zh-CN" b="1" dirty="0" smtClean="0"/>
              <a:t>“</a:t>
            </a:r>
            <a:r>
              <a:rPr lang="zh-CN" b="1" dirty="0" smtClean="0">
                <a:latin typeface="Microsoft YaHei" pitchFamily="34" charset="-122"/>
                <a:ea typeface="Microsoft YaHei" pitchFamily="34" charset="-122"/>
              </a:rPr>
              <a:t>段落</a:t>
            </a:r>
            <a:r>
              <a:rPr lang="zh-CN" b="1" dirty="0" smtClean="0"/>
              <a:t>”</a:t>
            </a:r>
            <a:r>
              <a:rPr lang="zh-CN" dirty="0" smtClean="0"/>
              <a:t> </a:t>
            </a:r>
            <a:r>
              <a:rPr lang="zh-CN" dirty="0" smtClean="0">
                <a:latin typeface="Microsoft YaHei" pitchFamily="34" charset="-122"/>
                <a:ea typeface="Microsoft YaHei" pitchFamily="34" charset="-122"/>
              </a:rPr>
              <a:t>组</a:t>
            </a:r>
            <a:r>
              <a:rPr lang="zh-CN" dirty="0" smtClean="0"/>
              <a:t>（</a:t>
            </a:r>
            <a:r>
              <a:rPr lang="zh-CN" dirty="0" smtClean="0">
                <a:latin typeface="Microsoft YaHei" pitchFamily="34" charset="-122"/>
                <a:ea typeface="Microsoft YaHei" pitchFamily="34" charset="-122"/>
              </a:rPr>
              <a:t>在</a:t>
            </a:r>
            <a:r>
              <a:rPr lang="zh-CN" dirty="0" smtClean="0"/>
              <a:t> </a:t>
            </a:r>
            <a:r>
              <a:rPr lang="zh-CN" b="1" dirty="0" smtClean="0"/>
              <a:t>“</a:t>
            </a:r>
            <a:r>
              <a:rPr lang="zh-CN" b="1" dirty="0" smtClean="0">
                <a:latin typeface="Microsoft YaHei" pitchFamily="34" charset="-122"/>
                <a:ea typeface="Microsoft YaHei" pitchFamily="34" charset="-122"/>
              </a:rPr>
              <a:t>字体</a:t>
            </a:r>
            <a:r>
              <a:rPr lang="zh-CN" b="1" dirty="0" smtClean="0"/>
              <a:t>”</a:t>
            </a:r>
            <a:r>
              <a:rPr lang="zh-CN" dirty="0" smtClean="0"/>
              <a:t> </a:t>
            </a:r>
            <a:r>
              <a:rPr lang="zh-CN" dirty="0" smtClean="0">
                <a:latin typeface="Microsoft YaHei" pitchFamily="34" charset="-122"/>
                <a:ea typeface="Microsoft YaHei" pitchFamily="34" charset="-122"/>
              </a:rPr>
              <a:t>组旁边</a:t>
            </a:r>
            <a:r>
              <a:rPr lang="zh-CN" dirty="0" smtClean="0"/>
              <a:t>）</a:t>
            </a:r>
            <a:r>
              <a:rPr lang="zh-CN" dirty="0" smtClean="0">
                <a:latin typeface="Microsoft YaHei" pitchFamily="34" charset="-122"/>
                <a:ea typeface="Microsoft YaHei" pitchFamily="34" charset="-122"/>
              </a:rPr>
              <a:t>中执行的操作</a:t>
            </a:r>
            <a:r>
              <a:rPr lang="zh-CN" dirty="0" smtClean="0"/>
              <a:t>。</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18</a:t>
            </a:fld>
            <a:endParaRPr lang="zh-CN"/>
          </a:p>
        </p:txBody>
      </p:sp>
    </p:spTree>
    <p:extLst>
      <p:ext uri="{BB962C8B-B14F-4D97-AF65-F5344CB8AC3E}">
        <p14:creationId xmlns:p14="http://schemas.microsoft.com/office/powerpoint/2010/main" val="2191601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smtClean="0">
                <a:latin typeface="Microsoft YaHei" pitchFamily="34" charset="-122"/>
                <a:ea typeface="Microsoft YaHei" pitchFamily="34" charset="-122"/>
              </a:rPr>
              <a:t>在什么情况下会需要不同的边距</a:t>
            </a:r>
            <a:r>
              <a:rPr lang="zh-CN" dirty="0" smtClean="0"/>
              <a:t>？</a:t>
            </a:r>
            <a:r>
              <a:rPr lang="zh-CN" dirty="0" smtClean="0">
                <a:latin typeface="Microsoft YaHei" pitchFamily="34" charset="-122"/>
                <a:ea typeface="Microsoft YaHei" pitchFamily="34" charset="-122"/>
              </a:rPr>
              <a:t>例如当您键入非常简短的信函</a:t>
            </a:r>
            <a:r>
              <a:rPr lang="zh-CN" dirty="0" smtClean="0"/>
              <a:t>、</a:t>
            </a:r>
            <a:r>
              <a:rPr lang="zh-CN" dirty="0" smtClean="0">
                <a:latin typeface="Microsoft YaHei" pitchFamily="34" charset="-122"/>
                <a:ea typeface="Microsoft YaHei" pitchFamily="34" charset="-122"/>
              </a:rPr>
              <a:t>食谱</a:t>
            </a:r>
            <a:r>
              <a:rPr lang="zh-CN" dirty="0" smtClean="0"/>
              <a:t>、</a:t>
            </a:r>
            <a:r>
              <a:rPr lang="zh-CN" dirty="0" smtClean="0">
                <a:latin typeface="Microsoft YaHei" pitchFamily="34" charset="-122"/>
                <a:ea typeface="Microsoft YaHei" pitchFamily="34" charset="-122"/>
              </a:rPr>
              <a:t>请柬或诗歌时</a:t>
            </a:r>
            <a:r>
              <a:rPr lang="zh-CN" dirty="0" smtClean="0"/>
              <a:t>，</a:t>
            </a:r>
            <a:r>
              <a:rPr lang="zh-CN" dirty="0" smtClean="0">
                <a:latin typeface="Microsoft YaHei" pitchFamily="34" charset="-122"/>
                <a:ea typeface="Microsoft YaHei" pitchFamily="34" charset="-122"/>
              </a:rPr>
              <a:t>您可能希望使用不同的边距</a:t>
            </a:r>
            <a:r>
              <a:rPr lang="zh-CN" dirty="0" smtClean="0"/>
              <a:t>。 </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19</a:t>
            </a:fld>
            <a:endParaRPr lang="zh-CN"/>
          </a:p>
        </p:txBody>
      </p:sp>
    </p:spTree>
    <p:extLst>
      <p:ext uri="{BB962C8B-B14F-4D97-AF65-F5344CB8AC3E}">
        <p14:creationId xmlns:p14="http://schemas.microsoft.com/office/powerpoint/2010/main" val="1409195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a:t>
            </a:fld>
            <a:endParaRPr lang="zh-CN"/>
          </a:p>
        </p:txBody>
      </p:sp>
    </p:spTree>
    <p:extLst>
      <p:ext uri="{BB962C8B-B14F-4D97-AF65-F5344CB8AC3E}">
        <p14:creationId xmlns:p14="http://schemas.microsoft.com/office/powerpoint/2010/main" val="26873467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20</a:t>
            </a:fld>
            <a:endParaRPr lang="zh-CN"/>
          </a:p>
        </p:txBody>
      </p:sp>
    </p:spTree>
    <p:extLst>
      <p:ext uri="{BB962C8B-B14F-4D97-AF65-F5344CB8AC3E}">
        <p14:creationId xmlns:p14="http://schemas.microsoft.com/office/powerpoint/2010/main" val="3319240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21</a:t>
            </a:fld>
            <a:endParaRPr lang="zh-CN"/>
          </a:p>
        </p:txBody>
      </p:sp>
    </p:spTree>
    <p:extLst>
      <p:ext uri="{BB962C8B-B14F-4D97-AF65-F5344CB8AC3E}">
        <p14:creationId xmlns:p14="http://schemas.microsoft.com/office/powerpoint/2010/main" val="20380833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22</a:t>
            </a:fld>
            <a:endParaRPr lang="zh-CN"/>
          </a:p>
        </p:txBody>
      </p:sp>
    </p:spTree>
    <p:extLst>
      <p:ext uri="{BB962C8B-B14F-4D97-AF65-F5344CB8AC3E}">
        <p14:creationId xmlns:p14="http://schemas.microsoft.com/office/powerpoint/2010/main" val="39920035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23</a:t>
            </a:fld>
            <a:endParaRPr lang="zh-CN"/>
          </a:p>
        </p:txBody>
      </p:sp>
    </p:spTree>
    <p:extLst>
      <p:ext uri="{BB962C8B-B14F-4D97-AF65-F5344CB8AC3E}">
        <p14:creationId xmlns:p14="http://schemas.microsoft.com/office/powerpoint/2010/main" val="2286211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24</a:t>
            </a:fld>
            <a:endParaRPr lang="zh-CN"/>
          </a:p>
        </p:txBody>
      </p:sp>
    </p:spTree>
    <p:extLst>
      <p:ext uri="{BB962C8B-B14F-4D97-AF65-F5344CB8AC3E}">
        <p14:creationId xmlns:p14="http://schemas.microsoft.com/office/powerpoint/2010/main" val="35769684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25</a:t>
            </a:fld>
            <a:endParaRPr lang="zh-CN"/>
          </a:p>
        </p:txBody>
      </p:sp>
    </p:spTree>
    <p:extLst>
      <p:ext uri="{BB962C8B-B14F-4D97-AF65-F5344CB8AC3E}">
        <p14:creationId xmlns:p14="http://schemas.microsoft.com/office/powerpoint/2010/main" val="30599237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26</a:t>
            </a:fld>
            <a:endParaRPr lang="zh-CN"/>
          </a:p>
        </p:txBody>
      </p:sp>
    </p:spTree>
    <p:extLst>
      <p:ext uri="{BB962C8B-B14F-4D97-AF65-F5344CB8AC3E}">
        <p14:creationId xmlns:p14="http://schemas.microsoft.com/office/powerpoint/2010/main" val="29322358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b="1" dirty="0" smtClean="0">
                <a:latin typeface="Microsoft YaHei" pitchFamily="34" charset="-122"/>
                <a:ea typeface="Microsoft YaHei" pitchFamily="34" charset="-122"/>
              </a:rPr>
              <a:t>提示</a:t>
            </a:r>
            <a:r>
              <a:rPr lang="zh-CN" b="0" dirty="0" smtClean="0"/>
              <a:t>：</a:t>
            </a:r>
            <a:r>
              <a:rPr lang="zh-CN" b="0" baseline="0" dirty="0" smtClean="0"/>
              <a:t> </a:t>
            </a:r>
            <a:r>
              <a:rPr lang="zh-CN" dirty="0" smtClean="0">
                <a:latin typeface="Microsoft YaHei" pitchFamily="34" charset="-122"/>
                <a:ea typeface="Microsoft YaHei" pitchFamily="34" charset="-122"/>
              </a:rPr>
              <a:t>若要在关闭文档之后查找该文档</a:t>
            </a:r>
            <a:r>
              <a:rPr lang="zh-CN" dirty="0" smtClean="0"/>
              <a:t>，</a:t>
            </a:r>
            <a:r>
              <a:rPr lang="zh-CN" dirty="0" smtClean="0">
                <a:latin typeface="Microsoft YaHei" pitchFamily="34" charset="-122"/>
                <a:ea typeface="Microsoft YaHei" pitchFamily="34" charset="-122"/>
              </a:rPr>
              <a:t>请查看</a:t>
            </a:r>
            <a:r>
              <a:rPr lang="zh-CN" dirty="0" smtClean="0"/>
              <a:t> </a:t>
            </a:r>
            <a:r>
              <a:rPr lang="zh-CN" b="1" dirty="0" smtClean="0"/>
              <a:t>“</a:t>
            </a:r>
            <a:r>
              <a:rPr lang="zh-CN" b="1" dirty="0" smtClean="0">
                <a:latin typeface="Microsoft YaHei" pitchFamily="34" charset="-122"/>
                <a:ea typeface="Microsoft YaHei" pitchFamily="34" charset="-122"/>
              </a:rPr>
              <a:t>最近使用的文档</a:t>
            </a:r>
            <a:r>
              <a:rPr lang="zh-CN" b="1" dirty="0" smtClean="0"/>
              <a:t>”</a:t>
            </a:r>
            <a:r>
              <a:rPr lang="zh-CN" dirty="0" smtClean="0"/>
              <a:t> </a:t>
            </a:r>
            <a:r>
              <a:rPr lang="zh-CN" dirty="0" smtClean="0">
                <a:latin typeface="Microsoft YaHei" pitchFamily="34" charset="-122"/>
                <a:ea typeface="Microsoft YaHei" pitchFamily="34" charset="-122"/>
              </a:rPr>
              <a:t>列表</a:t>
            </a:r>
            <a:r>
              <a:rPr lang="zh-CN" dirty="0" smtClean="0"/>
              <a:t>，</a:t>
            </a:r>
            <a:r>
              <a:rPr lang="zh-CN" dirty="0" smtClean="0">
                <a:latin typeface="Microsoft YaHei" pitchFamily="34" charset="-122"/>
                <a:ea typeface="Microsoft YaHei" pitchFamily="34" charset="-122"/>
              </a:rPr>
              <a:t>如图片中所示</a:t>
            </a:r>
            <a:r>
              <a:rPr lang="zh-CN" dirty="0" smtClean="0"/>
              <a:t>。</a:t>
            </a:r>
            <a:r>
              <a:rPr lang="zh-CN" dirty="0" smtClean="0">
                <a:latin typeface="Microsoft YaHei" pitchFamily="34" charset="-122"/>
                <a:ea typeface="Microsoft YaHei" pitchFamily="34" charset="-122"/>
              </a:rPr>
              <a:t>单击该列表中的相应文档可打开它</a:t>
            </a:r>
            <a:r>
              <a:rPr lang="zh-CN" dirty="0" smtClean="0"/>
              <a:t>。</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27</a:t>
            </a:fld>
            <a:endParaRPr lang="zh-CN"/>
          </a:p>
        </p:txBody>
      </p:sp>
    </p:spTree>
    <p:extLst>
      <p:ext uri="{BB962C8B-B14F-4D97-AF65-F5344CB8AC3E}">
        <p14:creationId xmlns:p14="http://schemas.microsoft.com/office/powerpoint/2010/main" val="37099735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smtClean="0"/>
              <a:t>[</a:t>
            </a:r>
            <a:r>
              <a:rPr lang="zh-CN" b="1" dirty="0" smtClean="0">
                <a:latin typeface="Microsoft YaHei" pitchFamily="34" charset="-122"/>
                <a:ea typeface="Microsoft YaHei" pitchFamily="34" charset="-122"/>
              </a:rPr>
              <a:t>培训人员注意事项</a:t>
            </a:r>
            <a:r>
              <a:rPr lang="zh-CN" dirty="0" smtClean="0"/>
              <a:t>：</a:t>
            </a:r>
            <a:r>
              <a:rPr lang="zh-CN" dirty="0" smtClean="0">
                <a:latin typeface="Microsoft YaHei" pitchFamily="34" charset="-122"/>
                <a:ea typeface="Microsoft YaHei" pitchFamily="34" charset="-122"/>
              </a:rPr>
              <a:t>在您的计算机上安装</a:t>
            </a:r>
            <a:r>
              <a:rPr lang="zh-CN" dirty="0" smtClean="0"/>
              <a:t> Word 2010 </a:t>
            </a:r>
            <a:r>
              <a:rPr lang="zh-CN" dirty="0" smtClean="0">
                <a:latin typeface="Microsoft YaHei" pitchFamily="34" charset="-122"/>
                <a:ea typeface="Microsoft YaHei" pitchFamily="34" charset="-122"/>
              </a:rPr>
              <a:t>之后</a:t>
            </a:r>
            <a:r>
              <a:rPr lang="zh-CN" dirty="0" smtClean="0"/>
              <a:t>，</a:t>
            </a:r>
            <a:r>
              <a:rPr lang="zh-CN" dirty="0" smtClean="0">
                <a:latin typeface="Microsoft YaHei" pitchFamily="34" charset="-122"/>
                <a:ea typeface="Microsoft YaHei" pitchFamily="34" charset="-122"/>
              </a:rPr>
              <a:t>可以单击此幻灯片中的链接以转至联机练习</a:t>
            </a:r>
            <a:r>
              <a:rPr lang="zh-CN" dirty="0" smtClean="0"/>
              <a:t>。</a:t>
            </a:r>
            <a:r>
              <a:rPr lang="zh-CN" dirty="0" smtClean="0">
                <a:latin typeface="Microsoft YaHei" pitchFamily="34" charset="-122"/>
                <a:ea typeface="Microsoft YaHei" pitchFamily="34" charset="-122"/>
              </a:rPr>
              <a:t>在此练习中</a:t>
            </a:r>
            <a:r>
              <a:rPr lang="zh-CN" dirty="0" smtClean="0"/>
              <a:t>，</a:t>
            </a:r>
            <a:r>
              <a:rPr lang="zh-CN" dirty="0" smtClean="0">
                <a:latin typeface="Microsoft YaHei" pitchFamily="34" charset="-122"/>
                <a:ea typeface="Microsoft YaHei" pitchFamily="34" charset="-122"/>
              </a:rPr>
              <a:t>您可以按照说明在</a:t>
            </a:r>
            <a:r>
              <a:rPr lang="zh-CN" dirty="0" smtClean="0"/>
              <a:t> Word 2010 </a:t>
            </a:r>
            <a:r>
              <a:rPr lang="zh-CN" dirty="0" smtClean="0">
                <a:latin typeface="Microsoft YaHei" pitchFamily="34" charset="-122"/>
                <a:ea typeface="Microsoft YaHei" pitchFamily="34" charset="-122"/>
              </a:rPr>
              <a:t>中完成其中每一项任务</a:t>
            </a:r>
            <a:r>
              <a:rPr lang="zh-CN" dirty="0" smtClean="0"/>
              <a:t>。</a:t>
            </a:r>
            <a:r>
              <a:rPr lang="zh-CN" dirty="0" smtClean="0">
                <a:latin typeface="Microsoft YaHei" pitchFamily="34" charset="-122"/>
                <a:ea typeface="Microsoft YaHei" pitchFamily="34" charset="-122"/>
              </a:rPr>
              <a:t>重要说明</a:t>
            </a:r>
            <a:r>
              <a:rPr lang="zh-CN" dirty="0" smtClean="0"/>
              <a:t>：</a:t>
            </a:r>
            <a:r>
              <a:rPr lang="zh-CN" dirty="0" smtClean="0">
                <a:latin typeface="Microsoft YaHei" pitchFamily="34" charset="-122"/>
                <a:ea typeface="Microsoft YaHei" pitchFamily="34" charset="-122"/>
              </a:rPr>
              <a:t>如果您没有安装</a:t>
            </a:r>
            <a:r>
              <a:rPr lang="zh-CN" dirty="0" smtClean="0"/>
              <a:t> Word 2010，</a:t>
            </a:r>
            <a:r>
              <a:rPr lang="zh-CN" dirty="0" smtClean="0">
                <a:latin typeface="Microsoft YaHei" pitchFamily="34" charset="-122"/>
                <a:ea typeface="Microsoft YaHei" pitchFamily="34" charset="-122"/>
              </a:rPr>
              <a:t>则无法访问练习说明</a:t>
            </a:r>
            <a:r>
              <a:rPr lang="zh-CN" dirty="0" smtClean="0"/>
              <a:t>。]</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28</a:t>
            </a:fld>
            <a:endParaRPr lang="zh-CN"/>
          </a:p>
        </p:txBody>
      </p:sp>
    </p:spTree>
    <p:extLst>
      <p:ext uri="{BB962C8B-B14F-4D97-AF65-F5344CB8AC3E}">
        <p14:creationId xmlns:p14="http://schemas.microsoft.com/office/powerpoint/2010/main" val="9568209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29</a:t>
            </a:fld>
            <a:endParaRPr lang="zh-CN"/>
          </a:p>
        </p:txBody>
      </p:sp>
    </p:spTree>
    <p:extLst>
      <p:ext uri="{BB962C8B-B14F-4D97-AF65-F5344CB8AC3E}">
        <p14:creationId xmlns:p14="http://schemas.microsoft.com/office/powerpoint/2010/main" val="7016142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a:t>
            </a:fld>
            <a:endParaRPr lang="zh-CN"/>
          </a:p>
        </p:txBody>
      </p:sp>
    </p:spTree>
    <p:extLst>
      <p:ext uri="{BB962C8B-B14F-4D97-AF65-F5344CB8AC3E}">
        <p14:creationId xmlns:p14="http://schemas.microsoft.com/office/powerpoint/2010/main" val="15356273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30</a:t>
            </a:fld>
            <a:endParaRPr lang="zh-CN"/>
          </a:p>
        </p:txBody>
      </p:sp>
    </p:spTree>
    <p:extLst>
      <p:ext uri="{BB962C8B-B14F-4D97-AF65-F5344CB8AC3E}">
        <p14:creationId xmlns:p14="http://schemas.microsoft.com/office/powerpoint/2010/main" val="29050796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31</a:t>
            </a:fld>
            <a:endParaRPr lang="zh-CN"/>
          </a:p>
        </p:txBody>
      </p:sp>
    </p:spTree>
    <p:extLst>
      <p:ext uri="{BB962C8B-B14F-4D97-AF65-F5344CB8AC3E}">
        <p14:creationId xmlns:p14="http://schemas.microsoft.com/office/powerpoint/2010/main" val="7016142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32</a:t>
            </a:fld>
            <a:endParaRPr lang="zh-CN"/>
          </a:p>
        </p:txBody>
      </p:sp>
    </p:spTree>
    <p:extLst>
      <p:ext uri="{BB962C8B-B14F-4D97-AF65-F5344CB8AC3E}">
        <p14:creationId xmlns:p14="http://schemas.microsoft.com/office/powerpoint/2010/main" val="37001123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33</a:t>
            </a:fld>
            <a:endParaRPr lang="zh-CN"/>
          </a:p>
        </p:txBody>
      </p:sp>
    </p:spTree>
    <p:extLst>
      <p:ext uri="{BB962C8B-B14F-4D97-AF65-F5344CB8AC3E}">
        <p14:creationId xmlns:p14="http://schemas.microsoft.com/office/powerpoint/2010/main" val="7016142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34</a:t>
            </a:fld>
            <a:endParaRPr lang="zh-CN"/>
          </a:p>
        </p:txBody>
      </p:sp>
    </p:spTree>
    <p:extLst>
      <p:ext uri="{BB962C8B-B14F-4D97-AF65-F5344CB8AC3E}">
        <p14:creationId xmlns:p14="http://schemas.microsoft.com/office/powerpoint/2010/main" val="313800043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35</a:t>
            </a:fld>
            <a:endParaRPr lang="zh-CN"/>
          </a:p>
        </p:txBody>
      </p:sp>
    </p:spTree>
    <p:extLst>
      <p:ext uri="{BB962C8B-B14F-4D97-AF65-F5344CB8AC3E}">
        <p14:creationId xmlns:p14="http://schemas.microsoft.com/office/powerpoint/2010/main" val="701614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36</a:t>
            </a:fld>
            <a:endParaRPr lang="zh-CN"/>
          </a:p>
        </p:txBody>
      </p:sp>
    </p:spTree>
    <p:extLst>
      <p:ext uri="{BB962C8B-B14F-4D97-AF65-F5344CB8AC3E}">
        <p14:creationId xmlns:p14="http://schemas.microsoft.com/office/powerpoint/2010/main" val="19425657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37</a:t>
            </a:fld>
            <a:endParaRPr lang="zh-CN"/>
          </a:p>
        </p:txBody>
      </p:sp>
    </p:spTree>
    <p:extLst>
      <p:ext uri="{BB962C8B-B14F-4D97-AF65-F5344CB8AC3E}">
        <p14:creationId xmlns:p14="http://schemas.microsoft.com/office/powerpoint/2010/main" val="7016142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38</a:t>
            </a:fld>
            <a:endParaRPr lang="zh-CN"/>
          </a:p>
        </p:txBody>
      </p:sp>
    </p:spTree>
    <p:extLst>
      <p:ext uri="{BB962C8B-B14F-4D97-AF65-F5344CB8AC3E}">
        <p14:creationId xmlns:p14="http://schemas.microsoft.com/office/powerpoint/2010/main" val="32803230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39</a:t>
            </a:fld>
            <a:endParaRPr lang="zh-CN"/>
          </a:p>
        </p:txBody>
      </p:sp>
    </p:spTree>
    <p:extLst>
      <p:ext uri="{BB962C8B-B14F-4D97-AF65-F5344CB8AC3E}">
        <p14:creationId xmlns:p14="http://schemas.microsoft.com/office/powerpoint/2010/main" val="1582302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
        <p:nvSpPr>
          <p:cNvPr id="4" name="Slide Number Placeholder 3"/>
          <p:cNvSpPr>
            <a:spLocks noGrp="1"/>
          </p:cNvSpPr>
          <p:nvPr>
            <p:ph type="sldNum" sz="quarter" idx="10"/>
          </p:nvPr>
        </p:nvSpPr>
        <p:spPr/>
        <p:txBody>
          <a:bodyPr/>
          <a:lstStyle/>
          <a:p>
            <a:fld id="{6D495259-C478-458E-8F66-D0CFA83DA988}" type="slidenum">
              <a:rPr lang="zh-CN" smtClean="0"/>
              <a:t>4</a:t>
            </a:fld>
            <a:endParaRPr lang="zh-CN"/>
          </a:p>
        </p:txBody>
      </p:sp>
    </p:spTree>
    <p:extLst>
      <p:ext uri="{BB962C8B-B14F-4D97-AF65-F5344CB8AC3E}">
        <p14:creationId xmlns:p14="http://schemas.microsoft.com/office/powerpoint/2010/main" val="2168869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191000"/>
            <a:ext cx="5486400" cy="4876800"/>
          </a:xfrm>
        </p:spPr>
        <p:txBody>
          <a:bodyPr/>
          <a:lstStyle/>
          <a:p>
            <a:pPr eaLnBrk="1" hangingPunct="1"/>
            <a:r>
              <a:rPr lang="zh-CN" sz="1100" b="1" dirty="0" smtClean="0">
                <a:latin typeface="Microsoft YaHei" pitchFamily="34" charset="-122"/>
                <a:ea typeface="Microsoft YaHei" pitchFamily="34" charset="-122"/>
              </a:rPr>
              <a:t>使用此模板</a:t>
            </a:r>
          </a:p>
          <a:p>
            <a:pPr eaLnBrk="1" hangingPunct="1"/>
            <a:r>
              <a:rPr lang="zh-CN" sz="990" dirty="0" smtClean="0">
                <a:latin typeface="Microsoft YaHei" pitchFamily="34" charset="-122"/>
                <a:ea typeface="Microsoft YaHei" pitchFamily="34" charset="-122"/>
              </a:rPr>
              <a:t>此</a:t>
            </a:r>
            <a:r>
              <a:rPr lang="zh-CN" sz="990" dirty="0" smtClean="0"/>
              <a:t> Microsoft PowerPoint</a:t>
            </a:r>
            <a:r>
              <a:rPr lang="zh-CN" sz="990" baseline="30000" dirty="0" smtClean="0"/>
              <a:t>®</a:t>
            </a:r>
            <a:r>
              <a:rPr lang="zh-CN" sz="990" dirty="0" smtClean="0"/>
              <a:t> </a:t>
            </a:r>
            <a:r>
              <a:rPr lang="zh-CN" sz="990" dirty="0" smtClean="0">
                <a:latin typeface="Microsoft YaHei" pitchFamily="34" charset="-122"/>
                <a:ea typeface="Microsoft YaHei" pitchFamily="34" charset="-122"/>
              </a:rPr>
              <a:t>模板包含有关</a:t>
            </a:r>
            <a:r>
              <a:rPr lang="zh-CN" sz="990" baseline="0" dirty="0" smtClean="0">
                <a:latin typeface="Microsoft YaHei" pitchFamily="34" charset="-122"/>
                <a:ea typeface="Microsoft YaHei" pitchFamily="34" charset="-122"/>
              </a:rPr>
              <a:t>在 </a:t>
            </a:r>
            <a:r>
              <a:rPr lang="zh-CN" sz="990" dirty="0" smtClean="0"/>
              <a:t>Microsoft</a:t>
            </a:r>
            <a:r>
              <a:rPr lang="zh-CN" sz="990" baseline="0" dirty="0" smtClean="0"/>
              <a:t> Word</a:t>
            </a:r>
            <a:r>
              <a:rPr lang="zh-CN" sz="990" dirty="0" smtClean="0"/>
              <a:t> 2010 </a:t>
            </a:r>
            <a:r>
              <a:rPr lang="zh-CN" sz="990" dirty="0" smtClean="0">
                <a:latin typeface="Microsoft YaHei" pitchFamily="34" charset="-122"/>
                <a:ea typeface="Microsoft YaHei" pitchFamily="34" charset="-122"/>
              </a:rPr>
              <a:t>中首次创建文档的培训内容</a:t>
            </a:r>
            <a:r>
              <a:rPr lang="zh-CN" sz="990" dirty="0" smtClean="0"/>
              <a:t>。</a:t>
            </a:r>
            <a:r>
              <a:rPr lang="zh-CN" sz="990" dirty="0" smtClean="0">
                <a:latin typeface="Microsoft YaHei" pitchFamily="34" charset="-122"/>
                <a:ea typeface="Microsoft YaHei" pitchFamily="34" charset="-122"/>
              </a:rPr>
              <a:t>此模板的内容改编自</a:t>
            </a:r>
            <a:r>
              <a:rPr lang="zh-CN" sz="990" dirty="0" smtClean="0"/>
              <a:t> Office.com </a:t>
            </a:r>
            <a:r>
              <a:rPr lang="zh-CN" sz="990" dirty="0" smtClean="0">
                <a:latin typeface="Microsoft YaHei" pitchFamily="34" charset="-122"/>
                <a:ea typeface="Microsoft YaHei" pitchFamily="34" charset="-122"/>
              </a:rPr>
              <a:t>培训课程</a:t>
            </a:r>
            <a:r>
              <a:rPr lang="zh-CN" sz="990" baseline="0" dirty="0" smtClean="0"/>
              <a:t> “</a:t>
            </a:r>
            <a:r>
              <a:rPr lang="zh-CN" altLang="en-US" sz="990" baseline="0" dirty="0" smtClean="0">
                <a:latin typeface="Microsoft YaHei" pitchFamily="34" charset="-122"/>
                <a:ea typeface="Microsoft YaHei" pitchFamily="34" charset="-122"/>
              </a:rPr>
              <a:t>创建您的第一个 </a:t>
            </a:r>
            <a:r>
              <a:rPr lang="en-US" altLang="zh-CN" sz="990" baseline="0" dirty="0" smtClean="0">
                <a:latin typeface="Microsoft YaHei" pitchFamily="34" charset="-122"/>
                <a:ea typeface="Microsoft YaHei" pitchFamily="34" charset="-122"/>
              </a:rPr>
              <a:t>Word </a:t>
            </a:r>
            <a:r>
              <a:rPr lang="zh-CN" altLang="en-US" sz="990" baseline="0" dirty="0" smtClean="0">
                <a:latin typeface="Microsoft YaHei" pitchFamily="34" charset="-122"/>
                <a:ea typeface="Microsoft YaHei" pitchFamily="34" charset="-122"/>
              </a:rPr>
              <a:t>文档 </a:t>
            </a:r>
            <a:r>
              <a:rPr lang="en-US" altLang="zh-CN" sz="990" baseline="0" dirty="0" smtClean="0">
                <a:latin typeface="Microsoft YaHei" pitchFamily="34" charset="-122"/>
                <a:ea typeface="Microsoft YaHei" pitchFamily="34" charset="-122"/>
              </a:rPr>
              <a:t>I</a:t>
            </a:r>
            <a:r>
              <a:rPr lang="zh-CN" sz="990" baseline="0" dirty="0" smtClean="0"/>
              <a:t>”</a:t>
            </a:r>
            <a:r>
              <a:rPr lang="zh-CN" altLang="en-US" sz="990" baseline="0" dirty="0" smtClean="0"/>
              <a:t>。</a:t>
            </a:r>
            <a:endParaRPr lang="zh-CN" sz="990" b="1" dirty="0" smtClean="0"/>
          </a:p>
          <a:p>
            <a:pPr eaLnBrk="1" hangingPunct="1"/>
            <a:r>
              <a:rPr lang="zh-CN" sz="990" b="1" dirty="0" smtClean="0">
                <a:latin typeface="Microsoft YaHei" pitchFamily="34" charset="-122"/>
                <a:ea typeface="Microsoft YaHei" pitchFamily="34" charset="-122"/>
              </a:rPr>
              <a:t>幻灯片版式</a:t>
            </a:r>
            <a:r>
              <a:rPr lang="zh-CN" sz="990" b="1" dirty="0" smtClean="0"/>
              <a:t>： </a:t>
            </a:r>
            <a:r>
              <a:rPr lang="zh-CN" sz="990" b="0" dirty="0" smtClean="0">
                <a:latin typeface="Microsoft YaHei" pitchFamily="34" charset="-122"/>
                <a:ea typeface="Microsoft YaHei" pitchFamily="34" charset="-122"/>
              </a:rPr>
              <a:t>每个幻灯片都有一个自定义版式</a:t>
            </a:r>
            <a:r>
              <a:rPr lang="zh-CN" sz="990" b="0" dirty="0" smtClean="0"/>
              <a:t>。</a:t>
            </a:r>
            <a:r>
              <a:rPr lang="zh-CN" sz="990" b="0" baseline="0" dirty="0" smtClean="0"/>
              <a:t> </a:t>
            </a:r>
            <a:r>
              <a:rPr lang="zh-CN" sz="990" b="0" baseline="0" dirty="0" smtClean="0">
                <a:latin typeface="Microsoft YaHei" pitchFamily="34" charset="-122"/>
                <a:ea typeface="Microsoft YaHei" pitchFamily="34" charset="-122"/>
              </a:rPr>
              <a:t>若要将自定义版式应用到新幻灯片</a:t>
            </a:r>
            <a:r>
              <a:rPr lang="zh-CN" sz="990" b="0" baseline="0" dirty="0" smtClean="0"/>
              <a:t>，</a:t>
            </a:r>
            <a:r>
              <a:rPr lang="zh-CN" sz="990" b="0" baseline="0" dirty="0" smtClean="0">
                <a:latin typeface="Microsoft YaHei" pitchFamily="34" charset="-122"/>
                <a:ea typeface="Microsoft YaHei" pitchFamily="34" charset="-122"/>
              </a:rPr>
              <a:t>请右键单击幻灯片缩略图</a:t>
            </a:r>
            <a:r>
              <a:rPr lang="zh-CN" sz="990" b="0" baseline="0" dirty="0" smtClean="0"/>
              <a:t>，</a:t>
            </a:r>
            <a:r>
              <a:rPr lang="zh-CN" sz="990" b="0" baseline="0" dirty="0" smtClean="0">
                <a:latin typeface="Microsoft YaHei" pitchFamily="34" charset="-122"/>
                <a:ea typeface="Microsoft YaHei" pitchFamily="34" charset="-122"/>
              </a:rPr>
              <a:t>指向</a:t>
            </a:r>
            <a:r>
              <a:rPr lang="zh-CN" sz="990" b="0" baseline="0" dirty="0" smtClean="0"/>
              <a:t> </a:t>
            </a:r>
            <a:r>
              <a:rPr lang="zh-CN" sz="990" b="1" baseline="0" dirty="0" smtClean="0"/>
              <a:t>“</a:t>
            </a:r>
            <a:r>
              <a:rPr lang="zh-CN" sz="990" b="1" baseline="0" dirty="0" smtClean="0">
                <a:latin typeface="Microsoft YaHei" pitchFamily="34" charset="-122"/>
                <a:ea typeface="Microsoft YaHei" pitchFamily="34" charset="-122"/>
              </a:rPr>
              <a:t>版式</a:t>
            </a:r>
            <a:r>
              <a:rPr lang="zh-CN" sz="990" b="1" baseline="0" dirty="0" smtClean="0"/>
              <a:t>”</a:t>
            </a:r>
            <a:r>
              <a:rPr lang="zh-CN" sz="990" b="0" baseline="0" dirty="0" smtClean="0"/>
              <a:t>，</a:t>
            </a:r>
            <a:r>
              <a:rPr lang="zh-CN" sz="990" b="0" baseline="0" dirty="0" smtClean="0">
                <a:latin typeface="Microsoft YaHei" pitchFamily="34" charset="-122"/>
                <a:ea typeface="Microsoft YaHei" pitchFamily="34" charset="-122"/>
              </a:rPr>
              <a:t>然后从</a:t>
            </a:r>
            <a:r>
              <a:rPr lang="zh-CN" sz="990" b="0" baseline="0" dirty="0" smtClean="0"/>
              <a:t> </a:t>
            </a:r>
            <a:r>
              <a:rPr lang="zh-CN" sz="990" b="1" baseline="0" dirty="0" smtClean="0"/>
              <a:t>“</a:t>
            </a:r>
            <a:r>
              <a:rPr lang="zh-CN" sz="990" b="1" baseline="0" dirty="0" smtClean="0">
                <a:latin typeface="Microsoft YaHei" pitchFamily="34" charset="-122"/>
                <a:ea typeface="Microsoft YaHei" pitchFamily="34" charset="-122"/>
              </a:rPr>
              <a:t>版式</a:t>
            </a:r>
            <a:r>
              <a:rPr lang="zh-CN" sz="990" b="1" baseline="0" dirty="0" smtClean="0"/>
              <a:t>”</a:t>
            </a:r>
            <a:r>
              <a:rPr lang="zh-CN" sz="990" b="0" baseline="0" dirty="0" smtClean="0"/>
              <a:t> </a:t>
            </a:r>
            <a:r>
              <a:rPr lang="zh-CN" sz="990" b="0" baseline="0" dirty="0" smtClean="0">
                <a:latin typeface="Microsoft YaHei" pitchFamily="34" charset="-122"/>
                <a:ea typeface="Microsoft YaHei" pitchFamily="34" charset="-122"/>
              </a:rPr>
              <a:t>库中单击版式</a:t>
            </a:r>
            <a:r>
              <a:rPr lang="zh-CN" sz="990" b="0" baseline="0" dirty="0" smtClean="0"/>
              <a:t>。</a:t>
            </a:r>
            <a:r>
              <a:rPr lang="zh-CN" sz="990" b="0" baseline="0" dirty="0" smtClean="0">
                <a:latin typeface="Microsoft YaHei" pitchFamily="34" charset="-122"/>
                <a:ea typeface="Microsoft YaHei" pitchFamily="34" charset="-122"/>
              </a:rPr>
              <a:t>若要改变版式</a:t>
            </a:r>
            <a:r>
              <a:rPr lang="zh-CN" sz="990" b="0" baseline="0" dirty="0" smtClean="0"/>
              <a:t>，</a:t>
            </a:r>
            <a:r>
              <a:rPr lang="zh-CN" sz="990" b="0" baseline="0" dirty="0" smtClean="0">
                <a:latin typeface="Microsoft YaHei" pitchFamily="34" charset="-122"/>
                <a:ea typeface="Microsoft YaHei" pitchFamily="34" charset="-122"/>
              </a:rPr>
              <a:t>请打开母版视图</a:t>
            </a:r>
            <a:r>
              <a:rPr lang="zh-CN" sz="990" b="0" baseline="0" dirty="0" smtClean="0"/>
              <a:t>，</a:t>
            </a:r>
            <a:r>
              <a:rPr lang="zh-CN" sz="990" b="0" baseline="0" dirty="0" smtClean="0">
                <a:latin typeface="Microsoft YaHei" pitchFamily="34" charset="-122"/>
                <a:ea typeface="Microsoft YaHei" pitchFamily="34" charset="-122"/>
              </a:rPr>
              <a:t>并在该视图中改变特定的母版视图版式</a:t>
            </a:r>
            <a:r>
              <a:rPr lang="zh-CN" sz="990" b="0" baseline="0" dirty="0" smtClean="0"/>
              <a:t>。</a:t>
            </a:r>
            <a:r>
              <a:rPr lang="zh-CN" sz="990" b="0" baseline="0" dirty="0" smtClean="0">
                <a:latin typeface="Microsoft YaHei" pitchFamily="34" charset="-122"/>
                <a:ea typeface="Microsoft YaHei" pitchFamily="34" charset="-122"/>
              </a:rPr>
              <a:t>指向版式缩略图</a:t>
            </a:r>
            <a:r>
              <a:rPr lang="zh-CN" sz="990" b="0" baseline="0" dirty="0" smtClean="0"/>
              <a:t>，</a:t>
            </a:r>
            <a:r>
              <a:rPr lang="zh-CN" sz="990" b="0" baseline="0" dirty="0" smtClean="0">
                <a:latin typeface="Microsoft YaHei" pitchFamily="34" charset="-122"/>
                <a:ea typeface="Microsoft YaHei" pitchFamily="34" charset="-122"/>
              </a:rPr>
              <a:t>即可查看版式的标题</a:t>
            </a:r>
            <a:r>
              <a:rPr lang="zh-CN" sz="990" b="0" baseline="0" dirty="0" smtClean="0"/>
              <a:t>。</a:t>
            </a:r>
            <a:endParaRPr lang="zh-CN" sz="990" b="0" dirty="0" smtClean="0"/>
          </a:p>
          <a:p>
            <a:pPr eaLnBrk="1" hangingPunct="1"/>
            <a:r>
              <a:rPr lang="zh-CN" sz="990" b="1" dirty="0" smtClean="0">
                <a:latin typeface="Microsoft YaHei" pitchFamily="34" charset="-122"/>
                <a:ea typeface="Microsoft YaHei" pitchFamily="34" charset="-122"/>
              </a:rPr>
              <a:t>动画</a:t>
            </a:r>
            <a:r>
              <a:rPr lang="zh-CN" sz="990" b="1" dirty="0" smtClean="0"/>
              <a:t>：</a:t>
            </a:r>
            <a:r>
              <a:rPr lang="zh-CN" sz="990" dirty="0" smtClean="0"/>
              <a:t> </a:t>
            </a:r>
            <a:r>
              <a:rPr lang="zh-CN" sz="990" dirty="0" smtClean="0">
                <a:latin typeface="Microsoft YaHei" pitchFamily="34" charset="-122"/>
                <a:ea typeface="Microsoft YaHei" pitchFamily="34" charset="-122"/>
              </a:rPr>
              <a:t>在整个演示文稿中应用了自定义动画效果</a:t>
            </a:r>
            <a:r>
              <a:rPr lang="zh-CN" sz="990" dirty="0" smtClean="0"/>
              <a:t>。</a:t>
            </a:r>
            <a:r>
              <a:rPr lang="zh-CN" sz="990" dirty="0" smtClean="0">
                <a:latin typeface="Microsoft YaHei" pitchFamily="34" charset="-122"/>
                <a:ea typeface="Microsoft YaHei" pitchFamily="34" charset="-122"/>
              </a:rPr>
              <a:t>动画效果包括</a:t>
            </a:r>
            <a:r>
              <a:rPr lang="zh-CN" sz="990" dirty="0" smtClean="0"/>
              <a:t> </a:t>
            </a:r>
            <a:r>
              <a:rPr lang="zh-CN" sz="990" b="1" dirty="0" smtClean="0"/>
              <a:t>“</a:t>
            </a:r>
            <a:r>
              <a:rPr lang="zh-CN" sz="990" b="1" dirty="0" smtClean="0">
                <a:latin typeface="Microsoft YaHei" pitchFamily="34" charset="-122"/>
                <a:ea typeface="Microsoft YaHei" pitchFamily="34" charset="-122"/>
              </a:rPr>
              <a:t>浮入</a:t>
            </a:r>
            <a:r>
              <a:rPr lang="zh-CN" sz="990" b="1" dirty="0" smtClean="0"/>
              <a:t>”</a:t>
            </a:r>
            <a:r>
              <a:rPr lang="zh-CN" sz="990" dirty="0" smtClean="0"/>
              <a:t> （</a:t>
            </a:r>
            <a:r>
              <a:rPr lang="zh-CN" sz="990" b="1" dirty="0" smtClean="0"/>
              <a:t>“</a:t>
            </a:r>
            <a:r>
              <a:rPr lang="zh-CN" sz="990" b="1" dirty="0" smtClean="0">
                <a:latin typeface="Microsoft YaHei" pitchFamily="34" charset="-122"/>
                <a:ea typeface="Microsoft YaHei" pitchFamily="34" charset="-122"/>
              </a:rPr>
              <a:t>上浮</a:t>
            </a:r>
            <a:r>
              <a:rPr lang="zh-CN" sz="990" b="1" dirty="0" smtClean="0"/>
              <a:t>”</a:t>
            </a:r>
            <a:r>
              <a:rPr lang="zh-CN" sz="990" dirty="0" smtClean="0"/>
              <a:t> </a:t>
            </a:r>
            <a:r>
              <a:rPr lang="zh-CN" sz="990" dirty="0" smtClean="0">
                <a:latin typeface="Microsoft YaHei" pitchFamily="34" charset="-122"/>
                <a:ea typeface="Microsoft YaHei" pitchFamily="34" charset="-122"/>
              </a:rPr>
              <a:t>或</a:t>
            </a:r>
            <a:r>
              <a:rPr lang="zh-CN" sz="990" dirty="0" smtClean="0"/>
              <a:t> </a:t>
            </a:r>
            <a:r>
              <a:rPr lang="zh-CN" sz="990" b="1" dirty="0" smtClean="0"/>
              <a:t>“</a:t>
            </a:r>
            <a:r>
              <a:rPr lang="zh-CN" sz="990" b="1" dirty="0" smtClean="0">
                <a:latin typeface="Microsoft YaHei" pitchFamily="34" charset="-122"/>
                <a:ea typeface="Microsoft YaHei" pitchFamily="34" charset="-122"/>
              </a:rPr>
              <a:t>下浮</a:t>
            </a:r>
            <a:r>
              <a:rPr lang="zh-CN" sz="990" b="1" dirty="0" smtClean="0"/>
              <a:t>”</a:t>
            </a:r>
            <a:r>
              <a:rPr lang="zh-CN" sz="990" dirty="0" smtClean="0"/>
              <a:t> </a:t>
            </a:r>
            <a:r>
              <a:rPr lang="zh-CN" sz="990" dirty="0" smtClean="0">
                <a:latin typeface="Microsoft YaHei" pitchFamily="34" charset="-122"/>
                <a:ea typeface="Microsoft YaHei" pitchFamily="34" charset="-122"/>
              </a:rPr>
              <a:t>选项</a:t>
            </a:r>
            <a:r>
              <a:rPr lang="zh-CN" sz="990" dirty="0" smtClean="0"/>
              <a:t>）、 </a:t>
            </a:r>
            <a:r>
              <a:rPr lang="zh-CN" sz="990" b="1" dirty="0" smtClean="0"/>
              <a:t>“</a:t>
            </a:r>
            <a:r>
              <a:rPr lang="zh-CN" sz="990" b="1" dirty="0" smtClean="0">
                <a:latin typeface="Microsoft YaHei" pitchFamily="34" charset="-122"/>
                <a:ea typeface="Microsoft YaHei" pitchFamily="34" charset="-122"/>
              </a:rPr>
              <a:t>淡出</a:t>
            </a:r>
            <a:r>
              <a:rPr lang="zh-CN" sz="990" b="1" dirty="0" smtClean="0"/>
              <a:t>”</a:t>
            </a:r>
            <a:r>
              <a:rPr lang="zh-CN" sz="990" dirty="0" smtClean="0">
                <a:latin typeface="Microsoft YaHei" pitchFamily="34" charset="-122"/>
                <a:ea typeface="Microsoft YaHei" pitchFamily="34" charset="-122"/>
              </a:rPr>
              <a:t>以</a:t>
            </a:r>
            <a:r>
              <a:rPr lang="zh-CN" sz="990" baseline="0" dirty="0" smtClean="0">
                <a:latin typeface="Microsoft YaHei" pitchFamily="34" charset="-122"/>
                <a:ea typeface="Microsoft YaHei" pitchFamily="34" charset="-122"/>
              </a:rPr>
              <a:t> 及</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缩放</a:t>
            </a:r>
            <a:r>
              <a:rPr lang="zh-CN" sz="990" b="1" baseline="0" dirty="0" smtClean="0"/>
              <a:t>”</a:t>
            </a:r>
            <a:r>
              <a:rPr lang="zh-CN" sz="990" dirty="0" smtClean="0"/>
              <a:t>。</a:t>
            </a:r>
            <a:r>
              <a:rPr lang="zh-CN" sz="990" dirty="0" smtClean="0">
                <a:latin typeface="Microsoft YaHei" pitchFamily="34" charset="-122"/>
                <a:ea typeface="Microsoft YaHei" pitchFamily="34" charset="-122"/>
              </a:rPr>
              <a:t>若要改变动画效果</a:t>
            </a:r>
            <a:r>
              <a:rPr lang="zh-CN" sz="990" dirty="0" smtClean="0"/>
              <a:t>，</a:t>
            </a:r>
            <a:r>
              <a:rPr lang="zh-CN" sz="990" dirty="0" smtClean="0">
                <a:latin typeface="Microsoft YaHei" pitchFamily="34" charset="-122"/>
                <a:ea typeface="Microsoft YaHei" pitchFamily="34" charset="-122"/>
              </a:rPr>
              <a:t>请单击 </a:t>
            </a:r>
            <a:r>
              <a:rPr lang="zh-CN" sz="990" b="1" dirty="0" smtClean="0"/>
              <a:t>“</a:t>
            </a:r>
            <a:r>
              <a:rPr lang="zh-CN" sz="990" b="1" dirty="0" smtClean="0">
                <a:latin typeface="Microsoft YaHei" pitchFamily="34" charset="-122"/>
                <a:ea typeface="Microsoft YaHei" pitchFamily="34" charset="-122"/>
              </a:rPr>
              <a:t>动画</a:t>
            </a:r>
            <a:r>
              <a:rPr lang="zh-CN" sz="990" b="1" dirty="0" smtClean="0"/>
              <a:t>”</a:t>
            </a:r>
            <a:r>
              <a:rPr lang="zh-CN" sz="990" dirty="0" smtClean="0"/>
              <a:t> </a:t>
            </a:r>
            <a:r>
              <a:rPr lang="zh-CN" sz="990" dirty="0" smtClean="0">
                <a:latin typeface="Microsoft YaHei" pitchFamily="34" charset="-122"/>
                <a:ea typeface="Microsoft YaHei" pitchFamily="34" charset="-122"/>
              </a:rPr>
              <a:t>选项卡</a:t>
            </a:r>
            <a:r>
              <a:rPr lang="zh-CN" sz="990" dirty="0" smtClean="0"/>
              <a:t>，</a:t>
            </a:r>
            <a:r>
              <a:rPr lang="zh-CN" sz="990" dirty="0" smtClean="0">
                <a:latin typeface="Microsoft YaHei" pitchFamily="34" charset="-122"/>
                <a:ea typeface="Microsoft YaHei" pitchFamily="34" charset="-122"/>
              </a:rPr>
              <a:t>然后</a:t>
            </a:r>
            <a:r>
              <a:rPr lang="zh-CN" sz="990" baseline="0" dirty="0" smtClean="0">
                <a:latin typeface="Microsoft YaHei" pitchFamily="34" charset="-122"/>
                <a:ea typeface="Microsoft YaHei" pitchFamily="34" charset="-122"/>
              </a:rPr>
              <a:t> 使用</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添加动画</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库和</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计时</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选项</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效果选项</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为您提供了效果选项</a:t>
            </a:r>
            <a:r>
              <a:rPr lang="zh-CN" sz="990" baseline="0" dirty="0" smtClean="0"/>
              <a:t>；</a:t>
            </a:r>
            <a:r>
              <a:rPr lang="zh-CN" sz="990" baseline="0" dirty="0" smtClean="0">
                <a:latin typeface="Microsoft YaHei" pitchFamily="34" charset="-122"/>
                <a:ea typeface="Microsoft YaHei" pitchFamily="34" charset="-122"/>
              </a:rPr>
              <a:t>单击</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动画窗格</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位于</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动画</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选项卡上</a:t>
            </a:r>
            <a:r>
              <a:rPr lang="zh-CN" sz="990" baseline="0" dirty="0" smtClean="0"/>
              <a:t>）</a:t>
            </a:r>
            <a:r>
              <a:rPr lang="zh-CN" sz="990" baseline="0" dirty="0" smtClean="0">
                <a:latin typeface="Microsoft YaHei" pitchFamily="34" charset="-122"/>
                <a:ea typeface="Microsoft YaHei" pitchFamily="34" charset="-122"/>
              </a:rPr>
              <a:t>以使用多种动画</a:t>
            </a:r>
            <a:r>
              <a:rPr lang="zh-CN" sz="990" baseline="0" dirty="0" smtClean="0"/>
              <a:t>。 </a:t>
            </a:r>
          </a:p>
          <a:p>
            <a:pPr eaLnBrk="1" hangingPunct="1"/>
            <a:r>
              <a:rPr lang="zh-CN" sz="990" b="1" baseline="0" dirty="0" smtClean="0">
                <a:latin typeface="Microsoft YaHei" pitchFamily="34" charset="-122"/>
                <a:ea typeface="Microsoft YaHei" pitchFamily="34" charset="-122"/>
              </a:rPr>
              <a:t>切换</a:t>
            </a:r>
            <a:r>
              <a:rPr lang="zh-CN" sz="990" baseline="0" dirty="0" smtClean="0"/>
              <a:t>：</a:t>
            </a:r>
            <a:r>
              <a:rPr lang="zh-CN" sz="990" baseline="0" dirty="0" smtClean="0">
                <a:latin typeface="Microsoft YaHei" pitchFamily="34" charset="-122"/>
                <a:ea typeface="Microsoft YaHei" pitchFamily="34" charset="-122"/>
              </a:rPr>
              <a:t>有一种切换效果是</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门</a:t>
            </a:r>
            <a:r>
              <a:rPr lang="zh-CN" sz="990" b="1" baseline="0" dirty="0" smtClean="0"/>
              <a:t>”</a:t>
            </a:r>
            <a:r>
              <a:rPr lang="zh-CN" sz="990" baseline="0" dirty="0" smtClean="0"/>
              <a:t>，</a:t>
            </a:r>
            <a:r>
              <a:rPr lang="zh-CN" sz="990" baseline="0" dirty="0" smtClean="0">
                <a:latin typeface="Microsoft YaHei" pitchFamily="34" charset="-122"/>
                <a:ea typeface="Microsoft YaHei" pitchFamily="34" charset="-122"/>
              </a:rPr>
              <a:t>用于强调幻灯片的各部分</a:t>
            </a:r>
            <a:r>
              <a:rPr lang="zh-CN" sz="990" baseline="0" dirty="0" smtClean="0"/>
              <a:t>。</a:t>
            </a:r>
            <a:r>
              <a:rPr lang="zh-CN" sz="990" baseline="0" dirty="0" smtClean="0">
                <a:latin typeface="Microsoft YaHei" pitchFamily="34" charset="-122"/>
                <a:ea typeface="Microsoft YaHei" pitchFamily="34" charset="-122"/>
              </a:rPr>
              <a:t>这种效果应用在</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课程内容</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幻灯片</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课程</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幻灯片和第一个测试幻灯片</a:t>
            </a:r>
            <a:r>
              <a:rPr lang="zh-CN" sz="990" baseline="0" dirty="0" smtClean="0"/>
              <a:t>。 </a:t>
            </a:r>
          </a:p>
          <a:p>
            <a:pPr eaLnBrk="1" hangingPunct="1"/>
            <a:r>
              <a:rPr lang="zh-CN" sz="990" b="1" dirty="0" smtClean="0">
                <a:latin typeface="Microsoft YaHei" pitchFamily="34" charset="-122"/>
                <a:ea typeface="Microsoft YaHei" pitchFamily="34" charset="-122"/>
              </a:rPr>
              <a:t>指向联机课程的超链接</a:t>
            </a:r>
            <a:r>
              <a:rPr lang="zh-CN" sz="990" b="1" dirty="0" smtClean="0"/>
              <a:t>：</a:t>
            </a:r>
            <a:r>
              <a:rPr lang="zh-CN" sz="990" dirty="0" smtClean="0"/>
              <a:t> </a:t>
            </a:r>
            <a:r>
              <a:rPr lang="zh-CN" sz="990" dirty="0" smtClean="0">
                <a:latin typeface="Microsoft YaHei" pitchFamily="34" charset="-122"/>
                <a:ea typeface="Microsoft YaHei" pitchFamily="34" charset="-122"/>
              </a:rPr>
              <a:t>本模板包含指向培训课程联机版本的链接</a:t>
            </a:r>
            <a:r>
              <a:rPr lang="zh-CN" sz="990" dirty="0" smtClean="0"/>
              <a:t>。</a:t>
            </a:r>
            <a:r>
              <a:rPr lang="zh-CN" sz="990" dirty="0" smtClean="0">
                <a:latin typeface="Microsoft YaHei" pitchFamily="34" charset="-122"/>
                <a:ea typeface="Microsoft YaHei" pitchFamily="34" charset="-122"/>
              </a:rPr>
              <a:t>通过这些链接</a:t>
            </a:r>
            <a:r>
              <a:rPr lang="zh-CN" sz="990" dirty="0" smtClean="0"/>
              <a:t>，</a:t>
            </a:r>
            <a:r>
              <a:rPr lang="zh-CN" sz="990" dirty="0" smtClean="0">
                <a:latin typeface="Microsoft YaHei" pitchFamily="34" charset="-122"/>
                <a:ea typeface="Microsoft YaHei" pitchFamily="34" charset="-122"/>
              </a:rPr>
              <a:t>可以跳转到每个课程的动手练习单元以及为本课程发布的</a:t>
            </a:r>
            <a:r>
              <a:rPr lang="zh-CN" sz="990" dirty="0" smtClean="0"/>
              <a:t>“</a:t>
            </a:r>
            <a:r>
              <a:rPr lang="zh-CN" sz="990" dirty="0" smtClean="0">
                <a:latin typeface="Microsoft YaHei" pitchFamily="34" charset="-122"/>
                <a:ea typeface="Microsoft YaHei" pitchFamily="34" charset="-122"/>
              </a:rPr>
              <a:t>课程摘要卡</a:t>
            </a:r>
            <a:r>
              <a:rPr lang="zh-CN" sz="990" dirty="0" smtClean="0"/>
              <a:t>”。 </a:t>
            </a:r>
            <a:r>
              <a:rPr lang="zh-CN" sz="990" b="1" dirty="0" smtClean="0">
                <a:latin typeface="Microsoft YaHei" pitchFamily="34" charset="-122"/>
                <a:ea typeface="Microsoft YaHei" pitchFamily="34" charset="-122"/>
              </a:rPr>
              <a:t>请注意</a:t>
            </a:r>
            <a:r>
              <a:rPr lang="zh-CN" sz="990" b="1" dirty="0" smtClean="0"/>
              <a:t>：</a:t>
            </a:r>
            <a:r>
              <a:rPr lang="zh-CN" sz="990" dirty="0" smtClean="0"/>
              <a:t> </a:t>
            </a:r>
            <a:r>
              <a:rPr lang="zh-CN" sz="990" dirty="0" smtClean="0">
                <a:latin typeface="Microsoft YaHei" pitchFamily="34" charset="-122"/>
                <a:ea typeface="Microsoft YaHei" pitchFamily="34" charset="-122"/>
              </a:rPr>
              <a:t>您必须安装了</a:t>
            </a:r>
            <a:r>
              <a:rPr lang="zh-CN" sz="990" baseline="0" dirty="0" smtClean="0"/>
              <a:t> Word </a:t>
            </a:r>
            <a:r>
              <a:rPr lang="zh-CN" sz="990" dirty="0" smtClean="0"/>
              <a:t>2010 </a:t>
            </a:r>
            <a:r>
              <a:rPr lang="zh-CN" sz="990" dirty="0" smtClean="0">
                <a:latin typeface="Microsoft YaHei" pitchFamily="34" charset="-122"/>
                <a:ea typeface="Microsoft YaHei" pitchFamily="34" charset="-122"/>
              </a:rPr>
              <a:t>才能查看动手练习单元</a:t>
            </a:r>
            <a:r>
              <a:rPr lang="zh-CN" sz="990" dirty="0" smtClean="0"/>
              <a:t>。</a:t>
            </a:r>
            <a:r>
              <a:rPr lang="zh-CN" sz="990" dirty="0" smtClean="0">
                <a:latin typeface="Microsoft YaHei" pitchFamily="34" charset="-122"/>
                <a:ea typeface="Microsoft YaHei" pitchFamily="34" charset="-122"/>
              </a:rPr>
              <a:t>如果您未安装</a:t>
            </a:r>
            <a:r>
              <a:rPr lang="zh-CN" sz="990" dirty="0" smtClean="0"/>
              <a:t> 2010，</a:t>
            </a:r>
            <a:r>
              <a:rPr lang="zh-CN" sz="990" dirty="0" smtClean="0">
                <a:latin typeface="Microsoft YaHei" pitchFamily="34" charset="-122"/>
                <a:ea typeface="Microsoft YaHei" pitchFamily="34" charset="-122"/>
              </a:rPr>
              <a:t>则无法访问练习说明</a:t>
            </a:r>
            <a:r>
              <a:rPr lang="zh-CN" sz="990" dirty="0" smtClean="0"/>
              <a:t>。 </a:t>
            </a:r>
          </a:p>
          <a:p>
            <a:pPr eaLnBrk="1" hangingPunct="1"/>
            <a:r>
              <a:rPr lang="zh-CN" sz="990" b="1" dirty="0" smtClean="0">
                <a:latin typeface="Microsoft YaHei" pitchFamily="34" charset="-122"/>
                <a:ea typeface="Microsoft YaHei" pitchFamily="34" charset="-122"/>
              </a:rPr>
              <a:t>页眉和页脚</a:t>
            </a:r>
            <a:r>
              <a:rPr lang="zh-CN" sz="990" b="1" dirty="0" smtClean="0"/>
              <a:t>：</a:t>
            </a:r>
            <a:r>
              <a:rPr lang="zh-CN" sz="990" dirty="0" smtClean="0"/>
              <a:t> </a:t>
            </a:r>
            <a:r>
              <a:rPr lang="zh-CN" sz="990" dirty="0" smtClean="0">
                <a:latin typeface="Microsoft YaHei" pitchFamily="34" charset="-122"/>
                <a:ea typeface="Microsoft YaHei" pitchFamily="34" charset="-122"/>
              </a:rPr>
              <a:t>本模板包含具有课程标题的页脚</a:t>
            </a:r>
            <a:r>
              <a:rPr lang="zh-CN" sz="990" dirty="0" smtClean="0"/>
              <a:t>。</a:t>
            </a:r>
            <a:r>
              <a:rPr lang="zh-CN" sz="990" dirty="0" smtClean="0">
                <a:latin typeface="Microsoft YaHei" pitchFamily="34" charset="-122"/>
                <a:ea typeface="Microsoft YaHei" pitchFamily="34" charset="-122"/>
              </a:rPr>
              <a:t>若要添加日期或幻灯片编号之类的页脚</a:t>
            </a:r>
            <a:r>
              <a:rPr lang="zh-CN" sz="990" dirty="0" smtClean="0"/>
              <a:t>，</a:t>
            </a:r>
            <a:r>
              <a:rPr lang="zh-CN" sz="990" baseline="0" dirty="0" smtClean="0"/>
              <a:t> </a:t>
            </a:r>
            <a:r>
              <a:rPr lang="zh-CN" sz="990" baseline="0" dirty="0" smtClean="0">
                <a:latin typeface="Microsoft YaHei" pitchFamily="34" charset="-122"/>
                <a:ea typeface="Microsoft YaHei" pitchFamily="34" charset="-122"/>
              </a:rPr>
              <a:t>请单击</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插入</a:t>
            </a:r>
            <a:r>
              <a:rPr lang="zh-CN" sz="990" b="1" baseline="0" dirty="0" smtClean="0"/>
              <a:t>”</a:t>
            </a:r>
            <a:r>
              <a:rPr lang="zh-CN" sz="990" baseline="0" dirty="0" smtClean="0"/>
              <a:t> </a:t>
            </a:r>
            <a:r>
              <a:rPr lang="zh-CN" sz="990" baseline="0" dirty="0" smtClean="0">
                <a:latin typeface="Microsoft YaHei" pitchFamily="34" charset="-122"/>
                <a:ea typeface="Microsoft YaHei" pitchFamily="34" charset="-122"/>
              </a:rPr>
              <a:t>选项卡</a:t>
            </a:r>
            <a:r>
              <a:rPr lang="zh-CN" sz="990" baseline="0" dirty="0" smtClean="0"/>
              <a:t>，</a:t>
            </a:r>
            <a:r>
              <a:rPr lang="zh-CN" sz="990" baseline="0" dirty="0" smtClean="0">
                <a:latin typeface="Microsoft YaHei" pitchFamily="34" charset="-122"/>
                <a:ea typeface="Microsoft YaHei" pitchFamily="34" charset="-122"/>
              </a:rPr>
              <a:t>然后单击</a:t>
            </a:r>
            <a:r>
              <a:rPr lang="zh-CN" sz="990" baseline="0" dirty="0" smtClean="0"/>
              <a:t> </a:t>
            </a:r>
            <a:r>
              <a:rPr lang="zh-CN" sz="990" b="1" baseline="0" dirty="0" smtClean="0"/>
              <a:t>“</a:t>
            </a:r>
            <a:r>
              <a:rPr lang="zh-CN" sz="990" b="1" baseline="0" dirty="0" smtClean="0">
                <a:latin typeface="Microsoft YaHei" pitchFamily="34" charset="-122"/>
                <a:ea typeface="Microsoft YaHei" pitchFamily="34" charset="-122"/>
              </a:rPr>
              <a:t>页眉和页脚</a:t>
            </a:r>
            <a:r>
              <a:rPr lang="zh-CN" sz="990" b="1" baseline="0" dirty="0" smtClean="0"/>
              <a:t>”</a:t>
            </a:r>
            <a:r>
              <a:rPr lang="zh-CN" sz="990" baseline="0" dirty="0" smtClean="0"/>
              <a:t>。 </a:t>
            </a:r>
            <a:endParaRPr lang="zh-CN" sz="990" dirty="0" smtClean="0"/>
          </a:p>
        </p:txBody>
      </p:sp>
      <p:sp>
        <p:nvSpPr>
          <p:cNvPr id="4" name="Slide Number Placeholder 3"/>
          <p:cNvSpPr>
            <a:spLocks noGrp="1"/>
          </p:cNvSpPr>
          <p:nvPr>
            <p:ph type="sldNum" sz="quarter" idx="10"/>
          </p:nvPr>
        </p:nvSpPr>
        <p:spPr/>
        <p:txBody>
          <a:bodyPr/>
          <a:lstStyle/>
          <a:p>
            <a:fld id="{6D495259-C478-458E-8F66-D0CFA83DA988}" type="slidenum">
              <a:rPr lang="zh-CN" smtClean="0"/>
              <a:t>40</a:t>
            </a:fld>
            <a:endParaRPr lang="zh-CN"/>
          </a:p>
        </p:txBody>
      </p:sp>
    </p:spTree>
    <p:extLst>
      <p:ext uri="{BB962C8B-B14F-4D97-AF65-F5344CB8AC3E}">
        <p14:creationId xmlns:p14="http://schemas.microsoft.com/office/powerpoint/2010/main" val="653721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dirty="0" smtClean="0"/>
              <a:t>在下文中您将了解有关</a:t>
            </a:r>
            <a:r>
              <a:rPr lang="zh-CN" baseline="0" dirty="0" smtClean="0"/>
              <a:t> 功能区的详细信息。 </a:t>
            </a:r>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5</a:t>
            </a:fld>
            <a:endParaRPr lang="zh-CN"/>
          </a:p>
        </p:txBody>
      </p:sp>
    </p:spTree>
    <p:extLst>
      <p:ext uri="{BB962C8B-B14F-4D97-AF65-F5344CB8AC3E}">
        <p14:creationId xmlns:p14="http://schemas.microsoft.com/office/powerpoint/2010/main" val="4067150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6</a:t>
            </a:fld>
            <a:endParaRPr lang="zh-CN"/>
          </a:p>
        </p:txBody>
      </p:sp>
    </p:spTree>
    <p:extLst>
      <p:ext uri="{BB962C8B-B14F-4D97-AF65-F5344CB8AC3E}">
        <p14:creationId xmlns:p14="http://schemas.microsoft.com/office/powerpoint/2010/main" val="2117411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7</a:t>
            </a:fld>
            <a:endParaRPr lang="zh-CN"/>
          </a:p>
        </p:txBody>
      </p:sp>
    </p:spTree>
    <p:extLst>
      <p:ext uri="{BB962C8B-B14F-4D97-AF65-F5344CB8AC3E}">
        <p14:creationId xmlns:p14="http://schemas.microsoft.com/office/powerpoint/2010/main" val="211741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8</a:t>
            </a:fld>
            <a:endParaRPr lang="zh-CN"/>
          </a:p>
        </p:txBody>
      </p:sp>
    </p:spTree>
    <p:extLst>
      <p:ext uri="{BB962C8B-B14F-4D97-AF65-F5344CB8AC3E}">
        <p14:creationId xmlns:p14="http://schemas.microsoft.com/office/powerpoint/2010/main" val="2117411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
        <p:nvSpPr>
          <p:cNvPr id="4" name="Slide Number Placeholder 3"/>
          <p:cNvSpPr>
            <a:spLocks noGrp="1"/>
          </p:cNvSpPr>
          <p:nvPr>
            <p:ph type="sldNum" sz="quarter" idx="10"/>
          </p:nvPr>
        </p:nvSpPr>
        <p:spPr/>
        <p:txBody>
          <a:bodyPr/>
          <a:lstStyle/>
          <a:p>
            <a:fld id="{6D495259-C478-458E-8F66-D0CFA83DA988}" type="slidenum">
              <a:rPr lang="zh-CN" smtClean="0"/>
              <a:t>9</a:t>
            </a:fld>
            <a:endParaRPr lang="zh-CN"/>
          </a:p>
        </p:txBody>
      </p:sp>
    </p:spTree>
    <p:extLst>
      <p:ext uri="{BB962C8B-B14F-4D97-AF65-F5344CB8AC3E}">
        <p14:creationId xmlns:p14="http://schemas.microsoft.com/office/powerpoint/2010/main" val="2117411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latinLnBrk="0">
              <a:defRPr lang="zh-CN" sz="3600">
                <a:latin typeface="Segoe Light"/>
              </a:defRPr>
            </a:lvl1pPr>
          </a:lstStyle>
          <a:p>
            <a:endParaRPr lang="zh-CN"/>
          </a:p>
        </p:txBody>
      </p:sp>
      <p:sp>
        <p:nvSpPr>
          <p:cNvPr id="3" name="Subtitle 2"/>
          <p:cNvSpPr>
            <a:spLocks noGrp="1"/>
          </p:cNvSpPr>
          <p:nvPr>
            <p:ph type="subTitle" idx="1"/>
          </p:nvPr>
        </p:nvSpPr>
        <p:spPr>
          <a:xfrm>
            <a:off x="3810000" y="4648200"/>
            <a:ext cx="5105400" cy="1752600"/>
          </a:xfrm>
        </p:spPr>
        <p:txBody>
          <a:bodyPr>
            <a:normAutofit/>
          </a:bodyPr>
          <a:lstStyle>
            <a:lvl1pPr marL="0" indent="0" algn="l" latinLnBrk="0">
              <a:buNone/>
              <a:defRPr lang="zh-CN" sz="2400">
                <a:solidFill>
                  <a:schemeClr val="tx1">
                    <a:tint val="75000"/>
                  </a:schemeClr>
                </a:solidFill>
                <a:latin typeface="Segoe Light"/>
              </a:defRPr>
            </a:lvl1pPr>
            <a:lvl2pPr marL="457200" indent="0" algn="ctr" latinLnBrk="0">
              <a:buNone/>
              <a:defRPr lang="zh-CN">
                <a:solidFill>
                  <a:schemeClr val="tx1">
                    <a:tint val="75000"/>
                  </a:schemeClr>
                </a:solidFill>
              </a:defRPr>
            </a:lvl2pPr>
            <a:lvl3pPr marL="914400" indent="0" algn="ctr" latinLnBrk="0">
              <a:buNone/>
              <a:defRPr lang="zh-CN">
                <a:solidFill>
                  <a:schemeClr val="tx1">
                    <a:tint val="75000"/>
                  </a:schemeClr>
                </a:solidFill>
              </a:defRPr>
            </a:lvl3pPr>
            <a:lvl4pPr marL="1371600" indent="0" algn="ctr" latinLnBrk="0">
              <a:buNone/>
              <a:defRPr lang="zh-CN">
                <a:solidFill>
                  <a:schemeClr val="tx1">
                    <a:tint val="75000"/>
                  </a:schemeClr>
                </a:solidFill>
              </a:defRPr>
            </a:lvl4pPr>
            <a:lvl5pPr marL="1828800" indent="0" algn="ctr" latinLnBrk="0">
              <a:buNone/>
              <a:defRPr lang="zh-CN">
                <a:solidFill>
                  <a:schemeClr val="tx1">
                    <a:tint val="75000"/>
                  </a:schemeClr>
                </a:solidFill>
              </a:defRPr>
            </a:lvl5pPr>
            <a:lvl6pPr marL="2286000" indent="0" algn="ctr" latinLnBrk="0">
              <a:buNone/>
              <a:defRPr lang="zh-CN">
                <a:solidFill>
                  <a:schemeClr val="tx1">
                    <a:tint val="75000"/>
                  </a:schemeClr>
                </a:solidFill>
              </a:defRPr>
            </a:lvl6pPr>
            <a:lvl7pPr marL="2743200" indent="0" algn="ctr" latinLnBrk="0">
              <a:buNone/>
              <a:defRPr lang="zh-CN">
                <a:solidFill>
                  <a:schemeClr val="tx1">
                    <a:tint val="75000"/>
                  </a:schemeClr>
                </a:solidFill>
              </a:defRPr>
            </a:lvl7pPr>
            <a:lvl8pPr marL="3200400" indent="0" algn="ctr" latinLnBrk="0">
              <a:buNone/>
              <a:defRPr lang="zh-CN">
                <a:solidFill>
                  <a:schemeClr val="tx1">
                    <a:tint val="75000"/>
                  </a:schemeClr>
                </a:solidFill>
              </a:defRPr>
            </a:lvl8pPr>
            <a:lvl9pPr marL="3657600" indent="0" algn="ctr" latinLnBrk="0">
              <a:buNone/>
              <a:defRPr lang="zh-CN">
                <a:solidFill>
                  <a:schemeClr val="tx1">
                    <a:tint val="75000"/>
                  </a:schemeClr>
                </a:solidFill>
              </a:defRPr>
            </a:lvl9pPr>
          </a:lstStyle>
          <a:p>
            <a:endParaRPr lang="zh-CN"/>
          </a:p>
        </p:txBody>
      </p:sp>
      <p:sp>
        <p:nvSpPr>
          <p:cNvPr id="4" name="Date Placeholder 3"/>
          <p:cNvSpPr>
            <a:spLocks noGrp="1"/>
          </p:cNvSpPr>
          <p:nvPr>
            <p:ph type="dt" sz="half" idx="10"/>
          </p:nvPr>
        </p:nvSpPr>
        <p:spPr/>
        <p:txBody>
          <a:bodyPr/>
          <a:lstStyle/>
          <a:p>
            <a:fld id="{6835B615-6EF2-4341-8C3F-7B86CEB81AB6}"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3918530430"/>
      </p:ext>
    </p:extLst>
  </p:cSld>
  <p:clrMapOvr>
    <a:masterClrMapping/>
  </p:clrMapOvr>
  <p:transition spd="slow">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493059" y="1376997"/>
            <a:ext cx="8229600" cy="3880803"/>
          </a:xfrm>
        </p:spPr>
        <p:txBody>
          <a:bodyPr vert="horz" lIns="91440" tIns="45720" rIns="91440" bIns="45720" rtlCol="0">
            <a:normAutofit/>
          </a:bodyPr>
          <a:lstStyle>
            <a:lvl1pPr marL="457200" indent="-457200" latinLnBrk="0">
              <a:spcBef>
                <a:spcPts val="600"/>
              </a:spcBef>
              <a:spcAft>
                <a:spcPts val="1200"/>
              </a:spcAft>
              <a:buClr>
                <a:schemeClr val="accent6"/>
              </a:buClr>
              <a:buFont typeface="+mj-lt"/>
              <a:buAutoNum type="arabicPeriod"/>
              <a:defRPr lang="zh-CN" sz="2400">
                <a:solidFill>
                  <a:schemeClr val="tx1">
                    <a:lumMod val="85000"/>
                    <a:lumOff val="15000"/>
                  </a:schemeClr>
                </a:solidFill>
                <a:latin typeface="Segoe UI" pitchFamily="34" charset="0"/>
                <a:ea typeface="Segoe UI" pitchFamily="34" charset="0"/>
                <a:cs typeface="Segoe UI" pitchFamily="34" charset="0"/>
              </a:defRPr>
            </a:lvl1pPr>
            <a:lvl2pPr marL="857250" indent="-457200" latinLnBrk="0">
              <a:spcBef>
                <a:spcPts val="400"/>
              </a:spcBef>
              <a:spcAft>
                <a:spcPts val="1000"/>
              </a:spcAft>
              <a:buClr>
                <a:schemeClr val="accent6"/>
              </a:buClr>
              <a:buFont typeface="+mj-lt"/>
              <a:buAutoNum type="arabicPeriod"/>
              <a:defRPr lang="zh-CN" sz="2000">
                <a:solidFill>
                  <a:schemeClr val="tx1">
                    <a:lumMod val="85000"/>
                    <a:lumOff val="15000"/>
                  </a:schemeClr>
                </a:solidFill>
                <a:latin typeface="Segoe UI" pitchFamily="34" charset="0"/>
                <a:ea typeface="Segoe UI" pitchFamily="34" charset="0"/>
                <a:cs typeface="Segoe UI" pitchFamily="34" charset="0"/>
              </a:defRPr>
            </a:lvl2pPr>
            <a:lvl3pPr marL="1257300" indent="-342900" latinLnBrk="0">
              <a:spcBef>
                <a:spcPts val="200"/>
              </a:spcBef>
              <a:spcAft>
                <a:spcPts val="800"/>
              </a:spcAft>
              <a:buClr>
                <a:schemeClr val="accent6"/>
              </a:buClr>
              <a:buFont typeface="+mj-lt"/>
              <a:buAutoNum type="arabicPeriod"/>
              <a:defRPr lang="zh-CN" sz="1800">
                <a:solidFill>
                  <a:schemeClr val="tx1">
                    <a:lumMod val="85000"/>
                    <a:lumOff val="15000"/>
                  </a:schemeClr>
                </a:solidFill>
                <a:latin typeface="Segoe UI" pitchFamily="34" charset="0"/>
                <a:ea typeface="Segoe UI" pitchFamily="34" charset="0"/>
                <a:cs typeface="Segoe UI" pitchFamily="34" charset="0"/>
              </a:defRPr>
            </a:lvl3pPr>
            <a:lvl4pPr marL="1714500" indent="-342900" latinLnBrk="0">
              <a:spcBef>
                <a:spcPts val="100"/>
              </a:spcBef>
              <a:spcAft>
                <a:spcPts val="600"/>
              </a:spcAft>
              <a:buClr>
                <a:schemeClr val="accent6"/>
              </a:buClr>
              <a:buFont typeface="+mj-lt"/>
              <a:buAutoNum type="arabicPeriod"/>
              <a:defRPr lang="zh-CN" sz="1800">
                <a:solidFill>
                  <a:schemeClr val="tx1">
                    <a:lumMod val="85000"/>
                    <a:lumOff val="15000"/>
                  </a:schemeClr>
                </a:solidFill>
                <a:latin typeface="Segoe UI" pitchFamily="34" charset="0"/>
                <a:ea typeface="Segoe UI" pitchFamily="34" charset="0"/>
                <a:cs typeface="Segoe UI" pitchFamily="34" charset="0"/>
              </a:defRPr>
            </a:lvl4pPr>
            <a:lvl5pPr marL="2171700" indent="-342900" latinLnBrk="0">
              <a:spcBef>
                <a:spcPts val="200"/>
              </a:spcBef>
              <a:spcAft>
                <a:spcPts val="0"/>
              </a:spcAft>
              <a:buClr>
                <a:schemeClr val="accent6"/>
              </a:buClr>
              <a:buFont typeface="+mj-lt"/>
              <a:buAutoNum type="arabicPeriod"/>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a:p>
            <a:pPr marL="676275" lvl="1" indent="-276225">
              <a:spcBef>
                <a:spcPts val="600"/>
              </a:spcBef>
              <a:spcAft>
                <a:spcPts val="1200"/>
              </a:spcAft>
              <a:buClr>
                <a:srgbClr val="FF9900"/>
              </a:buClr>
            </a:pPr>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D3E17F13-E43C-46B3-A696-4D4428C88027}"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9" name="Text Placeholder 8"/>
          <p:cNvSpPr>
            <a:spLocks noGrp="1"/>
          </p:cNvSpPr>
          <p:nvPr>
            <p:ph type="body" sz="quarter" idx="13"/>
          </p:nvPr>
        </p:nvSpPr>
        <p:spPr>
          <a:xfrm>
            <a:off x="533400" y="5410200"/>
            <a:ext cx="8153400" cy="762000"/>
          </a:xfrm>
        </p:spPr>
        <p:txBody>
          <a:bodyPr/>
          <a:lstStyle>
            <a:lvl1pPr marL="0" indent="0" latinLnBrk="0">
              <a:buNone/>
              <a:defRPr lang="zh-CN" sz="2400">
                <a:latin typeface="Segoe UI" pitchFamily="34" charset="0"/>
                <a:ea typeface="Segoe UI" pitchFamily="34" charset="0"/>
                <a:cs typeface="Segoe UI" pitchFamily="34" charset="0"/>
              </a:defRPr>
            </a:lvl1pPr>
          </a:lstStyle>
          <a:p>
            <a:pPr lvl="0"/>
            <a:r>
              <a:rPr lang="zh-CN"/>
              <a:t>Click to edit Master text styles</a:t>
            </a:r>
          </a:p>
        </p:txBody>
      </p:sp>
    </p:spTree>
    <p:extLst>
      <p:ext uri="{BB962C8B-B14F-4D97-AF65-F5344CB8AC3E}">
        <p14:creationId xmlns:p14="http://schemas.microsoft.com/office/powerpoint/2010/main" val="3412282877"/>
      </p:ext>
    </p:extLst>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latinLnBrk="0">
              <a:spcBef>
                <a:spcPts val="600"/>
              </a:spcBef>
              <a:spcAft>
                <a:spcPts val="1200"/>
              </a:spcAft>
              <a:buClr>
                <a:schemeClr val="accent6"/>
              </a:buClr>
              <a:buFontTx/>
              <a:buNone/>
              <a:defRPr lang="zh-CN" sz="2400">
                <a:solidFill>
                  <a:schemeClr val="tx1">
                    <a:lumMod val="85000"/>
                    <a:lumOff val="15000"/>
                  </a:schemeClr>
                </a:solidFill>
                <a:latin typeface="Segoe UI Semibold" pitchFamily="34" charset="0"/>
                <a:ea typeface="Segoe UI" pitchFamily="34" charset="0"/>
                <a:cs typeface="Segoe UI" pitchFamily="34" charset="0"/>
              </a:defRPr>
            </a:lvl1pPr>
            <a:lvl2pPr marL="400050" indent="0" latinLnBrk="0">
              <a:spcBef>
                <a:spcPts val="400"/>
              </a:spcBef>
              <a:spcAft>
                <a:spcPts val="1000"/>
              </a:spcAft>
              <a:buClr>
                <a:schemeClr val="accent6"/>
              </a:buClr>
              <a:buFontTx/>
              <a:buNone/>
              <a:defRPr lang="zh-CN" sz="2000">
                <a:solidFill>
                  <a:schemeClr val="tx1">
                    <a:lumMod val="85000"/>
                    <a:lumOff val="15000"/>
                  </a:schemeClr>
                </a:solidFill>
                <a:latin typeface="Segoe UI" pitchFamily="34" charset="0"/>
                <a:ea typeface="Segoe UI" pitchFamily="34" charset="0"/>
                <a:cs typeface="Segoe UI" pitchFamily="34" charset="0"/>
              </a:defRPr>
            </a:lvl2pPr>
            <a:lvl3pPr marL="914400" indent="0" latinLnBrk="0">
              <a:spcBef>
                <a:spcPts val="200"/>
              </a:spcBef>
              <a:spcAft>
                <a:spcPts val="8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3pPr>
            <a:lvl4pPr marL="1371600" indent="0" latinLnBrk="0">
              <a:spcBef>
                <a:spcPts val="100"/>
              </a:spcBef>
              <a:spcAft>
                <a:spcPts val="6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4pPr>
            <a:lvl5pPr marL="1828800" indent="0" latinLnBrk="0">
              <a:spcBef>
                <a:spcPts val="200"/>
              </a:spcBef>
              <a:spcAft>
                <a:spcPts val="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p:txBody>
      </p:sp>
      <p:sp>
        <p:nvSpPr>
          <p:cNvPr id="4" name="Date Placeholder 3"/>
          <p:cNvSpPr>
            <a:spLocks noGrp="1"/>
          </p:cNvSpPr>
          <p:nvPr>
            <p:ph type="dt" sz="half" idx="10"/>
          </p:nvPr>
        </p:nvSpPr>
        <p:spPr/>
        <p:txBody>
          <a:bodyPr/>
          <a:lstStyle/>
          <a:p>
            <a:fld id="{DBDD8FD8-85CC-4C35-82E7-FF7344001684}"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Content Placeholder 2"/>
          <p:cNvSpPr>
            <a:spLocks noGrp="1"/>
          </p:cNvSpPr>
          <p:nvPr>
            <p:ph idx="13"/>
          </p:nvPr>
        </p:nvSpPr>
        <p:spPr>
          <a:xfrm>
            <a:off x="518160" y="2514600"/>
            <a:ext cx="8229600" cy="3581400"/>
          </a:xfrm>
        </p:spPr>
        <p:txBody>
          <a:bodyPr vert="horz" lIns="91440" tIns="45720" rIns="91440" bIns="45720" rtlCol="0">
            <a:normAutofit/>
          </a:bodyPr>
          <a:lstStyle>
            <a:lvl1pPr marL="457200" indent="-457200" latinLnBrk="0">
              <a:spcBef>
                <a:spcPts val="600"/>
              </a:spcBef>
              <a:spcAft>
                <a:spcPts val="1200"/>
              </a:spcAft>
              <a:buClr>
                <a:schemeClr val="accent6"/>
              </a:buClr>
              <a:buFont typeface="+mj-lt"/>
              <a:buAutoNum type="arabicPeriod"/>
              <a:defRPr lang="zh-CN" sz="2400">
                <a:solidFill>
                  <a:schemeClr val="tx1">
                    <a:lumMod val="85000"/>
                    <a:lumOff val="15000"/>
                  </a:schemeClr>
                </a:solidFill>
                <a:latin typeface="Segoe UI" pitchFamily="34" charset="0"/>
                <a:ea typeface="Segoe UI" pitchFamily="34" charset="0"/>
                <a:cs typeface="Segoe UI" pitchFamily="34" charset="0"/>
              </a:defRPr>
            </a:lvl1pPr>
            <a:lvl2pPr marL="400050" indent="0" latinLnBrk="0">
              <a:spcBef>
                <a:spcPts val="400"/>
              </a:spcBef>
              <a:spcAft>
                <a:spcPts val="1000"/>
              </a:spcAft>
              <a:buClr>
                <a:schemeClr val="accent6"/>
              </a:buClr>
              <a:buFontTx/>
              <a:buNone/>
              <a:defRPr lang="zh-CN" sz="2000">
                <a:solidFill>
                  <a:schemeClr val="tx1">
                    <a:lumMod val="85000"/>
                    <a:lumOff val="15000"/>
                  </a:schemeClr>
                </a:solidFill>
                <a:latin typeface="Segoe UI" pitchFamily="34" charset="0"/>
                <a:ea typeface="Segoe UI" pitchFamily="34" charset="0"/>
                <a:cs typeface="Segoe UI" pitchFamily="34" charset="0"/>
              </a:defRPr>
            </a:lvl2pPr>
            <a:lvl3pPr marL="914400" indent="0" latinLnBrk="0">
              <a:spcBef>
                <a:spcPts val="200"/>
              </a:spcBef>
              <a:spcAft>
                <a:spcPts val="8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3pPr>
            <a:lvl4pPr marL="1371600" indent="0" latinLnBrk="0">
              <a:spcBef>
                <a:spcPts val="100"/>
              </a:spcBef>
              <a:spcAft>
                <a:spcPts val="6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4pPr>
            <a:lvl5pPr marL="1828800" indent="0" latinLnBrk="0">
              <a:spcBef>
                <a:spcPts val="200"/>
              </a:spcBef>
              <a:spcAft>
                <a:spcPts val="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p:txBody>
      </p:sp>
    </p:spTree>
    <p:extLst>
      <p:ext uri="{BB962C8B-B14F-4D97-AF65-F5344CB8AC3E}">
        <p14:creationId xmlns:p14="http://schemas.microsoft.com/office/powerpoint/2010/main" val="2186876284"/>
      </p:ext>
    </p:extLst>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latinLnBrk="0">
              <a:spcBef>
                <a:spcPts val="600"/>
              </a:spcBef>
              <a:spcAft>
                <a:spcPts val="1200"/>
              </a:spcAft>
              <a:buClr>
                <a:schemeClr val="accent6"/>
              </a:buClr>
              <a:buFontTx/>
              <a:buNone/>
              <a:defRPr lang="zh-CN" sz="2400">
                <a:solidFill>
                  <a:schemeClr val="tx1">
                    <a:lumMod val="85000"/>
                    <a:lumOff val="15000"/>
                  </a:schemeClr>
                </a:solidFill>
                <a:latin typeface="Segoe UI Semibold" pitchFamily="34" charset="0"/>
                <a:ea typeface="Segoe UI" pitchFamily="34" charset="0"/>
                <a:cs typeface="Segoe UI" pitchFamily="34" charset="0"/>
              </a:defRPr>
            </a:lvl1pPr>
            <a:lvl2pPr marL="400050" indent="0" latinLnBrk="0">
              <a:spcBef>
                <a:spcPts val="400"/>
              </a:spcBef>
              <a:spcAft>
                <a:spcPts val="1000"/>
              </a:spcAft>
              <a:buClr>
                <a:schemeClr val="accent6"/>
              </a:buClr>
              <a:buFontTx/>
              <a:buNone/>
              <a:defRPr lang="zh-CN" sz="2000">
                <a:solidFill>
                  <a:schemeClr val="tx1">
                    <a:lumMod val="85000"/>
                    <a:lumOff val="15000"/>
                  </a:schemeClr>
                </a:solidFill>
                <a:latin typeface="Segoe UI" pitchFamily="34" charset="0"/>
                <a:ea typeface="Segoe UI" pitchFamily="34" charset="0"/>
                <a:cs typeface="Segoe UI" pitchFamily="34" charset="0"/>
              </a:defRPr>
            </a:lvl2pPr>
            <a:lvl3pPr marL="914400" indent="0" latinLnBrk="0">
              <a:spcBef>
                <a:spcPts val="200"/>
              </a:spcBef>
              <a:spcAft>
                <a:spcPts val="8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3pPr>
            <a:lvl4pPr marL="1371600" indent="0" latinLnBrk="0">
              <a:spcBef>
                <a:spcPts val="100"/>
              </a:spcBef>
              <a:spcAft>
                <a:spcPts val="6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4pPr>
            <a:lvl5pPr marL="1828800" indent="0" latinLnBrk="0">
              <a:spcBef>
                <a:spcPts val="200"/>
              </a:spcBef>
              <a:spcAft>
                <a:spcPts val="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p:txBody>
      </p:sp>
      <p:sp>
        <p:nvSpPr>
          <p:cNvPr id="4" name="Date Placeholder 3"/>
          <p:cNvSpPr>
            <a:spLocks noGrp="1"/>
          </p:cNvSpPr>
          <p:nvPr>
            <p:ph type="dt" sz="half" idx="10"/>
          </p:nvPr>
        </p:nvSpPr>
        <p:spPr/>
        <p:txBody>
          <a:bodyPr/>
          <a:lstStyle/>
          <a:p>
            <a:fld id="{5A286977-BECB-4E57-99A1-2F0D0FC39E27}"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Content Placeholder 2"/>
          <p:cNvSpPr>
            <a:spLocks noGrp="1"/>
          </p:cNvSpPr>
          <p:nvPr>
            <p:ph idx="13"/>
          </p:nvPr>
        </p:nvSpPr>
        <p:spPr>
          <a:xfrm>
            <a:off x="508000" y="2514600"/>
            <a:ext cx="8229600" cy="3581400"/>
          </a:xfrm>
        </p:spPr>
        <p:txBody>
          <a:bodyPr vert="horz" lIns="91440" tIns="45720" rIns="91440" bIns="45720" rtlCol="0">
            <a:normAutofit/>
          </a:bodyPr>
          <a:lstStyle>
            <a:lvl1pPr marL="0" indent="0" latinLnBrk="0">
              <a:spcBef>
                <a:spcPts val="600"/>
              </a:spcBef>
              <a:spcAft>
                <a:spcPts val="1200"/>
              </a:spcAft>
              <a:buClr>
                <a:schemeClr val="accent6"/>
              </a:buClr>
              <a:buFont typeface="+mj-lt"/>
              <a:buNone/>
              <a:defRPr lang="zh-CN" sz="2400">
                <a:solidFill>
                  <a:schemeClr val="tx1">
                    <a:lumMod val="85000"/>
                    <a:lumOff val="15000"/>
                  </a:schemeClr>
                </a:solidFill>
                <a:latin typeface="Segoe UI" pitchFamily="34" charset="0"/>
                <a:ea typeface="Segoe UI" pitchFamily="34" charset="0"/>
                <a:cs typeface="Segoe UI" pitchFamily="34" charset="0"/>
              </a:defRPr>
            </a:lvl1pPr>
            <a:lvl2pPr marL="400050" indent="0" latinLnBrk="0">
              <a:spcBef>
                <a:spcPts val="400"/>
              </a:spcBef>
              <a:spcAft>
                <a:spcPts val="1000"/>
              </a:spcAft>
              <a:buClr>
                <a:schemeClr val="accent6"/>
              </a:buClr>
              <a:buFontTx/>
              <a:buNone/>
              <a:defRPr lang="zh-CN" sz="2000">
                <a:solidFill>
                  <a:schemeClr val="tx1">
                    <a:lumMod val="85000"/>
                    <a:lumOff val="15000"/>
                  </a:schemeClr>
                </a:solidFill>
                <a:latin typeface="Segoe UI" pitchFamily="34" charset="0"/>
                <a:ea typeface="Segoe UI" pitchFamily="34" charset="0"/>
                <a:cs typeface="Segoe UI" pitchFamily="34" charset="0"/>
              </a:defRPr>
            </a:lvl2pPr>
            <a:lvl3pPr marL="914400" indent="0" latinLnBrk="0">
              <a:spcBef>
                <a:spcPts val="200"/>
              </a:spcBef>
              <a:spcAft>
                <a:spcPts val="8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3pPr>
            <a:lvl4pPr marL="1371600" indent="0" latinLnBrk="0">
              <a:spcBef>
                <a:spcPts val="100"/>
              </a:spcBef>
              <a:spcAft>
                <a:spcPts val="6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4pPr>
            <a:lvl5pPr marL="1828800" indent="0" latinLnBrk="0">
              <a:spcBef>
                <a:spcPts val="200"/>
              </a:spcBef>
              <a:spcAft>
                <a:spcPts val="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p:txBody>
      </p:sp>
    </p:spTree>
    <p:extLst>
      <p:ext uri="{BB962C8B-B14F-4D97-AF65-F5344CB8AC3E}">
        <p14:creationId xmlns:p14="http://schemas.microsoft.com/office/powerpoint/2010/main" val="3591863876"/>
      </p:ext>
    </p:extLst>
  </p:cSld>
  <p:clrMapOvr>
    <a:masterClrMapping/>
  </p:clrMapOvr>
  <p:transition spd="slow">
    <p:wipe dir="d"/>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493059" y="1376997"/>
            <a:ext cx="8229600" cy="756603"/>
          </a:xfrm>
        </p:spPr>
        <p:txBody>
          <a:bodyPr vert="horz" lIns="91440" tIns="45720" rIns="91440" bIns="45720" rtlCol="0">
            <a:normAutofit/>
          </a:bodyPr>
          <a:lstStyle>
            <a:lvl1pPr marL="0" indent="0" latinLnBrk="0">
              <a:spcBef>
                <a:spcPts val="600"/>
              </a:spcBef>
              <a:spcAft>
                <a:spcPts val="1200"/>
              </a:spcAft>
              <a:buClr>
                <a:schemeClr val="accent6"/>
              </a:buClr>
              <a:buFontTx/>
              <a:buNone/>
              <a:defRPr lang="zh-CN" sz="2400">
                <a:solidFill>
                  <a:schemeClr val="tx1">
                    <a:lumMod val="85000"/>
                    <a:lumOff val="15000"/>
                  </a:schemeClr>
                </a:solidFill>
                <a:latin typeface="Segoe UI" pitchFamily="34" charset="0"/>
                <a:ea typeface="Segoe UI" pitchFamily="34" charset="0"/>
                <a:cs typeface="Segoe UI" pitchFamily="34" charset="0"/>
              </a:defRPr>
            </a:lvl1pPr>
            <a:lvl2pPr marL="400050" indent="0" latinLnBrk="0">
              <a:spcBef>
                <a:spcPts val="400"/>
              </a:spcBef>
              <a:spcAft>
                <a:spcPts val="1000"/>
              </a:spcAft>
              <a:buClr>
                <a:schemeClr val="accent6"/>
              </a:buClr>
              <a:buFontTx/>
              <a:buNone/>
              <a:defRPr lang="zh-CN" sz="2000">
                <a:solidFill>
                  <a:schemeClr val="tx1">
                    <a:lumMod val="85000"/>
                    <a:lumOff val="15000"/>
                  </a:schemeClr>
                </a:solidFill>
                <a:latin typeface="Segoe UI" pitchFamily="34" charset="0"/>
                <a:ea typeface="Segoe UI" pitchFamily="34" charset="0"/>
                <a:cs typeface="Segoe UI" pitchFamily="34" charset="0"/>
              </a:defRPr>
            </a:lvl2pPr>
            <a:lvl3pPr marL="914400" indent="0" latinLnBrk="0">
              <a:spcBef>
                <a:spcPts val="200"/>
              </a:spcBef>
              <a:spcAft>
                <a:spcPts val="8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3pPr>
            <a:lvl4pPr marL="1371600" indent="0" latinLnBrk="0">
              <a:spcBef>
                <a:spcPts val="100"/>
              </a:spcBef>
              <a:spcAft>
                <a:spcPts val="60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4pPr>
            <a:lvl5pPr marL="1828800" indent="0" latinLnBrk="0">
              <a:spcBef>
                <a:spcPts val="200"/>
              </a:spcBef>
              <a:spcAft>
                <a:spcPts val="0"/>
              </a:spcAft>
              <a:buClr>
                <a:schemeClr val="accent6"/>
              </a:buClr>
              <a:buFontTx/>
              <a:buNone/>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p:txBody>
      </p:sp>
      <p:sp>
        <p:nvSpPr>
          <p:cNvPr id="4" name="Date Placeholder 3"/>
          <p:cNvSpPr>
            <a:spLocks noGrp="1"/>
          </p:cNvSpPr>
          <p:nvPr>
            <p:ph type="dt" sz="half" idx="10"/>
          </p:nvPr>
        </p:nvSpPr>
        <p:spPr/>
        <p:txBody>
          <a:bodyPr/>
          <a:lstStyle/>
          <a:p>
            <a:fld id="{D323FF5F-25B9-4307-81A6-50E1F1790398}"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2009659827"/>
      </p:ext>
    </p:extLst>
  </p:cSld>
  <p:clrMapOvr>
    <a:masterClrMapping/>
  </p:clrMapOvr>
  <p:transition spd="slow">
    <p:wipe dir="d"/>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latinLnBrk="0">
              <a:defRPr lang="zh-CN" sz="2800">
                <a:solidFill>
                  <a:schemeClr val="tx1">
                    <a:lumMod val="85000"/>
                    <a:lumOff val="15000"/>
                  </a:schemeClr>
                </a:solidFill>
                <a:latin typeface="Segoe UI" pitchFamily="34" charset="0"/>
                <a:ea typeface="Segoe UI" pitchFamily="34" charset="0"/>
                <a:cs typeface="Segoe UI" pitchFamily="34" charset="0"/>
              </a:defRPr>
            </a:lvl1pPr>
            <a:lvl2pPr latinLnBrk="0">
              <a:defRPr lang="zh-CN" sz="2400">
                <a:solidFill>
                  <a:schemeClr val="tx1">
                    <a:lumMod val="85000"/>
                    <a:lumOff val="15000"/>
                  </a:schemeClr>
                </a:solidFill>
                <a:latin typeface="Segoe UI" pitchFamily="34" charset="0"/>
                <a:ea typeface="Segoe UI" pitchFamily="34" charset="0"/>
                <a:cs typeface="Segoe UI" pitchFamily="34" charset="0"/>
              </a:defRPr>
            </a:lvl2pPr>
            <a:lvl3pPr latinLnBrk="0">
              <a:defRPr lang="zh-CN" sz="2000">
                <a:solidFill>
                  <a:schemeClr val="tx1">
                    <a:lumMod val="85000"/>
                    <a:lumOff val="15000"/>
                  </a:schemeClr>
                </a:solidFill>
                <a:latin typeface="Segoe UI" pitchFamily="34" charset="0"/>
                <a:ea typeface="Segoe UI" pitchFamily="34" charset="0"/>
                <a:cs typeface="Segoe UI" pitchFamily="34" charset="0"/>
              </a:defRPr>
            </a:lvl3pPr>
            <a:lvl4pPr latinLnBrk="0">
              <a:defRPr lang="zh-CN" sz="1800">
                <a:solidFill>
                  <a:schemeClr val="tx1">
                    <a:lumMod val="85000"/>
                    <a:lumOff val="15000"/>
                  </a:schemeClr>
                </a:solidFill>
                <a:latin typeface="Segoe UI" pitchFamily="34" charset="0"/>
                <a:ea typeface="Segoe UI" pitchFamily="34" charset="0"/>
                <a:cs typeface="Segoe UI" pitchFamily="34" charset="0"/>
              </a:defRPr>
            </a:lvl4pPr>
            <a:lvl5pPr latinLnBrk="0">
              <a:defRPr lang="zh-CN" sz="1800">
                <a:solidFill>
                  <a:schemeClr val="tx1">
                    <a:lumMod val="85000"/>
                    <a:lumOff val="15000"/>
                  </a:schemeClr>
                </a:solidFill>
                <a:latin typeface="Segoe UI" pitchFamily="34" charset="0"/>
                <a:ea typeface="Segoe UI" pitchFamily="34" charset="0"/>
                <a:cs typeface="Segoe UI" pitchFamily="34" charset="0"/>
              </a:defRPr>
            </a:lvl5pPr>
            <a:lvl6pPr latinLnBrk="0">
              <a:defRPr lang="zh-CN" sz="1800"/>
            </a:lvl6pPr>
            <a:lvl7pPr latinLnBrk="0">
              <a:defRPr lang="zh-CN" sz="1800"/>
            </a:lvl7pPr>
            <a:lvl8pPr latinLnBrk="0">
              <a:defRPr lang="zh-CN" sz="1800"/>
            </a:lvl8pPr>
            <a:lvl9pPr latinLnBrk="0">
              <a:defRPr lang="zh-CN" sz="1800"/>
            </a:lvl9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Content Placeholder 3"/>
          <p:cNvSpPr>
            <a:spLocks noGrp="1"/>
          </p:cNvSpPr>
          <p:nvPr>
            <p:ph sz="half" idx="2"/>
          </p:nvPr>
        </p:nvSpPr>
        <p:spPr>
          <a:xfrm>
            <a:off x="4648200" y="1600200"/>
            <a:ext cx="4038600" cy="4525963"/>
          </a:xfrm>
        </p:spPr>
        <p:txBody>
          <a:bodyPr/>
          <a:lstStyle>
            <a:lvl1pPr latinLnBrk="0">
              <a:defRPr lang="zh-CN" sz="2800">
                <a:solidFill>
                  <a:schemeClr val="tx1">
                    <a:lumMod val="85000"/>
                    <a:lumOff val="15000"/>
                  </a:schemeClr>
                </a:solidFill>
                <a:latin typeface="Segoe UI" pitchFamily="34" charset="0"/>
                <a:ea typeface="Segoe UI" pitchFamily="34" charset="0"/>
                <a:cs typeface="Segoe UI" pitchFamily="34" charset="0"/>
              </a:defRPr>
            </a:lvl1pPr>
            <a:lvl2pPr latinLnBrk="0">
              <a:defRPr lang="zh-CN" sz="2400">
                <a:solidFill>
                  <a:schemeClr val="tx1">
                    <a:lumMod val="85000"/>
                    <a:lumOff val="15000"/>
                  </a:schemeClr>
                </a:solidFill>
                <a:latin typeface="Segoe UI" pitchFamily="34" charset="0"/>
                <a:ea typeface="Segoe UI" pitchFamily="34" charset="0"/>
                <a:cs typeface="Segoe UI" pitchFamily="34" charset="0"/>
              </a:defRPr>
            </a:lvl2pPr>
            <a:lvl3pPr latinLnBrk="0">
              <a:defRPr lang="zh-CN" sz="2000">
                <a:solidFill>
                  <a:schemeClr val="tx1">
                    <a:lumMod val="85000"/>
                    <a:lumOff val="15000"/>
                  </a:schemeClr>
                </a:solidFill>
                <a:latin typeface="Segoe UI" pitchFamily="34" charset="0"/>
                <a:ea typeface="Segoe UI" pitchFamily="34" charset="0"/>
                <a:cs typeface="Segoe UI" pitchFamily="34" charset="0"/>
              </a:defRPr>
            </a:lvl3pPr>
            <a:lvl4pPr latinLnBrk="0">
              <a:defRPr lang="zh-CN" sz="1800">
                <a:solidFill>
                  <a:schemeClr val="tx1">
                    <a:lumMod val="85000"/>
                    <a:lumOff val="15000"/>
                  </a:schemeClr>
                </a:solidFill>
                <a:latin typeface="Segoe UI" pitchFamily="34" charset="0"/>
                <a:ea typeface="Segoe UI" pitchFamily="34" charset="0"/>
                <a:cs typeface="Segoe UI" pitchFamily="34" charset="0"/>
              </a:defRPr>
            </a:lvl4pPr>
            <a:lvl5pPr latinLnBrk="0">
              <a:defRPr lang="zh-CN" sz="1800">
                <a:solidFill>
                  <a:schemeClr val="tx1">
                    <a:lumMod val="85000"/>
                    <a:lumOff val="15000"/>
                  </a:schemeClr>
                </a:solidFill>
                <a:latin typeface="Segoe UI" pitchFamily="34" charset="0"/>
                <a:ea typeface="Segoe UI" pitchFamily="34" charset="0"/>
                <a:cs typeface="Segoe UI" pitchFamily="34" charset="0"/>
              </a:defRPr>
            </a:lvl5pPr>
            <a:lvl6pPr latinLnBrk="0">
              <a:defRPr lang="zh-CN" sz="1800"/>
            </a:lvl6pPr>
            <a:lvl7pPr latinLnBrk="0">
              <a:defRPr lang="zh-CN" sz="1800"/>
            </a:lvl7pPr>
            <a:lvl8pPr latinLnBrk="0">
              <a:defRPr lang="zh-CN" sz="1800"/>
            </a:lvl8pPr>
            <a:lvl9pPr latinLnBrk="0">
              <a:defRPr lang="zh-CN" sz="1800"/>
            </a:lvl9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5" name="Date Placeholder 4"/>
          <p:cNvSpPr>
            <a:spLocks noGrp="1"/>
          </p:cNvSpPr>
          <p:nvPr>
            <p:ph type="dt" sz="half" idx="10"/>
          </p:nvPr>
        </p:nvSpPr>
        <p:spPr/>
        <p:txBody>
          <a:bodyPr/>
          <a:lstStyle/>
          <a:p>
            <a:fld id="{644DAE83-528D-407E-80BF-31CCEAB5DD99}" type="datetime1">
              <a:t>9/26/2010</a:t>
            </a:fld>
            <a:endParaRPr lang="zh-CN"/>
          </a:p>
        </p:txBody>
      </p:sp>
      <p:sp>
        <p:nvSpPr>
          <p:cNvPr id="6" name="Footer Placeholder 5"/>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7" name="Slide Number Placeholder 6"/>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1515197499"/>
      </p:ext>
    </p:extLst>
  </p:cSld>
  <p:clrMapOvr>
    <a:masterClrMapping/>
  </p:clrMapOvr>
  <p:transition spd="slow">
    <p:wipe dir="d"/>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latinLnBrk="0">
              <a:defRPr lang="zh-CN" sz="2000" b="1">
                <a:solidFill>
                  <a:schemeClr val="tx1">
                    <a:lumMod val="50000"/>
                    <a:lumOff val="50000"/>
                  </a:schemeClr>
                </a:solidFill>
                <a:latin typeface="Segoe UI" pitchFamily="34" charset="0"/>
                <a:ea typeface="Segoe UI" pitchFamily="34" charset="0"/>
                <a:cs typeface="Segoe UI" pitchFamily="34" charset="0"/>
              </a:defRPr>
            </a:lvl1pPr>
          </a:lstStyle>
          <a:p>
            <a:r>
              <a:rPr lang="zh-CN"/>
              <a:t>Click to edit Master title style</a:t>
            </a:r>
          </a:p>
        </p:txBody>
      </p:sp>
      <p:sp>
        <p:nvSpPr>
          <p:cNvPr id="3" name="Content Placeholder 2"/>
          <p:cNvSpPr>
            <a:spLocks noGrp="1"/>
          </p:cNvSpPr>
          <p:nvPr>
            <p:ph idx="1"/>
          </p:nvPr>
        </p:nvSpPr>
        <p:spPr>
          <a:xfrm>
            <a:off x="3575050" y="273050"/>
            <a:ext cx="5111750" cy="5853113"/>
          </a:xfrm>
        </p:spPr>
        <p:txBody>
          <a:bodyPr/>
          <a:lstStyle>
            <a:lvl1pPr latinLnBrk="0">
              <a:defRPr lang="zh-CN" sz="3200">
                <a:solidFill>
                  <a:schemeClr val="tx1">
                    <a:lumMod val="85000"/>
                    <a:lumOff val="15000"/>
                  </a:schemeClr>
                </a:solidFill>
                <a:latin typeface="Segoe UI" pitchFamily="34" charset="0"/>
                <a:ea typeface="Segoe UI" pitchFamily="34" charset="0"/>
                <a:cs typeface="Segoe UI" pitchFamily="34" charset="0"/>
              </a:defRPr>
            </a:lvl1pPr>
            <a:lvl2pPr latinLnBrk="0">
              <a:defRPr lang="zh-CN" sz="2800">
                <a:solidFill>
                  <a:schemeClr val="tx1">
                    <a:lumMod val="85000"/>
                    <a:lumOff val="15000"/>
                  </a:schemeClr>
                </a:solidFill>
                <a:latin typeface="Segoe UI" pitchFamily="34" charset="0"/>
                <a:ea typeface="Segoe UI" pitchFamily="34" charset="0"/>
                <a:cs typeface="Segoe UI" pitchFamily="34" charset="0"/>
              </a:defRPr>
            </a:lvl2pPr>
            <a:lvl3pPr latinLnBrk="0">
              <a:defRPr lang="zh-CN" sz="2400">
                <a:solidFill>
                  <a:schemeClr val="tx1">
                    <a:lumMod val="85000"/>
                    <a:lumOff val="15000"/>
                  </a:schemeClr>
                </a:solidFill>
                <a:latin typeface="Segoe UI" pitchFamily="34" charset="0"/>
                <a:ea typeface="Segoe UI" pitchFamily="34" charset="0"/>
                <a:cs typeface="Segoe UI" pitchFamily="34" charset="0"/>
              </a:defRPr>
            </a:lvl3pPr>
            <a:lvl4pPr latinLnBrk="0">
              <a:defRPr lang="zh-CN" sz="2000">
                <a:solidFill>
                  <a:schemeClr val="tx1">
                    <a:lumMod val="85000"/>
                    <a:lumOff val="15000"/>
                  </a:schemeClr>
                </a:solidFill>
                <a:latin typeface="Segoe UI" pitchFamily="34" charset="0"/>
                <a:ea typeface="Segoe UI" pitchFamily="34" charset="0"/>
                <a:cs typeface="Segoe UI" pitchFamily="34" charset="0"/>
              </a:defRPr>
            </a:lvl4pPr>
            <a:lvl5pPr latinLnBrk="0">
              <a:defRPr lang="zh-CN" sz="2000">
                <a:solidFill>
                  <a:schemeClr val="tx1">
                    <a:lumMod val="85000"/>
                    <a:lumOff val="15000"/>
                  </a:schemeClr>
                </a:solidFill>
                <a:latin typeface="Segoe UI" pitchFamily="34" charset="0"/>
                <a:ea typeface="Segoe UI" pitchFamily="34" charset="0"/>
                <a:cs typeface="Segoe UI" pitchFamily="34" charset="0"/>
              </a:defRPr>
            </a:lvl5pPr>
            <a:lvl6pPr latinLnBrk="0">
              <a:defRPr lang="zh-CN" sz="2000"/>
            </a:lvl6pPr>
            <a:lvl7pPr latinLnBrk="0">
              <a:defRPr lang="zh-CN" sz="2000"/>
            </a:lvl7pPr>
            <a:lvl8pPr latinLnBrk="0">
              <a:defRPr lang="zh-CN" sz="2000"/>
            </a:lvl8pPr>
            <a:lvl9pPr latinLnBrk="0">
              <a:defRPr lang="zh-CN" sz="2000"/>
            </a:lvl9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latinLnBrk="0">
              <a:buNone/>
              <a:defRPr lang="zh-CN" sz="1400">
                <a:solidFill>
                  <a:schemeClr val="tx1">
                    <a:lumMod val="85000"/>
                    <a:lumOff val="15000"/>
                  </a:schemeClr>
                </a:solidFill>
                <a:latin typeface="Segoe UI" pitchFamily="34" charset="0"/>
                <a:ea typeface="Segoe UI" pitchFamily="34" charset="0"/>
                <a:cs typeface="Segoe UI" pitchFamily="34" charset="0"/>
              </a:defRPr>
            </a:lvl1pPr>
            <a:lvl2pPr marL="457200" indent="0" latinLnBrk="0">
              <a:buNone/>
              <a:defRPr lang="zh-CN" sz="1200"/>
            </a:lvl2pPr>
            <a:lvl3pPr marL="914400" indent="0" latinLnBrk="0">
              <a:buNone/>
              <a:defRPr lang="zh-CN" sz="1000"/>
            </a:lvl3pPr>
            <a:lvl4pPr marL="1371600" indent="0" latinLnBrk="0">
              <a:buNone/>
              <a:defRPr lang="zh-CN" sz="900"/>
            </a:lvl4pPr>
            <a:lvl5pPr marL="1828800" indent="0" latinLnBrk="0">
              <a:buNone/>
              <a:defRPr lang="zh-CN" sz="900"/>
            </a:lvl5pPr>
            <a:lvl6pPr marL="2286000" indent="0" latinLnBrk="0">
              <a:buNone/>
              <a:defRPr lang="zh-CN" sz="900"/>
            </a:lvl6pPr>
            <a:lvl7pPr marL="2743200" indent="0" latinLnBrk="0">
              <a:buNone/>
              <a:defRPr lang="zh-CN" sz="900"/>
            </a:lvl7pPr>
            <a:lvl8pPr marL="3200400" indent="0" latinLnBrk="0">
              <a:buNone/>
              <a:defRPr lang="zh-CN" sz="900"/>
            </a:lvl8pPr>
            <a:lvl9pPr marL="3657600" indent="0" latinLnBrk="0">
              <a:buNone/>
              <a:defRPr lang="zh-CN" sz="900"/>
            </a:lvl9pPr>
          </a:lstStyle>
          <a:p>
            <a:pPr lvl="0"/>
            <a:r>
              <a:rPr lang="zh-CN"/>
              <a:t>Click to edit Master text styles</a:t>
            </a:r>
          </a:p>
        </p:txBody>
      </p:sp>
      <p:sp>
        <p:nvSpPr>
          <p:cNvPr id="5" name="Date Placeholder 4"/>
          <p:cNvSpPr>
            <a:spLocks noGrp="1"/>
          </p:cNvSpPr>
          <p:nvPr>
            <p:ph type="dt" sz="half" idx="10"/>
          </p:nvPr>
        </p:nvSpPr>
        <p:spPr/>
        <p:txBody>
          <a:bodyPr/>
          <a:lstStyle/>
          <a:p>
            <a:fld id="{BB44DD73-C9B8-4DB6-BCB6-B9E0928E714B}" type="datetime1">
              <a:t>9/26/2010</a:t>
            </a:fld>
            <a:endParaRPr lang="zh-CN"/>
          </a:p>
        </p:txBody>
      </p:sp>
      <p:sp>
        <p:nvSpPr>
          <p:cNvPr id="6" name="Footer Placeholder 5"/>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7" name="Slide Number Placeholder 6"/>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4013367561"/>
      </p:ext>
    </p:extLst>
  </p:cSld>
  <p:clrMapOvr>
    <a:masterClrMapping/>
  </p:clrMapOvr>
  <p:transition spd="slow">
    <p:wipe dir="d"/>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latinLnBrk="0">
              <a:defRPr lang="zh-CN" sz="2000" b="1">
                <a:solidFill>
                  <a:schemeClr val="tx1">
                    <a:lumMod val="85000"/>
                    <a:lumOff val="15000"/>
                  </a:schemeClr>
                </a:solidFill>
                <a:latin typeface="Segoe UI" pitchFamily="34" charset="0"/>
                <a:ea typeface="Segoe UI" pitchFamily="34" charset="0"/>
                <a:cs typeface="Segoe UI" pitchFamily="34" charset="0"/>
              </a:defRPr>
            </a:lvl1pPr>
          </a:lstStyle>
          <a:p>
            <a:r>
              <a:rPr lang="zh-CN"/>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latinLnBrk="0">
              <a:buNone/>
              <a:defRPr lang="zh-CN" sz="3200">
                <a:solidFill>
                  <a:schemeClr val="tx1">
                    <a:lumMod val="85000"/>
                    <a:lumOff val="15000"/>
                  </a:schemeClr>
                </a:solidFill>
                <a:latin typeface="Segoe UI" pitchFamily="34" charset="0"/>
                <a:ea typeface="Segoe UI" pitchFamily="34" charset="0"/>
                <a:cs typeface="Segoe UI" pitchFamily="34" charset="0"/>
              </a:defRPr>
            </a:lvl1pPr>
            <a:lvl2pPr marL="457200" indent="0" latinLnBrk="0">
              <a:buNone/>
              <a:defRPr lang="zh-CN" sz="2800"/>
            </a:lvl2pPr>
            <a:lvl3pPr marL="914400" indent="0" latinLnBrk="0">
              <a:buNone/>
              <a:defRPr lang="zh-CN" sz="2400"/>
            </a:lvl3pPr>
            <a:lvl4pPr marL="1371600" indent="0" latinLnBrk="0">
              <a:buNone/>
              <a:defRPr lang="zh-CN" sz="2000"/>
            </a:lvl4pPr>
            <a:lvl5pPr marL="1828800" indent="0" latinLnBrk="0">
              <a:buNone/>
              <a:defRPr lang="zh-CN" sz="2000"/>
            </a:lvl5pPr>
            <a:lvl6pPr marL="2286000" indent="0" latinLnBrk="0">
              <a:buNone/>
              <a:defRPr lang="zh-CN" sz="2000"/>
            </a:lvl6pPr>
            <a:lvl7pPr marL="2743200" indent="0" latinLnBrk="0">
              <a:buNone/>
              <a:defRPr lang="zh-CN" sz="2000"/>
            </a:lvl7pPr>
            <a:lvl8pPr marL="3200400" indent="0" latinLnBrk="0">
              <a:buNone/>
              <a:defRPr lang="zh-CN" sz="2000"/>
            </a:lvl8pPr>
            <a:lvl9pPr marL="3657600" indent="0" latinLnBrk="0">
              <a:buNone/>
              <a:defRPr lang="zh-CN" sz="2000"/>
            </a:lvl9pPr>
          </a:lstStyle>
          <a:p>
            <a:r>
              <a:rPr lang="zh-CN"/>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latinLnBrk="0">
              <a:buNone/>
              <a:defRPr lang="zh-CN" sz="1400">
                <a:solidFill>
                  <a:schemeClr val="tx1">
                    <a:lumMod val="85000"/>
                    <a:lumOff val="15000"/>
                  </a:schemeClr>
                </a:solidFill>
                <a:latin typeface="Segoe UI" pitchFamily="34" charset="0"/>
                <a:ea typeface="Segoe UI" pitchFamily="34" charset="0"/>
                <a:cs typeface="Segoe UI" pitchFamily="34" charset="0"/>
              </a:defRPr>
            </a:lvl1pPr>
            <a:lvl2pPr marL="457200" indent="0" latinLnBrk="0">
              <a:buNone/>
              <a:defRPr lang="zh-CN" sz="1200"/>
            </a:lvl2pPr>
            <a:lvl3pPr marL="914400" indent="0" latinLnBrk="0">
              <a:buNone/>
              <a:defRPr lang="zh-CN" sz="1000"/>
            </a:lvl3pPr>
            <a:lvl4pPr marL="1371600" indent="0" latinLnBrk="0">
              <a:buNone/>
              <a:defRPr lang="zh-CN" sz="900"/>
            </a:lvl4pPr>
            <a:lvl5pPr marL="1828800" indent="0" latinLnBrk="0">
              <a:buNone/>
              <a:defRPr lang="zh-CN" sz="900"/>
            </a:lvl5pPr>
            <a:lvl6pPr marL="2286000" indent="0" latinLnBrk="0">
              <a:buNone/>
              <a:defRPr lang="zh-CN" sz="900"/>
            </a:lvl6pPr>
            <a:lvl7pPr marL="2743200" indent="0" latinLnBrk="0">
              <a:buNone/>
              <a:defRPr lang="zh-CN" sz="900"/>
            </a:lvl7pPr>
            <a:lvl8pPr marL="3200400" indent="0" latinLnBrk="0">
              <a:buNone/>
              <a:defRPr lang="zh-CN" sz="900"/>
            </a:lvl8pPr>
            <a:lvl9pPr marL="3657600" indent="0" latinLnBrk="0">
              <a:buNone/>
              <a:defRPr lang="zh-CN" sz="900"/>
            </a:lvl9pPr>
          </a:lstStyle>
          <a:p>
            <a:pPr lvl="0"/>
            <a:r>
              <a:rPr lang="zh-CN"/>
              <a:t>Click to edit Master text styles</a:t>
            </a:r>
          </a:p>
        </p:txBody>
      </p:sp>
      <p:sp>
        <p:nvSpPr>
          <p:cNvPr id="5" name="Date Placeholder 4"/>
          <p:cNvSpPr>
            <a:spLocks noGrp="1"/>
          </p:cNvSpPr>
          <p:nvPr>
            <p:ph type="dt" sz="half" idx="10"/>
          </p:nvPr>
        </p:nvSpPr>
        <p:spPr/>
        <p:txBody>
          <a:bodyPr/>
          <a:lstStyle/>
          <a:p>
            <a:fld id="{106CB474-B565-42DA-ACF4-D9BB1CCA919E}" type="datetime1">
              <a:t>9/26/2010</a:t>
            </a:fld>
            <a:endParaRPr lang="zh-CN"/>
          </a:p>
        </p:txBody>
      </p:sp>
      <p:sp>
        <p:nvSpPr>
          <p:cNvPr id="6" name="Footer Placeholder 5"/>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7" name="Slide Number Placeholder 6"/>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3057833832"/>
      </p:ext>
    </p:extLst>
  </p:cSld>
  <p:clrMapOvr>
    <a:masterClrMapping/>
  </p:clrMapOvr>
  <p:transition spd="slow">
    <p:wipe dir="d"/>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p:txBody>
          <a:bodyPr/>
          <a:lstStyle>
            <a:lvl1pPr latinLnBrk="0">
              <a:defRPr lang="zh-CN" sz="2800" kern="1200">
                <a:solidFill>
                  <a:schemeClr val="tx1">
                    <a:lumMod val="85000"/>
                    <a:lumOff val="15000"/>
                  </a:schemeClr>
                </a:solidFill>
                <a:latin typeface="Segoe UI Semibold" pitchFamily="34" charset="0"/>
                <a:ea typeface="Segoe UI" pitchFamily="34" charset="0"/>
                <a:cs typeface="Segoe UI" pitchFamily="34" charset="0"/>
              </a:defRPr>
            </a:lvl1pPr>
            <a:lvl2pPr latinLnBrk="0">
              <a:defRPr lang="zh-CN">
                <a:solidFill>
                  <a:schemeClr val="tx1">
                    <a:lumMod val="85000"/>
                    <a:lumOff val="15000"/>
                  </a:schemeClr>
                </a:solidFill>
                <a:latin typeface="Segoe UI" pitchFamily="34" charset="0"/>
                <a:ea typeface="Segoe UI" pitchFamily="34" charset="0"/>
                <a:cs typeface="Segoe UI" pitchFamily="34" charset="0"/>
              </a:defRPr>
            </a:lvl2pPr>
            <a:lvl3pPr latinLnBrk="0">
              <a:defRPr lang="zh-CN">
                <a:solidFill>
                  <a:schemeClr val="tx1">
                    <a:lumMod val="85000"/>
                    <a:lumOff val="15000"/>
                  </a:schemeClr>
                </a:solidFill>
                <a:latin typeface="Segoe UI" pitchFamily="34" charset="0"/>
                <a:ea typeface="Segoe UI" pitchFamily="34" charset="0"/>
                <a:cs typeface="Segoe UI" pitchFamily="34" charset="0"/>
              </a:defRPr>
            </a:lvl3pPr>
            <a:lvl4pPr latinLnBrk="0">
              <a:defRPr lang="zh-CN">
                <a:solidFill>
                  <a:schemeClr val="tx1">
                    <a:lumMod val="85000"/>
                    <a:lumOff val="15000"/>
                  </a:schemeClr>
                </a:solidFill>
                <a:latin typeface="Segoe UI" pitchFamily="34" charset="0"/>
                <a:ea typeface="Segoe UI" pitchFamily="34" charset="0"/>
                <a:cs typeface="Segoe UI" pitchFamily="34" charset="0"/>
              </a:defRPr>
            </a:lvl4pPr>
            <a:lvl5pPr latinLnBrk="0">
              <a:defRPr lang="zh-CN">
                <a:solidFill>
                  <a:schemeClr val="tx1">
                    <a:lumMod val="85000"/>
                    <a:lumOff val="15000"/>
                  </a:schemeClr>
                </a:solidFill>
                <a:latin typeface="Segoe UI" pitchFamily="34" charset="0"/>
                <a:ea typeface="Segoe UI" pitchFamily="34" charset="0"/>
                <a:cs typeface="Segoe UI" pitchFamily="34" charset="0"/>
              </a:defRPr>
            </a:lvl5pPr>
          </a:lstStyle>
          <a:p>
            <a:pPr lvl="0"/>
            <a:r>
              <a:rPr lang="zh-CN" dirty="0"/>
              <a:t>Click to edit Master text styles</a:t>
            </a:r>
          </a:p>
          <a:p>
            <a:pPr lvl="1"/>
            <a:r>
              <a:rPr lang="zh-CN" dirty="0"/>
              <a:t>Second level</a:t>
            </a:r>
          </a:p>
          <a:p>
            <a:pPr lvl="2"/>
            <a:r>
              <a:rPr lang="zh-CN" dirty="0"/>
              <a:t>Third level</a:t>
            </a:r>
          </a:p>
          <a:p>
            <a:pPr lvl="3"/>
            <a:r>
              <a:rPr lang="zh-CN" dirty="0"/>
              <a:t>Fourth level</a:t>
            </a:r>
          </a:p>
          <a:p>
            <a:pPr lvl="4"/>
            <a:r>
              <a:rPr lang="zh-CN" dirty="0"/>
              <a:t>Fifth level</a:t>
            </a:r>
          </a:p>
        </p:txBody>
      </p:sp>
      <p:sp>
        <p:nvSpPr>
          <p:cNvPr id="4" name="Date Placeholder 3"/>
          <p:cNvSpPr>
            <a:spLocks noGrp="1"/>
          </p:cNvSpPr>
          <p:nvPr>
            <p:ph type="dt" sz="half" idx="10"/>
          </p:nvPr>
        </p:nvSpPr>
        <p:spPr/>
        <p:txBody>
          <a:bodyPr/>
          <a:lstStyle/>
          <a:p>
            <a:fld id="{81526E8A-BB08-49DD-A1FB-25F07320152F}"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743705426"/>
      </p:ext>
    </p:extLst>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493059" y="1341437"/>
            <a:ext cx="8229600" cy="4525963"/>
          </a:xfrm>
        </p:spPr>
        <p:txBody>
          <a:bodyPr vert="horz" lIns="91440" tIns="45720" rIns="91440" bIns="45720" rtlCol="0">
            <a:normAutofit/>
          </a:bodyPr>
          <a:lstStyle>
            <a:lvl1pPr latinLnBrk="0">
              <a:spcBef>
                <a:spcPts val="600"/>
              </a:spcBef>
              <a:spcAft>
                <a:spcPts val="1200"/>
              </a:spcAft>
              <a:buClr>
                <a:schemeClr val="accent6"/>
              </a:buClr>
              <a:defRPr lang="zh-CN" sz="2800">
                <a:solidFill>
                  <a:schemeClr val="tx1">
                    <a:lumMod val="85000"/>
                    <a:lumOff val="15000"/>
                  </a:schemeClr>
                </a:solidFill>
                <a:latin typeface="Segoe UI" pitchFamily="34" charset="0"/>
                <a:ea typeface="Segoe UI" pitchFamily="34" charset="0"/>
                <a:cs typeface="Segoe UI" pitchFamily="34" charset="0"/>
              </a:defRPr>
            </a:lvl1pPr>
            <a:lvl2pPr latinLnBrk="0">
              <a:spcBef>
                <a:spcPts val="400"/>
              </a:spcBef>
              <a:spcAft>
                <a:spcPts val="1000"/>
              </a:spcAft>
              <a:buClr>
                <a:schemeClr val="accent6"/>
              </a:buClr>
              <a:defRPr lang="zh-CN" sz="2400">
                <a:solidFill>
                  <a:schemeClr val="tx1">
                    <a:lumMod val="85000"/>
                    <a:lumOff val="15000"/>
                  </a:schemeClr>
                </a:solidFill>
                <a:latin typeface="Segoe UI" pitchFamily="34" charset="0"/>
                <a:ea typeface="Segoe UI" pitchFamily="34" charset="0"/>
                <a:cs typeface="Segoe UI" pitchFamily="34" charset="0"/>
              </a:defRPr>
            </a:lvl2pPr>
            <a:lvl3pPr latinLnBrk="0">
              <a:spcBef>
                <a:spcPts val="200"/>
              </a:spcBef>
              <a:spcAft>
                <a:spcPts val="800"/>
              </a:spcAft>
              <a:buClr>
                <a:schemeClr val="accent6"/>
              </a:buClr>
              <a:defRPr lang="zh-CN" sz="2000">
                <a:solidFill>
                  <a:schemeClr val="tx1">
                    <a:lumMod val="85000"/>
                    <a:lumOff val="15000"/>
                  </a:schemeClr>
                </a:solidFill>
                <a:latin typeface="Segoe UI" pitchFamily="34" charset="0"/>
                <a:ea typeface="Segoe UI" pitchFamily="34" charset="0"/>
                <a:cs typeface="Segoe UI" pitchFamily="34" charset="0"/>
              </a:defRPr>
            </a:lvl3pPr>
            <a:lvl4pPr marL="1714500" indent="-342900" latinLnBrk="0">
              <a:spcBef>
                <a:spcPts val="100"/>
              </a:spcBef>
              <a:spcAft>
                <a:spcPts val="600"/>
              </a:spcAft>
              <a:buClr>
                <a:schemeClr val="accent6"/>
              </a:buClr>
              <a:buFont typeface="Arial" pitchFamily="34" charset="0"/>
              <a:buChar char="•"/>
              <a:defRPr lang="zh-CN" sz="1800">
                <a:solidFill>
                  <a:schemeClr val="tx1">
                    <a:lumMod val="85000"/>
                    <a:lumOff val="15000"/>
                  </a:schemeClr>
                </a:solidFill>
                <a:latin typeface="Segoe UI" pitchFamily="34" charset="0"/>
                <a:ea typeface="Segoe UI" pitchFamily="34" charset="0"/>
                <a:cs typeface="Segoe UI" pitchFamily="34" charset="0"/>
              </a:defRPr>
            </a:lvl4pPr>
            <a:lvl5pPr marL="2057400" indent="-228600" latinLnBrk="0">
              <a:spcBef>
                <a:spcPts val="200"/>
              </a:spcBef>
              <a:spcAft>
                <a:spcPts val="0"/>
              </a:spcAft>
              <a:buClr>
                <a:schemeClr val="accent6"/>
              </a:buClr>
              <a:buFont typeface="Arial" pitchFamily="34" charset="0"/>
              <a:buChar char="•"/>
              <a:defRPr lang="zh-CN" sz="1800">
                <a:solidFill>
                  <a:schemeClr val="tx1">
                    <a:lumMod val="85000"/>
                    <a:lumOff val="15000"/>
                  </a:schemeClr>
                </a:solidFill>
                <a:latin typeface="Segoe UI" pitchFamily="34" charset="0"/>
                <a:ea typeface="Segoe UI" pitchFamily="34" charset="0"/>
                <a:cs typeface="Segoe UI" pitchFamily="34" charset="0"/>
              </a:defRPr>
            </a:lvl5pPr>
          </a:lstStyle>
          <a:p>
            <a:pPr marL="276225" lvl="0" indent="-276225">
              <a:spcBef>
                <a:spcPts val="600"/>
              </a:spcBef>
              <a:spcAft>
                <a:spcPts val="1200"/>
              </a:spcAft>
              <a:buClr>
                <a:srgbClr val="FF9900"/>
              </a:buClr>
              <a:buFontTx/>
            </a:pPr>
            <a:r>
              <a:rPr lang="zh-CN"/>
              <a:t>Click to edit Master text styles</a:t>
            </a:r>
          </a:p>
          <a:p>
            <a:pPr marL="676275" lvl="1" indent="-276225">
              <a:spcBef>
                <a:spcPts val="600"/>
              </a:spcBef>
              <a:spcAft>
                <a:spcPts val="1200"/>
              </a:spcAft>
              <a:buClr>
                <a:srgbClr val="FF9900"/>
              </a:buClr>
              <a:buFontTx/>
              <a:buChar char="•"/>
            </a:pPr>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37B7A138-A4E5-425F-A0EF-1C93251F0768}"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Tree>
    <p:extLst>
      <p:ext uri="{BB962C8B-B14F-4D97-AF65-F5344CB8AC3E}">
        <p14:creationId xmlns:p14="http://schemas.microsoft.com/office/powerpoint/2010/main" val="2633690871"/>
      </p:ext>
    </p:extLst>
  </p:cSld>
  <p:clrMapOvr>
    <a:masterClrMapping/>
  </p:clrMapOvr>
  <p:transition spd="slow">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latinLnBrk="0">
              <a:defRPr lang="zh-CN">
                <a:solidFill>
                  <a:schemeClr val="tx1">
                    <a:lumMod val="50000"/>
                    <a:lumOff val="50000"/>
                  </a:schemeClr>
                </a:solidFill>
                <a:latin typeface="Segoe Light"/>
              </a:defRPr>
            </a:lvl1pPr>
          </a:lstStyle>
          <a:p>
            <a:r>
              <a:rPr lang="zh-CN"/>
              <a:t>Click to edit Master title style</a:t>
            </a:r>
          </a:p>
        </p:txBody>
      </p:sp>
      <p:sp>
        <p:nvSpPr>
          <p:cNvPr id="4" name="Date Placeholder 3"/>
          <p:cNvSpPr>
            <a:spLocks noGrp="1"/>
          </p:cNvSpPr>
          <p:nvPr>
            <p:ph type="dt" sz="half" idx="10"/>
          </p:nvPr>
        </p:nvSpPr>
        <p:spPr/>
        <p:txBody>
          <a:bodyPr/>
          <a:lstStyle/>
          <a:p>
            <a:fld id="{93185D3D-F4D9-41F8-AAD1-62678490186E}"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10" name="Picture Placeholder 9"/>
          <p:cNvSpPr>
            <a:spLocks noGrp="1"/>
          </p:cNvSpPr>
          <p:nvPr>
            <p:ph type="pic" sz="quarter" idx="13"/>
          </p:nvPr>
        </p:nvSpPr>
        <p:spPr>
          <a:xfrm>
            <a:off x="1041400" y="1752600"/>
            <a:ext cx="1371600" cy="1371600"/>
          </a:xfrm>
          <a:effectLst>
            <a:outerShdw blurRad="50800" dist="38100" dir="8100000" algn="tr" rotWithShape="0">
              <a:prstClr val="black">
                <a:alpha val="40000"/>
              </a:prstClr>
            </a:outerShdw>
          </a:effectLst>
        </p:spPr>
        <p:txBody>
          <a:bodyPr/>
          <a:lstStyle>
            <a:lvl1pPr marL="0" indent="0" latinLnBrk="0">
              <a:buFontTx/>
              <a:buNone/>
              <a:defRPr lang="zh-CN"/>
            </a:lvl1pPr>
          </a:lstStyle>
          <a:p>
            <a:endParaRPr lang="zh-CN"/>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latinLnBrk="0">
              <a:spcBef>
                <a:spcPts val="500"/>
              </a:spcBef>
              <a:spcAft>
                <a:spcPts val="2000"/>
              </a:spcAft>
              <a:buNone/>
              <a:defRPr lang="zh-CN" sz="2400">
                <a:latin typeface="Segoe UI" pitchFamily="34" charset="0"/>
                <a:ea typeface="Segoe UI" pitchFamily="34" charset="0"/>
                <a:cs typeface="Segoe UI" pitchFamily="34" charset="0"/>
              </a:defRPr>
            </a:lvl1pPr>
            <a:lvl2pPr indent="0" latinLnBrk="0">
              <a:spcBef>
                <a:spcPts val="500"/>
              </a:spcBef>
              <a:spcAft>
                <a:spcPts val="2000"/>
              </a:spcAft>
              <a:buNone/>
              <a:defRPr lang="zh-CN"/>
            </a:lvl2pPr>
            <a:lvl3pPr indent="0" latinLnBrk="0">
              <a:spcBef>
                <a:spcPts val="500"/>
              </a:spcBef>
              <a:spcAft>
                <a:spcPts val="2000"/>
              </a:spcAft>
              <a:buNone/>
              <a:defRPr lang="zh-CN"/>
            </a:lvl3pPr>
            <a:lvl4pPr indent="0" latinLnBrk="0">
              <a:spcBef>
                <a:spcPts val="500"/>
              </a:spcBef>
              <a:spcAft>
                <a:spcPts val="2000"/>
              </a:spcAft>
              <a:buNone/>
              <a:defRPr lang="zh-CN"/>
            </a:lvl4pPr>
            <a:lvl5pPr indent="0" latinLnBrk="0">
              <a:spcBef>
                <a:spcPts val="500"/>
              </a:spcBef>
              <a:spcAft>
                <a:spcPts val="2000"/>
              </a:spcAft>
              <a:buNone/>
              <a:defRPr lang="zh-CN"/>
            </a:lvl5pPr>
          </a:lstStyle>
          <a:p>
            <a:pPr lvl="0"/>
            <a:r>
              <a:rPr lang="zh-CN"/>
              <a:t>Click to edit Master text styles</a:t>
            </a:r>
          </a:p>
        </p:txBody>
      </p:sp>
    </p:spTree>
    <p:extLst>
      <p:ext uri="{BB962C8B-B14F-4D97-AF65-F5344CB8AC3E}">
        <p14:creationId xmlns:p14="http://schemas.microsoft.com/office/powerpoint/2010/main" val="1452685927"/>
      </p:ext>
    </p:extLst>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5343F7-65F9-4D98-8C0F-D73929C1BF9C}"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7" name="Text Placeholder 6"/>
          <p:cNvSpPr>
            <a:spLocks noGrp="1"/>
          </p:cNvSpPr>
          <p:nvPr>
            <p:ph type="body" sz="quarter" idx="13"/>
          </p:nvPr>
        </p:nvSpPr>
        <p:spPr>
          <a:xfrm>
            <a:off x="3733800" y="4191000"/>
            <a:ext cx="4873752" cy="1673352"/>
          </a:xfrm>
        </p:spPr>
        <p:txBody>
          <a:bodyPr/>
          <a:lstStyle>
            <a:lvl1pPr marL="0" indent="0" latinLnBrk="0">
              <a:buNone/>
              <a:defRPr lang="zh-CN" sz="4000">
                <a:solidFill>
                  <a:schemeClr val="bg1">
                    <a:lumMod val="95000"/>
                  </a:schemeClr>
                </a:solidFill>
                <a:effectLst>
                  <a:outerShdw blurRad="38100" dist="38100" dir="2700000" algn="tl">
                    <a:srgbClr val="000000">
                      <a:alpha val="43137"/>
                    </a:srgbClr>
                  </a:outerShdw>
                </a:effectLst>
                <a:latin typeface="Segoe UI Semibold" pitchFamily="34" charset="0"/>
              </a:defRPr>
            </a:lvl1pPr>
          </a:lstStyle>
          <a:p>
            <a:pPr lvl="0"/>
            <a:r>
              <a:rPr lang="zh-CN"/>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latinLnBrk="0">
              <a:buNone/>
              <a:defRPr lang="zh-CN">
                <a:solidFill>
                  <a:schemeClr val="bg1">
                    <a:lumMod val="50000"/>
                  </a:schemeClr>
                </a:solidFill>
                <a:latin typeface="Segoe UI Semibold" pitchFamily="34" charset="0"/>
              </a:defRPr>
            </a:lvl1pPr>
            <a:lvl2pPr marL="457200" indent="0" latinLnBrk="0">
              <a:buNone/>
              <a:defRPr lang="zh-CN"/>
            </a:lvl2pPr>
            <a:lvl3pPr marL="914400" indent="0" latinLnBrk="0">
              <a:buNone/>
              <a:defRPr lang="zh-CN"/>
            </a:lvl3pPr>
            <a:lvl4pPr marL="1371600" indent="0" latinLnBrk="0">
              <a:buNone/>
              <a:defRPr lang="zh-CN"/>
            </a:lvl4pPr>
            <a:lvl5pPr marL="1828800" indent="0" latinLnBrk="0">
              <a:buNone/>
              <a:defRPr lang="zh-CN"/>
            </a:lvl5pPr>
          </a:lstStyle>
          <a:p>
            <a:pPr lvl="0"/>
            <a:r>
              <a:rPr lang="zh-CN"/>
              <a:t>Click to edit Master text styles</a:t>
            </a:r>
          </a:p>
        </p:txBody>
      </p:sp>
    </p:spTree>
    <p:extLst>
      <p:ext uri="{BB962C8B-B14F-4D97-AF65-F5344CB8AC3E}">
        <p14:creationId xmlns:p14="http://schemas.microsoft.com/office/powerpoint/2010/main" val="3818697621"/>
      </p:ext>
    </p:extLst>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latinLnBrk="0">
              <a:defRPr lang="zh-CN" sz="3200">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1524000" y="990600"/>
            <a:ext cx="5943600" cy="4462272"/>
          </a:xfrm>
        </p:spPr>
        <p:txBody>
          <a:bodyPr/>
          <a:lstStyle>
            <a:lvl1pPr latinLnBrk="0">
              <a:defRPr lang="zh-CN">
                <a:solidFill>
                  <a:schemeClr val="tx1">
                    <a:lumMod val="85000"/>
                    <a:lumOff val="15000"/>
                  </a:schemeClr>
                </a:solidFill>
                <a:latin typeface="Segoe UI" pitchFamily="34" charset="0"/>
                <a:ea typeface="Segoe UI" pitchFamily="34" charset="0"/>
                <a:cs typeface="Segoe UI" pitchFamily="34" charset="0"/>
              </a:defRPr>
            </a:lvl1pPr>
            <a:lvl2pPr latinLnBrk="0">
              <a:defRPr lang="zh-CN">
                <a:solidFill>
                  <a:schemeClr val="tx1">
                    <a:lumMod val="85000"/>
                    <a:lumOff val="15000"/>
                  </a:schemeClr>
                </a:solidFill>
                <a:latin typeface="Segoe UI" pitchFamily="34" charset="0"/>
                <a:ea typeface="Segoe UI" pitchFamily="34" charset="0"/>
                <a:cs typeface="Segoe UI" pitchFamily="34" charset="0"/>
              </a:defRPr>
            </a:lvl2pPr>
            <a:lvl3pPr latinLnBrk="0">
              <a:defRPr lang="zh-CN">
                <a:solidFill>
                  <a:schemeClr val="tx1">
                    <a:lumMod val="85000"/>
                    <a:lumOff val="15000"/>
                  </a:schemeClr>
                </a:solidFill>
                <a:latin typeface="Segoe UI" pitchFamily="34" charset="0"/>
                <a:ea typeface="Segoe UI" pitchFamily="34" charset="0"/>
                <a:cs typeface="Segoe UI" pitchFamily="34" charset="0"/>
              </a:defRPr>
            </a:lvl3pPr>
            <a:lvl4pPr latinLnBrk="0">
              <a:defRPr lang="zh-CN">
                <a:solidFill>
                  <a:schemeClr val="tx1">
                    <a:lumMod val="85000"/>
                    <a:lumOff val="15000"/>
                  </a:schemeClr>
                </a:solidFill>
                <a:latin typeface="Segoe UI" pitchFamily="34" charset="0"/>
                <a:ea typeface="Segoe UI" pitchFamily="34" charset="0"/>
                <a:cs typeface="Segoe UI" pitchFamily="34" charset="0"/>
              </a:defRPr>
            </a:lvl4pPr>
            <a:lvl5pPr latinLnBrk="0">
              <a:defRPr lang="zh-CN">
                <a:solidFill>
                  <a:schemeClr val="tx1">
                    <a:lumMod val="85000"/>
                    <a:lumOff val="15000"/>
                  </a:schemeClr>
                </a:solidFill>
                <a:latin typeface="Segoe UI" pitchFamily="34" charset="0"/>
                <a:ea typeface="Segoe UI" pitchFamily="34" charset="0"/>
                <a:cs typeface="Segoe UI" pitchFamily="34" charset="0"/>
              </a:defRPr>
            </a:lvl5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97A16C2D-D7E9-431E-9E9E-C71B41360C8A}"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lang="zh-CN" sz="1400">
                <a:solidFill>
                  <a:schemeClr val="bg1">
                    <a:lumMod val="50000"/>
                  </a:schemeClr>
                </a:solidFill>
                <a:latin typeface="Segoe UI" pitchFamily="34" charset="0"/>
                <a:ea typeface="Segoe UI" pitchFamily="34" charset="0"/>
                <a:cs typeface="Segoe UI" pitchFamily="34" charset="0"/>
              </a:defRPr>
            </a:lvl1pPr>
            <a:lvl2pPr marL="457200" indent="0" latinLnBrk="0">
              <a:buNone/>
              <a:defRPr lang="zh-CN" sz="1800"/>
            </a:lvl2pPr>
            <a:lvl3pPr marL="914400" indent="0" latinLnBrk="0">
              <a:buNone/>
              <a:defRPr lang="zh-CN" sz="1800"/>
            </a:lvl3pPr>
            <a:lvl4pPr marL="1371600" indent="0" latinLnBrk="0">
              <a:buNone/>
              <a:defRPr lang="zh-CN" sz="1800"/>
            </a:lvl4pPr>
            <a:lvl5pPr marL="1828800" indent="0" latinLnBrk="0">
              <a:buNone/>
              <a:defRPr lang="zh-CN" sz="1800"/>
            </a:lvl5pPr>
          </a:lstStyle>
          <a:p>
            <a:pPr lvl="0"/>
            <a:endParaRPr lang="zh-CN"/>
          </a:p>
        </p:txBody>
      </p:sp>
    </p:spTree>
    <p:extLst>
      <p:ext uri="{BB962C8B-B14F-4D97-AF65-F5344CB8AC3E}">
        <p14:creationId xmlns:p14="http://schemas.microsoft.com/office/powerpoint/2010/main" val="3617081539"/>
      </p:ext>
    </p:extLst>
  </p:cSld>
  <p:clrMapOvr>
    <a:masterClrMapping/>
  </p:clrMapOvr>
  <p:transition spd="slow">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latinLnBrk="0">
              <a:defRPr lang="zh-CN" sz="3200">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304800" y="990600"/>
            <a:ext cx="5705856" cy="4279392"/>
          </a:xfrm>
        </p:spPr>
        <p:txBody>
          <a:bodyPr/>
          <a:lstStyle>
            <a:lvl1pPr latinLnBrk="0">
              <a:defRPr lang="zh-CN">
                <a:solidFill>
                  <a:schemeClr val="tx1">
                    <a:lumMod val="85000"/>
                    <a:lumOff val="15000"/>
                  </a:schemeClr>
                </a:solidFill>
                <a:latin typeface="Segoe UI" pitchFamily="34" charset="0"/>
                <a:ea typeface="Segoe UI" pitchFamily="34" charset="0"/>
                <a:cs typeface="Segoe UI" pitchFamily="34" charset="0"/>
              </a:defRPr>
            </a:lvl1pPr>
            <a:lvl2pPr latinLnBrk="0">
              <a:defRPr lang="zh-CN">
                <a:solidFill>
                  <a:schemeClr val="tx1">
                    <a:lumMod val="85000"/>
                    <a:lumOff val="15000"/>
                  </a:schemeClr>
                </a:solidFill>
                <a:latin typeface="Segoe UI" pitchFamily="34" charset="0"/>
                <a:ea typeface="Segoe UI" pitchFamily="34" charset="0"/>
                <a:cs typeface="Segoe UI" pitchFamily="34" charset="0"/>
              </a:defRPr>
            </a:lvl2pPr>
            <a:lvl3pPr latinLnBrk="0">
              <a:defRPr lang="zh-CN">
                <a:solidFill>
                  <a:schemeClr val="tx1">
                    <a:lumMod val="85000"/>
                    <a:lumOff val="15000"/>
                  </a:schemeClr>
                </a:solidFill>
                <a:latin typeface="Segoe UI" pitchFamily="34" charset="0"/>
                <a:ea typeface="Segoe UI" pitchFamily="34" charset="0"/>
                <a:cs typeface="Segoe UI" pitchFamily="34" charset="0"/>
              </a:defRPr>
            </a:lvl3pPr>
            <a:lvl4pPr latinLnBrk="0">
              <a:defRPr lang="zh-CN">
                <a:solidFill>
                  <a:schemeClr val="tx1">
                    <a:lumMod val="85000"/>
                    <a:lumOff val="15000"/>
                  </a:schemeClr>
                </a:solidFill>
                <a:latin typeface="Segoe UI" pitchFamily="34" charset="0"/>
                <a:ea typeface="Segoe UI" pitchFamily="34" charset="0"/>
                <a:cs typeface="Segoe UI" pitchFamily="34" charset="0"/>
              </a:defRPr>
            </a:lvl4pPr>
            <a:lvl5pPr latinLnBrk="0">
              <a:defRPr lang="zh-CN">
                <a:solidFill>
                  <a:schemeClr val="tx1">
                    <a:lumMod val="85000"/>
                    <a:lumOff val="15000"/>
                  </a:schemeClr>
                </a:solidFill>
                <a:latin typeface="Segoe UI" pitchFamily="34" charset="0"/>
                <a:ea typeface="Segoe UI" pitchFamily="34" charset="0"/>
                <a:cs typeface="Segoe UI" pitchFamily="34" charset="0"/>
              </a:defRPr>
            </a:lvl5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81EFD55C-A171-48F2-957C-A50931919F48}"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latinLnBrk="0">
              <a:buNone/>
              <a:defRPr lang="zh-CN" sz="1800">
                <a:solidFill>
                  <a:schemeClr val="accent6">
                    <a:lumMod val="75000"/>
                  </a:schemeClr>
                </a:solidFill>
                <a:latin typeface="Segoe UI" pitchFamily="34" charset="0"/>
                <a:ea typeface="Segoe UI" pitchFamily="34" charset="0"/>
                <a:cs typeface="Segoe UI" pitchFamily="34" charset="0"/>
              </a:defRPr>
            </a:lvl1pPr>
            <a:lvl2pPr marL="457200" indent="0" latinLnBrk="0">
              <a:buNone/>
              <a:defRPr lang="zh-CN" sz="1800"/>
            </a:lvl2pPr>
            <a:lvl3pPr marL="914400" indent="0" latinLnBrk="0">
              <a:buNone/>
              <a:defRPr lang="zh-CN" sz="1800"/>
            </a:lvl3pPr>
            <a:lvl4pPr marL="1371600" indent="0" latinLnBrk="0">
              <a:buNone/>
              <a:defRPr lang="zh-CN" sz="1800"/>
            </a:lvl4pPr>
            <a:lvl5pPr marL="1828800" indent="0" latinLnBrk="0">
              <a:buNone/>
              <a:defRPr lang="zh-CN" sz="1800"/>
            </a:lvl5pPr>
          </a:lstStyle>
          <a:p>
            <a:pPr lvl="0"/>
            <a:r>
              <a:rPr lang="zh-CN"/>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latinLnBrk="0">
              <a:buClr>
                <a:schemeClr val="accent6"/>
              </a:buClr>
              <a:buFont typeface="Arial" pitchFamily="34" charset="0"/>
              <a:buNone/>
              <a:defRPr lang="zh-CN" sz="1800">
                <a:latin typeface="Segoe UI" pitchFamily="34" charset="0"/>
                <a:ea typeface="Segoe UI" pitchFamily="34" charset="0"/>
                <a:cs typeface="Segoe UI" pitchFamily="34" charset="0"/>
              </a:defRPr>
            </a:lvl1pPr>
            <a:lvl2pPr latinLnBrk="0">
              <a:defRPr lang="zh-CN" sz="1800">
                <a:latin typeface="Segoe UI" pitchFamily="34" charset="0"/>
                <a:ea typeface="Segoe UI" pitchFamily="34" charset="0"/>
                <a:cs typeface="Segoe UI" pitchFamily="34" charset="0"/>
              </a:defRPr>
            </a:lvl2pPr>
            <a:lvl3pPr latinLnBrk="0">
              <a:defRPr lang="zh-CN" sz="1800">
                <a:latin typeface="Segoe UI" pitchFamily="34" charset="0"/>
                <a:ea typeface="Segoe UI" pitchFamily="34" charset="0"/>
                <a:cs typeface="Segoe UI" pitchFamily="34" charset="0"/>
              </a:defRPr>
            </a:lvl3pPr>
            <a:lvl4pPr latinLnBrk="0">
              <a:defRPr lang="zh-CN" sz="1800">
                <a:latin typeface="Segoe UI" pitchFamily="34" charset="0"/>
                <a:ea typeface="Segoe UI" pitchFamily="34" charset="0"/>
                <a:cs typeface="Segoe UI" pitchFamily="34" charset="0"/>
              </a:defRPr>
            </a:lvl4pPr>
            <a:lvl5pPr latinLnBrk="0">
              <a:defRPr lang="zh-CN" sz="1800">
                <a:latin typeface="Segoe UI" pitchFamily="34" charset="0"/>
                <a:ea typeface="Segoe UI" pitchFamily="34" charset="0"/>
                <a:cs typeface="Segoe UI" pitchFamily="34" charset="0"/>
              </a:defRPr>
            </a:lvl5pPr>
          </a:lstStyle>
          <a:p>
            <a:pPr lvl="0"/>
            <a:r>
              <a:rPr lang="zh-CN"/>
              <a:t>Click to edit Master text styles</a:t>
            </a:r>
          </a:p>
        </p:txBody>
      </p:sp>
    </p:spTree>
    <p:extLst>
      <p:ext uri="{BB962C8B-B14F-4D97-AF65-F5344CB8AC3E}">
        <p14:creationId xmlns:p14="http://schemas.microsoft.com/office/powerpoint/2010/main" val="1451864800"/>
      </p:ext>
    </p:extLst>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latinLnBrk="0">
              <a:defRPr lang="zh-CN" sz="3200">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304800" y="990600"/>
            <a:ext cx="5705856" cy="4279392"/>
          </a:xfrm>
        </p:spPr>
        <p:txBody>
          <a:bodyPr/>
          <a:lstStyle>
            <a:lvl1pPr latinLnBrk="0">
              <a:defRPr lang="zh-CN">
                <a:solidFill>
                  <a:schemeClr val="tx1">
                    <a:lumMod val="85000"/>
                    <a:lumOff val="15000"/>
                  </a:schemeClr>
                </a:solidFill>
                <a:latin typeface="Segoe UI" pitchFamily="34" charset="0"/>
                <a:ea typeface="Segoe UI" pitchFamily="34" charset="0"/>
                <a:cs typeface="Segoe UI" pitchFamily="34" charset="0"/>
              </a:defRPr>
            </a:lvl1pPr>
            <a:lvl2pPr latinLnBrk="0">
              <a:defRPr lang="zh-CN">
                <a:solidFill>
                  <a:schemeClr val="tx1">
                    <a:lumMod val="85000"/>
                    <a:lumOff val="15000"/>
                  </a:schemeClr>
                </a:solidFill>
                <a:latin typeface="Segoe UI" pitchFamily="34" charset="0"/>
                <a:ea typeface="Segoe UI" pitchFamily="34" charset="0"/>
                <a:cs typeface="Segoe UI" pitchFamily="34" charset="0"/>
              </a:defRPr>
            </a:lvl2pPr>
            <a:lvl3pPr latinLnBrk="0">
              <a:defRPr lang="zh-CN">
                <a:solidFill>
                  <a:schemeClr val="tx1">
                    <a:lumMod val="85000"/>
                    <a:lumOff val="15000"/>
                  </a:schemeClr>
                </a:solidFill>
                <a:latin typeface="Segoe UI" pitchFamily="34" charset="0"/>
                <a:ea typeface="Segoe UI" pitchFamily="34" charset="0"/>
                <a:cs typeface="Segoe UI" pitchFamily="34" charset="0"/>
              </a:defRPr>
            </a:lvl3pPr>
            <a:lvl4pPr latinLnBrk="0">
              <a:defRPr lang="zh-CN">
                <a:solidFill>
                  <a:schemeClr val="tx1">
                    <a:lumMod val="85000"/>
                    <a:lumOff val="15000"/>
                  </a:schemeClr>
                </a:solidFill>
                <a:latin typeface="Segoe UI" pitchFamily="34" charset="0"/>
                <a:ea typeface="Segoe UI" pitchFamily="34" charset="0"/>
                <a:cs typeface="Segoe UI" pitchFamily="34" charset="0"/>
              </a:defRPr>
            </a:lvl4pPr>
            <a:lvl5pPr latinLnBrk="0">
              <a:defRPr lang="zh-CN">
                <a:solidFill>
                  <a:schemeClr val="tx1">
                    <a:lumMod val="85000"/>
                    <a:lumOff val="15000"/>
                  </a:schemeClr>
                </a:solidFill>
                <a:latin typeface="Segoe UI" pitchFamily="34" charset="0"/>
                <a:ea typeface="Segoe UI" pitchFamily="34" charset="0"/>
                <a:cs typeface="Segoe UI" pitchFamily="34" charset="0"/>
              </a:defRPr>
            </a:lvl5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9BD93C2C-7CCA-4E7A-8103-6ED55A8CF18E}"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latinLnBrk="0">
              <a:buNone/>
              <a:defRPr lang="zh-CN" sz="1800">
                <a:solidFill>
                  <a:schemeClr val="accent6">
                    <a:lumMod val="75000"/>
                  </a:schemeClr>
                </a:solidFill>
                <a:latin typeface="Segoe UI" pitchFamily="34" charset="0"/>
                <a:ea typeface="Segoe UI" pitchFamily="34" charset="0"/>
                <a:cs typeface="Segoe UI" pitchFamily="34" charset="0"/>
              </a:defRPr>
            </a:lvl1pPr>
            <a:lvl2pPr marL="457200" indent="0" latinLnBrk="0">
              <a:buNone/>
              <a:defRPr lang="zh-CN" sz="1800"/>
            </a:lvl2pPr>
            <a:lvl3pPr marL="914400" indent="0" latinLnBrk="0">
              <a:buNone/>
              <a:defRPr lang="zh-CN" sz="1800"/>
            </a:lvl3pPr>
            <a:lvl4pPr marL="1371600" indent="0" latinLnBrk="0">
              <a:buNone/>
              <a:defRPr lang="zh-CN" sz="1800"/>
            </a:lvl4pPr>
            <a:lvl5pPr marL="1828800" indent="0" latinLnBrk="0">
              <a:buNone/>
              <a:defRPr lang="zh-CN" sz="1800"/>
            </a:lvl5pPr>
          </a:lstStyle>
          <a:p>
            <a:pPr lvl="0"/>
            <a:r>
              <a:rPr lang="zh-CN"/>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latinLnBrk="0">
              <a:buClr>
                <a:schemeClr val="accent6"/>
              </a:buClr>
              <a:buFont typeface="Arial" pitchFamily="34" charset="0"/>
              <a:buNone/>
              <a:defRPr lang="zh-CN" sz="1800">
                <a:latin typeface="Segoe UI" pitchFamily="34" charset="0"/>
                <a:ea typeface="Segoe UI" pitchFamily="34" charset="0"/>
                <a:cs typeface="Segoe UI" pitchFamily="34" charset="0"/>
              </a:defRPr>
            </a:lvl1pPr>
            <a:lvl2pPr latinLnBrk="0">
              <a:defRPr lang="zh-CN" sz="1800">
                <a:latin typeface="Segoe UI" pitchFamily="34" charset="0"/>
                <a:ea typeface="Segoe UI" pitchFamily="34" charset="0"/>
                <a:cs typeface="Segoe UI" pitchFamily="34" charset="0"/>
              </a:defRPr>
            </a:lvl2pPr>
            <a:lvl3pPr latinLnBrk="0">
              <a:defRPr lang="zh-CN" sz="1800">
                <a:latin typeface="Segoe UI" pitchFamily="34" charset="0"/>
                <a:ea typeface="Segoe UI" pitchFamily="34" charset="0"/>
                <a:cs typeface="Segoe UI" pitchFamily="34" charset="0"/>
              </a:defRPr>
            </a:lvl3pPr>
            <a:lvl4pPr latinLnBrk="0">
              <a:defRPr lang="zh-CN" sz="1800">
                <a:latin typeface="Segoe UI" pitchFamily="34" charset="0"/>
                <a:ea typeface="Segoe UI" pitchFamily="34" charset="0"/>
                <a:cs typeface="Segoe UI" pitchFamily="34" charset="0"/>
              </a:defRPr>
            </a:lvl4pPr>
            <a:lvl5pPr latinLnBrk="0">
              <a:defRPr lang="zh-CN" sz="1800">
                <a:latin typeface="Segoe UI" pitchFamily="34" charset="0"/>
                <a:ea typeface="Segoe UI" pitchFamily="34" charset="0"/>
                <a:cs typeface="Segoe UI" pitchFamily="34" charset="0"/>
              </a:defRPr>
            </a:lvl5pPr>
          </a:lstStyle>
          <a:p>
            <a:pPr lvl="0"/>
            <a:r>
              <a:rPr lang="zh-CN"/>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latinLnBrk="0">
              <a:buClr>
                <a:schemeClr val="accent6"/>
              </a:buClr>
              <a:buFont typeface="Arial" pitchFamily="34" charset="0"/>
              <a:buNone/>
              <a:defRPr lang="zh-CN" sz="1800">
                <a:latin typeface="Segoe UI" pitchFamily="34" charset="0"/>
                <a:ea typeface="Segoe UI" pitchFamily="34" charset="0"/>
                <a:cs typeface="Segoe UI" pitchFamily="34" charset="0"/>
              </a:defRPr>
            </a:lvl1pPr>
            <a:lvl2pPr latinLnBrk="0">
              <a:defRPr lang="zh-CN" sz="1800">
                <a:latin typeface="Segoe UI" pitchFamily="34" charset="0"/>
                <a:ea typeface="Segoe UI" pitchFamily="34" charset="0"/>
                <a:cs typeface="Segoe UI" pitchFamily="34" charset="0"/>
              </a:defRPr>
            </a:lvl2pPr>
            <a:lvl3pPr latinLnBrk="0">
              <a:defRPr lang="zh-CN" sz="1800">
                <a:latin typeface="Segoe UI" pitchFamily="34" charset="0"/>
                <a:ea typeface="Segoe UI" pitchFamily="34" charset="0"/>
                <a:cs typeface="Segoe UI" pitchFamily="34" charset="0"/>
              </a:defRPr>
            </a:lvl3pPr>
            <a:lvl4pPr latinLnBrk="0">
              <a:defRPr lang="zh-CN" sz="1800">
                <a:latin typeface="Segoe UI" pitchFamily="34" charset="0"/>
                <a:ea typeface="Segoe UI" pitchFamily="34" charset="0"/>
                <a:cs typeface="Segoe UI" pitchFamily="34" charset="0"/>
              </a:defRPr>
            </a:lvl4pPr>
            <a:lvl5pPr latinLnBrk="0">
              <a:defRPr lang="zh-CN" sz="1800">
                <a:latin typeface="Segoe UI" pitchFamily="34" charset="0"/>
                <a:ea typeface="Segoe UI" pitchFamily="34" charset="0"/>
                <a:cs typeface="Segoe UI" pitchFamily="34" charset="0"/>
              </a:defRPr>
            </a:lvl5pPr>
          </a:lstStyle>
          <a:p>
            <a:pPr lvl="0"/>
            <a:r>
              <a:rPr lang="zh-CN"/>
              <a:t>Click to edit Master text styles</a:t>
            </a:r>
          </a:p>
        </p:txBody>
      </p:sp>
    </p:spTree>
    <p:extLst>
      <p:ext uri="{BB962C8B-B14F-4D97-AF65-F5344CB8AC3E}">
        <p14:creationId xmlns:p14="http://schemas.microsoft.com/office/powerpoint/2010/main" val="4213350281"/>
      </p:ext>
    </p:extLst>
  </p:cSld>
  <p:clrMapOvr>
    <a:masterClrMapping/>
  </p:clrMapOvr>
  <p:transition spd="slow">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latinLnBrk="0">
              <a:defRPr lang="zh-CN" sz="3200">
                <a:solidFill>
                  <a:schemeClr val="tx1">
                    <a:lumMod val="50000"/>
                    <a:lumOff val="50000"/>
                  </a:schemeClr>
                </a:solidFill>
                <a:latin typeface="Segoe Light"/>
              </a:defRPr>
            </a:lvl1pPr>
          </a:lstStyle>
          <a:p>
            <a:r>
              <a:rPr lang="zh-CN"/>
              <a:t>Click to edit Master title style</a:t>
            </a:r>
          </a:p>
        </p:txBody>
      </p:sp>
      <p:sp>
        <p:nvSpPr>
          <p:cNvPr id="3" name="Content Placeholder 2"/>
          <p:cNvSpPr>
            <a:spLocks noGrp="1"/>
          </p:cNvSpPr>
          <p:nvPr>
            <p:ph idx="1"/>
          </p:nvPr>
        </p:nvSpPr>
        <p:spPr>
          <a:xfrm>
            <a:off x="304800" y="990600"/>
            <a:ext cx="5705856" cy="4279392"/>
          </a:xfrm>
        </p:spPr>
        <p:txBody>
          <a:bodyPr/>
          <a:lstStyle>
            <a:lvl1pPr latinLnBrk="0">
              <a:defRPr lang="zh-CN">
                <a:solidFill>
                  <a:schemeClr val="tx1">
                    <a:lumMod val="85000"/>
                    <a:lumOff val="15000"/>
                  </a:schemeClr>
                </a:solidFill>
                <a:latin typeface="Segoe UI" pitchFamily="34" charset="0"/>
                <a:ea typeface="Segoe UI" pitchFamily="34" charset="0"/>
                <a:cs typeface="Segoe UI" pitchFamily="34" charset="0"/>
              </a:defRPr>
            </a:lvl1pPr>
            <a:lvl2pPr latinLnBrk="0">
              <a:defRPr lang="zh-CN">
                <a:solidFill>
                  <a:schemeClr val="tx1">
                    <a:lumMod val="85000"/>
                    <a:lumOff val="15000"/>
                  </a:schemeClr>
                </a:solidFill>
                <a:latin typeface="Segoe UI" pitchFamily="34" charset="0"/>
                <a:ea typeface="Segoe UI" pitchFamily="34" charset="0"/>
                <a:cs typeface="Segoe UI" pitchFamily="34" charset="0"/>
              </a:defRPr>
            </a:lvl2pPr>
            <a:lvl3pPr latinLnBrk="0">
              <a:defRPr lang="zh-CN">
                <a:solidFill>
                  <a:schemeClr val="tx1">
                    <a:lumMod val="85000"/>
                    <a:lumOff val="15000"/>
                  </a:schemeClr>
                </a:solidFill>
                <a:latin typeface="Segoe UI" pitchFamily="34" charset="0"/>
                <a:ea typeface="Segoe UI" pitchFamily="34" charset="0"/>
                <a:cs typeface="Segoe UI" pitchFamily="34" charset="0"/>
              </a:defRPr>
            </a:lvl3pPr>
            <a:lvl4pPr latinLnBrk="0">
              <a:defRPr lang="zh-CN">
                <a:solidFill>
                  <a:schemeClr val="tx1">
                    <a:lumMod val="85000"/>
                    <a:lumOff val="15000"/>
                  </a:schemeClr>
                </a:solidFill>
                <a:latin typeface="Segoe UI" pitchFamily="34" charset="0"/>
                <a:ea typeface="Segoe UI" pitchFamily="34" charset="0"/>
                <a:cs typeface="Segoe UI" pitchFamily="34" charset="0"/>
              </a:defRPr>
            </a:lvl4pPr>
            <a:lvl5pPr latinLnBrk="0">
              <a:defRPr lang="zh-CN">
                <a:solidFill>
                  <a:schemeClr val="tx1">
                    <a:lumMod val="85000"/>
                    <a:lumOff val="15000"/>
                  </a:schemeClr>
                </a:solidFill>
                <a:latin typeface="Segoe UI" pitchFamily="34" charset="0"/>
                <a:ea typeface="Segoe UI" pitchFamily="34" charset="0"/>
                <a:cs typeface="Segoe UI" pitchFamily="34" charset="0"/>
              </a:defRPr>
            </a:lvl5p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10"/>
          </p:nvPr>
        </p:nvSpPr>
        <p:spPr/>
        <p:txBody>
          <a:bodyPr/>
          <a:lstStyle/>
          <a:p>
            <a:fld id="{EDD3745B-DEE8-465C-A407-593F8EBC543A}"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latinLnBrk="0">
              <a:buNone/>
              <a:defRPr lang="zh-CN" sz="1800">
                <a:solidFill>
                  <a:schemeClr val="accent6">
                    <a:lumMod val="75000"/>
                  </a:schemeClr>
                </a:solidFill>
                <a:latin typeface="Segoe UI" pitchFamily="34" charset="0"/>
                <a:ea typeface="Segoe UI" pitchFamily="34" charset="0"/>
                <a:cs typeface="Segoe UI" pitchFamily="34" charset="0"/>
              </a:defRPr>
            </a:lvl1pPr>
            <a:lvl2pPr marL="457200" indent="0" latinLnBrk="0">
              <a:buNone/>
              <a:defRPr lang="zh-CN" sz="1800"/>
            </a:lvl2pPr>
            <a:lvl3pPr marL="914400" indent="0" latinLnBrk="0">
              <a:buNone/>
              <a:defRPr lang="zh-CN" sz="1800"/>
            </a:lvl3pPr>
            <a:lvl4pPr marL="1371600" indent="0" latinLnBrk="0">
              <a:buNone/>
              <a:defRPr lang="zh-CN" sz="1800"/>
            </a:lvl4pPr>
            <a:lvl5pPr marL="1828800" indent="0" latinLnBrk="0">
              <a:buNone/>
              <a:defRPr lang="zh-CN" sz="1800"/>
            </a:lvl5pPr>
          </a:lstStyle>
          <a:p>
            <a:pPr lvl="0"/>
            <a:r>
              <a:rPr lang="zh-CN"/>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latinLnBrk="0">
              <a:buClr>
                <a:schemeClr val="accent6"/>
              </a:buClr>
              <a:buFont typeface="Arial" pitchFamily="34" charset="0"/>
              <a:buNone/>
              <a:defRPr lang="zh-CN" sz="1800">
                <a:latin typeface="Segoe UI" pitchFamily="34" charset="0"/>
                <a:ea typeface="Segoe UI" pitchFamily="34" charset="0"/>
                <a:cs typeface="Segoe UI" pitchFamily="34" charset="0"/>
              </a:defRPr>
            </a:lvl1pPr>
            <a:lvl2pPr latinLnBrk="0">
              <a:defRPr lang="zh-CN" sz="1800">
                <a:latin typeface="Segoe UI" pitchFamily="34" charset="0"/>
                <a:ea typeface="Segoe UI" pitchFamily="34" charset="0"/>
                <a:cs typeface="Segoe UI" pitchFamily="34" charset="0"/>
              </a:defRPr>
            </a:lvl2pPr>
            <a:lvl3pPr latinLnBrk="0">
              <a:defRPr lang="zh-CN" sz="1800">
                <a:latin typeface="Segoe UI" pitchFamily="34" charset="0"/>
                <a:ea typeface="Segoe UI" pitchFamily="34" charset="0"/>
                <a:cs typeface="Segoe UI" pitchFamily="34" charset="0"/>
              </a:defRPr>
            </a:lvl3pPr>
            <a:lvl4pPr latinLnBrk="0">
              <a:defRPr lang="zh-CN" sz="1800">
                <a:latin typeface="Segoe UI" pitchFamily="34" charset="0"/>
                <a:ea typeface="Segoe UI" pitchFamily="34" charset="0"/>
                <a:cs typeface="Segoe UI" pitchFamily="34" charset="0"/>
              </a:defRPr>
            </a:lvl4pPr>
            <a:lvl5pPr latinLnBrk="0">
              <a:defRPr lang="zh-CN" sz="1800">
                <a:latin typeface="Segoe UI" pitchFamily="34" charset="0"/>
                <a:ea typeface="Segoe UI" pitchFamily="34" charset="0"/>
                <a:cs typeface="Segoe UI" pitchFamily="34" charset="0"/>
              </a:defRPr>
            </a:lvl5pPr>
          </a:lstStyle>
          <a:p>
            <a:pPr lvl="0"/>
            <a:r>
              <a:rPr lang="zh-CN"/>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latinLnBrk="0">
              <a:spcAft>
                <a:spcPts val="300"/>
              </a:spcAft>
              <a:buClr>
                <a:schemeClr val="accent6"/>
              </a:buClr>
              <a:buFont typeface="Arial" pitchFamily="34" charset="0"/>
              <a:buNone/>
              <a:defRPr lang="zh-CN" sz="1600">
                <a:latin typeface="Segoe UI" pitchFamily="34" charset="0"/>
                <a:ea typeface="Segoe UI" pitchFamily="34" charset="0"/>
                <a:cs typeface="Segoe UI" pitchFamily="34" charset="0"/>
              </a:defRPr>
            </a:lvl1pPr>
            <a:lvl2pPr marL="457200" indent="0" latinLnBrk="0">
              <a:buClr>
                <a:schemeClr val="accent6"/>
              </a:buClr>
              <a:buFont typeface="Arial" pitchFamily="34" charset="0"/>
              <a:buNone/>
              <a:defRPr lang="zh-CN" sz="1600"/>
            </a:lvl2pPr>
            <a:lvl3pPr marL="914400" indent="0" latinLnBrk="0">
              <a:buClr>
                <a:schemeClr val="accent6"/>
              </a:buClr>
              <a:buFont typeface="Arial" pitchFamily="34" charset="0"/>
              <a:buNone/>
              <a:defRPr lang="zh-CN" sz="1600"/>
            </a:lvl3pPr>
            <a:lvl4pPr marL="1371600" indent="0" latinLnBrk="0">
              <a:buClr>
                <a:schemeClr val="accent6"/>
              </a:buClr>
              <a:buFont typeface="Arial" pitchFamily="34" charset="0"/>
              <a:buNone/>
              <a:defRPr lang="zh-CN" sz="1600"/>
            </a:lvl4pPr>
            <a:lvl5pPr marL="1828800" indent="0" latinLnBrk="0">
              <a:buClr>
                <a:schemeClr val="accent6"/>
              </a:buClr>
              <a:buFont typeface="Arial" pitchFamily="34" charset="0"/>
              <a:buNone/>
              <a:defRPr lang="zh-CN" sz="1600"/>
            </a:lvl5pPr>
          </a:lstStyle>
          <a:p>
            <a:pPr lvl="0"/>
            <a:r>
              <a:rPr lang="zh-CN"/>
              <a:t>Click to edit Master text styles</a:t>
            </a:r>
          </a:p>
        </p:txBody>
      </p:sp>
    </p:spTree>
    <p:extLst>
      <p:ext uri="{BB962C8B-B14F-4D97-AF65-F5344CB8AC3E}">
        <p14:creationId xmlns:p14="http://schemas.microsoft.com/office/powerpoint/2010/main" val="656147605"/>
      </p:ext>
    </p:extLst>
  </p:cSld>
  <p:clrMapOvr>
    <a:masterClrMapping/>
  </p:clrMapOvr>
  <p:transition spd="slow">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latinLnBrk="0">
              <a:defRPr lang="zh-CN" sz="3200">
                <a:solidFill>
                  <a:schemeClr val="tx1">
                    <a:lumMod val="50000"/>
                    <a:lumOff val="50000"/>
                  </a:schemeClr>
                </a:solidFill>
                <a:latin typeface="Segoe Light"/>
              </a:defRPr>
            </a:lvl1pPr>
          </a:lstStyle>
          <a:p>
            <a:r>
              <a:rPr lang="zh-CN"/>
              <a:t>Click to edit Master title style</a:t>
            </a:r>
          </a:p>
        </p:txBody>
      </p:sp>
      <p:sp>
        <p:nvSpPr>
          <p:cNvPr id="4" name="Date Placeholder 3"/>
          <p:cNvSpPr>
            <a:spLocks noGrp="1"/>
          </p:cNvSpPr>
          <p:nvPr>
            <p:ph type="dt" sz="half" idx="10"/>
          </p:nvPr>
        </p:nvSpPr>
        <p:spPr/>
        <p:txBody>
          <a:bodyPr/>
          <a:lstStyle/>
          <a:p>
            <a:fld id="{25EBBEB4-564D-440B-818D-76C7CFC409F9}" type="datetime1">
              <a:t>9/26/2010</a:t>
            </a:fld>
            <a:endParaRPr lang="zh-CN"/>
          </a:p>
        </p:txBody>
      </p:sp>
      <p:sp>
        <p:nvSpPr>
          <p:cNvPr id="5" name="Footer Placeholder 4"/>
          <p:cNvSpPr>
            <a:spLocks noGrp="1"/>
          </p:cNvSpPr>
          <p:nvPr>
            <p:ph type="ftr" sz="quarter" idx="11"/>
          </p:nvPr>
        </p:nvSpPr>
        <p:spPr/>
        <p:txBody>
          <a:body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12"/>
          </p:nvPr>
        </p:nvSpPr>
        <p:spPr/>
        <p:txBody>
          <a:bodyPr/>
          <a:lstStyle/>
          <a:p>
            <a:fld id="{D736C25D-E660-4766-A9D8-2DB735710ABD}" type="slidenum">
              <a:t>‹#›</a:t>
            </a:fld>
            <a:endParaRPr lang="zh-CN"/>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latinLnBrk="0">
              <a:buClr>
                <a:schemeClr val="accent6"/>
              </a:buClr>
              <a:buFont typeface="Arial" pitchFamily="34" charset="0"/>
              <a:buChar char="•"/>
              <a:defRPr lang="zh-CN" sz="2400">
                <a:latin typeface="Segoe UI" pitchFamily="34" charset="0"/>
                <a:ea typeface="Segoe UI" pitchFamily="34" charset="0"/>
                <a:cs typeface="Segoe UI" pitchFamily="34" charset="0"/>
              </a:defRPr>
            </a:lvl1pPr>
            <a:lvl2pPr marL="742950" indent="-285750" latinLnBrk="0">
              <a:buClr>
                <a:schemeClr val="accent6"/>
              </a:buClr>
              <a:buFont typeface="Arial" pitchFamily="34" charset="0"/>
              <a:buChar char="•"/>
              <a:defRPr lang="zh-CN" sz="2000">
                <a:latin typeface="Segoe UI" pitchFamily="34" charset="0"/>
                <a:ea typeface="Segoe UI" pitchFamily="34" charset="0"/>
                <a:cs typeface="Segoe UI" pitchFamily="34" charset="0"/>
              </a:defRPr>
            </a:lvl2pPr>
            <a:lvl3pPr marL="1143000" indent="-228600" latinLnBrk="0">
              <a:spcBef>
                <a:spcPts val="600"/>
              </a:spcBef>
              <a:buClr>
                <a:schemeClr val="accent6"/>
              </a:buClr>
              <a:buFont typeface="Arial" pitchFamily="34" charset="0"/>
              <a:buChar char="•"/>
              <a:defRPr lang="zh-CN" sz="1800">
                <a:latin typeface="Segoe UI" pitchFamily="34" charset="0"/>
                <a:ea typeface="Segoe UI" pitchFamily="34" charset="0"/>
                <a:cs typeface="Segoe UI" pitchFamily="34" charset="0"/>
              </a:defRPr>
            </a:lvl3pPr>
            <a:lvl4pPr latinLnBrk="0">
              <a:defRPr lang="zh-CN" sz="1800">
                <a:latin typeface="Segoe UI" pitchFamily="34" charset="0"/>
                <a:ea typeface="Segoe UI" pitchFamily="34" charset="0"/>
                <a:cs typeface="Segoe UI" pitchFamily="34" charset="0"/>
              </a:defRPr>
            </a:lvl4pPr>
            <a:lvl5pPr latinLnBrk="0">
              <a:defRPr lang="zh-CN" sz="1800">
                <a:latin typeface="Segoe UI" pitchFamily="34" charset="0"/>
                <a:ea typeface="Segoe UI" pitchFamily="34" charset="0"/>
                <a:cs typeface="Segoe UI" pitchFamily="34" charset="0"/>
              </a:defRPr>
            </a:lvl5pPr>
          </a:lstStyle>
          <a:p>
            <a:pPr lvl="0"/>
            <a:r>
              <a:rPr lang="zh-CN"/>
              <a:t>Click to edit Master text styles</a:t>
            </a:r>
          </a:p>
          <a:p>
            <a:pPr lvl="1"/>
            <a:r>
              <a:rPr lang="zh-CN"/>
              <a:t>Ffff</a:t>
            </a:r>
          </a:p>
          <a:p>
            <a:pPr lvl="2"/>
            <a:r>
              <a:rPr lang="zh-CN"/>
              <a:t>ffff</a:t>
            </a:r>
          </a:p>
        </p:txBody>
      </p:sp>
    </p:spTree>
    <p:extLst>
      <p:ext uri="{BB962C8B-B14F-4D97-AF65-F5344CB8AC3E}">
        <p14:creationId xmlns:p14="http://schemas.microsoft.com/office/powerpoint/2010/main" val="1202230150"/>
      </p:ext>
    </p:extLst>
  </p:cSld>
  <p:clrMapOvr>
    <a:masterClrMapping/>
  </p:clrMapOvr>
  <p:transition spd="slow">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t>Click to edit Master text styles</a:t>
            </a:r>
          </a:p>
          <a:p>
            <a:pPr lvl="1"/>
            <a:r>
              <a:rPr lang="zh-CN"/>
              <a:t>Second level</a:t>
            </a:r>
          </a:p>
          <a:p>
            <a:pPr lvl="2"/>
            <a:r>
              <a:rPr lang="zh-CN"/>
              <a:t>Third level</a:t>
            </a:r>
          </a:p>
          <a:p>
            <a:pPr lvl="3"/>
            <a:r>
              <a:rPr lang="zh-CN"/>
              <a:t>Fourth level</a:t>
            </a:r>
          </a:p>
          <a:p>
            <a:pPr lvl="4"/>
            <a:r>
              <a:rPr lang="zh-CN"/>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latinLnBrk="0">
              <a:defRPr lang="zh-CN" sz="1200">
                <a:solidFill>
                  <a:schemeClr val="tx1">
                    <a:tint val="75000"/>
                  </a:schemeClr>
                </a:solidFill>
                <a:latin typeface="Segoe UI" pitchFamily="34" charset="0"/>
                <a:ea typeface="Segoe UI" pitchFamily="34" charset="0"/>
                <a:cs typeface="Segoe UI" pitchFamily="34" charset="0"/>
              </a:defRPr>
            </a:lvl1pPr>
          </a:lstStyle>
          <a:p>
            <a:fld id="{3B31B120-1EE7-414B-800D-D66230E27415}" type="datetime1">
              <a:t>9/26/2010</a:t>
            </a:fld>
            <a:endParaRPr lang="zh-C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latinLnBrk="0">
              <a:defRPr lang="zh-CN" sz="1200">
                <a:solidFill>
                  <a:schemeClr val="tx1">
                    <a:tint val="75000"/>
                  </a:schemeClr>
                </a:solidFill>
                <a:latin typeface="Segoe UI" pitchFamily="34" charset="0"/>
                <a:ea typeface="Segoe UI" pitchFamily="34" charset="0"/>
                <a:cs typeface="Segoe UI" pitchFamily="34" charset="0"/>
              </a:defRPr>
            </a:lvl1pPr>
          </a:lstStyle>
          <a:p>
            <a:r>
              <a:rPr lang="zh-CN" altLang="en-US" dirty="0" smtClean="0">
                <a:latin typeface="Microsoft YaHei" pitchFamily="34" charset="-122"/>
                <a:ea typeface="Microsoft YaHei" pitchFamily="34" charset="-122"/>
              </a:rPr>
              <a:t>首次创建</a:t>
            </a:r>
            <a:r>
              <a:rPr lang="zh-CN" altLang="en-US" dirty="0" smtClean="0"/>
              <a:t> </a:t>
            </a:r>
            <a:r>
              <a:rPr lang="en-US" altLang="zh-CN" dirty="0" smtClean="0"/>
              <a:t>Word </a:t>
            </a:r>
            <a:r>
              <a:rPr lang="zh-CN" altLang="en-US" dirty="0" smtClean="0">
                <a:latin typeface="Microsoft YaHei" pitchFamily="34" charset="-122"/>
                <a:ea typeface="Microsoft YaHei" pitchFamily="34" charset="-122"/>
              </a:rPr>
              <a:t>文档</a:t>
            </a:r>
            <a:r>
              <a:rPr lang="zh-CN" altLang="en-US" dirty="0" smtClean="0"/>
              <a:t> </a:t>
            </a:r>
            <a:r>
              <a:rPr lang="en-US" altLang="zh-CN" dirty="0" smtClean="0"/>
              <a:t>I</a:t>
            </a:r>
            <a:endParaRPr lang="zh-CN" alt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latinLnBrk="0">
              <a:defRPr lang="zh-CN" sz="1200">
                <a:solidFill>
                  <a:schemeClr val="tx1">
                    <a:tint val="75000"/>
                  </a:schemeClr>
                </a:solidFill>
                <a:latin typeface="Segoe UI" pitchFamily="34" charset="0"/>
                <a:ea typeface="Segoe UI" pitchFamily="34" charset="0"/>
                <a:cs typeface="Segoe UI" pitchFamily="34" charset="0"/>
              </a:defRPr>
            </a:lvl1pPr>
          </a:lstStyle>
          <a:p>
            <a:fld id="{D736C25D-E660-4766-A9D8-2DB735710ABD}" type="slidenum">
              <a:pPr/>
              <a:t>‹#›</a:t>
            </a:fld>
            <a:endParaRPr lang="zh-CN"/>
          </a:p>
        </p:txBody>
      </p:sp>
    </p:spTree>
    <p:extLst>
      <p:ext uri="{BB962C8B-B14F-4D97-AF65-F5344CB8AC3E}">
        <p14:creationId xmlns:p14="http://schemas.microsoft.com/office/powerpoint/2010/main" val="3059656857"/>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0" r:id="rId3"/>
    <p:sldLayoutId id="2147483651" r:id="rId4"/>
    <p:sldLayoutId id="2147483658" r:id="rId5"/>
    <p:sldLayoutId id="2147483661" r:id="rId6"/>
    <p:sldLayoutId id="2147483668" r:id="rId7"/>
    <p:sldLayoutId id="2147483662" r:id="rId8"/>
    <p:sldLayoutId id="2147483667" r:id="rId9"/>
    <p:sldLayoutId id="2147483659" r:id="rId10"/>
    <p:sldLayoutId id="2147483664" r:id="rId11"/>
    <p:sldLayoutId id="2147483665" r:id="rId12"/>
    <p:sldLayoutId id="2147483666" r:id="rId13"/>
    <p:sldLayoutId id="2147483652" r:id="rId14"/>
    <p:sldLayoutId id="2147483656" r:id="rId15"/>
    <p:sldLayoutId id="2147483657" r:id="rId16"/>
    <p:sldLayoutId id="2147483650" r:id="rId17"/>
  </p:sldLayoutIdLst>
  <p:transition spd="slow">
    <p:wipe dir="d"/>
  </p:transition>
  <p:timing>
    <p:tnLst>
      <p:par>
        <p:cTn id="1" dur="indefinite" restart="never" nodeType="tmRoot"/>
      </p:par>
    </p:tnLst>
  </p:timing>
  <p:hf sldNum="0" hdr="0" dt="0"/>
  <p:txStyles>
    <p:titleStyle>
      <a:lvl1pPr algn="ctr" defTabSz="914400" rtl="0" eaLnBrk="1" latinLnBrk="0" hangingPunct="1">
        <a:spcBef>
          <a:spcPct val="0"/>
        </a:spcBef>
        <a:buNone/>
        <a:defRPr lang="zh-CN"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lang="zh-CN"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lang="zh-CN"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lang="zh-CN"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p:bodyStyle>
    <p:otherStyle>
      <a:defPPr>
        <a:defRPr lang="zh-CN"/>
      </a:defPPr>
      <a:lvl1pPr marL="0" algn="l" defTabSz="914400" rtl="0" eaLnBrk="1" latinLnBrk="0" hangingPunct="1">
        <a:defRPr lang="zh-CN" sz="1800" kern="1200">
          <a:solidFill>
            <a:schemeClr val="tx1"/>
          </a:solidFill>
          <a:latin typeface="+mn-lt"/>
          <a:ea typeface="+mn-ea"/>
          <a:cs typeface="+mn-cs"/>
        </a:defRPr>
      </a:lvl1pPr>
      <a:lvl2pPr marL="457200" algn="l" defTabSz="914400" rtl="0" eaLnBrk="1" latinLnBrk="0" hangingPunct="1">
        <a:defRPr lang="zh-CN" sz="1800" kern="1200">
          <a:solidFill>
            <a:schemeClr val="tx1"/>
          </a:solidFill>
          <a:latin typeface="+mn-lt"/>
          <a:ea typeface="+mn-ea"/>
          <a:cs typeface="+mn-cs"/>
        </a:defRPr>
      </a:lvl2pPr>
      <a:lvl3pPr marL="914400" algn="l" defTabSz="914400" rtl="0" eaLnBrk="1" latinLnBrk="0" hangingPunct="1">
        <a:defRPr lang="zh-CN" sz="1800" kern="1200">
          <a:solidFill>
            <a:schemeClr val="tx1"/>
          </a:solidFill>
          <a:latin typeface="+mn-lt"/>
          <a:ea typeface="+mn-ea"/>
          <a:cs typeface="+mn-cs"/>
        </a:defRPr>
      </a:lvl3pPr>
      <a:lvl4pPr marL="1371600" algn="l" defTabSz="914400" rtl="0" eaLnBrk="1" latinLnBrk="0" hangingPunct="1">
        <a:defRPr lang="zh-CN" sz="1800" kern="1200">
          <a:solidFill>
            <a:schemeClr val="tx1"/>
          </a:solidFill>
          <a:latin typeface="+mn-lt"/>
          <a:ea typeface="+mn-ea"/>
          <a:cs typeface="+mn-cs"/>
        </a:defRPr>
      </a:lvl4pPr>
      <a:lvl5pPr marL="1828800" algn="l" defTabSz="914400" rtl="0" eaLnBrk="1" latinLnBrk="0" hangingPunct="1">
        <a:defRPr lang="zh-CN" sz="1800" kern="1200">
          <a:solidFill>
            <a:schemeClr val="tx1"/>
          </a:solidFill>
          <a:latin typeface="+mn-lt"/>
          <a:ea typeface="+mn-ea"/>
          <a:cs typeface="+mn-cs"/>
        </a:defRPr>
      </a:lvl5pPr>
      <a:lvl6pPr marL="2286000" algn="l" defTabSz="914400" rtl="0" eaLnBrk="1" latinLnBrk="0" hangingPunct="1">
        <a:defRPr lang="zh-CN" sz="1800" kern="1200">
          <a:solidFill>
            <a:schemeClr val="tx1"/>
          </a:solidFill>
          <a:latin typeface="+mn-lt"/>
          <a:ea typeface="+mn-ea"/>
          <a:cs typeface="+mn-cs"/>
        </a:defRPr>
      </a:lvl6pPr>
      <a:lvl7pPr marL="2743200" algn="l" defTabSz="914400" rtl="0" eaLnBrk="1" latinLnBrk="0" hangingPunct="1">
        <a:defRPr lang="zh-CN" sz="1800" kern="1200">
          <a:solidFill>
            <a:schemeClr val="tx1"/>
          </a:solidFill>
          <a:latin typeface="+mn-lt"/>
          <a:ea typeface="+mn-ea"/>
          <a:cs typeface="+mn-cs"/>
        </a:defRPr>
      </a:lvl7pPr>
      <a:lvl8pPr marL="3200400" algn="l" defTabSz="914400" rtl="0" eaLnBrk="1" latinLnBrk="0" hangingPunct="1">
        <a:defRPr lang="zh-CN" sz="1800" kern="1200">
          <a:solidFill>
            <a:schemeClr val="tx1"/>
          </a:solidFill>
          <a:latin typeface="+mn-lt"/>
          <a:ea typeface="+mn-ea"/>
          <a:cs typeface="+mn-cs"/>
        </a:defRPr>
      </a:lvl8pPr>
      <a:lvl9pPr marL="3657600" algn="l" defTabSz="914400" rtl="0" eaLnBrk="1" latinLnBrk="0" hangingPunct="1">
        <a:defRPr lang="zh-CN"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office.microsoft.com/zh-cn/word-help/practice-RZ101790574.aspx?section=9" TargetMode="External"/><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hyperlink" Target="http://office.microsoft.com/zh-cn/word-help/quick-reference-card-RZ101790574.aspx?section=12&amp;mode=print" TargetMode="External"/><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notesSlide" Target="../notesSlides/notesSlide5.xml"/><Relationship Id="rId7" Type="http://schemas.openxmlformats.org/officeDocument/2006/relationships/image" Target="../media/image6.emf"/><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r>
              <a:rPr lang="en-US" dirty="0"/>
              <a:t>Microsoft</a:t>
            </a:r>
            <a:r>
              <a:rPr lang="en-US" sz="2800" baseline="70000" dirty="0">
                <a:cs typeface="Tahoma" pitchFamily="34" charset="0"/>
              </a:rPr>
              <a:t>®</a:t>
            </a:r>
            <a:r>
              <a:rPr lang="en-US" dirty="0"/>
              <a:t> Word </a:t>
            </a:r>
            <a:r>
              <a:rPr lang="en-US" dirty="0" smtClean="0">
                <a:cs typeface="Tahoma" pitchFamily="34" charset="0"/>
              </a:rPr>
              <a:t>2010 </a:t>
            </a:r>
            <a:r>
              <a:rPr lang="zh-CN" dirty="0" smtClean="0">
                <a:latin typeface="Microsoft YaHei" pitchFamily="34" charset="-122"/>
                <a:ea typeface="Microsoft YaHei" pitchFamily="34" charset="-122"/>
                <a:cs typeface="Tahoma" pitchFamily="34" charset="0"/>
              </a:rPr>
              <a:t>培</a:t>
            </a:r>
            <a:r>
              <a:rPr lang="zh-CN" dirty="0">
                <a:latin typeface="Microsoft YaHei" pitchFamily="34" charset="-122"/>
                <a:ea typeface="Microsoft YaHei" pitchFamily="34" charset="-122"/>
                <a:cs typeface="Tahoma" pitchFamily="34" charset="0"/>
              </a:rPr>
              <a:t>训</a:t>
            </a:r>
            <a:endParaRPr lang="zh-CN" dirty="0">
              <a:latin typeface="Microsoft YaHei" pitchFamily="34" charset="-122"/>
              <a:ea typeface="Microsoft YaHei" pitchFamily="34" charset="-122"/>
            </a:endParaRPr>
          </a:p>
        </p:txBody>
      </p:sp>
      <p:sp>
        <p:nvSpPr>
          <p:cNvPr id="3" name="Subtitle 2"/>
          <p:cNvSpPr>
            <a:spLocks noGrp="1"/>
          </p:cNvSpPr>
          <p:nvPr>
            <p:ph type="subTitle" idx="1"/>
          </p:nvPr>
        </p:nvSpPr>
        <p:spPr>
          <a:xfrm>
            <a:off x="1828800" y="4648200"/>
            <a:ext cx="6858000" cy="685800"/>
          </a:xfrm>
        </p:spPr>
        <p:txBody>
          <a:bodyPr>
            <a:normAutofit/>
          </a:bodyPr>
          <a:lstStyle/>
          <a:p>
            <a:r>
              <a:rPr lang="zh-CN" sz="3200" b="1" dirty="0" smtClean="0">
                <a:solidFill>
                  <a:schemeClr val="tx1">
                    <a:lumMod val="65000"/>
                    <a:lumOff val="35000"/>
                  </a:schemeClr>
                </a:solidFill>
                <a:latin typeface="Microsoft YaHei" pitchFamily="34" charset="-122"/>
                <a:ea typeface="Microsoft YaHei" pitchFamily="34" charset="-122"/>
              </a:rPr>
              <a:t>创建</a:t>
            </a:r>
            <a:r>
              <a:rPr lang="zh-CN" altLang="en-US" sz="3200" b="1" dirty="0" smtClean="0">
                <a:solidFill>
                  <a:schemeClr val="tx1">
                    <a:lumMod val="65000"/>
                    <a:lumOff val="35000"/>
                  </a:schemeClr>
                </a:solidFill>
                <a:latin typeface="Microsoft YaHei" pitchFamily="34" charset="-122"/>
                <a:ea typeface="Microsoft YaHei" pitchFamily="34" charset="-122"/>
              </a:rPr>
              <a:t>您的第一个</a:t>
            </a:r>
            <a:r>
              <a:rPr lang="zh-CN" sz="3200" b="1" dirty="0" smtClean="0">
                <a:solidFill>
                  <a:schemeClr val="tx1">
                    <a:lumMod val="65000"/>
                    <a:lumOff val="35000"/>
                  </a:schemeClr>
                </a:solidFill>
              </a:rPr>
              <a:t> </a:t>
            </a:r>
            <a:r>
              <a:rPr lang="en-US" sz="3200" b="1" dirty="0">
                <a:solidFill>
                  <a:schemeClr val="tx1">
                    <a:lumMod val="65000"/>
                    <a:lumOff val="35000"/>
                  </a:schemeClr>
                </a:solidFill>
              </a:rPr>
              <a:t>Word</a:t>
            </a:r>
            <a:r>
              <a:rPr lang="zh-CN" sz="3200" b="1" dirty="0" smtClean="0">
                <a:solidFill>
                  <a:schemeClr val="tx1">
                    <a:lumMod val="65000"/>
                    <a:lumOff val="35000"/>
                  </a:schemeClr>
                </a:solidFill>
              </a:rPr>
              <a:t> </a:t>
            </a:r>
            <a:r>
              <a:rPr lang="zh-CN" sz="3200" b="1" dirty="0">
                <a:solidFill>
                  <a:schemeClr val="tx1">
                    <a:lumMod val="65000"/>
                    <a:lumOff val="35000"/>
                  </a:schemeClr>
                </a:solidFill>
                <a:latin typeface="Microsoft YaHei" pitchFamily="34" charset="-122"/>
                <a:ea typeface="Microsoft YaHei" pitchFamily="34" charset="-122"/>
              </a:rPr>
              <a:t>文档</a:t>
            </a:r>
            <a:r>
              <a:rPr lang="zh-CN" sz="3200" b="1" dirty="0">
                <a:solidFill>
                  <a:schemeClr val="tx1">
                    <a:lumMod val="65000"/>
                    <a:lumOff val="35000"/>
                  </a:schemeClr>
                </a:solidFill>
              </a:rPr>
              <a:t> I</a:t>
            </a:r>
            <a:endParaRPr lang="zh-CN" sz="3200" dirty="0">
              <a:solidFill>
                <a:schemeClr val="tx1">
                  <a:lumMod val="65000"/>
                  <a:lumOff val="35000"/>
                </a:schemeClr>
              </a:solidFill>
            </a:endParaRPr>
          </a:p>
        </p:txBody>
      </p:sp>
    </p:spTree>
    <p:extLst>
      <p:ext uri="{BB962C8B-B14F-4D97-AF65-F5344CB8AC3E}">
        <p14:creationId xmlns:p14="http://schemas.microsoft.com/office/powerpoint/2010/main" val="510818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更正拼写和语法错误</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latin typeface="Microsoft YaHei" pitchFamily="34" charset="-122"/>
                <a:ea typeface="Microsoft YaHei" pitchFamily="34" charset="-122"/>
              </a:rPr>
              <a:t>波浪线是警告您拼写和语法错误</a:t>
            </a:r>
            <a:r>
              <a:rPr lang="zh-CN" dirty="0"/>
              <a:t>。</a:t>
            </a:r>
          </a:p>
        </p:txBody>
      </p:sp>
      <p:sp>
        <p:nvSpPr>
          <p:cNvPr id="6" name="Text Placeholder 5"/>
          <p:cNvSpPr>
            <a:spLocks noGrp="1"/>
          </p:cNvSpPr>
          <p:nvPr>
            <p:ph type="body" sz="quarter" idx="14"/>
          </p:nvPr>
        </p:nvSpPr>
        <p:spPr/>
        <p:txBody>
          <a:bodyPr/>
          <a:lstStyle/>
          <a:p>
            <a:r>
              <a:rPr lang="zh-CN" dirty="0">
                <a:latin typeface="Microsoft YaHei" pitchFamily="34" charset="-122"/>
                <a:ea typeface="Microsoft YaHei" pitchFamily="34" charset="-122"/>
              </a:rPr>
              <a:t>在您键入时</a:t>
            </a:r>
            <a:r>
              <a:rPr lang="zh-CN" dirty="0"/>
              <a:t>，</a:t>
            </a:r>
            <a:r>
              <a:rPr lang="zh-CN" dirty="0">
                <a:latin typeface="Microsoft YaHei" pitchFamily="34" charset="-122"/>
                <a:ea typeface="Microsoft YaHei" pitchFamily="34" charset="-122"/>
              </a:rPr>
              <a:t>如果出现拼写或语法错误</a:t>
            </a:r>
            <a:r>
              <a:rPr lang="zh-CN" dirty="0"/>
              <a:t>，Word </a:t>
            </a:r>
            <a:r>
              <a:rPr lang="zh-CN" dirty="0">
                <a:latin typeface="Microsoft YaHei" pitchFamily="34" charset="-122"/>
                <a:ea typeface="Microsoft YaHei" pitchFamily="34" charset="-122"/>
              </a:rPr>
              <a:t>会通过在它认为出错的文本下方插入红色</a:t>
            </a:r>
            <a:r>
              <a:rPr lang="zh-CN" dirty="0"/>
              <a:t>、</a:t>
            </a:r>
            <a:r>
              <a:rPr lang="zh-CN" dirty="0">
                <a:latin typeface="Microsoft YaHei" pitchFamily="34" charset="-122"/>
                <a:ea typeface="Microsoft YaHei" pitchFamily="34" charset="-122"/>
              </a:rPr>
              <a:t>绿色或蓝色的波形下划线来警告您</a:t>
            </a:r>
            <a:r>
              <a:rPr lang="zh-CN" dirty="0"/>
              <a:t>。</a:t>
            </a:r>
          </a:p>
        </p:txBody>
      </p:sp>
      <p:sp>
        <p:nvSpPr>
          <p:cNvPr id="8" name="Text Placeholder 5"/>
          <p:cNvSpPr txBox="1">
            <a:spLocks/>
          </p:cNvSpPr>
          <p:nvPr/>
        </p:nvSpPr>
        <p:spPr>
          <a:xfrm>
            <a:off x="6248400" y="3276600"/>
            <a:ext cx="2667000" cy="20574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b="1" dirty="0">
                <a:latin typeface="Microsoft YaHei" pitchFamily="34" charset="-122"/>
                <a:ea typeface="Microsoft YaHei" pitchFamily="34" charset="-122"/>
              </a:rPr>
              <a:t>红色下划线</a:t>
            </a:r>
            <a:r>
              <a:rPr lang="zh-CN" dirty="0"/>
              <a:t>：</a:t>
            </a:r>
            <a:r>
              <a:rPr lang="zh-CN" dirty="0">
                <a:latin typeface="Microsoft YaHei" pitchFamily="34" charset="-122"/>
                <a:ea typeface="Microsoft YaHei" pitchFamily="34" charset="-122"/>
              </a:rPr>
              <a:t>指示可能出现拼写错误</a:t>
            </a:r>
            <a:r>
              <a:rPr lang="zh-CN" dirty="0"/>
              <a:t>，</a:t>
            </a:r>
            <a:r>
              <a:rPr lang="zh-CN" dirty="0">
                <a:latin typeface="Microsoft YaHei" pitchFamily="34" charset="-122"/>
                <a:ea typeface="Microsoft YaHei" pitchFamily="34" charset="-122"/>
              </a:rPr>
              <a:t>或者</a:t>
            </a:r>
            <a:r>
              <a:rPr lang="zh-CN" dirty="0"/>
              <a:t> Word </a:t>
            </a:r>
            <a:r>
              <a:rPr lang="zh-CN" dirty="0">
                <a:latin typeface="Microsoft YaHei" pitchFamily="34" charset="-122"/>
                <a:ea typeface="Microsoft YaHei" pitchFamily="34" charset="-122"/>
              </a:rPr>
              <a:t>无法识别单词</a:t>
            </a:r>
            <a:r>
              <a:rPr lang="zh-CN" dirty="0"/>
              <a:t>，</a:t>
            </a:r>
            <a:r>
              <a:rPr lang="zh-CN" dirty="0">
                <a:latin typeface="Microsoft YaHei" pitchFamily="34" charset="-122"/>
                <a:ea typeface="Microsoft YaHei" pitchFamily="34" charset="-122"/>
              </a:rPr>
              <a:t>例如固有名称或地点</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11338192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更正拼写和语法错误</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latin typeface="Microsoft YaHei" pitchFamily="34" charset="-122"/>
                <a:ea typeface="Microsoft YaHei" pitchFamily="34" charset="-122"/>
              </a:rPr>
              <a:t>波浪线是警告您拼写和语法错误</a:t>
            </a:r>
            <a:r>
              <a:rPr lang="zh-CN" dirty="0"/>
              <a:t>。</a:t>
            </a:r>
          </a:p>
        </p:txBody>
      </p:sp>
      <p:sp>
        <p:nvSpPr>
          <p:cNvPr id="6" name="Text Placeholder 5"/>
          <p:cNvSpPr>
            <a:spLocks noGrp="1"/>
          </p:cNvSpPr>
          <p:nvPr>
            <p:ph type="body" sz="quarter" idx="14"/>
          </p:nvPr>
        </p:nvSpPr>
        <p:spPr>
          <a:xfrm>
            <a:off x="6248400" y="990600"/>
            <a:ext cx="2667000" cy="876300"/>
          </a:xfrm>
        </p:spPr>
        <p:txBody>
          <a:bodyPr/>
          <a:lstStyle/>
          <a:p>
            <a:r>
              <a:rPr lang="zh-CN" b="1" dirty="0">
                <a:latin typeface="Microsoft YaHei" pitchFamily="34" charset="-122"/>
                <a:ea typeface="Microsoft YaHei" pitchFamily="34" charset="-122"/>
              </a:rPr>
              <a:t>绿色下划线</a:t>
            </a:r>
            <a:r>
              <a:rPr lang="zh-CN" dirty="0"/>
              <a:t>：Word </a:t>
            </a:r>
            <a:r>
              <a:rPr lang="zh-CN" dirty="0">
                <a:latin typeface="Microsoft YaHei" pitchFamily="34" charset="-122"/>
                <a:ea typeface="Microsoft YaHei" pitchFamily="34" charset="-122"/>
              </a:rPr>
              <a:t>认为应修订语法</a:t>
            </a:r>
            <a:r>
              <a:rPr lang="zh-CN" dirty="0"/>
              <a:t>。 </a:t>
            </a:r>
          </a:p>
        </p:txBody>
      </p:sp>
      <p:sp>
        <p:nvSpPr>
          <p:cNvPr id="9" name="Text Placeholder 5"/>
          <p:cNvSpPr txBox="1">
            <a:spLocks/>
          </p:cNvSpPr>
          <p:nvPr/>
        </p:nvSpPr>
        <p:spPr>
          <a:xfrm>
            <a:off x="6248400" y="1981200"/>
            <a:ext cx="2667000" cy="20193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b="1" dirty="0">
                <a:latin typeface="Microsoft YaHei" pitchFamily="34" charset="-122"/>
                <a:ea typeface="Microsoft YaHei" pitchFamily="34" charset="-122"/>
              </a:rPr>
              <a:t>蓝色下划线</a:t>
            </a:r>
            <a:r>
              <a:rPr lang="zh-CN" dirty="0"/>
              <a:t>：</a:t>
            </a:r>
            <a:r>
              <a:rPr lang="zh-CN" dirty="0">
                <a:latin typeface="Microsoft YaHei" pitchFamily="34" charset="-122"/>
                <a:ea typeface="Microsoft YaHei" pitchFamily="34" charset="-122"/>
              </a:rPr>
              <a:t>单词拼写正确</a:t>
            </a:r>
            <a:r>
              <a:rPr lang="zh-CN" dirty="0"/>
              <a:t>，</a:t>
            </a:r>
            <a:r>
              <a:rPr lang="zh-CN" dirty="0">
                <a:latin typeface="Microsoft YaHei" pitchFamily="34" charset="-122"/>
                <a:ea typeface="Microsoft YaHei" pitchFamily="34" charset="-122"/>
              </a:rPr>
              <a:t>但该单词好像不符合句子结构</a:t>
            </a:r>
            <a:r>
              <a:rPr lang="zh-CN" dirty="0"/>
              <a:t>。</a:t>
            </a:r>
            <a:r>
              <a:rPr lang="zh-CN" dirty="0">
                <a:latin typeface="Microsoft YaHei" pitchFamily="34" charset="-122"/>
                <a:ea typeface="Microsoft YaHei" pitchFamily="34" charset="-122"/>
              </a:rPr>
              <a:t>例如</a:t>
            </a:r>
            <a:r>
              <a:rPr lang="zh-CN" dirty="0"/>
              <a:t>，</a:t>
            </a:r>
            <a:r>
              <a:rPr lang="zh-CN" dirty="0">
                <a:latin typeface="Microsoft YaHei" pitchFamily="34" charset="-122"/>
                <a:ea typeface="Microsoft YaHei" pitchFamily="34" charset="-122"/>
              </a:rPr>
              <a:t>您键入</a:t>
            </a:r>
            <a:r>
              <a:rPr lang="zh-CN" dirty="0"/>
              <a:t>“too”，</a:t>
            </a:r>
            <a:r>
              <a:rPr lang="zh-CN" dirty="0">
                <a:latin typeface="Microsoft YaHei" pitchFamily="34" charset="-122"/>
                <a:ea typeface="Microsoft YaHei" pitchFamily="34" charset="-122"/>
              </a:rPr>
              <a:t>但应为单词</a:t>
            </a:r>
            <a:r>
              <a:rPr lang="zh-CN" dirty="0"/>
              <a:t>“to”。 </a:t>
            </a: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8882271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更正拼写和语法错误</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latin typeface="Microsoft YaHei" pitchFamily="34" charset="-122"/>
                <a:ea typeface="Microsoft YaHei" pitchFamily="34" charset="-122"/>
              </a:rPr>
              <a:t>波浪线是警告您拼写和语法错误</a:t>
            </a:r>
            <a:r>
              <a:rPr lang="zh-CN" dirty="0"/>
              <a:t>。</a:t>
            </a:r>
          </a:p>
        </p:txBody>
      </p:sp>
      <p:sp>
        <p:nvSpPr>
          <p:cNvPr id="6" name="Text Placeholder 5"/>
          <p:cNvSpPr>
            <a:spLocks noGrp="1"/>
          </p:cNvSpPr>
          <p:nvPr>
            <p:ph type="body" sz="quarter" idx="14"/>
          </p:nvPr>
        </p:nvSpPr>
        <p:spPr>
          <a:xfrm>
            <a:off x="6248400" y="990600"/>
            <a:ext cx="2667000" cy="876300"/>
          </a:xfrm>
        </p:spPr>
        <p:txBody>
          <a:bodyPr>
            <a:normAutofit lnSpcReduction="10000"/>
          </a:bodyPr>
          <a:lstStyle/>
          <a:p>
            <a:r>
              <a:rPr lang="zh-CN" dirty="0">
                <a:latin typeface="Microsoft YaHei" pitchFamily="34" charset="-122"/>
                <a:ea typeface="Microsoft YaHei" pitchFamily="34" charset="-122"/>
              </a:rPr>
              <a:t>您可以右键单击带下划线的单词来查看建议的修订</a:t>
            </a:r>
            <a:r>
              <a:rPr lang="zh-CN" dirty="0"/>
              <a:t>。</a:t>
            </a:r>
          </a:p>
        </p:txBody>
      </p:sp>
      <p:sp>
        <p:nvSpPr>
          <p:cNvPr id="8" name="Text Placeholder 5"/>
          <p:cNvSpPr txBox="1">
            <a:spLocks/>
          </p:cNvSpPr>
          <p:nvPr/>
        </p:nvSpPr>
        <p:spPr>
          <a:xfrm>
            <a:off x="6248400" y="1943100"/>
            <a:ext cx="2667000" cy="131445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单击修订来替换文档中的单词并去除下划线</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1424588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更正拼写和语法错误</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latin typeface="Microsoft YaHei" pitchFamily="34" charset="-122"/>
                <a:ea typeface="Microsoft YaHei" pitchFamily="34" charset="-122"/>
              </a:rPr>
              <a:t>波浪线是警告您拼写和语法错误</a:t>
            </a:r>
            <a:r>
              <a:rPr lang="zh-CN" dirty="0"/>
              <a:t>。</a:t>
            </a:r>
          </a:p>
        </p:txBody>
      </p:sp>
      <p:sp>
        <p:nvSpPr>
          <p:cNvPr id="6" name="Text Placeholder 5"/>
          <p:cNvSpPr>
            <a:spLocks noGrp="1"/>
          </p:cNvSpPr>
          <p:nvPr>
            <p:ph type="body" sz="quarter" idx="14"/>
          </p:nvPr>
        </p:nvSpPr>
        <p:spPr>
          <a:xfrm>
            <a:off x="6248400" y="990600"/>
            <a:ext cx="2667000" cy="2590800"/>
          </a:xfrm>
        </p:spPr>
        <p:txBody>
          <a:bodyPr/>
          <a:lstStyle/>
          <a:p>
            <a:r>
              <a:rPr lang="zh-CN" dirty="0">
                <a:latin typeface="Microsoft YaHei" pitchFamily="34" charset="-122"/>
                <a:ea typeface="Microsoft YaHei" pitchFamily="34" charset="-122"/>
              </a:rPr>
              <a:t>有关绿色和蓝色下划线的警告</a:t>
            </a:r>
            <a:r>
              <a:rPr lang="zh-CN" dirty="0"/>
              <a:t>：Word </a:t>
            </a:r>
            <a:r>
              <a:rPr lang="zh-CN" dirty="0">
                <a:latin typeface="Microsoft YaHei" pitchFamily="34" charset="-122"/>
                <a:ea typeface="Microsoft YaHei" pitchFamily="34" charset="-122"/>
              </a:rPr>
              <a:t>非常擅长拼写</a:t>
            </a:r>
            <a:r>
              <a:rPr lang="zh-CN" dirty="0"/>
              <a:t>，</a:t>
            </a:r>
            <a:r>
              <a:rPr lang="zh-CN" dirty="0">
                <a:latin typeface="Microsoft YaHei" pitchFamily="34" charset="-122"/>
                <a:ea typeface="Microsoft YaHei" pitchFamily="34" charset="-122"/>
              </a:rPr>
              <a:t>这在大多数时候都相当简单</a:t>
            </a:r>
            <a:r>
              <a:rPr lang="zh-CN" dirty="0"/>
              <a:t>。</a:t>
            </a:r>
            <a:r>
              <a:rPr lang="zh-CN" dirty="0">
                <a:latin typeface="Microsoft YaHei" pitchFamily="34" charset="-122"/>
                <a:ea typeface="Microsoft YaHei" pitchFamily="34" charset="-122"/>
              </a:rPr>
              <a:t>但在使用语法和正确的单词时需要进行相应判断</a:t>
            </a:r>
            <a:r>
              <a:rPr lang="zh-CN" dirty="0"/>
              <a:t>。</a:t>
            </a:r>
          </a:p>
        </p:txBody>
      </p:sp>
      <p:sp>
        <p:nvSpPr>
          <p:cNvPr id="8" name="Text Placeholder 5"/>
          <p:cNvSpPr txBox="1">
            <a:spLocks/>
          </p:cNvSpPr>
          <p:nvPr/>
        </p:nvSpPr>
        <p:spPr>
          <a:xfrm>
            <a:off x="6248400" y="3581400"/>
            <a:ext cx="2667000" cy="1752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如果您认为您是对的</a:t>
            </a:r>
            <a:r>
              <a:rPr lang="zh-CN" dirty="0"/>
              <a:t>，Word </a:t>
            </a:r>
            <a:r>
              <a:rPr lang="zh-CN" dirty="0">
                <a:latin typeface="Microsoft YaHei" pitchFamily="34" charset="-122"/>
                <a:ea typeface="Microsoft YaHei" pitchFamily="34" charset="-122"/>
              </a:rPr>
              <a:t>是错的</a:t>
            </a:r>
            <a:r>
              <a:rPr lang="zh-CN" dirty="0"/>
              <a:t>，</a:t>
            </a:r>
            <a:r>
              <a:rPr lang="zh-CN" dirty="0">
                <a:latin typeface="Microsoft YaHei" pitchFamily="34" charset="-122"/>
                <a:ea typeface="Microsoft YaHei" pitchFamily="34" charset="-122"/>
              </a:rPr>
              <a:t>则可以右键单击单词</a:t>
            </a:r>
            <a:r>
              <a:rPr lang="zh-CN" dirty="0"/>
              <a:t>，</a:t>
            </a:r>
            <a:r>
              <a:rPr lang="zh-CN" dirty="0">
                <a:latin typeface="Microsoft YaHei" pitchFamily="34" charset="-122"/>
                <a:ea typeface="Microsoft YaHei" pitchFamily="34" charset="-122"/>
              </a:rPr>
              <a:t>忽略建议的修订并去除下划线</a:t>
            </a:r>
            <a:r>
              <a:rPr lang="zh-CN" dirty="0"/>
              <a:t>。</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1998946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设置文本格式</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a:xfrm>
            <a:off x="304800" y="5638800"/>
            <a:ext cx="6248400" cy="533400"/>
          </a:xfrm>
        </p:spPr>
        <p:txBody>
          <a:bodyPr/>
          <a:lstStyle/>
          <a:p>
            <a:r>
              <a:rPr lang="zh-CN" dirty="0">
                <a:latin typeface="Microsoft YaHei" pitchFamily="34" charset="-122"/>
                <a:ea typeface="Microsoft YaHei" pitchFamily="34" charset="-122"/>
              </a:rPr>
              <a:t>有多种方法可用于强调文本</a:t>
            </a:r>
            <a:r>
              <a:rPr lang="zh-CN" dirty="0"/>
              <a:t>，</a:t>
            </a:r>
            <a:r>
              <a:rPr lang="zh-CN" dirty="0">
                <a:latin typeface="Microsoft YaHei" pitchFamily="34" charset="-122"/>
                <a:ea typeface="Microsoft YaHei" pitchFamily="34" charset="-122"/>
              </a:rPr>
              <a:t>包括粗体</a:t>
            </a:r>
            <a:r>
              <a:rPr lang="zh-CN" dirty="0"/>
              <a:t>、</a:t>
            </a:r>
            <a:r>
              <a:rPr lang="zh-CN" dirty="0">
                <a:latin typeface="Microsoft YaHei" pitchFamily="34" charset="-122"/>
                <a:ea typeface="Microsoft YaHei" pitchFamily="34" charset="-122"/>
              </a:rPr>
              <a:t>斜体和下划线格式</a:t>
            </a:r>
            <a:r>
              <a:rPr lang="zh-CN" dirty="0"/>
              <a:t>。 </a:t>
            </a:r>
          </a:p>
        </p:txBody>
      </p:sp>
      <p:sp>
        <p:nvSpPr>
          <p:cNvPr id="6" name="Text Placeholder 5"/>
          <p:cNvSpPr>
            <a:spLocks noGrp="1"/>
          </p:cNvSpPr>
          <p:nvPr>
            <p:ph type="body" sz="quarter" idx="14"/>
          </p:nvPr>
        </p:nvSpPr>
        <p:spPr>
          <a:xfrm>
            <a:off x="6248400" y="990600"/>
            <a:ext cx="2667000" cy="1417320"/>
          </a:xfrm>
        </p:spPr>
        <p:txBody>
          <a:bodyPr/>
          <a:lstStyle/>
          <a:p>
            <a:r>
              <a:rPr lang="zh-CN" dirty="0">
                <a:latin typeface="Microsoft YaHei" pitchFamily="34" charset="-122"/>
                <a:ea typeface="Microsoft YaHei" pitchFamily="34" charset="-122"/>
              </a:rPr>
              <a:t>您键入的新闻稿宣布了康浦制药的每股净收益和价格</a:t>
            </a:r>
            <a:r>
              <a:rPr lang="zh-CN" dirty="0"/>
              <a:t>。 </a:t>
            </a:r>
          </a:p>
        </p:txBody>
      </p:sp>
      <p:sp>
        <p:nvSpPr>
          <p:cNvPr id="8" name="Text Placeholder 5"/>
          <p:cNvSpPr txBox="1">
            <a:spLocks/>
          </p:cNvSpPr>
          <p:nvPr/>
        </p:nvSpPr>
        <p:spPr>
          <a:xfrm>
            <a:off x="6248400" y="2438400"/>
            <a:ext cx="2667000" cy="178308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您可以通过使用加粗</a:t>
            </a:r>
            <a:r>
              <a:rPr lang="zh-CN" dirty="0"/>
              <a:t>、</a:t>
            </a:r>
            <a:r>
              <a:rPr lang="zh-CN" dirty="0">
                <a:latin typeface="Microsoft YaHei" pitchFamily="34" charset="-122"/>
                <a:ea typeface="Microsoft YaHei" pitchFamily="34" charset="-122"/>
              </a:rPr>
              <a:t>倾斜或下划线格式添加强调效果来引起他人对此重要信息的注意</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5060"/>
            <a:ext cx="5705475" cy="4250980"/>
          </a:xfrm>
        </p:spPr>
      </p:pic>
    </p:spTree>
    <p:extLst>
      <p:ext uri="{BB962C8B-B14F-4D97-AF65-F5344CB8AC3E}">
        <p14:creationId xmlns:p14="http://schemas.microsoft.com/office/powerpoint/2010/main" val="36960593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设置文本格式</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a:xfrm>
            <a:off x="304800" y="5638800"/>
            <a:ext cx="6172200" cy="533400"/>
          </a:xfrm>
        </p:spPr>
        <p:txBody>
          <a:bodyPr/>
          <a:lstStyle/>
          <a:p>
            <a:r>
              <a:rPr lang="zh-CN" dirty="0">
                <a:latin typeface="Microsoft YaHei" pitchFamily="34" charset="-122"/>
                <a:ea typeface="Microsoft YaHei" pitchFamily="34" charset="-122"/>
              </a:rPr>
              <a:t>有多种方法可用于强调文本</a:t>
            </a:r>
            <a:r>
              <a:rPr lang="zh-CN" dirty="0"/>
              <a:t>，</a:t>
            </a:r>
            <a:r>
              <a:rPr lang="zh-CN" dirty="0">
                <a:latin typeface="Microsoft YaHei" pitchFamily="34" charset="-122"/>
                <a:ea typeface="Microsoft YaHei" pitchFamily="34" charset="-122"/>
              </a:rPr>
              <a:t>包括粗体</a:t>
            </a:r>
            <a:r>
              <a:rPr lang="zh-CN" dirty="0"/>
              <a:t>、</a:t>
            </a:r>
            <a:r>
              <a:rPr lang="zh-CN" dirty="0">
                <a:latin typeface="Microsoft YaHei" pitchFamily="34" charset="-122"/>
                <a:ea typeface="Microsoft YaHei" pitchFamily="34" charset="-122"/>
              </a:rPr>
              <a:t>斜体和下划线格式</a:t>
            </a:r>
            <a:r>
              <a:rPr lang="zh-CN" dirty="0"/>
              <a:t>。 </a:t>
            </a:r>
          </a:p>
        </p:txBody>
      </p:sp>
      <p:sp>
        <p:nvSpPr>
          <p:cNvPr id="6" name="Text Placeholder 5"/>
          <p:cNvSpPr>
            <a:spLocks noGrp="1"/>
          </p:cNvSpPr>
          <p:nvPr>
            <p:ph type="body" sz="quarter" idx="14"/>
          </p:nvPr>
        </p:nvSpPr>
        <p:spPr>
          <a:xfrm>
            <a:off x="6248400" y="990600"/>
            <a:ext cx="2667000" cy="1828800"/>
          </a:xfrm>
        </p:spPr>
        <p:txBody>
          <a:bodyPr/>
          <a:lstStyle/>
          <a:p>
            <a:r>
              <a:rPr lang="zh-CN" dirty="0">
                <a:latin typeface="Microsoft YaHei" pitchFamily="34" charset="-122"/>
                <a:ea typeface="Microsoft YaHei" pitchFamily="34" charset="-122"/>
              </a:rPr>
              <a:t>让我们加粗文本</a:t>
            </a:r>
            <a:r>
              <a:rPr lang="zh-CN" dirty="0"/>
              <a:t>。</a:t>
            </a:r>
            <a:r>
              <a:rPr lang="zh-CN" dirty="0">
                <a:latin typeface="Microsoft YaHei" pitchFamily="34" charset="-122"/>
                <a:ea typeface="Microsoft YaHei" pitchFamily="34" charset="-122"/>
              </a:rPr>
              <a:t>您是否记得我们在课程开头提到的</a:t>
            </a:r>
            <a:r>
              <a:rPr lang="zh-CN" b="1" dirty="0"/>
              <a:t>“</a:t>
            </a:r>
            <a:r>
              <a:rPr lang="zh-CN" b="1" dirty="0">
                <a:latin typeface="Microsoft YaHei" pitchFamily="34" charset="-122"/>
                <a:ea typeface="Microsoft YaHei" pitchFamily="34" charset="-122"/>
              </a:rPr>
              <a:t>功能区</a:t>
            </a:r>
            <a:r>
              <a:rPr lang="zh-CN" b="1" dirty="0"/>
              <a:t>”</a:t>
            </a:r>
            <a:r>
              <a:rPr lang="zh-CN" dirty="0"/>
              <a:t>？</a:t>
            </a:r>
            <a:r>
              <a:rPr lang="zh-CN" dirty="0">
                <a:latin typeface="Microsoft YaHei" pitchFamily="34" charset="-122"/>
                <a:ea typeface="Microsoft YaHei" pitchFamily="34" charset="-122"/>
              </a:rPr>
              <a:t>现在是您了解如何使用它的时候了</a:t>
            </a:r>
            <a:r>
              <a:rPr lang="zh-CN" dirty="0"/>
              <a:t>。 </a:t>
            </a:r>
          </a:p>
        </p:txBody>
      </p:sp>
      <p:sp>
        <p:nvSpPr>
          <p:cNvPr id="8" name="Text Placeholder 5"/>
          <p:cNvSpPr txBox="1">
            <a:spLocks/>
          </p:cNvSpPr>
          <p:nvPr/>
        </p:nvSpPr>
        <p:spPr>
          <a:xfrm>
            <a:off x="6248400" y="2743200"/>
            <a:ext cx="2667000" cy="2286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正如您在图片中看到的</a:t>
            </a:r>
            <a:r>
              <a:rPr lang="zh-CN" dirty="0"/>
              <a:t>，</a:t>
            </a:r>
            <a:r>
              <a:rPr lang="zh-CN" dirty="0">
                <a:latin typeface="Microsoft YaHei" pitchFamily="34" charset="-122"/>
                <a:ea typeface="Microsoft YaHei" pitchFamily="34" charset="-122"/>
              </a:rPr>
              <a:t>顶部有多个选项卡</a:t>
            </a:r>
            <a:r>
              <a:rPr lang="zh-CN" dirty="0"/>
              <a:t>。</a:t>
            </a:r>
            <a:r>
              <a:rPr lang="zh-CN" dirty="0">
                <a:latin typeface="Microsoft YaHei" pitchFamily="34" charset="-122"/>
                <a:ea typeface="Microsoft YaHei" pitchFamily="34" charset="-122"/>
              </a:rPr>
              <a:t>每个选项卡代表一个活动领域</a:t>
            </a:r>
            <a:r>
              <a:rPr lang="zh-CN" dirty="0"/>
              <a:t>。</a:t>
            </a:r>
            <a:r>
              <a:rPr lang="zh-CN" dirty="0">
                <a:latin typeface="Microsoft YaHei" pitchFamily="34" charset="-122"/>
                <a:ea typeface="Microsoft YaHei" pitchFamily="34" charset="-122"/>
              </a:rPr>
              <a:t>第二个选项卡</a:t>
            </a:r>
            <a:r>
              <a:rPr lang="zh-CN" dirty="0"/>
              <a:t>，</a:t>
            </a:r>
            <a:r>
              <a:rPr lang="zh-CN" dirty="0">
                <a:latin typeface="Microsoft YaHei" pitchFamily="34" charset="-122"/>
                <a:ea typeface="Microsoft YaHei" pitchFamily="34" charset="-122"/>
              </a:rPr>
              <a:t>即</a:t>
            </a:r>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选项卡应处于选定状态</a:t>
            </a:r>
            <a:r>
              <a:rPr lang="zh-CN" dirty="0"/>
              <a:t>（</a:t>
            </a:r>
            <a:r>
              <a:rPr lang="zh-CN" dirty="0">
                <a:latin typeface="Microsoft YaHei" pitchFamily="34" charset="-122"/>
                <a:ea typeface="Microsoft YaHei" pitchFamily="34" charset="-122"/>
              </a:rPr>
              <a:t>如果没有</a:t>
            </a:r>
            <a:r>
              <a:rPr lang="zh-CN" dirty="0"/>
              <a:t>，</a:t>
            </a:r>
            <a:r>
              <a:rPr lang="zh-CN" dirty="0">
                <a:latin typeface="Microsoft YaHei" pitchFamily="34" charset="-122"/>
                <a:ea typeface="Microsoft YaHei" pitchFamily="34" charset="-122"/>
              </a:rPr>
              <a:t>单击即可选中它</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5060"/>
            <a:ext cx="5705475" cy="4250980"/>
          </a:xfrm>
        </p:spPr>
      </p:pic>
    </p:spTree>
    <p:extLst>
      <p:ext uri="{BB962C8B-B14F-4D97-AF65-F5344CB8AC3E}">
        <p14:creationId xmlns:p14="http://schemas.microsoft.com/office/powerpoint/2010/main" val="14404906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0600"/>
            <a:ext cx="5705475" cy="4250980"/>
          </a:xfrm>
        </p:spPr>
      </p:pic>
      <p:sp>
        <p:nvSpPr>
          <p:cNvPr id="2" name="Title 1"/>
          <p:cNvSpPr>
            <a:spLocks noGrp="1"/>
          </p:cNvSpPr>
          <p:nvPr>
            <p:ph type="title"/>
          </p:nvPr>
        </p:nvSpPr>
        <p:spPr/>
        <p:txBody>
          <a:bodyPr/>
          <a:lstStyle/>
          <a:p>
            <a:r>
              <a:rPr lang="zh-CN" dirty="0">
                <a:latin typeface="Microsoft YaHei" pitchFamily="34" charset="-122"/>
                <a:ea typeface="Microsoft YaHei" pitchFamily="34" charset="-122"/>
              </a:rPr>
              <a:t>设置文本格式</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a:xfrm>
            <a:off x="304800" y="5638800"/>
            <a:ext cx="6172200" cy="533400"/>
          </a:xfrm>
        </p:spPr>
        <p:txBody>
          <a:bodyPr/>
          <a:lstStyle/>
          <a:p>
            <a:r>
              <a:rPr lang="zh-CN" dirty="0">
                <a:latin typeface="Microsoft YaHei" pitchFamily="34" charset="-122"/>
                <a:ea typeface="Microsoft YaHei" pitchFamily="34" charset="-122"/>
              </a:rPr>
              <a:t>有多种方法可用于强调文本</a:t>
            </a:r>
            <a:r>
              <a:rPr lang="zh-CN" dirty="0"/>
              <a:t>，</a:t>
            </a:r>
            <a:r>
              <a:rPr lang="zh-CN" dirty="0">
                <a:latin typeface="Microsoft YaHei" pitchFamily="34" charset="-122"/>
                <a:ea typeface="Microsoft YaHei" pitchFamily="34" charset="-122"/>
              </a:rPr>
              <a:t>包括粗体</a:t>
            </a:r>
            <a:r>
              <a:rPr lang="zh-CN" dirty="0"/>
              <a:t>、</a:t>
            </a:r>
            <a:r>
              <a:rPr lang="zh-CN" dirty="0">
                <a:latin typeface="Microsoft YaHei" pitchFamily="34" charset="-122"/>
                <a:ea typeface="Microsoft YaHei" pitchFamily="34" charset="-122"/>
              </a:rPr>
              <a:t>斜体和下划线格式</a:t>
            </a:r>
            <a:r>
              <a:rPr lang="zh-CN" dirty="0"/>
              <a:t>。 </a:t>
            </a:r>
          </a:p>
        </p:txBody>
      </p:sp>
      <p:sp>
        <p:nvSpPr>
          <p:cNvPr id="6" name="Text Placeholder 5"/>
          <p:cNvSpPr>
            <a:spLocks noGrp="1"/>
          </p:cNvSpPr>
          <p:nvPr>
            <p:ph type="body" sz="quarter" idx="14"/>
          </p:nvPr>
        </p:nvSpPr>
        <p:spPr>
          <a:xfrm>
            <a:off x="6248400" y="990600"/>
            <a:ext cx="2667000" cy="1143000"/>
          </a:xfrm>
        </p:spPr>
        <p:txBody>
          <a:bodyPr/>
          <a:lstStyle/>
          <a:p>
            <a:r>
              <a:rPr lang="zh-CN" dirty="0">
                <a:latin typeface="Microsoft YaHei" pitchFamily="34" charset="-122"/>
                <a:ea typeface="Microsoft YaHei" pitchFamily="34" charset="-122"/>
              </a:rPr>
              <a:t>每个选项卡包含多个一起显示相关项目的命令组。 </a:t>
            </a:r>
          </a:p>
        </p:txBody>
      </p:sp>
      <p:sp>
        <p:nvSpPr>
          <p:cNvPr id="8" name="Text Placeholder 5"/>
          <p:cNvSpPr txBox="1">
            <a:spLocks/>
          </p:cNvSpPr>
          <p:nvPr/>
        </p:nvSpPr>
        <p:spPr>
          <a:xfrm>
            <a:off x="6248400" y="2209800"/>
            <a:ext cx="2667000" cy="3276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在</a:t>
            </a:r>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选项卡上</a:t>
            </a:r>
            <a:r>
              <a:rPr lang="zh-CN" dirty="0"/>
              <a:t>，</a:t>
            </a:r>
            <a:r>
              <a:rPr lang="zh-CN" dirty="0">
                <a:latin typeface="Microsoft YaHei" pitchFamily="34" charset="-122"/>
                <a:ea typeface="Microsoft YaHei" pitchFamily="34" charset="-122"/>
              </a:rPr>
              <a:t>查找</a:t>
            </a:r>
            <a:r>
              <a:rPr lang="zh-CN" b="1" dirty="0"/>
              <a:t>“</a:t>
            </a:r>
            <a:r>
              <a:rPr lang="zh-CN" b="1" dirty="0">
                <a:latin typeface="Microsoft YaHei" pitchFamily="34" charset="-122"/>
                <a:ea typeface="Microsoft YaHei" pitchFamily="34" charset="-122"/>
              </a:rPr>
              <a:t>字体</a:t>
            </a:r>
            <a:r>
              <a:rPr lang="zh-CN" b="1" dirty="0"/>
              <a:t>”</a:t>
            </a:r>
            <a:r>
              <a:rPr lang="zh-CN" dirty="0">
                <a:latin typeface="Microsoft YaHei" pitchFamily="34" charset="-122"/>
                <a:ea typeface="Microsoft YaHei" pitchFamily="34" charset="-122"/>
              </a:rPr>
              <a:t>组</a:t>
            </a:r>
            <a:r>
              <a:rPr lang="zh-CN" dirty="0"/>
              <a:t>，</a:t>
            </a:r>
            <a:r>
              <a:rPr lang="zh-CN" dirty="0">
                <a:latin typeface="Microsoft YaHei" pitchFamily="34" charset="-122"/>
                <a:ea typeface="Microsoft YaHei" pitchFamily="34" charset="-122"/>
              </a:rPr>
              <a:t>在该组中</a:t>
            </a:r>
            <a:r>
              <a:rPr lang="zh-CN" dirty="0"/>
              <a:t>，</a:t>
            </a:r>
            <a:r>
              <a:rPr lang="zh-CN" dirty="0">
                <a:latin typeface="Microsoft YaHei" pitchFamily="34" charset="-122"/>
                <a:ea typeface="Microsoft YaHei" pitchFamily="34" charset="-122"/>
              </a:rPr>
              <a:t>您将看到可对文档执行特定操作的按钮和命令</a:t>
            </a:r>
            <a:r>
              <a:rPr lang="zh-CN" dirty="0"/>
              <a:t>。</a:t>
            </a:r>
            <a:r>
              <a:rPr lang="zh-CN" dirty="0">
                <a:latin typeface="Microsoft YaHei" pitchFamily="34" charset="-122"/>
                <a:ea typeface="Microsoft YaHei" pitchFamily="34" charset="-122"/>
              </a:rPr>
              <a:t>例如</a:t>
            </a:r>
            <a:r>
              <a:rPr lang="zh-CN" dirty="0"/>
              <a:t>，</a:t>
            </a:r>
            <a:r>
              <a:rPr lang="zh-CN" b="1" dirty="0"/>
              <a:t>“</a:t>
            </a:r>
            <a:r>
              <a:rPr lang="zh-CN" b="1" dirty="0">
                <a:latin typeface="Microsoft YaHei" pitchFamily="34" charset="-122"/>
                <a:ea typeface="Microsoft YaHei" pitchFamily="34" charset="-122"/>
              </a:rPr>
              <a:t>加粗</a:t>
            </a:r>
            <a:r>
              <a:rPr lang="zh-CN" b="1" dirty="0"/>
              <a:t>”</a:t>
            </a:r>
            <a:r>
              <a:rPr lang="zh-CN" dirty="0">
                <a:latin typeface="Microsoft YaHei" pitchFamily="34" charset="-122"/>
                <a:ea typeface="Microsoft YaHei" pitchFamily="34" charset="-122"/>
              </a:rPr>
              <a:t>按钮可加粗文本</a:t>
            </a:r>
            <a:r>
              <a:rPr lang="zh-CN" dirty="0"/>
              <a:t>。</a:t>
            </a:r>
            <a:r>
              <a:rPr lang="zh-CN" dirty="0">
                <a:latin typeface="Microsoft YaHei" pitchFamily="34" charset="-122"/>
                <a:ea typeface="Microsoft YaHei" pitchFamily="34" charset="-122"/>
              </a:rPr>
              <a:t>您也可以使用</a:t>
            </a:r>
            <a:r>
              <a:rPr lang="zh-CN" b="1" dirty="0"/>
              <a:t>“</a:t>
            </a:r>
            <a:r>
              <a:rPr lang="zh-CN" b="1" dirty="0">
                <a:latin typeface="Microsoft YaHei" pitchFamily="34" charset="-122"/>
                <a:ea typeface="Microsoft YaHei" pitchFamily="34" charset="-122"/>
              </a:rPr>
              <a:t>字体颜色</a:t>
            </a:r>
            <a:r>
              <a:rPr lang="zh-CN" b="1" dirty="0"/>
              <a:t>”</a:t>
            </a:r>
            <a:r>
              <a:rPr lang="zh-CN" dirty="0">
                <a:latin typeface="Microsoft YaHei" pitchFamily="34" charset="-122"/>
                <a:ea typeface="Microsoft YaHei" pitchFamily="34" charset="-122"/>
              </a:rPr>
              <a:t>和</a:t>
            </a:r>
            <a:r>
              <a:rPr lang="zh-CN" b="1" dirty="0"/>
              <a:t>“</a:t>
            </a:r>
            <a:r>
              <a:rPr lang="zh-CN" b="1" dirty="0">
                <a:latin typeface="Microsoft YaHei" pitchFamily="34" charset="-122"/>
                <a:ea typeface="Microsoft YaHei" pitchFamily="34" charset="-122"/>
              </a:rPr>
              <a:t>字号</a:t>
            </a:r>
            <a:r>
              <a:rPr lang="zh-CN" b="1" dirty="0"/>
              <a:t>”</a:t>
            </a:r>
            <a:r>
              <a:rPr lang="zh-CN" dirty="0">
                <a:latin typeface="Microsoft YaHei" pitchFamily="34" charset="-122"/>
                <a:ea typeface="Microsoft YaHei" pitchFamily="34" charset="-122"/>
              </a:rPr>
              <a:t>按钮更改文本的字体颜色和字号</a:t>
            </a:r>
            <a:r>
              <a:rPr lang="zh-CN" dirty="0"/>
              <a:t>。 </a:t>
            </a:r>
          </a:p>
        </p:txBody>
      </p:sp>
      <p:sp>
        <p:nvSpPr>
          <p:cNvPr id="3" name="Rectangle 2"/>
          <p:cNvSpPr/>
          <p:nvPr/>
        </p:nvSpPr>
        <p:spPr>
          <a:xfrm>
            <a:off x="838200" y="1600200"/>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p>
        </p:txBody>
      </p:sp>
      <p:sp>
        <p:nvSpPr>
          <p:cNvPr id="9" name="Rectangle 8"/>
          <p:cNvSpPr/>
          <p:nvPr/>
        </p:nvSpPr>
        <p:spPr>
          <a:xfrm>
            <a:off x="1295400" y="1752600"/>
            <a:ext cx="228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p>
        </p:txBody>
      </p:sp>
      <p:sp>
        <p:nvSpPr>
          <p:cNvPr id="10" name="Rectangle 9"/>
          <p:cNvSpPr/>
          <p:nvPr/>
        </p:nvSpPr>
        <p:spPr>
          <a:xfrm>
            <a:off x="1831932" y="1447800"/>
            <a:ext cx="377868"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p>
        </p:txBody>
      </p:sp>
    </p:spTree>
    <p:extLst>
      <p:ext uri="{BB962C8B-B14F-4D97-AF65-F5344CB8AC3E}">
        <p14:creationId xmlns:p14="http://schemas.microsoft.com/office/powerpoint/2010/main" val="28260122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3"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添加一些样式</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段落</a:t>
            </a:r>
            <a:r>
              <a:rPr lang="zh-CN" b="1" dirty="0"/>
              <a:t>”</a:t>
            </a:r>
            <a:r>
              <a:rPr lang="zh-CN" dirty="0">
                <a:latin typeface="Microsoft YaHei" pitchFamily="34" charset="-122"/>
                <a:ea typeface="Microsoft YaHei" pitchFamily="34" charset="-122"/>
              </a:rPr>
              <a:t>和</a:t>
            </a:r>
            <a:r>
              <a:rPr lang="zh-CN" b="1" dirty="0"/>
              <a:t>“</a:t>
            </a:r>
            <a:r>
              <a:rPr lang="zh-CN" b="1" dirty="0">
                <a:latin typeface="Microsoft YaHei" pitchFamily="34" charset="-122"/>
                <a:ea typeface="Microsoft YaHei" pitchFamily="34" charset="-122"/>
              </a:rPr>
              <a:t>样式</a:t>
            </a:r>
            <a:r>
              <a:rPr lang="zh-CN" b="1" dirty="0"/>
              <a:t>”</a:t>
            </a:r>
            <a:r>
              <a:rPr lang="zh-CN" dirty="0">
                <a:latin typeface="Microsoft YaHei" pitchFamily="34" charset="-122"/>
                <a:ea typeface="Microsoft YaHei" pitchFamily="34" charset="-122"/>
              </a:rPr>
              <a:t>组</a:t>
            </a:r>
            <a:r>
              <a:rPr lang="zh-CN" dirty="0"/>
              <a:t>。</a:t>
            </a:r>
          </a:p>
        </p:txBody>
      </p:sp>
      <p:sp>
        <p:nvSpPr>
          <p:cNvPr id="6" name="Text Placeholder 5"/>
          <p:cNvSpPr>
            <a:spLocks noGrp="1"/>
          </p:cNvSpPr>
          <p:nvPr>
            <p:ph type="body" sz="quarter" idx="14"/>
          </p:nvPr>
        </p:nvSpPr>
        <p:spPr>
          <a:xfrm>
            <a:off x="6248400" y="990600"/>
            <a:ext cx="2667000" cy="2250510"/>
          </a:xfrm>
        </p:spPr>
        <p:txBody>
          <a:bodyPr/>
          <a:lstStyle/>
          <a:p>
            <a:r>
              <a:rPr lang="zh-CN" dirty="0">
                <a:latin typeface="Microsoft YaHei" pitchFamily="34" charset="-122"/>
                <a:ea typeface="Microsoft YaHei" pitchFamily="34" charset="-122"/>
              </a:rPr>
              <a:t>您可以从</a:t>
            </a:r>
            <a:r>
              <a:rPr lang="zh-CN" b="1" dirty="0"/>
              <a:t>“</a:t>
            </a:r>
            <a:r>
              <a:rPr lang="zh-CN" b="1" dirty="0">
                <a:latin typeface="Microsoft YaHei" pitchFamily="34" charset="-122"/>
                <a:ea typeface="Microsoft YaHei" pitchFamily="34" charset="-122"/>
              </a:rPr>
              <a:t>字体</a:t>
            </a:r>
            <a:r>
              <a:rPr lang="zh-CN" b="1" dirty="0"/>
              <a:t>”</a:t>
            </a:r>
            <a:r>
              <a:rPr lang="zh-CN" dirty="0">
                <a:latin typeface="Microsoft YaHei" pitchFamily="34" charset="-122"/>
                <a:ea typeface="Microsoft YaHei" pitchFamily="34" charset="-122"/>
              </a:rPr>
              <a:t>组对文本进行大多数更改</a:t>
            </a:r>
            <a:r>
              <a:rPr lang="zh-CN" dirty="0"/>
              <a:t>，</a:t>
            </a:r>
            <a:r>
              <a:rPr lang="zh-CN" dirty="0">
                <a:latin typeface="Microsoft YaHei" pitchFamily="34" charset="-122"/>
                <a:ea typeface="Microsoft YaHei" pitchFamily="34" charset="-122"/>
              </a:rPr>
              <a:t>但以这种方式设置文本格式只在您希望更改几个字符或单词的格式时才方便易用</a:t>
            </a:r>
            <a:r>
              <a:rPr lang="zh-CN" dirty="0"/>
              <a:t>。 </a:t>
            </a:r>
          </a:p>
        </p:txBody>
      </p:sp>
      <p:sp>
        <p:nvSpPr>
          <p:cNvPr id="8" name="Text Placeholder 5"/>
          <p:cNvSpPr txBox="1">
            <a:spLocks/>
          </p:cNvSpPr>
          <p:nvPr/>
        </p:nvSpPr>
        <p:spPr>
          <a:xfrm>
            <a:off x="6248400" y="3276600"/>
            <a:ext cx="2667000" cy="1598112"/>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不过</a:t>
            </a:r>
            <a:r>
              <a:rPr lang="zh-CN" dirty="0"/>
              <a:t>，</a:t>
            </a:r>
            <a:r>
              <a:rPr lang="zh-CN" dirty="0">
                <a:latin typeface="Microsoft YaHei" pitchFamily="34" charset="-122"/>
                <a:ea typeface="Microsoft YaHei" pitchFamily="34" charset="-122"/>
              </a:rPr>
              <a:t>有一种方法可以只使用一个命令来执行我们刚才执行的所有更改</a:t>
            </a:r>
            <a:r>
              <a:rPr lang="zh-CN" dirty="0"/>
              <a:t>，</a:t>
            </a:r>
            <a:r>
              <a:rPr lang="zh-CN" dirty="0">
                <a:latin typeface="Microsoft YaHei" pitchFamily="34" charset="-122"/>
                <a:ea typeface="Microsoft YaHei" pitchFamily="34" charset="-122"/>
              </a:rPr>
              <a:t>即使用</a:t>
            </a:r>
            <a:r>
              <a:rPr lang="zh-CN" b="1" dirty="0">
                <a:latin typeface="Microsoft YaHei" pitchFamily="34" charset="-122"/>
                <a:ea typeface="Microsoft YaHei" pitchFamily="34" charset="-122"/>
              </a:rPr>
              <a:t>样式</a:t>
            </a:r>
            <a:r>
              <a:rPr lang="zh-CN" dirty="0"/>
              <a:t>。</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1414407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添加一些样式</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段落</a:t>
            </a:r>
            <a:r>
              <a:rPr lang="zh-CN" b="1" dirty="0"/>
              <a:t>”</a:t>
            </a:r>
            <a:r>
              <a:rPr lang="zh-CN" dirty="0">
                <a:latin typeface="Microsoft YaHei" pitchFamily="34" charset="-122"/>
                <a:ea typeface="Microsoft YaHei" pitchFamily="34" charset="-122"/>
              </a:rPr>
              <a:t>和</a:t>
            </a:r>
            <a:r>
              <a:rPr lang="zh-CN" b="1" dirty="0"/>
              <a:t>“</a:t>
            </a:r>
            <a:r>
              <a:rPr lang="zh-CN" b="1" dirty="0">
                <a:latin typeface="Microsoft YaHei" pitchFamily="34" charset="-122"/>
                <a:ea typeface="Microsoft YaHei" pitchFamily="34" charset="-122"/>
              </a:rPr>
              <a:t>样式</a:t>
            </a:r>
            <a:r>
              <a:rPr lang="zh-CN" b="1" dirty="0"/>
              <a:t>”</a:t>
            </a:r>
            <a:r>
              <a:rPr lang="zh-CN" dirty="0">
                <a:latin typeface="Microsoft YaHei" pitchFamily="34" charset="-122"/>
                <a:ea typeface="Microsoft YaHei" pitchFamily="34" charset="-122"/>
              </a:rPr>
              <a:t>组</a:t>
            </a:r>
            <a:r>
              <a:rPr lang="zh-CN" dirty="0"/>
              <a:t>。</a:t>
            </a:r>
          </a:p>
        </p:txBody>
      </p:sp>
      <p:sp>
        <p:nvSpPr>
          <p:cNvPr id="6" name="Text Placeholder 5"/>
          <p:cNvSpPr>
            <a:spLocks noGrp="1"/>
          </p:cNvSpPr>
          <p:nvPr>
            <p:ph type="body" sz="quarter" idx="14"/>
          </p:nvPr>
        </p:nvSpPr>
        <p:spPr>
          <a:xfrm>
            <a:off x="6248400" y="990600"/>
            <a:ext cx="2667000" cy="2592888"/>
          </a:xfrm>
        </p:spPr>
        <p:txBody>
          <a:bodyPr/>
          <a:lstStyle/>
          <a:p>
            <a:r>
              <a:rPr lang="zh-CN" dirty="0">
                <a:latin typeface="Microsoft YaHei" pitchFamily="34" charset="-122"/>
                <a:ea typeface="Microsoft YaHei" pitchFamily="34" charset="-122"/>
              </a:rPr>
              <a:t>样式位于</a:t>
            </a:r>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样式</a:t>
            </a:r>
            <a:r>
              <a:rPr lang="zh-CN" b="1" dirty="0"/>
              <a:t>”</a:t>
            </a:r>
            <a:r>
              <a:rPr lang="zh-CN" dirty="0">
                <a:latin typeface="Microsoft YaHei" pitchFamily="34" charset="-122"/>
                <a:ea typeface="Microsoft YaHei" pitchFamily="34" charset="-122"/>
              </a:rPr>
              <a:t>组中</a:t>
            </a:r>
            <a:r>
              <a:rPr lang="zh-CN" dirty="0"/>
              <a:t>。</a:t>
            </a:r>
            <a:r>
              <a:rPr lang="zh-CN" dirty="0">
                <a:latin typeface="Microsoft YaHei" pitchFamily="34" charset="-122"/>
                <a:ea typeface="Microsoft YaHei" pitchFamily="34" charset="-122"/>
              </a:rPr>
              <a:t>您只需选择所需样式</a:t>
            </a:r>
            <a:r>
              <a:rPr lang="zh-CN" dirty="0"/>
              <a:t>，</a:t>
            </a:r>
            <a:r>
              <a:rPr lang="zh-CN" dirty="0">
                <a:latin typeface="Microsoft YaHei" pitchFamily="34" charset="-122"/>
                <a:ea typeface="Microsoft YaHei" pitchFamily="34" charset="-122"/>
              </a:rPr>
              <a:t>然后系统会为您自动更改文本大小</a:t>
            </a:r>
            <a:r>
              <a:rPr lang="zh-CN" dirty="0"/>
              <a:t>、</a:t>
            </a:r>
            <a:r>
              <a:rPr lang="zh-CN" dirty="0">
                <a:latin typeface="Microsoft YaHei" pitchFamily="34" charset="-122"/>
                <a:ea typeface="Microsoft YaHei" pitchFamily="34" charset="-122"/>
              </a:rPr>
              <a:t>字体</a:t>
            </a:r>
            <a:r>
              <a:rPr lang="zh-CN" dirty="0"/>
              <a:t>、</a:t>
            </a:r>
            <a:r>
              <a:rPr lang="zh-CN" dirty="0">
                <a:latin typeface="Microsoft YaHei" pitchFamily="34" charset="-122"/>
                <a:ea typeface="Microsoft YaHei" pitchFamily="34" charset="-122"/>
              </a:rPr>
              <a:t>属性和段落格式</a:t>
            </a:r>
            <a:r>
              <a:rPr lang="zh-CN" dirty="0"/>
              <a:t>。</a:t>
            </a: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3821825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更改页边距</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页面布局</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页边距</a:t>
            </a:r>
            <a:r>
              <a:rPr lang="zh-CN" b="1" dirty="0"/>
              <a:t>”</a:t>
            </a:r>
            <a:r>
              <a:rPr lang="zh-CN" dirty="0">
                <a:latin typeface="Microsoft YaHei" pitchFamily="34" charset="-122"/>
                <a:ea typeface="Microsoft YaHei" pitchFamily="34" charset="-122"/>
              </a:rPr>
              <a:t>按钮</a:t>
            </a:r>
            <a:r>
              <a:rPr lang="zh-CN" dirty="0"/>
              <a:t>。</a:t>
            </a:r>
          </a:p>
        </p:txBody>
      </p:sp>
      <p:sp>
        <p:nvSpPr>
          <p:cNvPr id="6" name="Text Placeholder 5"/>
          <p:cNvSpPr>
            <a:spLocks noGrp="1"/>
          </p:cNvSpPr>
          <p:nvPr>
            <p:ph type="body" sz="quarter" idx="14"/>
          </p:nvPr>
        </p:nvSpPr>
        <p:spPr>
          <a:xfrm>
            <a:off x="6248400" y="990600"/>
            <a:ext cx="2667000" cy="1981200"/>
          </a:xfrm>
        </p:spPr>
        <p:txBody>
          <a:bodyPr/>
          <a:lstStyle/>
          <a:p>
            <a:r>
              <a:rPr lang="zh-CN" dirty="0">
                <a:latin typeface="Microsoft YaHei" pitchFamily="34" charset="-122"/>
                <a:ea typeface="Microsoft YaHei" pitchFamily="34" charset="-122"/>
              </a:rPr>
              <a:t>页边距是页面边缘的空白区域</a:t>
            </a:r>
            <a:r>
              <a:rPr lang="zh-CN" dirty="0"/>
              <a:t>。</a:t>
            </a:r>
            <a:r>
              <a:rPr lang="zh-CN" dirty="0">
                <a:latin typeface="Microsoft YaHei" pitchFamily="34" charset="-122"/>
                <a:ea typeface="Microsoft YaHei" pitchFamily="34" charset="-122"/>
              </a:rPr>
              <a:t>页面的上</a:t>
            </a:r>
            <a:r>
              <a:rPr lang="zh-CN" dirty="0"/>
              <a:t>、</a:t>
            </a:r>
            <a:r>
              <a:rPr lang="zh-CN" dirty="0">
                <a:latin typeface="Microsoft YaHei" pitchFamily="34" charset="-122"/>
                <a:ea typeface="Microsoft YaHei" pitchFamily="34" charset="-122"/>
              </a:rPr>
              <a:t>下</a:t>
            </a:r>
            <a:r>
              <a:rPr lang="zh-CN" dirty="0"/>
              <a:t>、</a:t>
            </a:r>
            <a:r>
              <a:rPr lang="zh-CN" dirty="0">
                <a:latin typeface="Microsoft YaHei" pitchFamily="34" charset="-122"/>
                <a:ea typeface="Microsoft YaHei" pitchFamily="34" charset="-122"/>
              </a:rPr>
              <a:t>左</a:t>
            </a:r>
            <a:r>
              <a:rPr lang="zh-CN" dirty="0"/>
              <a:t>、</a:t>
            </a:r>
            <a:r>
              <a:rPr lang="zh-CN" dirty="0">
                <a:latin typeface="Microsoft YaHei" pitchFamily="34" charset="-122"/>
                <a:ea typeface="Microsoft YaHei" pitchFamily="34" charset="-122"/>
              </a:rPr>
              <a:t>右各有</a:t>
            </a:r>
            <a:r>
              <a:rPr lang="zh-CN" dirty="0"/>
              <a:t> 1 </a:t>
            </a:r>
            <a:r>
              <a:rPr lang="zh-CN" dirty="0">
                <a:latin typeface="Microsoft YaHei" pitchFamily="34" charset="-122"/>
                <a:ea typeface="Microsoft YaHei" pitchFamily="34" charset="-122"/>
              </a:rPr>
              <a:t>英寸</a:t>
            </a:r>
            <a:r>
              <a:rPr lang="zh-CN" dirty="0"/>
              <a:t> (2.54 cm) </a:t>
            </a:r>
            <a:r>
              <a:rPr lang="zh-CN" dirty="0">
                <a:latin typeface="Microsoft YaHei" pitchFamily="34" charset="-122"/>
                <a:ea typeface="Microsoft YaHei" pitchFamily="34" charset="-122"/>
              </a:rPr>
              <a:t>的页边距</a:t>
            </a:r>
            <a:r>
              <a:rPr lang="zh-CN" dirty="0"/>
              <a:t>。 </a:t>
            </a:r>
          </a:p>
        </p:txBody>
      </p:sp>
      <p:sp>
        <p:nvSpPr>
          <p:cNvPr id="8" name="Text Placeholder 5"/>
          <p:cNvSpPr txBox="1">
            <a:spLocks/>
          </p:cNvSpPr>
          <p:nvPr/>
        </p:nvSpPr>
        <p:spPr>
          <a:xfrm>
            <a:off x="6248400" y="3048000"/>
            <a:ext cx="2667000" cy="3048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这是最常用的边距宽度</a:t>
            </a:r>
            <a:r>
              <a:rPr lang="zh-CN" dirty="0"/>
              <a:t>，</a:t>
            </a:r>
            <a:r>
              <a:rPr lang="zh-CN" dirty="0">
                <a:latin typeface="Microsoft YaHei" pitchFamily="34" charset="-122"/>
                <a:ea typeface="Microsoft YaHei" pitchFamily="34" charset="-122"/>
              </a:rPr>
              <a:t>您可以对大多数文档采用此宽度</a:t>
            </a:r>
            <a:r>
              <a:rPr lang="zh-CN" dirty="0"/>
              <a:t>。</a:t>
            </a:r>
            <a:r>
              <a:rPr lang="zh-CN" dirty="0">
                <a:latin typeface="Microsoft YaHei" pitchFamily="34" charset="-122"/>
                <a:ea typeface="Microsoft YaHei" pitchFamily="34" charset="-122"/>
              </a:rPr>
              <a:t>但如果您需要不同的边距</a:t>
            </a:r>
            <a:r>
              <a:rPr lang="zh-CN" dirty="0"/>
              <a:t>，</a:t>
            </a:r>
            <a:r>
              <a:rPr lang="zh-CN" dirty="0">
                <a:latin typeface="Microsoft YaHei" pitchFamily="34" charset="-122"/>
                <a:ea typeface="Microsoft YaHei" pitchFamily="34" charset="-122"/>
              </a:rPr>
              <a:t>则应该知道如何更改它们</a:t>
            </a:r>
            <a:r>
              <a:rPr lang="zh-CN" dirty="0"/>
              <a:t>，</a:t>
            </a:r>
            <a:r>
              <a:rPr lang="zh-CN" dirty="0">
                <a:latin typeface="Microsoft YaHei" pitchFamily="34" charset="-122"/>
                <a:ea typeface="Microsoft YaHei" pitchFamily="34" charset="-122"/>
              </a:rPr>
              <a:t>您可以随时执行此操作</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1084764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课程内容</a:t>
            </a:r>
          </a:p>
        </p:txBody>
      </p:sp>
      <p:sp>
        <p:nvSpPr>
          <p:cNvPr id="3" name="Content Placeholder 2"/>
          <p:cNvSpPr>
            <a:spLocks noGrp="1"/>
          </p:cNvSpPr>
          <p:nvPr>
            <p:ph idx="1"/>
          </p:nvPr>
        </p:nvSpPr>
        <p:spPr/>
        <p:txBody>
          <a:bodyPr>
            <a:normAutofit/>
          </a:bodyPr>
          <a:lstStyle/>
          <a:p>
            <a:pPr marL="276225" indent="-276225">
              <a:spcBef>
                <a:spcPts val="600"/>
              </a:spcBef>
              <a:spcAft>
                <a:spcPts val="1200"/>
              </a:spcAft>
              <a:buClr>
                <a:srgbClr val="FF9900"/>
              </a:buClr>
              <a:buFontTx/>
              <a:buChar char="•"/>
            </a:pPr>
            <a:r>
              <a:rPr lang="zh-CN" sz="2800" dirty="0">
                <a:latin typeface="Microsoft YaHei" pitchFamily="34" charset="-122"/>
                <a:ea typeface="Microsoft YaHei" pitchFamily="34" charset="-122"/>
              </a:rPr>
              <a:t>概述</a:t>
            </a:r>
            <a:r>
              <a:rPr lang="zh-CN" sz="2800" dirty="0">
                <a:latin typeface="Segoe UI Semibold" pitchFamily="34" charset="0"/>
              </a:rPr>
              <a:t>：</a:t>
            </a:r>
            <a:r>
              <a:rPr lang="zh-CN" sz="2800" dirty="0">
                <a:latin typeface="Microsoft YaHei" pitchFamily="34" charset="-122"/>
                <a:ea typeface="Microsoft YaHei" pitchFamily="34" charset="-122"/>
              </a:rPr>
              <a:t>从头开始</a:t>
            </a:r>
          </a:p>
          <a:p>
            <a:pPr marL="276225" indent="-276225">
              <a:spcBef>
                <a:spcPts val="600"/>
              </a:spcBef>
              <a:spcAft>
                <a:spcPts val="1200"/>
              </a:spcAft>
              <a:buClr>
                <a:srgbClr val="FF9900"/>
              </a:buClr>
              <a:buFontTx/>
              <a:buChar char="•"/>
            </a:pPr>
            <a:r>
              <a:rPr lang="zh-CN" sz="2800" dirty="0">
                <a:latin typeface="Microsoft YaHei" pitchFamily="34" charset="-122"/>
                <a:ea typeface="Microsoft YaHei" pitchFamily="34" charset="-122"/>
              </a:rPr>
              <a:t>课程</a:t>
            </a:r>
            <a:r>
              <a:rPr lang="zh-CN" sz="2800" dirty="0">
                <a:latin typeface="Segoe UI Semibold" pitchFamily="34" charset="0"/>
              </a:rPr>
              <a:t>：</a:t>
            </a:r>
            <a:r>
              <a:rPr lang="zh-CN" sz="2800" dirty="0">
                <a:latin typeface="Microsoft YaHei" pitchFamily="34" charset="-122"/>
                <a:ea typeface="Microsoft YaHei" pitchFamily="34" charset="-122"/>
              </a:rPr>
              <a:t>包括</a:t>
            </a:r>
            <a:r>
              <a:rPr lang="zh-CN" sz="2800" dirty="0"/>
              <a:t> 7 </a:t>
            </a:r>
            <a:r>
              <a:rPr lang="zh-CN" sz="2800" dirty="0">
                <a:latin typeface="Microsoft YaHei" pitchFamily="34" charset="-122"/>
                <a:ea typeface="Microsoft YaHei" pitchFamily="34" charset="-122"/>
              </a:rPr>
              <a:t>个自定进度的部分</a:t>
            </a:r>
          </a:p>
          <a:p>
            <a:pPr marL="276225" indent="-276225">
              <a:spcBef>
                <a:spcPts val="600"/>
              </a:spcBef>
              <a:spcAft>
                <a:spcPts val="1200"/>
              </a:spcAft>
              <a:buClr>
                <a:srgbClr val="FF9900"/>
              </a:buClr>
              <a:buFontTx/>
              <a:buChar char="•"/>
            </a:pPr>
            <a:r>
              <a:rPr lang="zh-CN" sz="2800" dirty="0">
                <a:latin typeface="Microsoft YaHei" pitchFamily="34" charset="-122"/>
                <a:ea typeface="Microsoft YaHei" pitchFamily="34" charset="-122"/>
              </a:rPr>
              <a:t>建议的练习任务</a:t>
            </a:r>
          </a:p>
          <a:p>
            <a:pPr marL="276225" indent="-276225">
              <a:spcBef>
                <a:spcPts val="600"/>
              </a:spcBef>
              <a:spcAft>
                <a:spcPts val="1200"/>
              </a:spcAft>
              <a:buClr>
                <a:srgbClr val="FF9900"/>
              </a:buClr>
              <a:buFontTx/>
              <a:buChar char="•"/>
            </a:pPr>
            <a:r>
              <a:rPr lang="zh-CN" sz="2800" dirty="0">
                <a:latin typeface="Microsoft YaHei" pitchFamily="34" charset="-122"/>
                <a:ea typeface="Microsoft YaHei" pitchFamily="34" charset="-122"/>
              </a:rPr>
              <a:t>测验</a:t>
            </a:r>
          </a:p>
          <a:p>
            <a:pPr marL="276225" indent="-276225">
              <a:spcBef>
                <a:spcPts val="600"/>
              </a:spcBef>
              <a:spcAft>
                <a:spcPts val="1200"/>
              </a:spcAft>
              <a:buClr>
                <a:srgbClr val="FF9900"/>
              </a:buClr>
              <a:buFontTx/>
              <a:buChar char="•"/>
            </a:pPr>
            <a:r>
              <a:rPr lang="zh-CN" sz="2800" dirty="0">
                <a:latin typeface="Microsoft YaHei" pitchFamily="34" charset="-122"/>
                <a:ea typeface="Microsoft YaHei" pitchFamily="34" charset="-122"/>
              </a:rPr>
              <a:t>课程摘要卡</a:t>
            </a:r>
          </a:p>
          <a:p>
            <a:pPr>
              <a:spcBef>
                <a:spcPts val="600"/>
              </a:spcBef>
              <a:spcAft>
                <a:spcPts val="1200"/>
              </a:spcAft>
            </a:pPr>
            <a:endParaRPr lang="zh-CN" dirty="0">
              <a:latin typeface="Segoe UI Semibold" pitchFamily="34" charset="0"/>
            </a:endParaRPr>
          </a:p>
        </p:txBody>
      </p:sp>
      <p:sp>
        <p:nvSpPr>
          <p:cNvPr id="4" name="Footer Placeholder 3"/>
          <p:cNvSpPr>
            <a:spLocks noGrp="1"/>
          </p:cNvSpPr>
          <p:nvPr>
            <p:ph type="ftr" sz="quarter" idx="11"/>
          </p:nvPr>
        </p:nvSpPr>
        <p:spPr/>
        <p:txBody>
          <a:bodyPr/>
          <a:lstStyle/>
          <a:p>
            <a:r>
              <a:rPr lang="zh-CN" dirty="0" smtClean="0">
                <a:latin typeface="Microsoft YaHei" pitchFamily="34" charset="-122"/>
                <a:ea typeface="Microsoft YaHei" pitchFamily="34" charset="-122"/>
              </a:rPr>
              <a:t>创建</a:t>
            </a:r>
            <a:r>
              <a:rPr lang="zh-CN" altLang="en-US" dirty="0" smtClean="0">
                <a:latin typeface="Microsoft YaHei" pitchFamily="34" charset="-122"/>
                <a:ea typeface="Microsoft YaHei" pitchFamily="34" charset="-122"/>
              </a:rPr>
              <a:t>您的第一个</a:t>
            </a:r>
            <a:r>
              <a:rPr lang="zh-CN" dirty="0" smtClean="0"/>
              <a:t> </a:t>
            </a:r>
            <a:r>
              <a:rPr lang="zh-CN" dirty="0"/>
              <a:t>Word </a:t>
            </a:r>
            <a:r>
              <a:rPr lang="zh-CN" dirty="0">
                <a:latin typeface="Microsoft YaHei" pitchFamily="34" charset="-122"/>
                <a:ea typeface="Microsoft YaHei" pitchFamily="34" charset="-122"/>
              </a:rPr>
              <a:t>文档</a:t>
            </a:r>
            <a:r>
              <a:rPr lang="zh-CN" dirty="0"/>
              <a:t> I</a:t>
            </a:r>
          </a:p>
        </p:txBody>
      </p:sp>
    </p:spTree>
    <p:extLst>
      <p:ext uri="{BB962C8B-B14F-4D97-AF65-F5344CB8AC3E}">
        <p14:creationId xmlns:p14="http://schemas.microsoft.com/office/powerpoint/2010/main" val="165272409"/>
      </p:ext>
    </p:extLst>
  </p:cSld>
  <p:clrMapOvr>
    <a:masterClrMapping/>
  </p:clrMapOvr>
  <mc:AlternateContent xmlns:mc="http://schemas.openxmlformats.org/markup-compatibility/2006" xmlns:p14="http://schemas.microsoft.com/office/powerpoint/2010/main">
    <mc:Choice Requires="p14">
      <p:transition spd="slow" p14:dur="15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更改页边距</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页面布局</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页边距</a:t>
            </a:r>
            <a:r>
              <a:rPr lang="zh-CN" b="1" dirty="0"/>
              <a:t>”</a:t>
            </a:r>
            <a:r>
              <a:rPr lang="zh-CN" dirty="0">
                <a:latin typeface="Microsoft YaHei" pitchFamily="34" charset="-122"/>
                <a:ea typeface="Microsoft YaHei" pitchFamily="34" charset="-122"/>
              </a:rPr>
              <a:t>按钮</a:t>
            </a:r>
            <a:r>
              <a:rPr lang="zh-CN" dirty="0"/>
              <a:t>。</a:t>
            </a:r>
          </a:p>
        </p:txBody>
      </p:sp>
      <p:sp>
        <p:nvSpPr>
          <p:cNvPr id="6" name="Text Placeholder 5"/>
          <p:cNvSpPr>
            <a:spLocks noGrp="1"/>
          </p:cNvSpPr>
          <p:nvPr>
            <p:ph type="body" sz="quarter" idx="14"/>
          </p:nvPr>
        </p:nvSpPr>
        <p:spPr>
          <a:xfrm>
            <a:off x="6248400" y="990600"/>
            <a:ext cx="2667000" cy="1219200"/>
          </a:xfrm>
        </p:spPr>
        <p:txBody>
          <a:bodyPr/>
          <a:lstStyle/>
          <a:p>
            <a:r>
              <a:rPr lang="zh-CN" dirty="0">
                <a:latin typeface="Microsoft YaHei" pitchFamily="34" charset="-122"/>
                <a:ea typeface="Microsoft YaHei" pitchFamily="34" charset="-122"/>
              </a:rPr>
              <a:t>除了从</a:t>
            </a:r>
            <a:r>
              <a:rPr lang="zh-CN" b="1" dirty="0"/>
              <a:t>“</a:t>
            </a:r>
            <a:r>
              <a:rPr lang="zh-CN" b="1" dirty="0">
                <a:latin typeface="Microsoft YaHei" pitchFamily="34" charset="-122"/>
                <a:ea typeface="Microsoft YaHei" pitchFamily="34" charset="-122"/>
              </a:rPr>
              <a:t>页面布局</a:t>
            </a:r>
            <a:r>
              <a:rPr lang="zh-CN" b="1" dirty="0"/>
              <a:t>”</a:t>
            </a:r>
            <a:r>
              <a:rPr lang="zh-CN" dirty="0">
                <a:latin typeface="Microsoft YaHei" pitchFamily="34" charset="-122"/>
                <a:ea typeface="Microsoft YaHei" pitchFamily="34" charset="-122"/>
              </a:rPr>
              <a:t>选项卡工作</a:t>
            </a:r>
            <a:r>
              <a:rPr lang="zh-CN" dirty="0"/>
              <a:t>，</a:t>
            </a:r>
            <a:r>
              <a:rPr lang="zh-CN" dirty="0">
                <a:latin typeface="Microsoft YaHei" pitchFamily="34" charset="-122"/>
                <a:ea typeface="Microsoft YaHei" pitchFamily="34" charset="-122"/>
              </a:rPr>
              <a:t>您还可以使用功能区来更改边距</a:t>
            </a:r>
            <a:r>
              <a:rPr lang="zh-CN" dirty="0"/>
              <a:t>。 </a:t>
            </a:r>
          </a:p>
        </p:txBody>
      </p:sp>
      <p:sp>
        <p:nvSpPr>
          <p:cNvPr id="8" name="Text Placeholder 5"/>
          <p:cNvSpPr txBox="1">
            <a:spLocks/>
          </p:cNvSpPr>
          <p:nvPr/>
        </p:nvSpPr>
        <p:spPr>
          <a:xfrm>
            <a:off x="6248400" y="2209800"/>
            <a:ext cx="2667000" cy="30480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首先单击该选项卡以选中它</a:t>
            </a:r>
            <a:r>
              <a:rPr lang="zh-CN" dirty="0"/>
              <a:t>，</a:t>
            </a:r>
            <a:r>
              <a:rPr lang="zh-CN" dirty="0">
                <a:latin typeface="Microsoft YaHei" pitchFamily="34" charset="-122"/>
                <a:ea typeface="Microsoft YaHei" pitchFamily="34" charset="-122"/>
              </a:rPr>
              <a:t>然后在</a:t>
            </a:r>
            <a:r>
              <a:rPr lang="zh-CN" b="1" dirty="0"/>
              <a:t>“</a:t>
            </a:r>
            <a:r>
              <a:rPr lang="zh-CN" b="1" dirty="0">
                <a:latin typeface="Microsoft YaHei" pitchFamily="34" charset="-122"/>
                <a:ea typeface="Microsoft YaHei" pitchFamily="34" charset="-122"/>
              </a:rPr>
              <a:t>页面设置</a:t>
            </a:r>
            <a:r>
              <a:rPr lang="zh-CN" b="1" dirty="0"/>
              <a:t>”</a:t>
            </a:r>
            <a:r>
              <a:rPr lang="zh-CN" dirty="0">
                <a:latin typeface="Microsoft YaHei" pitchFamily="34" charset="-122"/>
                <a:ea typeface="Microsoft YaHei" pitchFamily="34" charset="-122"/>
              </a:rPr>
              <a:t>组中</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页边距</a:t>
            </a:r>
            <a:r>
              <a:rPr lang="zh-CN" b="1" dirty="0"/>
              <a:t>”</a:t>
            </a:r>
            <a:r>
              <a:rPr lang="zh-CN" dirty="0"/>
              <a:t>。 </a:t>
            </a:r>
            <a:r>
              <a:rPr lang="zh-CN" dirty="0">
                <a:latin typeface="Microsoft YaHei" pitchFamily="34" charset="-122"/>
                <a:ea typeface="Microsoft YaHei" pitchFamily="34" charset="-122"/>
              </a:rPr>
              <a:t>您将看到小图片</a:t>
            </a:r>
            <a:r>
              <a:rPr lang="zh-CN" dirty="0"/>
              <a:t>（</a:t>
            </a:r>
            <a:r>
              <a:rPr lang="zh-CN" dirty="0">
                <a:latin typeface="Microsoft YaHei" pitchFamily="34" charset="-122"/>
                <a:ea typeface="Microsoft YaHei" pitchFamily="34" charset="-122"/>
              </a:rPr>
              <a:t>图标</a:t>
            </a:r>
            <a:r>
              <a:rPr lang="zh-CN" dirty="0"/>
              <a:t>）</a:t>
            </a:r>
            <a:r>
              <a:rPr lang="zh-CN" dirty="0">
                <a:latin typeface="Microsoft YaHei" pitchFamily="34" charset="-122"/>
                <a:ea typeface="Microsoft YaHei" pitchFamily="34" charset="-122"/>
              </a:rPr>
              <a:t>中显示的不同的边距尺寸以及每个边距的度量值</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25223506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更改页边距</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页面布局</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页边距</a:t>
            </a:r>
            <a:r>
              <a:rPr lang="zh-CN" b="1" dirty="0"/>
              <a:t>”</a:t>
            </a:r>
            <a:r>
              <a:rPr lang="zh-CN" dirty="0">
                <a:latin typeface="Microsoft YaHei" pitchFamily="34" charset="-122"/>
                <a:ea typeface="Microsoft YaHei" pitchFamily="34" charset="-122"/>
              </a:rPr>
              <a:t>按钮</a:t>
            </a:r>
            <a:r>
              <a:rPr lang="zh-CN" dirty="0"/>
              <a:t>。</a:t>
            </a:r>
          </a:p>
        </p:txBody>
      </p:sp>
      <p:sp>
        <p:nvSpPr>
          <p:cNvPr id="6" name="Text Placeholder 5"/>
          <p:cNvSpPr>
            <a:spLocks noGrp="1"/>
          </p:cNvSpPr>
          <p:nvPr>
            <p:ph type="body" sz="quarter" idx="14"/>
          </p:nvPr>
        </p:nvSpPr>
        <p:spPr>
          <a:xfrm>
            <a:off x="6248400" y="990600"/>
            <a:ext cx="2667000" cy="1524000"/>
          </a:xfrm>
        </p:spPr>
        <p:txBody>
          <a:bodyPr>
            <a:normAutofit fontScale="92500"/>
          </a:bodyPr>
          <a:lstStyle/>
          <a:p>
            <a:r>
              <a:rPr lang="zh-CN" dirty="0">
                <a:latin typeface="Microsoft YaHei" pitchFamily="34" charset="-122"/>
                <a:ea typeface="Microsoft YaHei" pitchFamily="34" charset="-122"/>
              </a:rPr>
              <a:t>列表中的第一个边距是</a:t>
            </a:r>
            <a:r>
              <a:rPr lang="zh-CN" b="1" dirty="0"/>
              <a:t>“</a:t>
            </a:r>
            <a:r>
              <a:rPr lang="zh-CN" b="1" dirty="0">
                <a:latin typeface="Microsoft YaHei" pitchFamily="34" charset="-122"/>
                <a:ea typeface="Microsoft YaHei" pitchFamily="34" charset="-122"/>
              </a:rPr>
              <a:t>普通</a:t>
            </a:r>
            <a:r>
              <a:rPr lang="zh-CN" b="1" dirty="0"/>
              <a:t>”</a:t>
            </a:r>
            <a:r>
              <a:rPr lang="zh-CN" dirty="0"/>
              <a:t>，</a:t>
            </a:r>
            <a:r>
              <a:rPr lang="zh-CN" dirty="0">
                <a:latin typeface="Microsoft YaHei" pitchFamily="34" charset="-122"/>
                <a:ea typeface="Microsoft YaHei" pitchFamily="34" charset="-122"/>
              </a:rPr>
              <a:t>即当前边距</a:t>
            </a:r>
            <a:r>
              <a:rPr lang="zh-CN" dirty="0"/>
              <a:t>。 </a:t>
            </a:r>
            <a:r>
              <a:rPr lang="zh-CN" dirty="0">
                <a:latin typeface="Microsoft YaHei" pitchFamily="34" charset="-122"/>
                <a:ea typeface="Microsoft YaHei" pitchFamily="34" charset="-122"/>
              </a:rPr>
              <a:t>若要缩小边距</a:t>
            </a:r>
            <a:r>
              <a:rPr lang="zh-CN" dirty="0"/>
              <a:t>，</a:t>
            </a:r>
            <a:r>
              <a:rPr lang="zh-CN" dirty="0">
                <a:latin typeface="Microsoft YaHei" pitchFamily="34" charset="-122"/>
                <a:ea typeface="Microsoft YaHei" pitchFamily="34" charset="-122"/>
              </a:rPr>
              <a:t>可以单击</a:t>
            </a:r>
            <a:r>
              <a:rPr lang="zh-CN" b="1" dirty="0"/>
              <a:t>“</a:t>
            </a:r>
            <a:r>
              <a:rPr lang="zh-CN" b="1" dirty="0">
                <a:latin typeface="Microsoft YaHei" pitchFamily="34" charset="-122"/>
                <a:ea typeface="Microsoft YaHei" pitchFamily="34" charset="-122"/>
              </a:rPr>
              <a:t>窄</a:t>
            </a:r>
            <a:r>
              <a:rPr lang="zh-CN" b="1" dirty="0"/>
              <a:t>”</a:t>
            </a:r>
            <a:r>
              <a:rPr lang="zh-CN" dirty="0"/>
              <a:t>。 </a:t>
            </a:r>
            <a:r>
              <a:rPr lang="zh-CN" dirty="0">
                <a:latin typeface="Microsoft YaHei" pitchFamily="34" charset="-122"/>
                <a:ea typeface="Microsoft YaHei" pitchFamily="34" charset="-122"/>
              </a:rPr>
              <a:t>如果希望加宽左边距和右边距</a:t>
            </a:r>
            <a:r>
              <a:rPr lang="zh-CN" dirty="0"/>
              <a:t>，</a:t>
            </a:r>
            <a:r>
              <a:rPr lang="zh-CN" dirty="0">
                <a:latin typeface="Microsoft YaHei" pitchFamily="34" charset="-122"/>
                <a:ea typeface="Microsoft YaHei" pitchFamily="34" charset="-122"/>
              </a:rPr>
              <a:t>请单击</a:t>
            </a:r>
            <a:r>
              <a:rPr lang="zh-CN" b="1" dirty="0"/>
              <a:t>“</a:t>
            </a:r>
            <a:r>
              <a:rPr lang="zh-CN" b="1" dirty="0">
                <a:latin typeface="Microsoft YaHei" pitchFamily="34" charset="-122"/>
                <a:ea typeface="Microsoft YaHei" pitchFamily="34" charset="-122"/>
              </a:rPr>
              <a:t>宽</a:t>
            </a:r>
            <a:r>
              <a:rPr lang="zh-CN" b="1" dirty="0"/>
              <a:t>”</a:t>
            </a:r>
            <a:r>
              <a:rPr lang="zh-CN" dirty="0"/>
              <a:t>。 </a:t>
            </a:r>
          </a:p>
        </p:txBody>
      </p:sp>
      <p:sp>
        <p:nvSpPr>
          <p:cNvPr id="8" name="Text Placeholder 5"/>
          <p:cNvSpPr txBox="1">
            <a:spLocks/>
          </p:cNvSpPr>
          <p:nvPr/>
        </p:nvSpPr>
        <p:spPr>
          <a:xfrm>
            <a:off x="6248400" y="28194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单击所需边距类型时</a:t>
            </a:r>
            <a:r>
              <a:rPr lang="zh-CN" dirty="0"/>
              <a:t>，</a:t>
            </a:r>
            <a:r>
              <a:rPr lang="zh-CN" dirty="0">
                <a:latin typeface="Microsoft YaHei" pitchFamily="34" charset="-122"/>
                <a:ea typeface="Microsoft YaHei" pitchFamily="34" charset="-122"/>
              </a:rPr>
              <a:t>整个文档会自动更改为您所选的边距类型</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37413768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更改页边距</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b="1" dirty="0"/>
              <a:t>“</a:t>
            </a:r>
            <a:r>
              <a:rPr lang="zh-CN" b="1" dirty="0">
                <a:latin typeface="Microsoft YaHei" pitchFamily="34" charset="-122"/>
                <a:ea typeface="Microsoft YaHei" pitchFamily="34" charset="-122"/>
              </a:rPr>
              <a:t>页面布局</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页边距</a:t>
            </a:r>
            <a:r>
              <a:rPr lang="zh-CN" b="1" dirty="0"/>
              <a:t>”</a:t>
            </a:r>
            <a:r>
              <a:rPr lang="zh-CN" dirty="0">
                <a:latin typeface="Microsoft YaHei" pitchFamily="34" charset="-122"/>
                <a:ea typeface="Microsoft YaHei" pitchFamily="34" charset="-122"/>
              </a:rPr>
              <a:t>按钮</a:t>
            </a:r>
            <a:r>
              <a:rPr lang="zh-CN" dirty="0"/>
              <a:t>。</a:t>
            </a:r>
          </a:p>
        </p:txBody>
      </p:sp>
      <p:sp>
        <p:nvSpPr>
          <p:cNvPr id="6" name="Text Placeholder 5"/>
          <p:cNvSpPr>
            <a:spLocks noGrp="1"/>
          </p:cNvSpPr>
          <p:nvPr>
            <p:ph type="body" sz="quarter" idx="14"/>
          </p:nvPr>
        </p:nvSpPr>
        <p:spPr>
          <a:xfrm>
            <a:off x="6248400" y="990600"/>
            <a:ext cx="2667000" cy="1524000"/>
          </a:xfrm>
        </p:spPr>
        <p:txBody>
          <a:bodyPr/>
          <a:lstStyle/>
          <a:p>
            <a:r>
              <a:rPr lang="zh-CN" dirty="0">
                <a:latin typeface="Microsoft YaHei" pitchFamily="34" charset="-122"/>
                <a:ea typeface="Microsoft YaHei" pitchFamily="34" charset="-122"/>
              </a:rPr>
              <a:t>选择边距时</a:t>
            </a:r>
            <a:r>
              <a:rPr lang="zh-CN" dirty="0"/>
              <a:t>，</a:t>
            </a:r>
            <a:r>
              <a:rPr lang="zh-CN" dirty="0">
                <a:latin typeface="Microsoft YaHei" pitchFamily="34" charset="-122"/>
                <a:ea typeface="Microsoft YaHei" pitchFamily="34" charset="-122"/>
              </a:rPr>
              <a:t>您所选边距的图标将具有不同的颜色背景</a:t>
            </a:r>
            <a:r>
              <a:rPr lang="zh-CN" dirty="0"/>
              <a:t>。 </a:t>
            </a:r>
          </a:p>
        </p:txBody>
      </p:sp>
      <p:sp>
        <p:nvSpPr>
          <p:cNvPr id="8" name="Text Placeholder 5"/>
          <p:cNvSpPr txBox="1">
            <a:spLocks/>
          </p:cNvSpPr>
          <p:nvPr/>
        </p:nvSpPr>
        <p:spPr>
          <a:xfrm>
            <a:off x="6248400" y="2438400"/>
            <a:ext cx="2667000" cy="2895600"/>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如果再次单击</a:t>
            </a:r>
            <a:r>
              <a:rPr lang="zh-CN" b="1" dirty="0"/>
              <a:t>“</a:t>
            </a:r>
            <a:r>
              <a:rPr lang="zh-CN" b="1" dirty="0">
                <a:latin typeface="Microsoft YaHei" pitchFamily="34" charset="-122"/>
                <a:ea typeface="Microsoft YaHei" pitchFamily="34" charset="-122"/>
              </a:rPr>
              <a:t>页边距</a:t>
            </a:r>
            <a:r>
              <a:rPr lang="zh-CN" b="1" dirty="0"/>
              <a:t>”</a:t>
            </a:r>
            <a:r>
              <a:rPr lang="zh-CN" dirty="0">
                <a:latin typeface="Microsoft YaHei" pitchFamily="34" charset="-122"/>
                <a:ea typeface="Microsoft YaHei" pitchFamily="34" charset="-122"/>
              </a:rPr>
              <a:t>按钮</a:t>
            </a:r>
            <a:r>
              <a:rPr lang="zh-CN" dirty="0"/>
              <a:t>，</a:t>
            </a:r>
            <a:r>
              <a:rPr lang="zh-CN" dirty="0">
                <a:latin typeface="Microsoft YaHei" pitchFamily="34" charset="-122"/>
                <a:ea typeface="Microsoft YaHei" pitchFamily="34" charset="-122"/>
              </a:rPr>
              <a:t>该背景颜色会告诉您已为文档设置了哪种边距尺寸</a:t>
            </a:r>
            <a:r>
              <a:rPr lang="zh-CN" dirty="0"/>
              <a:t>。</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1004037"/>
            <a:ext cx="5705475" cy="4253026"/>
          </a:xfrm>
        </p:spPr>
      </p:pic>
    </p:spTree>
    <p:extLst>
      <p:ext uri="{BB962C8B-B14F-4D97-AF65-F5344CB8AC3E}">
        <p14:creationId xmlns:p14="http://schemas.microsoft.com/office/powerpoint/2010/main" val="3431605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保存</a:t>
            </a:r>
            <a:r>
              <a:rPr lang="zh-CN" dirty="0"/>
              <a:t>、</a:t>
            </a:r>
            <a:r>
              <a:rPr lang="zh-CN" dirty="0">
                <a:latin typeface="Microsoft YaHei" pitchFamily="34" charset="-122"/>
                <a:ea typeface="Microsoft YaHei" pitchFamily="34" charset="-122"/>
              </a:rPr>
              <a:t>打印和关闭文档</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t>Backstage </a:t>
            </a:r>
            <a:r>
              <a:rPr lang="zh-CN" dirty="0">
                <a:latin typeface="Microsoft YaHei" pitchFamily="34" charset="-122"/>
                <a:ea typeface="Microsoft YaHei" pitchFamily="34" charset="-122"/>
              </a:rPr>
              <a:t>视图</a:t>
            </a:r>
            <a:r>
              <a:rPr lang="zh-CN" dirty="0"/>
              <a:t>，</a:t>
            </a:r>
            <a:r>
              <a:rPr lang="zh-CN" dirty="0">
                <a:latin typeface="Microsoft YaHei" pitchFamily="34" charset="-122"/>
                <a:ea typeface="Microsoft YaHei" pitchFamily="34" charset="-122"/>
              </a:rPr>
              <a:t>您可以在其中保存和打印文档</a:t>
            </a:r>
            <a:r>
              <a:rPr lang="zh-CN" dirty="0"/>
              <a:t>。 </a:t>
            </a:r>
          </a:p>
        </p:txBody>
      </p:sp>
      <p:sp>
        <p:nvSpPr>
          <p:cNvPr id="6" name="Text Placeholder 5"/>
          <p:cNvSpPr>
            <a:spLocks noGrp="1"/>
          </p:cNvSpPr>
          <p:nvPr>
            <p:ph type="body" sz="quarter" idx="14"/>
          </p:nvPr>
        </p:nvSpPr>
        <p:spPr>
          <a:xfrm>
            <a:off x="6248400" y="990600"/>
            <a:ext cx="2667000" cy="2880852"/>
          </a:xfrm>
        </p:spPr>
        <p:txBody>
          <a:bodyPr/>
          <a:lstStyle/>
          <a:p>
            <a:r>
              <a:rPr lang="zh-CN" dirty="0">
                <a:latin typeface="Microsoft YaHei" pitchFamily="34" charset="-122"/>
                <a:ea typeface="Microsoft YaHei" pitchFamily="34" charset="-122"/>
              </a:rPr>
              <a:t>有时</a:t>
            </a:r>
            <a:r>
              <a:rPr lang="zh-CN" dirty="0"/>
              <a:t>，</a:t>
            </a:r>
            <a:r>
              <a:rPr lang="zh-CN" dirty="0">
                <a:latin typeface="Microsoft YaHei" pitchFamily="34" charset="-122"/>
                <a:ea typeface="Microsoft YaHei" pitchFamily="34" charset="-122"/>
              </a:rPr>
              <a:t>您可能对某个句子或包含相关观点</a:t>
            </a:r>
            <a:r>
              <a:rPr lang="zh-CN" dirty="0"/>
              <a:t>、</a:t>
            </a:r>
            <a:r>
              <a:rPr lang="zh-CN" dirty="0">
                <a:latin typeface="Microsoft YaHei" pitchFamily="34" charset="-122"/>
                <a:ea typeface="Microsoft YaHei" pitchFamily="34" charset="-122"/>
              </a:rPr>
              <a:t>事实或数字的若干段落进行了仔细揣摩</a:t>
            </a:r>
            <a:r>
              <a:rPr lang="zh-CN" dirty="0"/>
              <a:t>，</a:t>
            </a:r>
            <a:r>
              <a:rPr lang="zh-CN" dirty="0">
                <a:latin typeface="Microsoft YaHei" pitchFamily="34" charset="-122"/>
                <a:ea typeface="Microsoft YaHei" pitchFamily="34" charset="-122"/>
              </a:rPr>
              <a:t>但因为猫跳上键盘或停电引发计算机关闭</a:t>
            </a:r>
            <a:r>
              <a:rPr lang="zh-CN" dirty="0"/>
              <a:t>，</a:t>
            </a:r>
            <a:r>
              <a:rPr lang="zh-CN" dirty="0">
                <a:latin typeface="Microsoft YaHei" pitchFamily="34" charset="-122"/>
                <a:ea typeface="Microsoft YaHei" pitchFamily="34" charset="-122"/>
              </a:rPr>
              <a:t>您不幸丢失了这些信息</a:t>
            </a:r>
            <a:r>
              <a:rPr lang="zh-CN" dirty="0"/>
              <a:t>。 </a:t>
            </a:r>
          </a:p>
        </p:txBody>
      </p:sp>
      <p:sp>
        <p:nvSpPr>
          <p:cNvPr id="8" name="Text Placeholder 5"/>
          <p:cNvSpPr txBox="1">
            <a:spLocks/>
          </p:cNvSpPr>
          <p:nvPr/>
        </p:nvSpPr>
        <p:spPr>
          <a:xfrm>
            <a:off x="6248400" y="3810000"/>
            <a:ext cx="2667000" cy="12339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若要保留您的工作</a:t>
            </a:r>
            <a:r>
              <a:rPr lang="zh-CN" dirty="0"/>
              <a:t>，</a:t>
            </a:r>
            <a:r>
              <a:rPr lang="zh-CN" dirty="0">
                <a:latin typeface="Microsoft YaHei" pitchFamily="34" charset="-122"/>
                <a:ea typeface="Microsoft YaHei" pitchFamily="34" charset="-122"/>
              </a:rPr>
              <a:t>您必须保存它</a:t>
            </a:r>
            <a:r>
              <a:rPr lang="zh-CN" dirty="0"/>
              <a:t>，</a:t>
            </a:r>
            <a:r>
              <a:rPr lang="zh-CN" dirty="0">
                <a:latin typeface="Microsoft YaHei" pitchFamily="34" charset="-122"/>
                <a:ea typeface="Microsoft YaHei" pitchFamily="34" charset="-122"/>
              </a:rPr>
              <a:t>并且执行此操作从不嫌早</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3998"/>
            <a:ext cx="5705475" cy="4273104"/>
          </a:xfrm>
        </p:spPr>
      </p:pic>
    </p:spTree>
    <p:extLst>
      <p:ext uri="{BB962C8B-B14F-4D97-AF65-F5344CB8AC3E}">
        <p14:creationId xmlns:p14="http://schemas.microsoft.com/office/powerpoint/2010/main" val="18354344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fade">
                                      <p:cBhvr>
                                        <p:cTn id="19"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保存</a:t>
            </a:r>
            <a:r>
              <a:rPr lang="zh-CN" dirty="0"/>
              <a:t>、</a:t>
            </a:r>
            <a:r>
              <a:rPr lang="zh-CN" dirty="0">
                <a:latin typeface="Microsoft YaHei" pitchFamily="34" charset="-122"/>
                <a:ea typeface="Microsoft YaHei" pitchFamily="34" charset="-122"/>
              </a:rPr>
              <a:t>打印和关闭文档</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t>Backstage </a:t>
            </a:r>
            <a:r>
              <a:rPr lang="zh-CN" dirty="0">
                <a:latin typeface="Microsoft YaHei" pitchFamily="34" charset="-122"/>
                <a:ea typeface="Microsoft YaHei" pitchFamily="34" charset="-122"/>
              </a:rPr>
              <a:t>视图</a:t>
            </a:r>
            <a:r>
              <a:rPr lang="zh-CN" dirty="0"/>
              <a:t>，</a:t>
            </a:r>
            <a:r>
              <a:rPr lang="zh-CN" dirty="0">
                <a:latin typeface="Microsoft YaHei" pitchFamily="34" charset="-122"/>
                <a:ea typeface="Microsoft YaHei" pitchFamily="34" charset="-122"/>
              </a:rPr>
              <a:t>您可以在其中保存和打印文档</a:t>
            </a:r>
            <a:r>
              <a:rPr lang="zh-CN" dirty="0"/>
              <a:t>。 </a:t>
            </a:r>
          </a:p>
        </p:txBody>
      </p:sp>
      <p:sp>
        <p:nvSpPr>
          <p:cNvPr id="6" name="Text Placeholder 5"/>
          <p:cNvSpPr>
            <a:spLocks noGrp="1"/>
          </p:cNvSpPr>
          <p:nvPr>
            <p:ph type="body" sz="quarter" idx="14"/>
          </p:nvPr>
        </p:nvSpPr>
        <p:spPr>
          <a:xfrm>
            <a:off x="6248400" y="990600"/>
            <a:ext cx="2667000" cy="762000"/>
          </a:xfrm>
        </p:spPr>
        <p:txBody>
          <a:bodyPr>
            <a:normAutofit fontScale="92500"/>
          </a:bodyPr>
          <a:lstStyle/>
          <a:p>
            <a:r>
              <a:rPr lang="zh-CN" dirty="0">
                <a:latin typeface="Microsoft YaHei" pitchFamily="34" charset="-122"/>
                <a:ea typeface="Microsoft YaHei" pitchFamily="34" charset="-122"/>
              </a:rPr>
              <a:t>在功能区上</a:t>
            </a:r>
            <a:r>
              <a:rPr lang="zh-CN" dirty="0"/>
              <a:t>，</a:t>
            </a:r>
            <a:r>
              <a:rPr lang="zh-CN" dirty="0">
                <a:latin typeface="Microsoft YaHei" pitchFamily="34" charset="-122"/>
                <a:ea typeface="Microsoft YaHei" pitchFamily="34" charset="-122"/>
              </a:rPr>
              <a:t>单击第一个选项卡</a:t>
            </a:r>
            <a:r>
              <a:rPr lang="zh-CN" dirty="0"/>
              <a:t>，</a:t>
            </a:r>
            <a:r>
              <a:rPr lang="zh-CN" dirty="0">
                <a:latin typeface="Microsoft YaHei" pitchFamily="34" charset="-122"/>
                <a:ea typeface="Microsoft YaHei" pitchFamily="34" charset="-122"/>
              </a:rPr>
              <a:t>即</a:t>
            </a:r>
            <a:r>
              <a:rPr lang="zh-CN" b="1" dirty="0"/>
              <a:t>“</a:t>
            </a:r>
            <a:r>
              <a:rPr lang="zh-CN" b="1" dirty="0">
                <a:latin typeface="Microsoft YaHei" pitchFamily="34" charset="-122"/>
                <a:ea typeface="Microsoft YaHei" pitchFamily="34" charset="-122"/>
              </a:rPr>
              <a:t>文件</a:t>
            </a:r>
            <a:r>
              <a:rPr lang="zh-CN" b="1" dirty="0"/>
              <a:t>”</a:t>
            </a:r>
            <a:r>
              <a:rPr lang="zh-CN" dirty="0">
                <a:latin typeface="Microsoft YaHei" pitchFamily="34" charset="-122"/>
                <a:ea typeface="Microsoft YaHei" pitchFamily="34" charset="-122"/>
              </a:rPr>
              <a:t>选项卡</a:t>
            </a:r>
            <a:r>
              <a:rPr lang="zh-CN" dirty="0"/>
              <a:t>。 </a:t>
            </a:r>
          </a:p>
        </p:txBody>
      </p:sp>
      <p:sp>
        <p:nvSpPr>
          <p:cNvPr id="8" name="Text Placeholder 5"/>
          <p:cNvSpPr txBox="1">
            <a:spLocks/>
          </p:cNvSpPr>
          <p:nvPr/>
        </p:nvSpPr>
        <p:spPr>
          <a:xfrm>
            <a:off x="6248400" y="1661652"/>
            <a:ext cx="2743200" cy="4510548"/>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这会打开一个名为</a:t>
            </a:r>
            <a:r>
              <a:rPr lang="zh-CN" dirty="0"/>
              <a:t> Backstage </a:t>
            </a:r>
            <a:r>
              <a:rPr lang="zh-CN" dirty="0">
                <a:latin typeface="Microsoft YaHei" pitchFamily="34" charset="-122"/>
                <a:ea typeface="Microsoft YaHei" pitchFamily="34" charset="-122"/>
              </a:rPr>
              <a:t>的大窗口</a:t>
            </a:r>
            <a:r>
              <a:rPr lang="zh-CN" dirty="0"/>
              <a:t>，</a:t>
            </a:r>
            <a:r>
              <a:rPr lang="zh-CN" dirty="0">
                <a:latin typeface="Microsoft YaHei" pitchFamily="34" charset="-122"/>
                <a:ea typeface="Microsoft YaHei" pitchFamily="34" charset="-122"/>
              </a:rPr>
              <a:t>您可以在其中执行大量操作</a:t>
            </a:r>
            <a:r>
              <a:rPr lang="zh-CN" dirty="0"/>
              <a:t>，</a:t>
            </a:r>
            <a:r>
              <a:rPr lang="zh-CN" dirty="0">
                <a:latin typeface="Microsoft YaHei" pitchFamily="34" charset="-122"/>
                <a:ea typeface="Microsoft YaHei" pitchFamily="34" charset="-122"/>
              </a:rPr>
              <a:t>例如保存和打印文档</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3998"/>
            <a:ext cx="5705475" cy="4273104"/>
          </a:xfrm>
        </p:spPr>
      </p:pic>
    </p:spTree>
    <p:extLst>
      <p:ext uri="{BB962C8B-B14F-4D97-AF65-F5344CB8AC3E}">
        <p14:creationId xmlns:p14="http://schemas.microsoft.com/office/powerpoint/2010/main" val="814775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保存</a:t>
            </a:r>
            <a:r>
              <a:rPr lang="zh-CN" dirty="0"/>
              <a:t>、</a:t>
            </a:r>
            <a:r>
              <a:rPr lang="zh-CN" dirty="0">
                <a:latin typeface="Microsoft YaHei" pitchFamily="34" charset="-122"/>
                <a:ea typeface="Microsoft YaHei" pitchFamily="34" charset="-122"/>
              </a:rPr>
              <a:t>打印和关闭文档</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t>Backstage </a:t>
            </a:r>
            <a:r>
              <a:rPr lang="zh-CN" dirty="0">
                <a:latin typeface="Microsoft YaHei" pitchFamily="34" charset="-122"/>
                <a:ea typeface="Microsoft YaHei" pitchFamily="34" charset="-122"/>
              </a:rPr>
              <a:t>视图</a:t>
            </a:r>
            <a:r>
              <a:rPr lang="zh-CN" dirty="0"/>
              <a:t>，</a:t>
            </a:r>
            <a:r>
              <a:rPr lang="zh-CN" dirty="0">
                <a:latin typeface="Microsoft YaHei" pitchFamily="34" charset="-122"/>
                <a:ea typeface="Microsoft YaHei" pitchFamily="34" charset="-122"/>
              </a:rPr>
              <a:t>您可以在其中保存和打印文档</a:t>
            </a:r>
            <a:r>
              <a:rPr lang="zh-CN" dirty="0"/>
              <a:t>。 </a:t>
            </a:r>
          </a:p>
        </p:txBody>
      </p:sp>
      <p:sp>
        <p:nvSpPr>
          <p:cNvPr id="6" name="Text Placeholder 5"/>
          <p:cNvSpPr>
            <a:spLocks noGrp="1"/>
          </p:cNvSpPr>
          <p:nvPr>
            <p:ph type="body" sz="quarter" idx="14"/>
          </p:nvPr>
        </p:nvSpPr>
        <p:spPr>
          <a:xfrm>
            <a:off x="6248400" y="990600"/>
            <a:ext cx="2667000" cy="2590800"/>
          </a:xfrm>
        </p:spPr>
        <p:txBody>
          <a:bodyPr/>
          <a:lstStyle/>
          <a:p>
            <a:r>
              <a:rPr lang="zh-CN" dirty="0">
                <a:latin typeface="Microsoft YaHei" pitchFamily="34" charset="-122"/>
                <a:ea typeface="Microsoft YaHei" pitchFamily="34" charset="-122"/>
              </a:rPr>
              <a:t>在左侧栏中</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保存</a:t>
            </a:r>
            <a:r>
              <a:rPr lang="zh-CN" b="1" dirty="0"/>
              <a:t>”</a:t>
            </a:r>
            <a:r>
              <a:rPr lang="zh-CN" dirty="0"/>
              <a:t>。</a:t>
            </a:r>
            <a:r>
              <a:rPr lang="zh-CN" dirty="0">
                <a:latin typeface="Microsoft YaHei" pitchFamily="34" charset="-122"/>
                <a:ea typeface="Microsoft YaHei" pitchFamily="34" charset="-122"/>
              </a:rPr>
              <a:t>将打开一个称为对话框的小窗口</a:t>
            </a:r>
            <a:r>
              <a:rPr lang="zh-CN" dirty="0"/>
              <a:t>。</a:t>
            </a:r>
            <a:r>
              <a:rPr lang="zh-CN" dirty="0">
                <a:latin typeface="Microsoft YaHei" pitchFamily="34" charset="-122"/>
                <a:ea typeface="Microsoft YaHei" pitchFamily="34" charset="-122"/>
              </a:rPr>
              <a:t>您可以使用此框来告诉</a:t>
            </a:r>
            <a:r>
              <a:rPr lang="zh-CN" dirty="0"/>
              <a:t> Word </a:t>
            </a:r>
            <a:r>
              <a:rPr lang="zh-CN" dirty="0">
                <a:latin typeface="Microsoft YaHei" pitchFamily="34" charset="-122"/>
                <a:ea typeface="Microsoft YaHei" pitchFamily="34" charset="-122"/>
              </a:rPr>
              <a:t>要将文档存储在计算机上的什么位置以及要为其指定什么名称</a:t>
            </a:r>
            <a:r>
              <a:rPr lang="zh-CN" dirty="0"/>
              <a:t>。</a:t>
            </a:r>
          </a:p>
        </p:txBody>
      </p:sp>
      <p:sp>
        <p:nvSpPr>
          <p:cNvPr id="8" name="Text Placeholder 5"/>
          <p:cNvSpPr txBox="1">
            <a:spLocks/>
          </p:cNvSpPr>
          <p:nvPr/>
        </p:nvSpPr>
        <p:spPr>
          <a:xfrm>
            <a:off x="6248400" y="3535926"/>
            <a:ext cx="2667000" cy="1493274"/>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保存文档后</a:t>
            </a:r>
            <a:r>
              <a:rPr lang="zh-CN" dirty="0"/>
              <a:t>，</a:t>
            </a:r>
            <a:r>
              <a:rPr lang="zh-CN" dirty="0">
                <a:latin typeface="Microsoft YaHei" pitchFamily="34" charset="-122"/>
                <a:ea typeface="Microsoft YaHei" pitchFamily="34" charset="-122"/>
              </a:rPr>
              <a:t>如果您继续键入</a:t>
            </a:r>
            <a:r>
              <a:rPr lang="zh-CN" dirty="0"/>
              <a:t>，</a:t>
            </a:r>
            <a:r>
              <a:rPr lang="zh-CN" dirty="0">
                <a:latin typeface="Microsoft YaHei" pitchFamily="34" charset="-122"/>
                <a:ea typeface="Microsoft YaHei" pitchFamily="34" charset="-122"/>
              </a:rPr>
              <a:t>则应随时保存工作</a:t>
            </a:r>
            <a:r>
              <a:rPr lang="zh-CN" dirty="0"/>
              <a:t>。 </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3998"/>
            <a:ext cx="5705475" cy="4273104"/>
          </a:xfrm>
        </p:spPr>
      </p:pic>
    </p:spTree>
    <p:extLst>
      <p:ext uri="{BB962C8B-B14F-4D97-AF65-F5344CB8AC3E}">
        <p14:creationId xmlns:p14="http://schemas.microsoft.com/office/powerpoint/2010/main" val="4903599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保存</a:t>
            </a:r>
            <a:r>
              <a:rPr lang="zh-CN" dirty="0"/>
              <a:t>、</a:t>
            </a:r>
            <a:r>
              <a:rPr lang="zh-CN" dirty="0">
                <a:latin typeface="Microsoft YaHei" pitchFamily="34" charset="-122"/>
                <a:ea typeface="Microsoft YaHei" pitchFamily="34" charset="-122"/>
              </a:rPr>
              <a:t>打印和关闭文档</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t>Backstage </a:t>
            </a:r>
            <a:r>
              <a:rPr lang="zh-CN" dirty="0">
                <a:latin typeface="Microsoft YaHei" pitchFamily="34" charset="-122"/>
                <a:ea typeface="Microsoft YaHei" pitchFamily="34" charset="-122"/>
              </a:rPr>
              <a:t>视图</a:t>
            </a:r>
            <a:r>
              <a:rPr lang="zh-CN" dirty="0"/>
              <a:t>，</a:t>
            </a:r>
            <a:r>
              <a:rPr lang="zh-CN" dirty="0">
                <a:latin typeface="Microsoft YaHei" pitchFamily="34" charset="-122"/>
                <a:ea typeface="Microsoft YaHei" pitchFamily="34" charset="-122"/>
              </a:rPr>
              <a:t>您可以在其中保存和打印文</a:t>
            </a:r>
            <a:r>
              <a:rPr lang="zh-CN" dirty="0"/>
              <a:t>档。 </a:t>
            </a:r>
          </a:p>
        </p:txBody>
      </p:sp>
      <p:sp>
        <p:nvSpPr>
          <p:cNvPr id="6" name="Text Placeholder 5"/>
          <p:cNvSpPr>
            <a:spLocks noGrp="1"/>
          </p:cNvSpPr>
          <p:nvPr>
            <p:ph type="body" sz="quarter" idx="14"/>
          </p:nvPr>
        </p:nvSpPr>
        <p:spPr>
          <a:xfrm>
            <a:off x="6248400" y="990600"/>
            <a:ext cx="2667000" cy="2286000"/>
          </a:xfrm>
        </p:spPr>
        <p:txBody>
          <a:bodyPr/>
          <a:lstStyle/>
          <a:p>
            <a:r>
              <a:rPr lang="zh-CN" b="1" dirty="0">
                <a:latin typeface="Microsoft YaHei" pitchFamily="34" charset="-122"/>
                <a:ea typeface="Microsoft YaHei" pitchFamily="34" charset="-122"/>
              </a:rPr>
              <a:t>需要打印</a:t>
            </a:r>
            <a:r>
              <a:rPr lang="zh-CN" b="1" dirty="0"/>
              <a:t>？</a:t>
            </a:r>
            <a:r>
              <a:rPr lang="zh-CN" dirty="0">
                <a:latin typeface="Microsoft YaHei" pitchFamily="34" charset="-122"/>
                <a:ea typeface="Microsoft YaHei" pitchFamily="34" charset="-122"/>
              </a:rPr>
              <a:t>在准备好打印后</a:t>
            </a:r>
            <a:r>
              <a:rPr lang="zh-CN" dirty="0"/>
              <a:t>，</a:t>
            </a:r>
            <a:r>
              <a:rPr lang="zh-CN" dirty="0">
                <a:latin typeface="Microsoft YaHei" pitchFamily="34" charset="-122"/>
                <a:ea typeface="Microsoft YaHei" pitchFamily="34" charset="-122"/>
              </a:rPr>
              <a:t>再次单击</a:t>
            </a:r>
            <a:r>
              <a:rPr lang="zh-CN" b="1" dirty="0"/>
              <a:t>“</a:t>
            </a:r>
            <a:r>
              <a:rPr lang="zh-CN" b="1" dirty="0">
                <a:latin typeface="Microsoft YaHei" pitchFamily="34" charset="-122"/>
                <a:ea typeface="Microsoft YaHei" pitchFamily="34" charset="-122"/>
              </a:rPr>
              <a:t>文件</a:t>
            </a:r>
            <a:r>
              <a:rPr lang="zh-CN" b="1" dirty="0"/>
              <a:t>”</a:t>
            </a:r>
            <a:r>
              <a:rPr lang="zh-CN" dirty="0">
                <a:latin typeface="Microsoft YaHei" pitchFamily="34" charset="-122"/>
                <a:ea typeface="Microsoft YaHei" pitchFamily="34" charset="-122"/>
              </a:rPr>
              <a:t>选项卡</a:t>
            </a:r>
            <a:r>
              <a:rPr lang="zh-CN" dirty="0"/>
              <a:t>（</a:t>
            </a:r>
            <a:r>
              <a:rPr lang="zh-CN" dirty="0">
                <a:latin typeface="Microsoft YaHei" pitchFamily="34" charset="-122"/>
                <a:ea typeface="Microsoft YaHei" pitchFamily="34" charset="-122"/>
              </a:rPr>
              <a:t>第一个选项卡</a:t>
            </a:r>
            <a:r>
              <a:rPr lang="zh-CN" dirty="0"/>
              <a:t>）。</a:t>
            </a:r>
            <a:r>
              <a:rPr lang="zh-CN" dirty="0">
                <a:latin typeface="Microsoft YaHei" pitchFamily="34" charset="-122"/>
                <a:ea typeface="Microsoft YaHei" pitchFamily="34" charset="-122"/>
              </a:rPr>
              <a:t>在左侧栏中</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打印</a:t>
            </a:r>
            <a:r>
              <a:rPr lang="zh-CN" b="1" dirty="0"/>
              <a:t>”</a:t>
            </a:r>
            <a:r>
              <a:rPr lang="zh-CN" dirty="0">
                <a:latin typeface="Microsoft YaHei" pitchFamily="34" charset="-122"/>
                <a:ea typeface="Microsoft YaHei" pitchFamily="34" charset="-122"/>
              </a:rPr>
              <a:t>命令</a:t>
            </a:r>
            <a:r>
              <a:rPr lang="zh-CN" dirty="0"/>
              <a:t>。</a:t>
            </a:r>
            <a:r>
              <a:rPr lang="zh-CN" dirty="0">
                <a:latin typeface="Microsoft YaHei" pitchFamily="34" charset="-122"/>
                <a:ea typeface="Microsoft YaHei" pitchFamily="34" charset="-122"/>
              </a:rPr>
              <a:t>此时将打开一个大窗口</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打印</a:t>
            </a:r>
            <a:r>
              <a:rPr lang="zh-CN" b="1" dirty="0"/>
              <a:t>”</a:t>
            </a:r>
            <a:r>
              <a:rPr lang="zh-CN" dirty="0">
                <a:latin typeface="Microsoft YaHei" pitchFamily="34" charset="-122"/>
                <a:ea typeface="Microsoft YaHei" pitchFamily="34" charset="-122"/>
              </a:rPr>
              <a:t>按钮</a:t>
            </a:r>
            <a:r>
              <a:rPr lang="zh-CN" dirty="0"/>
              <a:t>。 </a:t>
            </a:r>
          </a:p>
        </p:txBody>
      </p:sp>
      <p:sp>
        <p:nvSpPr>
          <p:cNvPr id="8" name="Text Placeholder 5"/>
          <p:cNvSpPr txBox="1">
            <a:spLocks/>
          </p:cNvSpPr>
          <p:nvPr/>
        </p:nvSpPr>
        <p:spPr>
          <a:xfrm>
            <a:off x="6248400" y="3352800"/>
            <a:ext cx="2667000" cy="959874"/>
          </a:xfrm>
          <a:prstGeom prst="rect">
            <a:avLst/>
          </a:prstGeom>
        </p:spPr>
        <p:txBody>
          <a:bodyPr vert="horz" lIns="91440" tIns="45720" rIns="91440" bIns="45720" rtlCol="0">
            <a:normAutofit/>
          </a:bodyPr>
          <a:lstStyle>
            <a:lvl1pPr marL="0" indent="0" algn="l" defTabSz="914400" rtl="0" eaLnBrk="1" latinLnBrk="0" hangingPunct="1">
              <a:spcBef>
                <a:spcPct val="20000"/>
              </a:spcBef>
              <a:buClr>
                <a:schemeClr val="accent6"/>
              </a:buClr>
              <a:buFont typeface="Arial" pitchFamily="34" charset="0"/>
              <a:buNone/>
              <a:defRPr lang="zh-CN" sz="1800" kern="1200">
                <a:solidFill>
                  <a:schemeClr val="tx1"/>
                </a:solidFill>
                <a:latin typeface="Segoe UI" pitchFamily="34" charset="0"/>
                <a:ea typeface="Segoe UI" pitchFamily="34" charset="0"/>
                <a:cs typeface="Segoe UI" pitchFamily="34" charset="0"/>
              </a:defRPr>
            </a:lvl1pPr>
            <a:lvl2pPr marL="742950" indent="-28575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2pPr>
            <a:lvl3pPr marL="11430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3pPr>
            <a:lvl4pPr marL="16002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4pPr>
            <a:lvl5pPr marL="2057400" indent="-228600" algn="l" defTabSz="914400" rtl="0" eaLnBrk="1" latinLnBrk="0" hangingPunct="1">
              <a:spcBef>
                <a:spcPct val="20000"/>
              </a:spcBef>
              <a:buFont typeface="Arial" pitchFamily="34" charset="0"/>
              <a:buChar char="»"/>
              <a:defRPr lang="zh-CN" sz="1800" kern="1200">
                <a:solidFill>
                  <a:schemeClr val="tx1"/>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r>
              <a:rPr lang="zh-CN" dirty="0">
                <a:latin typeface="Microsoft YaHei" pitchFamily="34" charset="-122"/>
                <a:ea typeface="Microsoft YaHei" pitchFamily="34" charset="-122"/>
              </a:rPr>
              <a:t>当然</a:t>
            </a:r>
            <a:r>
              <a:rPr lang="zh-CN" dirty="0"/>
              <a:t>，</a:t>
            </a:r>
            <a:r>
              <a:rPr lang="zh-CN" dirty="0">
                <a:latin typeface="Microsoft YaHei" pitchFamily="34" charset="-122"/>
                <a:ea typeface="Microsoft YaHei" pitchFamily="34" charset="-122"/>
              </a:rPr>
              <a:t>您需要将打印机连接到计算机</a:t>
            </a:r>
            <a:r>
              <a:rPr lang="zh-CN" dirty="0"/>
              <a:t>。</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3998"/>
            <a:ext cx="5705475" cy="4273104"/>
          </a:xfrm>
        </p:spPr>
      </p:pic>
    </p:spTree>
    <p:extLst>
      <p:ext uri="{BB962C8B-B14F-4D97-AF65-F5344CB8AC3E}">
        <p14:creationId xmlns:p14="http://schemas.microsoft.com/office/powerpoint/2010/main" val="39144333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保存</a:t>
            </a:r>
            <a:r>
              <a:rPr lang="zh-CN" dirty="0"/>
              <a:t>、</a:t>
            </a:r>
            <a:r>
              <a:rPr lang="zh-CN" dirty="0">
                <a:latin typeface="Microsoft YaHei" pitchFamily="34" charset="-122"/>
                <a:ea typeface="Microsoft YaHei" pitchFamily="34" charset="-122"/>
              </a:rPr>
              <a:t>打印和关闭文档</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Text Placeholder 4"/>
          <p:cNvSpPr>
            <a:spLocks noGrp="1"/>
          </p:cNvSpPr>
          <p:nvPr>
            <p:ph type="body" sz="quarter" idx="13"/>
          </p:nvPr>
        </p:nvSpPr>
        <p:spPr/>
        <p:txBody>
          <a:bodyPr/>
          <a:lstStyle/>
          <a:p>
            <a:r>
              <a:rPr lang="zh-CN" dirty="0"/>
              <a:t>Backstage </a:t>
            </a:r>
            <a:r>
              <a:rPr lang="zh-CN" dirty="0">
                <a:latin typeface="Microsoft YaHei" pitchFamily="34" charset="-122"/>
                <a:ea typeface="Microsoft YaHei" pitchFamily="34" charset="-122"/>
              </a:rPr>
              <a:t>视图</a:t>
            </a:r>
            <a:r>
              <a:rPr lang="zh-CN" dirty="0"/>
              <a:t>，</a:t>
            </a:r>
            <a:r>
              <a:rPr lang="zh-CN" dirty="0">
                <a:latin typeface="Microsoft YaHei" pitchFamily="34" charset="-122"/>
                <a:ea typeface="Microsoft YaHei" pitchFamily="34" charset="-122"/>
              </a:rPr>
              <a:t>您可以在其中保存和打印文档</a:t>
            </a:r>
            <a:r>
              <a:rPr lang="zh-CN" dirty="0"/>
              <a:t>。 </a:t>
            </a:r>
          </a:p>
        </p:txBody>
      </p:sp>
      <p:sp>
        <p:nvSpPr>
          <p:cNvPr id="6" name="Text Placeholder 5"/>
          <p:cNvSpPr>
            <a:spLocks noGrp="1"/>
          </p:cNvSpPr>
          <p:nvPr>
            <p:ph type="body" sz="quarter" idx="14"/>
          </p:nvPr>
        </p:nvSpPr>
        <p:spPr>
          <a:xfrm>
            <a:off x="6248400" y="990600"/>
            <a:ext cx="2667000" cy="1828800"/>
          </a:xfrm>
        </p:spPr>
        <p:txBody>
          <a:bodyPr/>
          <a:lstStyle/>
          <a:p>
            <a:r>
              <a:rPr lang="zh-CN" dirty="0">
                <a:latin typeface="Microsoft YaHei" pitchFamily="34" charset="-122"/>
                <a:ea typeface="Microsoft YaHei" pitchFamily="34" charset="-122"/>
              </a:rPr>
              <a:t>完成文档并保存工作后，关闭文件</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文件</a:t>
            </a:r>
            <a:r>
              <a:rPr lang="zh-CN" b="1" dirty="0"/>
              <a:t>”</a:t>
            </a:r>
            <a:r>
              <a:rPr lang="zh-CN" dirty="0">
                <a:latin typeface="Microsoft YaHei" pitchFamily="34" charset="-122"/>
                <a:ea typeface="Microsoft YaHei" pitchFamily="34" charset="-122"/>
              </a:rPr>
              <a:t>选项卡</a:t>
            </a:r>
            <a:r>
              <a:rPr lang="zh-CN" dirty="0"/>
              <a:t>，</a:t>
            </a:r>
            <a:r>
              <a:rPr lang="zh-CN" dirty="0">
                <a:latin typeface="Microsoft YaHei" pitchFamily="34" charset="-122"/>
                <a:ea typeface="Microsoft YaHei" pitchFamily="34" charset="-122"/>
              </a:rPr>
              <a:t>然后在左列中单击</a:t>
            </a:r>
            <a:r>
              <a:rPr lang="zh-CN" b="1" dirty="0"/>
              <a:t>“</a:t>
            </a:r>
            <a:r>
              <a:rPr lang="zh-CN" b="1" dirty="0">
                <a:latin typeface="Microsoft YaHei" pitchFamily="34" charset="-122"/>
                <a:ea typeface="Microsoft YaHei" pitchFamily="34" charset="-122"/>
              </a:rPr>
              <a:t>关闭</a:t>
            </a:r>
            <a:r>
              <a:rPr lang="zh-CN" b="1" dirty="0"/>
              <a:t>”</a:t>
            </a:r>
            <a:r>
              <a:rPr lang="zh-CN" dirty="0"/>
              <a:t>。 </a:t>
            </a:r>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3998"/>
            <a:ext cx="5705475" cy="4273104"/>
          </a:xfrm>
        </p:spPr>
      </p:pic>
    </p:spTree>
    <p:extLst>
      <p:ext uri="{BB962C8B-B14F-4D97-AF65-F5344CB8AC3E}">
        <p14:creationId xmlns:p14="http://schemas.microsoft.com/office/powerpoint/2010/main" val="38101789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dirty="0">
                <a:latin typeface="Microsoft YaHei" pitchFamily="34" charset="-122"/>
                <a:ea typeface="Microsoft YaHei" pitchFamily="34" charset="-122"/>
              </a:rPr>
              <a:t>有关练习的建议</a:t>
            </a:r>
          </a:p>
        </p:txBody>
      </p:sp>
      <p:sp>
        <p:nvSpPr>
          <p:cNvPr id="9" name="Content Placeholder 8"/>
          <p:cNvSpPr>
            <a:spLocks noGrp="1"/>
          </p:cNvSpPr>
          <p:nvPr>
            <p:ph idx="1"/>
          </p:nvPr>
        </p:nvSpPr>
        <p:spPr>
          <a:xfrm>
            <a:off x="493059" y="1376997"/>
            <a:ext cx="8229600" cy="3957003"/>
          </a:xfrm>
        </p:spPr>
        <p:txBody>
          <a:bodyPr>
            <a:normAutofit lnSpcReduction="10000"/>
          </a:bodyPr>
          <a:lstStyle/>
          <a:p>
            <a:r>
              <a:rPr lang="zh-CN" dirty="0">
                <a:latin typeface="Microsoft YaHei" pitchFamily="34" charset="-122"/>
                <a:ea typeface="Microsoft YaHei" pitchFamily="34" charset="-122"/>
              </a:rPr>
              <a:t>在文档中键入一些内容</a:t>
            </a:r>
            <a:r>
              <a:rPr lang="zh-CN" dirty="0"/>
              <a:t>。</a:t>
            </a:r>
          </a:p>
          <a:p>
            <a:r>
              <a:rPr lang="zh-CN" dirty="0">
                <a:latin typeface="Microsoft YaHei" pitchFamily="34" charset="-122"/>
                <a:ea typeface="Microsoft YaHei" pitchFamily="34" charset="-122"/>
              </a:rPr>
              <a:t>接受为带下划线的单词提供的修订</a:t>
            </a:r>
            <a:r>
              <a:rPr lang="zh-CN" dirty="0"/>
              <a:t>。</a:t>
            </a:r>
          </a:p>
          <a:p>
            <a:r>
              <a:rPr lang="zh-CN" dirty="0">
                <a:latin typeface="Microsoft YaHei" pitchFamily="34" charset="-122"/>
                <a:ea typeface="Microsoft YaHei" pitchFamily="34" charset="-122"/>
              </a:rPr>
              <a:t>选择文本</a:t>
            </a:r>
            <a:r>
              <a:rPr lang="zh-CN" dirty="0"/>
              <a:t>。</a:t>
            </a:r>
          </a:p>
          <a:p>
            <a:r>
              <a:rPr lang="zh-CN" dirty="0">
                <a:latin typeface="Microsoft YaHei" pitchFamily="34" charset="-122"/>
                <a:ea typeface="Microsoft YaHei" pitchFamily="34" charset="-122"/>
              </a:rPr>
              <a:t>添加强调格式</a:t>
            </a:r>
            <a:r>
              <a:rPr lang="zh-CN" dirty="0"/>
              <a:t>；</a:t>
            </a:r>
            <a:r>
              <a:rPr lang="zh-CN" dirty="0">
                <a:latin typeface="Microsoft YaHei" pitchFamily="34" charset="-122"/>
                <a:ea typeface="Microsoft YaHei" pitchFamily="34" charset="-122"/>
              </a:rPr>
              <a:t>添加一些样式</a:t>
            </a:r>
            <a:r>
              <a:rPr lang="zh-CN" dirty="0"/>
              <a:t>。</a:t>
            </a:r>
          </a:p>
          <a:p>
            <a:r>
              <a:rPr lang="zh-CN" dirty="0">
                <a:latin typeface="Microsoft YaHei" pitchFamily="34" charset="-122"/>
                <a:ea typeface="Microsoft YaHei" pitchFamily="34" charset="-122"/>
              </a:rPr>
              <a:t>创建列表</a:t>
            </a:r>
            <a:r>
              <a:rPr lang="zh-CN" dirty="0"/>
              <a:t>。</a:t>
            </a:r>
          </a:p>
          <a:p>
            <a:r>
              <a:rPr lang="zh-CN" dirty="0">
                <a:latin typeface="Microsoft YaHei" pitchFamily="34" charset="-122"/>
                <a:ea typeface="Microsoft YaHei" pitchFamily="34" charset="-122"/>
              </a:rPr>
              <a:t>更改页边距</a:t>
            </a:r>
            <a:r>
              <a:rPr lang="zh-CN" dirty="0"/>
              <a:t>。</a:t>
            </a:r>
          </a:p>
          <a:p>
            <a:r>
              <a:rPr lang="zh-CN" dirty="0">
                <a:latin typeface="Microsoft YaHei" pitchFamily="34" charset="-122"/>
                <a:ea typeface="Microsoft YaHei" pitchFamily="34" charset="-122"/>
              </a:rPr>
              <a:t>保存文档</a:t>
            </a:r>
            <a:r>
              <a:rPr lang="zh-CN" dirty="0"/>
              <a:t>。 </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10" name="Text Placeholder 9"/>
          <p:cNvSpPr>
            <a:spLocks noGrp="1"/>
          </p:cNvSpPr>
          <p:nvPr>
            <p:ph type="body" sz="quarter" idx="13"/>
          </p:nvPr>
        </p:nvSpPr>
        <p:spPr>
          <a:xfrm>
            <a:off x="533400" y="5562600"/>
            <a:ext cx="8153400" cy="762000"/>
          </a:xfrm>
        </p:spPr>
        <p:txBody>
          <a:bodyPr/>
          <a:lstStyle/>
          <a:p>
            <a:r>
              <a:rPr lang="zh-CN" dirty="0">
                <a:latin typeface="Microsoft YaHei" pitchFamily="34" charset="-122"/>
                <a:ea typeface="Microsoft YaHei" pitchFamily="34" charset="-122"/>
                <a:hlinkClick r:id="rId3"/>
              </a:rPr>
              <a:t>联机练习</a:t>
            </a:r>
            <a:r>
              <a:rPr lang="zh-CN" dirty="0"/>
              <a:t>（</a:t>
            </a:r>
            <a:r>
              <a:rPr lang="zh-CN" dirty="0">
                <a:latin typeface="Microsoft YaHei" pitchFamily="34" charset="-122"/>
                <a:ea typeface="Microsoft YaHei" pitchFamily="34" charset="-122"/>
              </a:rPr>
              <a:t>需要</a:t>
            </a:r>
            <a:r>
              <a:rPr lang="zh-CN" dirty="0"/>
              <a:t> Word 2010）</a:t>
            </a:r>
          </a:p>
        </p:txBody>
      </p:sp>
    </p:spTree>
    <p:extLst>
      <p:ext uri="{BB962C8B-B14F-4D97-AF65-F5344CB8AC3E}">
        <p14:creationId xmlns:p14="http://schemas.microsoft.com/office/powerpoint/2010/main" val="40540746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1000"/>
                                        <p:tgtEl>
                                          <p:spTgt spid="9">
                                            <p:txEl>
                                              <p:pRg st="5" end="5"/>
                                            </p:txEl>
                                          </p:spTgt>
                                        </p:tgtEl>
                                      </p:cBhvr>
                                    </p:animEffect>
                                    <p:anim calcmode="lin" valueType="num">
                                      <p:cBhvr>
                                        <p:cTn id="38"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par>
                          <p:cTn id="40" fill="hold">
                            <p:stCondLst>
                              <p:cond delay="6000"/>
                            </p:stCondLst>
                            <p:childTnLst>
                              <p:par>
                                <p:cTn id="41" presetID="47" presetClass="entr" presetSubtype="0" fill="hold" grpId="0" nodeType="afterEffect">
                                  <p:stCondLst>
                                    <p:cond delay="0"/>
                                  </p:stCondLst>
                                  <p:childTnLst>
                                    <p:set>
                                      <p:cBhvr>
                                        <p:cTn id="42" dur="1" fill="hold">
                                          <p:stCondLst>
                                            <p:cond delay="0"/>
                                          </p:stCondLst>
                                        </p:cTn>
                                        <p:tgtEl>
                                          <p:spTgt spid="9">
                                            <p:txEl>
                                              <p:pRg st="6" end="6"/>
                                            </p:txEl>
                                          </p:spTgt>
                                        </p:tgtEl>
                                        <p:attrNameLst>
                                          <p:attrName>style.visibility</p:attrName>
                                        </p:attrNameLst>
                                      </p:cBhvr>
                                      <p:to>
                                        <p:strVal val="visible"/>
                                      </p:to>
                                    </p:set>
                                    <p:animEffect transition="in" filter="fade">
                                      <p:cBhvr>
                                        <p:cTn id="43" dur="1000"/>
                                        <p:tgtEl>
                                          <p:spTgt spid="9">
                                            <p:txEl>
                                              <p:pRg st="6" end="6"/>
                                            </p:txEl>
                                          </p:spTgt>
                                        </p:tgtEl>
                                      </p:cBhvr>
                                    </p:animEffect>
                                    <p:anim calcmode="lin" valueType="num">
                                      <p:cBhvr>
                                        <p:cTn id="44" dur="1000" fill="hold"/>
                                        <p:tgtEl>
                                          <p:spTgt spid="9">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0">
                                            <p:txEl>
                                              <p:pRg st="0" end="0"/>
                                            </p:txEl>
                                          </p:spTgt>
                                        </p:tgtEl>
                                        <p:attrNameLst>
                                          <p:attrName>style.visibility</p:attrName>
                                        </p:attrNameLst>
                                      </p:cBhvr>
                                      <p:to>
                                        <p:strVal val="visible"/>
                                      </p:to>
                                    </p:set>
                                    <p:animEffect transition="in" filter="fade">
                                      <p:cBhvr>
                                        <p:cTn id="50" dur="500"/>
                                        <p:tgtEl>
                                          <p:spTgt spid="10">
                                            <p:txEl>
                                              <p:pRg st="0" end="0"/>
                                            </p:txEl>
                                          </p:spTgt>
                                        </p:tgtEl>
                                      </p:cBhvr>
                                    </p:animEffect>
                                    <p:anim calcmode="lin" valueType="num">
                                      <p:cBhvr>
                                        <p:cTn id="51"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52"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1</a:t>
            </a:r>
          </a:p>
        </p:txBody>
      </p:sp>
      <p:sp>
        <p:nvSpPr>
          <p:cNvPr id="8" name="Content Placeholder 7"/>
          <p:cNvSpPr>
            <a:spLocks noGrp="1"/>
          </p:cNvSpPr>
          <p:nvPr>
            <p:ph idx="1"/>
          </p:nvPr>
        </p:nvSpPr>
        <p:spPr/>
        <p:txBody>
          <a:bodyPr/>
          <a:lstStyle/>
          <a:p>
            <a:r>
              <a:rPr lang="zh-CN" dirty="0">
                <a:latin typeface="Microsoft YaHei" pitchFamily="34" charset="-122"/>
                <a:ea typeface="Microsoft YaHei" pitchFamily="34" charset="-122"/>
              </a:rPr>
              <a:t>应该什么时候保存文档</a:t>
            </a:r>
            <a:r>
              <a:rPr lang="zh-CN" dirty="0"/>
              <a:t>？（</a:t>
            </a:r>
            <a:r>
              <a:rPr lang="zh-CN" dirty="0">
                <a:latin typeface="Microsoft YaHei" pitchFamily="34" charset="-122"/>
                <a:ea typeface="Microsoft YaHei" pitchFamily="34" charset="-122"/>
              </a:rPr>
              <a:t>选择一个答案</a:t>
            </a:r>
            <a:r>
              <a:rPr lang="zh-CN" dirty="0"/>
              <a:t>。）</a:t>
            </a:r>
          </a:p>
        </p:txBody>
      </p:sp>
      <p:sp>
        <p:nvSpPr>
          <p:cNvPr id="5" name="Footer Placeholder 4"/>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9" name="Content Placeholder 8"/>
          <p:cNvSpPr>
            <a:spLocks noGrp="1"/>
          </p:cNvSpPr>
          <p:nvPr>
            <p:ph idx="13"/>
          </p:nvPr>
        </p:nvSpPr>
        <p:spPr/>
        <p:txBody>
          <a:bodyPr/>
          <a:lstStyle/>
          <a:p>
            <a:r>
              <a:rPr lang="zh-CN" dirty="0">
                <a:latin typeface="Microsoft YaHei" pitchFamily="34" charset="-122"/>
                <a:ea typeface="Microsoft YaHei" pitchFamily="34" charset="-122"/>
              </a:rPr>
              <a:t>开始工作后不久</a:t>
            </a:r>
            <a:r>
              <a:rPr lang="zh-CN" dirty="0"/>
              <a:t>。</a:t>
            </a:r>
          </a:p>
          <a:p>
            <a:r>
              <a:rPr lang="zh-CN" dirty="0">
                <a:latin typeface="Microsoft YaHei" pitchFamily="34" charset="-122"/>
                <a:ea typeface="Microsoft YaHei" pitchFamily="34" charset="-122"/>
              </a:rPr>
              <a:t>完成键入后</a:t>
            </a:r>
            <a:r>
              <a:rPr lang="zh-CN" dirty="0"/>
              <a:t>。</a:t>
            </a:r>
          </a:p>
          <a:p>
            <a:r>
              <a:rPr lang="zh-CN" dirty="0">
                <a:latin typeface="Microsoft YaHei" pitchFamily="34" charset="-122"/>
                <a:ea typeface="Microsoft YaHei" pitchFamily="34" charset="-122"/>
              </a:rPr>
              <a:t>无关紧要</a:t>
            </a:r>
            <a:r>
              <a:rPr lang="zh-CN" dirty="0"/>
              <a:t>。</a:t>
            </a:r>
          </a:p>
        </p:txBody>
      </p:sp>
    </p:spTree>
    <p:extLst>
      <p:ext uri="{BB962C8B-B14F-4D97-AF65-F5344CB8AC3E}">
        <p14:creationId xmlns:p14="http://schemas.microsoft.com/office/powerpoint/2010/main" val="369180342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zh-CN" dirty="0">
                <a:latin typeface="Microsoft YaHei" pitchFamily="34" charset="-122"/>
                <a:ea typeface="Microsoft YaHei" pitchFamily="34" charset="-122"/>
              </a:rPr>
              <a:t>概述</a:t>
            </a:r>
            <a:r>
              <a:rPr lang="zh-CN" dirty="0"/>
              <a:t>：</a:t>
            </a:r>
            <a:r>
              <a:rPr lang="zh-CN" dirty="0">
                <a:latin typeface="Microsoft YaHei" pitchFamily="34" charset="-122"/>
                <a:ea typeface="Microsoft YaHei" pitchFamily="34" charset="-122"/>
              </a:rPr>
              <a:t>从头开始</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5" name="Content Placeholder 4"/>
          <p:cNvSpPr>
            <a:spLocks noGrp="1"/>
          </p:cNvSpPr>
          <p:nvPr>
            <p:ph type="body" sz="quarter" idx="14"/>
          </p:nvPr>
        </p:nvSpPr>
        <p:spPr/>
        <p:txBody>
          <a:bodyPr>
            <a:normAutofit/>
          </a:bodyPr>
          <a:lstStyle/>
          <a:p>
            <a:r>
              <a:rPr lang="zh-CN" dirty="0">
                <a:latin typeface="Microsoft YaHei" pitchFamily="34" charset="-122"/>
                <a:ea typeface="Microsoft YaHei" pitchFamily="34" charset="-122"/>
              </a:rPr>
              <a:t>在本课程中</a:t>
            </a:r>
            <a:r>
              <a:rPr lang="zh-CN" dirty="0"/>
              <a:t>，</a:t>
            </a:r>
            <a:r>
              <a:rPr lang="zh-CN" dirty="0">
                <a:latin typeface="Microsoft YaHei" pitchFamily="34" charset="-122"/>
                <a:ea typeface="Microsoft YaHei" pitchFamily="34" charset="-122"/>
              </a:rPr>
              <a:t>您将学习如何在</a:t>
            </a:r>
            <a:r>
              <a:rPr lang="zh-CN" dirty="0"/>
              <a:t> Word </a:t>
            </a:r>
            <a:r>
              <a:rPr lang="zh-CN" dirty="0">
                <a:latin typeface="Microsoft YaHei" pitchFamily="34" charset="-122"/>
                <a:ea typeface="Microsoft YaHei" pitchFamily="34" charset="-122"/>
              </a:rPr>
              <a:t>中首次创建文档</a:t>
            </a:r>
            <a:r>
              <a:rPr lang="zh-CN" dirty="0"/>
              <a:t>。</a:t>
            </a:r>
          </a:p>
          <a:p>
            <a:r>
              <a:rPr lang="zh-CN" dirty="0">
                <a:latin typeface="Microsoft YaHei" pitchFamily="34" charset="-122"/>
                <a:ea typeface="Microsoft YaHei" pitchFamily="34" charset="-122"/>
              </a:rPr>
              <a:t>您将了解到如何在页面上的所需位置键入</a:t>
            </a:r>
            <a:r>
              <a:rPr lang="zh-CN" dirty="0"/>
              <a:t>、</a:t>
            </a:r>
            <a:r>
              <a:rPr lang="zh-CN" dirty="0">
                <a:latin typeface="Microsoft YaHei" pitchFamily="34" charset="-122"/>
                <a:ea typeface="Microsoft YaHei" pitchFamily="34" charset="-122"/>
              </a:rPr>
              <a:t>更正拼写错误</a:t>
            </a:r>
            <a:r>
              <a:rPr lang="zh-CN" dirty="0"/>
              <a:t>、</a:t>
            </a:r>
            <a:r>
              <a:rPr lang="zh-CN" dirty="0">
                <a:latin typeface="Microsoft YaHei" pitchFamily="34" charset="-122"/>
                <a:ea typeface="Microsoft YaHei" pitchFamily="34" charset="-122"/>
              </a:rPr>
              <a:t>制作列表</a:t>
            </a:r>
            <a:r>
              <a:rPr lang="zh-CN" dirty="0"/>
              <a:t>、</a:t>
            </a:r>
            <a:r>
              <a:rPr lang="zh-CN" dirty="0">
                <a:latin typeface="Microsoft YaHei" pitchFamily="34" charset="-122"/>
                <a:ea typeface="Microsoft YaHei" pitchFamily="34" charset="-122"/>
              </a:rPr>
              <a:t>更改页边距</a:t>
            </a:r>
            <a:r>
              <a:rPr lang="zh-CN" dirty="0"/>
              <a:t>、</a:t>
            </a:r>
            <a:r>
              <a:rPr lang="zh-CN" dirty="0">
                <a:latin typeface="Microsoft YaHei" pitchFamily="34" charset="-122"/>
                <a:ea typeface="Microsoft YaHei" pitchFamily="34" charset="-122"/>
              </a:rPr>
              <a:t>对某些单词添加强调效果</a:t>
            </a:r>
            <a:r>
              <a:rPr lang="zh-CN" dirty="0"/>
              <a:t>、</a:t>
            </a:r>
            <a:r>
              <a:rPr lang="zh-CN" dirty="0">
                <a:latin typeface="Microsoft YaHei" pitchFamily="34" charset="-122"/>
                <a:ea typeface="Microsoft YaHei" pitchFamily="34" charset="-122"/>
              </a:rPr>
              <a:t>快速添加一些样式以及保存您的工作</a:t>
            </a:r>
            <a:r>
              <a:rPr lang="zh-CN" dirty="0"/>
              <a:t>。</a:t>
            </a:r>
            <a:r>
              <a:rPr dirty="0"/>
              <a:t/>
            </a:r>
            <a:br>
              <a:rPr dirty="0"/>
            </a:br>
            <a:endParaRPr lang="zh-CN" sz="2400" dirty="0"/>
          </a:p>
        </p:txBody>
      </p:sp>
      <p:pic>
        <p:nvPicPr>
          <p:cNvPr id="2" name="Picture Placeholder 1" title="Image of a document page"/>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14387555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1</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8" name="Content Placeholder 7"/>
          <p:cNvSpPr>
            <a:spLocks noGrp="1"/>
          </p:cNvSpPr>
          <p:nvPr>
            <p:ph idx="13"/>
          </p:nvPr>
        </p:nvSpPr>
        <p:spPr>
          <a:xfrm>
            <a:off x="508000" y="4572000"/>
            <a:ext cx="8229600" cy="1371600"/>
          </a:xfrm>
        </p:spPr>
        <p:txBody>
          <a:bodyPr/>
          <a:lstStyle/>
          <a:p>
            <a:r>
              <a:rPr lang="zh-CN" dirty="0">
                <a:latin typeface="Microsoft YaHei" pitchFamily="34" charset="-122"/>
                <a:ea typeface="Microsoft YaHei" pitchFamily="34" charset="-122"/>
              </a:rPr>
              <a:t>您可能会瞬间丢失工作数据</a:t>
            </a:r>
            <a:r>
              <a:rPr lang="zh-CN" dirty="0"/>
              <a:t>。</a:t>
            </a:r>
            <a:r>
              <a:rPr lang="zh-CN" dirty="0">
                <a:latin typeface="Microsoft YaHei" pitchFamily="34" charset="-122"/>
                <a:ea typeface="Microsoft YaHei" pitchFamily="34" charset="-122"/>
              </a:rPr>
              <a:t>应养成提早保存和经常保存的习惯</a:t>
            </a:r>
            <a:r>
              <a:rPr lang="zh-CN" dirty="0"/>
              <a:t>。</a:t>
            </a:r>
          </a:p>
        </p:txBody>
      </p:sp>
      <p:sp>
        <p:nvSpPr>
          <p:cNvPr id="10" name="Content Placeholder 7"/>
          <p:cNvSpPr>
            <a:spLocks noGrp="1"/>
          </p:cNvSpPr>
          <p:nvPr>
            <p:ph idx="1"/>
          </p:nvPr>
        </p:nvSpPr>
        <p:spPr>
          <a:xfrm>
            <a:off x="493059" y="1376997"/>
            <a:ext cx="8229600" cy="756603"/>
          </a:xfrm>
        </p:spPr>
        <p:txBody>
          <a:bodyPr/>
          <a:lstStyle/>
          <a:p>
            <a:r>
              <a:rPr lang="zh-CN" dirty="0">
                <a:latin typeface="Microsoft YaHei" pitchFamily="34" charset="-122"/>
                <a:ea typeface="Microsoft YaHei" pitchFamily="34" charset="-122"/>
              </a:rPr>
              <a:t>应该什么时候保存文档</a:t>
            </a:r>
            <a:r>
              <a:rPr lang="zh-CN" dirty="0"/>
              <a: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zh-CN" sz="4400" kern="1200">
                <a:solidFill>
                  <a:schemeClr val="tx1">
                    <a:lumMod val="50000"/>
                    <a:lumOff val="50000"/>
                  </a:schemeClr>
                </a:solidFill>
                <a:latin typeface="Segoe Light"/>
                <a:ea typeface="+mj-ea"/>
                <a:cs typeface="+mj-cs"/>
              </a:defRPr>
            </a:lvl1pPr>
          </a:lstStyle>
          <a:p>
            <a:r>
              <a:rPr lang="zh-CN" dirty="0">
                <a:latin typeface="Microsoft YaHei" pitchFamily="34" charset="-122"/>
                <a:ea typeface="Microsoft YaHei" pitchFamily="34" charset="-122"/>
              </a:rPr>
              <a:t>答案</a:t>
            </a:r>
            <a:r>
              <a:rPr lang="zh-CN" dirty="0"/>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zh-CN" sz="2400" kern="120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zh-CN" sz="2000" kern="120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pPr marL="457200" indent="-457200">
              <a:buFont typeface="+mj-lt"/>
              <a:buAutoNum type="arabicPeriod"/>
            </a:pPr>
            <a:r>
              <a:rPr lang="zh-CN" dirty="0">
                <a:latin typeface="Microsoft YaHei" pitchFamily="34" charset="-122"/>
                <a:ea typeface="Microsoft YaHei" pitchFamily="34" charset="-122"/>
              </a:rPr>
              <a:t>开始工作后不久</a:t>
            </a:r>
            <a:r>
              <a:rPr lang="zh-CN" dirty="0"/>
              <a:t>。</a:t>
            </a:r>
          </a:p>
        </p:txBody>
      </p:sp>
    </p:spTree>
    <p:extLst>
      <p:ext uri="{BB962C8B-B14F-4D97-AF65-F5344CB8AC3E}">
        <p14:creationId xmlns:p14="http://schemas.microsoft.com/office/powerpoint/2010/main" val="3590251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2</a:t>
            </a:r>
          </a:p>
        </p:txBody>
      </p:sp>
      <p:sp>
        <p:nvSpPr>
          <p:cNvPr id="8" name="Content Placeholder 7"/>
          <p:cNvSpPr>
            <a:spLocks noGrp="1"/>
          </p:cNvSpPr>
          <p:nvPr>
            <p:ph idx="1"/>
          </p:nvPr>
        </p:nvSpPr>
        <p:spPr/>
        <p:txBody>
          <a:bodyPr>
            <a:normAutofit lnSpcReduction="10000"/>
          </a:bodyPr>
          <a:lstStyle/>
          <a:p>
            <a:r>
              <a:rPr lang="zh-CN" dirty="0"/>
              <a:t>Word </a:t>
            </a:r>
            <a:r>
              <a:rPr lang="zh-CN" dirty="0">
                <a:latin typeface="Microsoft YaHei" pitchFamily="34" charset="-122"/>
                <a:ea typeface="Microsoft YaHei" pitchFamily="34" charset="-122"/>
              </a:rPr>
              <a:t>在文本下方放置红色下划线</a:t>
            </a:r>
            <a:r>
              <a:rPr lang="zh-CN" dirty="0"/>
              <a:t>。</a:t>
            </a:r>
            <a:r>
              <a:rPr lang="zh-CN" dirty="0">
                <a:latin typeface="Microsoft YaHei" pitchFamily="34" charset="-122"/>
                <a:ea typeface="Microsoft YaHei" pitchFamily="34" charset="-122"/>
              </a:rPr>
              <a:t>单词一定拼错了</a:t>
            </a:r>
            <a:r>
              <a:rPr lang="zh-CN" dirty="0"/>
              <a:t>。（</a:t>
            </a:r>
            <a:r>
              <a:rPr lang="zh-CN" dirty="0">
                <a:latin typeface="Microsoft YaHei" pitchFamily="34" charset="-122"/>
                <a:ea typeface="Microsoft YaHei" pitchFamily="34" charset="-122"/>
              </a:rPr>
              <a:t>选择一个答案</a:t>
            </a:r>
            <a:r>
              <a:rPr lang="zh-CN" dirty="0"/>
              <a:t>。）</a:t>
            </a:r>
          </a:p>
        </p:txBody>
      </p:sp>
      <p:sp>
        <p:nvSpPr>
          <p:cNvPr id="5" name="Footer Placeholder 4"/>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9" name="Content Placeholder 8"/>
          <p:cNvSpPr>
            <a:spLocks noGrp="1"/>
          </p:cNvSpPr>
          <p:nvPr>
            <p:ph idx="13"/>
          </p:nvPr>
        </p:nvSpPr>
        <p:spPr/>
        <p:txBody>
          <a:bodyPr/>
          <a:lstStyle/>
          <a:p>
            <a:r>
              <a:rPr lang="zh-CN" dirty="0">
                <a:latin typeface="Microsoft YaHei" pitchFamily="34" charset="-122"/>
                <a:ea typeface="Microsoft YaHei" pitchFamily="34" charset="-122"/>
              </a:rPr>
              <a:t>正确</a:t>
            </a:r>
            <a:r>
              <a:rPr lang="zh-CN" dirty="0"/>
              <a:t>。</a:t>
            </a:r>
          </a:p>
          <a:p>
            <a:r>
              <a:rPr lang="zh-CN" dirty="0">
                <a:latin typeface="Microsoft YaHei" pitchFamily="34" charset="-122"/>
                <a:ea typeface="Microsoft YaHei" pitchFamily="34" charset="-122"/>
              </a:rPr>
              <a:t>错误</a:t>
            </a:r>
            <a:r>
              <a:rPr lang="zh-CN" dirty="0"/>
              <a:t>。 </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2</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8" name="Content Placeholder 7"/>
          <p:cNvSpPr>
            <a:spLocks noGrp="1"/>
          </p:cNvSpPr>
          <p:nvPr>
            <p:ph idx="13"/>
          </p:nvPr>
        </p:nvSpPr>
        <p:spPr>
          <a:xfrm>
            <a:off x="508000" y="4572000"/>
            <a:ext cx="8229600" cy="1676400"/>
          </a:xfrm>
        </p:spPr>
        <p:txBody>
          <a:bodyPr/>
          <a:lstStyle/>
          <a:p>
            <a:r>
              <a:rPr lang="zh-CN" dirty="0"/>
              <a:t>Word </a:t>
            </a:r>
            <a:r>
              <a:rPr lang="zh-CN" dirty="0">
                <a:latin typeface="Microsoft YaHei" pitchFamily="34" charset="-122"/>
                <a:ea typeface="Microsoft YaHei" pitchFamily="34" charset="-122"/>
              </a:rPr>
              <a:t>会在拼错的单词下方输入红色的波形下划线</a:t>
            </a:r>
            <a:r>
              <a:rPr lang="zh-CN" dirty="0"/>
              <a:t>。</a:t>
            </a:r>
            <a:r>
              <a:rPr lang="zh-CN" dirty="0">
                <a:latin typeface="Microsoft YaHei" pitchFamily="34" charset="-122"/>
                <a:ea typeface="Microsoft YaHei" pitchFamily="34" charset="-122"/>
              </a:rPr>
              <a:t>但</a:t>
            </a:r>
            <a:r>
              <a:rPr lang="zh-CN" dirty="0"/>
              <a:t> Word </a:t>
            </a:r>
            <a:r>
              <a:rPr lang="zh-CN" dirty="0">
                <a:latin typeface="Microsoft YaHei" pitchFamily="34" charset="-122"/>
                <a:ea typeface="Microsoft YaHei" pitchFamily="34" charset="-122"/>
              </a:rPr>
              <a:t>的词典中并非包含所有单词</a:t>
            </a:r>
            <a:r>
              <a:rPr lang="zh-CN" dirty="0"/>
              <a:t>。</a:t>
            </a:r>
            <a:r>
              <a:rPr lang="zh-CN" dirty="0">
                <a:latin typeface="Microsoft YaHei" pitchFamily="34" charset="-122"/>
                <a:ea typeface="Microsoft YaHei" pitchFamily="34" charset="-122"/>
              </a:rPr>
              <a:t>一些单词</a:t>
            </a:r>
            <a:r>
              <a:rPr lang="zh-CN" dirty="0"/>
              <a:t>（</a:t>
            </a:r>
            <a:r>
              <a:rPr lang="zh-CN" dirty="0">
                <a:latin typeface="Microsoft YaHei" pitchFamily="34" charset="-122"/>
                <a:ea typeface="Microsoft YaHei" pitchFamily="34" charset="-122"/>
              </a:rPr>
              <a:t>如固有名称</a:t>
            </a:r>
            <a:r>
              <a:rPr lang="zh-CN" dirty="0"/>
              <a:t>）</a:t>
            </a:r>
            <a:r>
              <a:rPr lang="zh-CN" dirty="0">
                <a:latin typeface="Microsoft YaHei" pitchFamily="34" charset="-122"/>
                <a:ea typeface="Microsoft YaHei" pitchFamily="34" charset="-122"/>
              </a:rPr>
              <a:t>下方可能出现下划线</a:t>
            </a:r>
            <a:r>
              <a:rPr lang="zh-CN" dirty="0"/>
              <a:t>，</a:t>
            </a:r>
            <a:r>
              <a:rPr lang="zh-CN" dirty="0">
                <a:latin typeface="Microsoft YaHei" pitchFamily="34" charset="-122"/>
                <a:ea typeface="Microsoft YaHei" pitchFamily="34" charset="-122"/>
              </a:rPr>
              <a:t>因为</a:t>
            </a:r>
            <a:r>
              <a:rPr lang="zh-CN" dirty="0"/>
              <a:t> Word </a:t>
            </a:r>
            <a:r>
              <a:rPr lang="zh-CN" dirty="0">
                <a:latin typeface="Microsoft YaHei" pitchFamily="34" charset="-122"/>
                <a:ea typeface="Microsoft YaHei" pitchFamily="34" charset="-122"/>
              </a:rPr>
              <a:t>无法识别它们</a:t>
            </a:r>
            <a:r>
              <a:rPr lang="zh-CN" dirty="0"/>
              <a:t>。</a:t>
            </a:r>
          </a:p>
        </p:txBody>
      </p:sp>
      <p:sp>
        <p:nvSpPr>
          <p:cNvPr id="10" name="Content Placeholder 7"/>
          <p:cNvSpPr>
            <a:spLocks noGrp="1"/>
          </p:cNvSpPr>
          <p:nvPr>
            <p:ph idx="1"/>
          </p:nvPr>
        </p:nvSpPr>
        <p:spPr>
          <a:xfrm>
            <a:off x="493059" y="1376997"/>
            <a:ext cx="8229600" cy="756603"/>
          </a:xfrm>
        </p:spPr>
        <p:txBody>
          <a:bodyPr/>
          <a:lstStyle/>
          <a:p>
            <a:r>
              <a:rPr lang="zh-CN" dirty="0"/>
              <a:t>Word </a:t>
            </a:r>
            <a:r>
              <a:rPr lang="zh-CN" dirty="0">
                <a:latin typeface="Microsoft YaHei" pitchFamily="34" charset="-122"/>
                <a:ea typeface="Microsoft YaHei" pitchFamily="34" charset="-122"/>
              </a:rPr>
              <a:t>在文本下方放置红色下划线</a:t>
            </a:r>
            <a:r>
              <a:rPr lang="zh-CN" dirty="0"/>
              <a:t>。</a:t>
            </a:r>
            <a:r>
              <a:rPr lang="zh-CN" dirty="0">
                <a:latin typeface="Microsoft YaHei" pitchFamily="34" charset="-122"/>
                <a:ea typeface="Microsoft YaHei" pitchFamily="34" charset="-122"/>
              </a:rPr>
              <a:t>单词一定拼错了</a:t>
            </a:r>
            <a:r>
              <a:rPr lang="zh-CN" dirty="0"/>
              <a: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zh-CN" sz="4400" kern="1200">
                <a:solidFill>
                  <a:schemeClr val="tx1">
                    <a:lumMod val="50000"/>
                    <a:lumOff val="50000"/>
                  </a:schemeClr>
                </a:solidFill>
                <a:latin typeface="Segoe Light"/>
                <a:ea typeface="+mj-ea"/>
                <a:cs typeface="+mj-cs"/>
              </a:defRPr>
            </a:lvl1pPr>
          </a:lstStyle>
          <a:p>
            <a:r>
              <a:rPr lang="zh-CN" dirty="0">
                <a:latin typeface="Microsoft YaHei" pitchFamily="34" charset="-122"/>
                <a:ea typeface="Microsoft YaHei" pitchFamily="34" charset="-122"/>
              </a:rPr>
              <a:t>答案</a:t>
            </a:r>
            <a:r>
              <a:rPr lang="zh-CN" dirty="0"/>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zh-CN" sz="2400" kern="120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zh-CN" sz="2000" kern="120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pPr marL="457200" indent="-457200">
              <a:buFont typeface="+mj-lt"/>
              <a:buAutoNum type="arabicPeriod" startAt="2"/>
            </a:pPr>
            <a:r>
              <a:rPr lang="zh-CN" dirty="0">
                <a:latin typeface="Microsoft YaHei" pitchFamily="34" charset="-122"/>
                <a:ea typeface="Microsoft YaHei" pitchFamily="34" charset="-122"/>
              </a:rPr>
              <a:t>错误</a:t>
            </a:r>
            <a:r>
              <a:rPr lang="zh-CN" dirty="0"/>
              <a:t>。 </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3</a:t>
            </a:r>
          </a:p>
        </p:txBody>
      </p:sp>
      <p:sp>
        <p:nvSpPr>
          <p:cNvPr id="8" name="Content Placeholder 7"/>
          <p:cNvSpPr>
            <a:spLocks noGrp="1"/>
          </p:cNvSpPr>
          <p:nvPr>
            <p:ph idx="1"/>
          </p:nvPr>
        </p:nvSpPr>
        <p:spPr/>
        <p:txBody>
          <a:bodyPr>
            <a:normAutofit lnSpcReduction="10000"/>
          </a:bodyPr>
          <a:lstStyle/>
          <a:p>
            <a:r>
              <a:rPr lang="zh-CN" dirty="0">
                <a:latin typeface="Microsoft YaHei" pitchFamily="34" charset="-122"/>
                <a:ea typeface="Microsoft YaHei" pitchFamily="34" charset="-122"/>
              </a:rPr>
              <a:t>在键入时</a:t>
            </a:r>
            <a:r>
              <a:rPr lang="zh-CN" dirty="0"/>
              <a:t>，</a:t>
            </a:r>
            <a:r>
              <a:rPr lang="zh-CN" dirty="0">
                <a:latin typeface="Microsoft YaHei" pitchFamily="34" charset="-122"/>
                <a:ea typeface="Microsoft YaHei" pitchFamily="34" charset="-122"/>
              </a:rPr>
              <a:t>按 </a:t>
            </a:r>
            <a:r>
              <a:rPr lang="zh-CN" dirty="0"/>
              <a:t>Enter </a:t>
            </a:r>
            <a:r>
              <a:rPr lang="zh-CN" dirty="0">
                <a:latin typeface="Microsoft YaHei" pitchFamily="34" charset="-122"/>
                <a:ea typeface="Microsoft YaHei" pitchFamily="34" charset="-122"/>
              </a:rPr>
              <a:t>可从一行移动到下一行</a:t>
            </a:r>
            <a:r>
              <a:rPr lang="zh-CN" dirty="0"/>
              <a:t>。（</a:t>
            </a:r>
            <a:r>
              <a:rPr lang="zh-CN" dirty="0">
                <a:latin typeface="Microsoft YaHei" pitchFamily="34" charset="-122"/>
                <a:ea typeface="Microsoft YaHei" pitchFamily="34" charset="-122"/>
              </a:rPr>
              <a:t>选择一个答案</a:t>
            </a:r>
            <a:r>
              <a:rPr lang="zh-CN" dirty="0"/>
              <a:t>。）</a:t>
            </a:r>
          </a:p>
        </p:txBody>
      </p:sp>
      <p:sp>
        <p:nvSpPr>
          <p:cNvPr id="5" name="Footer Placeholder 4"/>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9" name="Content Placeholder 8"/>
          <p:cNvSpPr>
            <a:spLocks noGrp="1"/>
          </p:cNvSpPr>
          <p:nvPr>
            <p:ph idx="13"/>
          </p:nvPr>
        </p:nvSpPr>
        <p:spPr/>
        <p:txBody>
          <a:bodyPr/>
          <a:lstStyle/>
          <a:p>
            <a:r>
              <a:rPr lang="zh-CN" dirty="0">
                <a:latin typeface="Microsoft YaHei" pitchFamily="34" charset="-122"/>
                <a:ea typeface="Microsoft YaHei" pitchFamily="34" charset="-122"/>
              </a:rPr>
              <a:t>正确</a:t>
            </a:r>
            <a:r>
              <a:rPr lang="zh-CN" dirty="0"/>
              <a:t>。</a:t>
            </a:r>
          </a:p>
          <a:p>
            <a:r>
              <a:rPr lang="zh-CN" dirty="0">
                <a:latin typeface="Microsoft YaHei" pitchFamily="34" charset="-122"/>
                <a:ea typeface="Microsoft YaHei" pitchFamily="34" charset="-122"/>
              </a:rPr>
              <a:t>错误</a:t>
            </a:r>
            <a:r>
              <a:rPr lang="zh-CN" dirty="0"/>
              <a:t>。 </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3</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8" name="Content Placeholder 7"/>
          <p:cNvSpPr>
            <a:spLocks noGrp="1"/>
          </p:cNvSpPr>
          <p:nvPr>
            <p:ph idx="13"/>
          </p:nvPr>
        </p:nvSpPr>
        <p:spPr>
          <a:xfrm>
            <a:off x="508000" y="4572000"/>
            <a:ext cx="8229600" cy="1371600"/>
          </a:xfrm>
        </p:spPr>
        <p:txBody>
          <a:bodyPr/>
          <a:lstStyle/>
          <a:p>
            <a:r>
              <a:rPr lang="zh-CN" dirty="0">
                <a:latin typeface="Microsoft YaHei" pitchFamily="34" charset="-122"/>
                <a:ea typeface="Microsoft YaHei" pitchFamily="34" charset="-122"/>
              </a:rPr>
              <a:t>在您键入时不必按</a:t>
            </a:r>
            <a:r>
              <a:rPr lang="zh-CN" dirty="0"/>
              <a:t> Enter，</a:t>
            </a:r>
            <a:r>
              <a:rPr lang="zh-CN" dirty="0">
                <a:latin typeface="Microsoft YaHei" pitchFamily="34" charset="-122"/>
                <a:ea typeface="Microsoft YaHei" pitchFamily="34" charset="-122"/>
              </a:rPr>
              <a:t>直到您准备好开始新段落后</a:t>
            </a:r>
            <a:r>
              <a:rPr lang="zh-CN" dirty="0"/>
              <a:t>，</a:t>
            </a:r>
            <a:r>
              <a:rPr lang="zh-CN" dirty="0">
                <a:latin typeface="Microsoft YaHei" pitchFamily="34" charset="-122"/>
                <a:ea typeface="Microsoft YaHei" pitchFamily="34" charset="-122"/>
              </a:rPr>
              <a:t>才需按</a:t>
            </a:r>
            <a:r>
              <a:rPr lang="zh-CN" dirty="0"/>
              <a:t> Enter。</a:t>
            </a:r>
          </a:p>
        </p:txBody>
      </p:sp>
      <p:sp>
        <p:nvSpPr>
          <p:cNvPr id="10" name="Content Placeholder 7"/>
          <p:cNvSpPr>
            <a:spLocks noGrp="1"/>
          </p:cNvSpPr>
          <p:nvPr>
            <p:ph idx="1"/>
          </p:nvPr>
        </p:nvSpPr>
        <p:spPr>
          <a:xfrm>
            <a:off x="493059" y="1376997"/>
            <a:ext cx="8229600" cy="756603"/>
          </a:xfrm>
        </p:spPr>
        <p:txBody>
          <a:bodyPr/>
          <a:lstStyle/>
          <a:p>
            <a:r>
              <a:rPr lang="zh-CN" dirty="0">
                <a:latin typeface="Microsoft YaHei" pitchFamily="34" charset="-122"/>
                <a:ea typeface="Microsoft YaHei" pitchFamily="34" charset="-122"/>
              </a:rPr>
              <a:t>在键入时</a:t>
            </a:r>
            <a:r>
              <a:rPr lang="zh-CN" dirty="0"/>
              <a:t>，</a:t>
            </a:r>
            <a:r>
              <a:rPr lang="zh-CN" dirty="0">
                <a:latin typeface="Microsoft YaHei" pitchFamily="34" charset="-122"/>
                <a:ea typeface="Microsoft YaHei" pitchFamily="34" charset="-122"/>
              </a:rPr>
              <a:t>按</a:t>
            </a:r>
            <a:r>
              <a:rPr lang="zh-CN" dirty="0"/>
              <a:t> Enter </a:t>
            </a:r>
            <a:r>
              <a:rPr lang="zh-CN" dirty="0">
                <a:latin typeface="Microsoft YaHei" pitchFamily="34" charset="-122"/>
                <a:ea typeface="Microsoft YaHei" pitchFamily="34" charset="-122"/>
              </a:rPr>
              <a:t>可从一行移动到下一行</a:t>
            </a:r>
            <a:r>
              <a:rPr lang="zh-CN" dirty="0"/>
              <a: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zh-CN" sz="4400" kern="1200">
                <a:solidFill>
                  <a:schemeClr val="tx1">
                    <a:lumMod val="50000"/>
                    <a:lumOff val="50000"/>
                  </a:schemeClr>
                </a:solidFill>
                <a:latin typeface="Segoe Light"/>
                <a:ea typeface="+mj-ea"/>
                <a:cs typeface="+mj-cs"/>
              </a:defRPr>
            </a:lvl1pPr>
          </a:lstStyle>
          <a:p>
            <a:r>
              <a:rPr lang="zh-CN" dirty="0">
                <a:latin typeface="Microsoft YaHei" pitchFamily="34" charset="-122"/>
                <a:ea typeface="Microsoft YaHei" pitchFamily="34" charset="-122"/>
              </a:rPr>
              <a:t>答案</a:t>
            </a:r>
            <a:r>
              <a:rPr lang="zh-CN" dirty="0"/>
              <a:t>：</a:t>
            </a:r>
          </a:p>
        </p:txBody>
      </p:sp>
      <p:sp>
        <p:nvSpPr>
          <p:cNvPr id="12" name="Content Placeholder 6"/>
          <p:cNvSpPr txBox="1">
            <a:spLocks/>
          </p:cNvSpPr>
          <p:nvPr/>
        </p:nvSpPr>
        <p:spPr>
          <a:xfrm>
            <a:off x="6096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zh-CN" sz="2400" kern="120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zh-CN" sz="2000" kern="120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pPr marL="457200" indent="-457200">
              <a:buFont typeface="+mj-lt"/>
              <a:buAutoNum type="arabicPeriod" startAt="2"/>
            </a:pPr>
            <a:r>
              <a:rPr lang="zh-CN" dirty="0">
                <a:latin typeface="Microsoft YaHei" pitchFamily="34" charset="-122"/>
                <a:ea typeface="Microsoft YaHei" pitchFamily="34" charset="-122"/>
              </a:rPr>
              <a:t>错误</a:t>
            </a:r>
            <a:r>
              <a:rPr lang="zh-CN" dirty="0"/>
              <a:t>。 </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4</a:t>
            </a:r>
          </a:p>
        </p:txBody>
      </p:sp>
      <p:sp>
        <p:nvSpPr>
          <p:cNvPr id="8" name="Content Placeholder 7"/>
          <p:cNvSpPr>
            <a:spLocks noGrp="1"/>
          </p:cNvSpPr>
          <p:nvPr>
            <p:ph idx="1"/>
          </p:nvPr>
        </p:nvSpPr>
        <p:spPr/>
        <p:txBody>
          <a:bodyPr>
            <a:normAutofit lnSpcReduction="10000"/>
          </a:bodyPr>
          <a:lstStyle/>
          <a:p>
            <a:r>
              <a:rPr lang="zh-CN" dirty="0">
                <a:latin typeface="Microsoft YaHei" pitchFamily="34" charset="-122"/>
                <a:ea typeface="Microsoft YaHei" pitchFamily="34" charset="-122"/>
              </a:rPr>
              <a:t>若要删除文本</a:t>
            </a:r>
            <a:r>
              <a:rPr lang="zh-CN" dirty="0"/>
              <a:t>，</a:t>
            </a:r>
            <a:r>
              <a:rPr lang="zh-CN" dirty="0">
                <a:latin typeface="Microsoft YaHei" pitchFamily="34" charset="-122"/>
                <a:ea typeface="Microsoft YaHei" pitchFamily="34" charset="-122"/>
              </a:rPr>
              <a:t>执行的第一项操作是什么</a:t>
            </a:r>
            <a:r>
              <a:rPr lang="zh-CN" dirty="0"/>
              <a:t>？（</a:t>
            </a:r>
            <a:r>
              <a:rPr lang="zh-CN" dirty="0">
                <a:latin typeface="Microsoft YaHei" pitchFamily="34" charset="-122"/>
                <a:ea typeface="Microsoft YaHei" pitchFamily="34" charset="-122"/>
              </a:rPr>
              <a:t>选择一个答案</a:t>
            </a:r>
            <a:r>
              <a:rPr lang="zh-CN" dirty="0"/>
              <a:t>。）</a:t>
            </a:r>
          </a:p>
        </p:txBody>
      </p:sp>
      <p:sp>
        <p:nvSpPr>
          <p:cNvPr id="5" name="Footer Placeholder 4"/>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9" name="Content Placeholder 8"/>
          <p:cNvSpPr>
            <a:spLocks noGrp="1"/>
          </p:cNvSpPr>
          <p:nvPr>
            <p:ph idx="13"/>
          </p:nvPr>
        </p:nvSpPr>
        <p:spPr/>
        <p:txBody>
          <a:bodyPr/>
          <a:lstStyle/>
          <a:p>
            <a:r>
              <a:rPr lang="zh-CN" dirty="0">
                <a:latin typeface="Microsoft YaHei" pitchFamily="34" charset="-122"/>
                <a:ea typeface="Microsoft YaHei" pitchFamily="34" charset="-122"/>
              </a:rPr>
              <a:t>按</a:t>
            </a:r>
            <a:r>
              <a:rPr lang="zh-CN" dirty="0"/>
              <a:t> Delete。</a:t>
            </a:r>
          </a:p>
          <a:p>
            <a:r>
              <a:rPr lang="zh-CN" dirty="0">
                <a:latin typeface="Microsoft YaHei" pitchFamily="34" charset="-122"/>
                <a:ea typeface="Microsoft YaHei" pitchFamily="34" charset="-122"/>
              </a:rPr>
              <a:t>按</a:t>
            </a:r>
            <a:r>
              <a:rPr lang="zh-CN" dirty="0"/>
              <a:t> Backspace。</a:t>
            </a:r>
          </a:p>
          <a:p>
            <a:r>
              <a:rPr lang="zh-CN" dirty="0">
                <a:latin typeface="Microsoft YaHei" pitchFamily="34" charset="-122"/>
                <a:ea typeface="Microsoft YaHei" pitchFamily="34" charset="-122"/>
              </a:rPr>
              <a:t>选择要删除的文本</a:t>
            </a:r>
            <a:r>
              <a:rPr lang="zh-CN" dirty="0"/>
              <a:t>。</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4</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8" name="Content Placeholder 7"/>
          <p:cNvSpPr>
            <a:spLocks noGrp="1"/>
          </p:cNvSpPr>
          <p:nvPr>
            <p:ph idx="13"/>
          </p:nvPr>
        </p:nvSpPr>
        <p:spPr>
          <a:xfrm>
            <a:off x="508000" y="4572000"/>
            <a:ext cx="8229600" cy="1371600"/>
          </a:xfrm>
        </p:spPr>
        <p:txBody>
          <a:bodyPr/>
          <a:lstStyle/>
          <a:p>
            <a:r>
              <a:rPr lang="zh-CN" dirty="0">
                <a:latin typeface="Microsoft YaHei" pitchFamily="34" charset="-122"/>
                <a:ea typeface="Microsoft YaHei" pitchFamily="34" charset="-122"/>
              </a:rPr>
              <a:t>使用鼠标指针或键盘选择文本</a:t>
            </a:r>
            <a:r>
              <a:rPr lang="zh-CN" dirty="0"/>
              <a:t>，</a:t>
            </a:r>
            <a:r>
              <a:rPr lang="zh-CN" dirty="0">
                <a:latin typeface="Microsoft YaHei" pitchFamily="34" charset="-122"/>
                <a:ea typeface="Microsoft YaHei" pitchFamily="34" charset="-122"/>
              </a:rPr>
              <a:t>然后按</a:t>
            </a:r>
            <a:r>
              <a:rPr lang="zh-CN" dirty="0"/>
              <a:t> Delete </a:t>
            </a:r>
            <a:r>
              <a:rPr lang="zh-CN" dirty="0">
                <a:latin typeface="Microsoft YaHei" pitchFamily="34" charset="-122"/>
                <a:ea typeface="Microsoft YaHei" pitchFamily="34" charset="-122"/>
              </a:rPr>
              <a:t>或</a:t>
            </a:r>
            <a:r>
              <a:rPr lang="zh-CN" dirty="0"/>
              <a:t> Backspace。</a:t>
            </a:r>
          </a:p>
        </p:txBody>
      </p:sp>
      <p:sp>
        <p:nvSpPr>
          <p:cNvPr id="10" name="Content Placeholder 7"/>
          <p:cNvSpPr>
            <a:spLocks noGrp="1"/>
          </p:cNvSpPr>
          <p:nvPr>
            <p:ph idx="1"/>
          </p:nvPr>
        </p:nvSpPr>
        <p:spPr>
          <a:xfrm>
            <a:off x="493059" y="1376997"/>
            <a:ext cx="8229600" cy="756603"/>
          </a:xfrm>
        </p:spPr>
        <p:txBody>
          <a:bodyPr/>
          <a:lstStyle/>
          <a:p>
            <a:r>
              <a:rPr lang="zh-CN" dirty="0">
                <a:latin typeface="Microsoft YaHei" pitchFamily="34" charset="-122"/>
                <a:ea typeface="Microsoft YaHei" pitchFamily="34" charset="-122"/>
              </a:rPr>
              <a:t>若要删除文本</a:t>
            </a:r>
            <a:r>
              <a:rPr lang="zh-CN" dirty="0"/>
              <a:t>，</a:t>
            </a:r>
            <a:r>
              <a:rPr lang="zh-CN" dirty="0">
                <a:latin typeface="Microsoft YaHei" pitchFamily="34" charset="-122"/>
                <a:ea typeface="Microsoft YaHei" pitchFamily="34" charset="-122"/>
              </a:rPr>
              <a:t>执行的第一项操作是什么</a:t>
            </a:r>
            <a:r>
              <a:rPr lang="zh-CN" dirty="0"/>
              <a: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zh-CN" sz="4400" kern="1200">
                <a:solidFill>
                  <a:schemeClr val="tx1">
                    <a:lumMod val="50000"/>
                    <a:lumOff val="50000"/>
                  </a:schemeClr>
                </a:solidFill>
                <a:latin typeface="Segoe Light"/>
                <a:ea typeface="+mj-ea"/>
                <a:cs typeface="+mj-cs"/>
              </a:defRPr>
            </a:lvl1pPr>
          </a:lstStyle>
          <a:p>
            <a:r>
              <a:rPr lang="zh-CN" dirty="0">
                <a:latin typeface="Microsoft YaHei" pitchFamily="34" charset="-122"/>
                <a:ea typeface="Microsoft YaHei" pitchFamily="34" charset="-122"/>
              </a:rPr>
              <a:t>答案</a:t>
            </a:r>
            <a:r>
              <a:rPr lang="zh-CN" dirty="0"/>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a:bodyPr>
          <a:lstStyle>
            <a:lvl1pPr marL="0" indent="0" algn="l" defTabSz="914400" rtl="0" eaLnBrk="1" latinLnBrk="0" hangingPunct="1">
              <a:spcBef>
                <a:spcPts val="600"/>
              </a:spcBef>
              <a:spcAft>
                <a:spcPts val="1200"/>
              </a:spcAft>
              <a:buClr>
                <a:schemeClr val="accent6"/>
              </a:buClr>
              <a:buFontTx/>
              <a:buNone/>
              <a:defRPr lang="zh-CN" sz="2400" kern="120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zh-CN" sz="2000" kern="120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pPr marL="457200" indent="-457200">
              <a:buFont typeface="+mj-lt"/>
              <a:buAutoNum type="arabicPeriod" startAt="3"/>
            </a:pPr>
            <a:r>
              <a:rPr lang="zh-CN" dirty="0">
                <a:latin typeface="Microsoft YaHei" pitchFamily="34" charset="-122"/>
                <a:ea typeface="Microsoft YaHei" pitchFamily="34" charset="-122"/>
              </a:rPr>
              <a:t>选择要删除的文本</a:t>
            </a:r>
            <a:r>
              <a:rPr lang="zh-CN" dirty="0"/>
              <a:t>。 </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5</a:t>
            </a:r>
          </a:p>
        </p:txBody>
      </p:sp>
      <p:sp>
        <p:nvSpPr>
          <p:cNvPr id="8" name="Content Placeholder 7"/>
          <p:cNvSpPr>
            <a:spLocks noGrp="1"/>
          </p:cNvSpPr>
          <p:nvPr>
            <p:ph idx="1"/>
          </p:nvPr>
        </p:nvSpPr>
        <p:spPr/>
        <p:txBody>
          <a:bodyPr>
            <a:normAutofit lnSpcReduction="10000"/>
          </a:bodyPr>
          <a:lstStyle/>
          <a:p>
            <a:r>
              <a:rPr lang="zh-CN" dirty="0">
                <a:latin typeface="Microsoft YaHei" pitchFamily="34" charset="-122"/>
                <a:ea typeface="Microsoft YaHei" pitchFamily="34" charset="-122"/>
              </a:rPr>
              <a:t>您希望为文本的几个单词添加强调</a:t>
            </a:r>
            <a:r>
              <a:rPr lang="zh-CN" dirty="0"/>
              <a:t>。</a:t>
            </a:r>
            <a:r>
              <a:rPr lang="zh-CN" dirty="0">
                <a:latin typeface="Microsoft YaHei" pitchFamily="34" charset="-122"/>
                <a:ea typeface="Microsoft YaHei" pitchFamily="34" charset="-122"/>
              </a:rPr>
              <a:t>首先做什么</a:t>
            </a:r>
            <a:r>
              <a:rPr lang="zh-CN" dirty="0"/>
              <a:t>？（</a:t>
            </a:r>
            <a:r>
              <a:rPr lang="zh-CN" dirty="0">
                <a:latin typeface="Microsoft YaHei" pitchFamily="34" charset="-122"/>
                <a:ea typeface="Microsoft YaHei" pitchFamily="34" charset="-122"/>
              </a:rPr>
              <a:t>选择一个答案</a:t>
            </a:r>
            <a:r>
              <a:rPr lang="zh-CN" dirty="0"/>
              <a:t>。）</a:t>
            </a:r>
          </a:p>
        </p:txBody>
      </p:sp>
      <p:sp>
        <p:nvSpPr>
          <p:cNvPr id="5" name="Footer Placeholder 4"/>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9" name="Content Placeholder 8"/>
          <p:cNvSpPr>
            <a:spLocks noGrp="1"/>
          </p:cNvSpPr>
          <p:nvPr>
            <p:ph idx="13"/>
          </p:nvPr>
        </p:nvSpPr>
        <p:spPr/>
        <p:txBody>
          <a:bodyPr/>
          <a:lstStyle/>
          <a:p>
            <a:r>
              <a:rPr lang="zh-CN" dirty="0">
                <a:latin typeface="Microsoft YaHei" pitchFamily="34" charset="-122"/>
                <a:ea typeface="Microsoft YaHei" pitchFamily="34" charset="-122"/>
              </a:rPr>
              <a:t>选择要对其设置格式的文本</a:t>
            </a:r>
            <a:r>
              <a:rPr lang="zh-CN" dirty="0"/>
              <a:t>，</a:t>
            </a:r>
            <a:r>
              <a:rPr lang="zh-CN" dirty="0">
                <a:latin typeface="Microsoft YaHei" pitchFamily="34" charset="-122"/>
                <a:ea typeface="Microsoft YaHei" pitchFamily="34" charset="-122"/>
              </a:rPr>
              <a:t>然后单击</a:t>
            </a:r>
            <a:r>
              <a:rPr lang="zh-CN" b="1" dirty="0"/>
              <a:t>“</a:t>
            </a:r>
            <a:r>
              <a:rPr lang="zh-CN" b="1" dirty="0">
                <a:latin typeface="Microsoft YaHei" pitchFamily="34" charset="-122"/>
                <a:ea typeface="Microsoft YaHei" pitchFamily="34" charset="-122"/>
              </a:rPr>
              <a:t>字体</a:t>
            </a:r>
            <a:r>
              <a:rPr lang="zh-CN" b="1" dirty="0"/>
              <a:t>”</a:t>
            </a:r>
            <a:r>
              <a:rPr lang="zh-CN" dirty="0">
                <a:latin typeface="Microsoft YaHei" pitchFamily="34" charset="-122"/>
                <a:ea typeface="Microsoft YaHei" pitchFamily="34" charset="-122"/>
              </a:rPr>
              <a:t>组中的</a:t>
            </a:r>
            <a:r>
              <a:rPr lang="zh-CN" b="1" dirty="0"/>
              <a:t>“</a:t>
            </a:r>
            <a:r>
              <a:rPr lang="zh-CN" b="1" dirty="0">
                <a:latin typeface="Microsoft YaHei" pitchFamily="34" charset="-122"/>
                <a:ea typeface="Microsoft YaHei" pitchFamily="34" charset="-122"/>
              </a:rPr>
              <a:t>加粗</a:t>
            </a:r>
            <a:r>
              <a:rPr lang="zh-CN" b="1" dirty="0"/>
              <a:t>”</a:t>
            </a:r>
            <a:r>
              <a:rPr lang="zh-CN" dirty="0">
                <a:latin typeface="Microsoft YaHei" pitchFamily="34" charset="-122"/>
                <a:ea typeface="Microsoft YaHei" pitchFamily="34" charset="-122"/>
              </a:rPr>
              <a:t>按钮</a:t>
            </a:r>
            <a:r>
              <a:rPr lang="zh-CN" dirty="0"/>
              <a:t>。</a:t>
            </a:r>
          </a:p>
          <a:p>
            <a:r>
              <a:rPr lang="zh-CN" dirty="0">
                <a:latin typeface="Microsoft YaHei" pitchFamily="34" charset="-122"/>
                <a:ea typeface="Microsoft YaHei" pitchFamily="34" charset="-122"/>
              </a:rPr>
              <a:t>在</a:t>
            </a:r>
            <a:r>
              <a:rPr lang="zh-CN" b="1" dirty="0"/>
              <a:t>“</a:t>
            </a:r>
            <a:r>
              <a:rPr lang="zh-CN" b="1" dirty="0">
                <a:latin typeface="Microsoft YaHei" pitchFamily="34" charset="-122"/>
                <a:ea typeface="Microsoft YaHei" pitchFamily="34" charset="-122"/>
              </a:rPr>
              <a:t>开始</a:t>
            </a:r>
            <a:r>
              <a:rPr lang="zh-CN" b="1" dirty="0"/>
              <a:t>”</a:t>
            </a:r>
            <a:r>
              <a:rPr lang="zh-CN" dirty="0">
                <a:latin typeface="Microsoft YaHei" pitchFamily="34" charset="-122"/>
                <a:ea typeface="Microsoft YaHei" pitchFamily="34" charset="-122"/>
              </a:rPr>
              <a:t>选项卡上的</a:t>
            </a:r>
            <a:r>
              <a:rPr lang="zh-CN" b="1" dirty="0"/>
              <a:t>“</a:t>
            </a:r>
            <a:r>
              <a:rPr lang="zh-CN" b="1" dirty="0">
                <a:latin typeface="Microsoft YaHei" pitchFamily="34" charset="-122"/>
                <a:ea typeface="Microsoft YaHei" pitchFamily="34" charset="-122"/>
              </a:rPr>
              <a:t>字体</a:t>
            </a:r>
            <a:r>
              <a:rPr lang="zh-CN" b="1" dirty="0"/>
              <a:t>”</a:t>
            </a:r>
            <a:r>
              <a:rPr lang="zh-CN" dirty="0">
                <a:latin typeface="Microsoft YaHei" pitchFamily="34" charset="-122"/>
                <a:ea typeface="Microsoft YaHei" pitchFamily="34" charset="-122"/>
              </a:rPr>
              <a:t>组中</a:t>
            </a:r>
            <a:r>
              <a:rPr lang="zh-CN" dirty="0"/>
              <a:t>，</a:t>
            </a:r>
            <a:r>
              <a:rPr lang="zh-CN" dirty="0">
                <a:latin typeface="Microsoft YaHei" pitchFamily="34" charset="-122"/>
                <a:ea typeface="Microsoft YaHei" pitchFamily="34" charset="-122"/>
              </a:rPr>
              <a:t>单击</a:t>
            </a:r>
            <a:r>
              <a:rPr lang="zh-CN" b="1" dirty="0"/>
              <a:t>“</a:t>
            </a:r>
            <a:r>
              <a:rPr lang="zh-CN" b="1" dirty="0">
                <a:latin typeface="Microsoft YaHei" pitchFamily="34" charset="-122"/>
                <a:ea typeface="Microsoft YaHei" pitchFamily="34" charset="-122"/>
              </a:rPr>
              <a:t>加粗</a:t>
            </a:r>
            <a:r>
              <a:rPr lang="zh-CN" b="1" dirty="0"/>
              <a:t>”</a:t>
            </a:r>
            <a:r>
              <a:rPr lang="zh-CN" dirty="0"/>
              <a:t>。</a:t>
            </a:r>
          </a:p>
          <a:p>
            <a:r>
              <a:rPr lang="zh-CN" dirty="0">
                <a:latin typeface="Microsoft YaHei" pitchFamily="34" charset="-122"/>
                <a:ea typeface="Microsoft YaHei" pitchFamily="34" charset="-122"/>
              </a:rPr>
              <a:t>非常用力地键入</a:t>
            </a:r>
            <a:r>
              <a:rPr lang="zh-CN" dirty="0"/>
              <a:t>。</a:t>
            </a:r>
          </a:p>
        </p:txBody>
      </p:sp>
    </p:spTree>
    <p:extLst>
      <p:ext uri="{BB962C8B-B14F-4D97-AF65-F5344CB8AC3E}">
        <p14:creationId xmlns:p14="http://schemas.microsoft.com/office/powerpoint/2010/main" val="1379606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dirty="0">
                <a:latin typeface="Microsoft YaHei" pitchFamily="34" charset="-122"/>
                <a:ea typeface="Microsoft YaHei" pitchFamily="34" charset="-122"/>
              </a:rPr>
              <a:t>测验问题</a:t>
            </a:r>
            <a:r>
              <a:rPr lang="zh-CN" dirty="0"/>
              <a:t> 5</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8" name="Content Placeholder 7"/>
          <p:cNvSpPr>
            <a:spLocks noGrp="1"/>
          </p:cNvSpPr>
          <p:nvPr>
            <p:ph idx="13"/>
          </p:nvPr>
        </p:nvSpPr>
        <p:spPr>
          <a:xfrm>
            <a:off x="481584" y="4724400"/>
            <a:ext cx="8229600" cy="1371600"/>
          </a:xfrm>
        </p:spPr>
        <p:txBody>
          <a:bodyPr/>
          <a:lstStyle/>
          <a:p>
            <a:r>
              <a:rPr lang="zh-CN" dirty="0">
                <a:latin typeface="Microsoft YaHei" pitchFamily="34" charset="-122"/>
                <a:ea typeface="Microsoft YaHei" pitchFamily="34" charset="-122"/>
              </a:rPr>
              <a:t>首先选择文本以便</a:t>
            </a:r>
            <a:r>
              <a:rPr lang="zh-CN" dirty="0"/>
              <a:t> Word </a:t>
            </a:r>
            <a:r>
              <a:rPr lang="zh-CN" dirty="0">
                <a:latin typeface="Microsoft YaHei" pitchFamily="34" charset="-122"/>
                <a:ea typeface="Microsoft YaHei" pitchFamily="34" charset="-122"/>
              </a:rPr>
              <a:t>知道要加粗哪些内容</a:t>
            </a:r>
            <a:r>
              <a:rPr lang="zh-CN" dirty="0"/>
              <a:t>，</a:t>
            </a:r>
            <a:r>
              <a:rPr lang="zh-CN" dirty="0">
                <a:latin typeface="Microsoft YaHei" pitchFamily="34" charset="-122"/>
                <a:ea typeface="Microsoft YaHei" pitchFamily="34" charset="-122"/>
              </a:rPr>
              <a:t>然后单击</a:t>
            </a:r>
            <a:r>
              <a:rPr lang="zh-CN" b="1" dirty="0"/>
              <a:t>“</a:t>
            </a:r>
            <a:r>
              <a:rPr lang="zh-CN" b="1" dirty="0">
                <a:latin typeface="Microsoft YaHei" pitchFamily="34" charset="-122"/>
                <a:ea typeface="Microsoft YaHei" pitchFamily="34" charset="-122"/>
              </a:rPr>
              <a:t>加粗</a:t>
            </a:r>
            <a:r>
              <a:rPr lang="zh-CN" b="1" dirty="0"/>
              <a:t>”</a:t>
            </a:r>
            <a:r>
              <a:rPr lang="zh-CN" dirty="0">
                <a:latin typeface="Microsoft YaHei" pitchFamily="34" charset="-122"/>
                <a:ea typeface="Microsoft YaHei" pitchFamily="34" charset="-122"/>
              </a:rPr>
              <a:t>按钮</a:t>
            </a:r>
            <a:r>
              <a:rPr lang="zh-CN" dirty="0"/>
              <a:t>。</a:t>
            </a:r>
          </a:p>
        </p:txBody>
      </p:sp>
      <p:sp>
        <p:nvSpPr>
          <p:cNvPr id="10" name="Content Placeholder 7"/>
          <p:cNvSpPr>
            <a:spLocks noGrp="1"/>
          </p:cNvSpPr>
          <p:nvPr>
            <p:ph idx="1"/>
          </p:nvPr>
        </p:nvSpPr>
        <p:spPr>
          <a:xfrm>
            <a:off x="493059" y="1376997"/>
            <a:ext cx="8229600" cy="756603"/>
          </a:xfrm>
        </p:spPr>
        <p:txBody>
          <a:bodyPr/>
          <a:lstStyle/>
          <a:p>
            <a:r>
              <a:rPr lang="zh-CN" dirty="0">
                <a:latin typeface="Microsoft YaHei" pitchFamily="34" charset="-122"/>
                <a:ea typeface="Microsoft YaHei" pitchFamily="34" charset="-122"/>
              </a:rPr>
              <a:t>您希望为文本的几个单词添加强调格式</a:t>
            </a:r>
            <a:r>
              <a:rPr lang="zh-CN" dirty="0"/>
              <a:t>。</a:t>
            </a:r>
            <a:r>
              <a:rPr lang="zh-CN" dirty="0">
                <a:latin typeface="Microsoft YaHei" pitchFamily="34" charset="-122"/>
                <a:ea typeface="Microsoft YaHei" pitchFamily="34" charset="-122"/>
              </a:rPr>
              <a:t>首先做什么</a:t>
            </a:r>
            <a:r>
              <a:rPr lang="zh-CN" dirty="0"/>
              <a:t>？</a:t>
            </a:r>
          </a:p>
        </p:txBody>
      </p:sp>
      <p:sp>
        <p:nvSpPr>
          <p:cNvPr id="11" name="Title 5"/>
          <p:cNvSpPr txBox="1">
            <a:spLocks/>
          </p:cNvSpPr>
          <p:nvPr/>
        </p:nvSpPr>
        <p:spPr>
          <a:xfrm>
            <a:off x="457200" y="2286000"/>
            <a:ext cx="82296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zh-CN" sz="4400" kern="1200">
                <a:solidFill>
                  <a:schemeClr val="tx1">
                    <a:lumMod val="50000"/>
                    <a:lumOff val="50000"/>
                  </a:schemeClr>
                </a:solidFill>
                <a:latin typeface="Segoe Light"/>
                <a:ea typeface="+mj-ea"/>
                <a:cs typeface="+mj-cs"/>
              </a:defRPr>
            </a:lvl1pPr>
          </a:lstStyle>
          <a:p>
            <a:r>
              <a:rPr lang="zh-CN" dirty="0">
                <a:latin typeface="Microsoft YaHei" pitchFamily="34" charset="-122"/>
                <a:ea typeface="Microsoft YaHei" pitchFamily="34" charset="-122"/>
              </a:rPr>
              <a:t>答案</a:t>
            </a:r>
            <a:r>
              <a:rPr lang="zh-CN" dirty="0"/>
              <a:t>：</a:t>
            </a:r>
          </a:p>
        </p:txBody>
      </p:sp>
      <p:sp>
        <p:nvSpPr>
          <p:cNvPr id="12" name="Content Placeholder 6"/>
          <p:cNvSpPr txBox="1">
            <a:spLocks/>
          </p:cNvSpPr>
          <p:nvPr/>
        </p:nvSpPr>
        <p:spPr>
          <a:xfrm>
            <a:off x="533400" y="3429000"/>
            <a:ext cx="8229600" cy="756603"/>
          </a:xfrm>
          <a:prstGeom prst="rect">
            <a:avLst/>
          </a:prstGeom>
        </p:spPr>
        <p:txBody>
          <a:bodyPr vert="horz" lIns="91440" tIns="45720" rIns="91440" bIns="45720" rtlCol="0">
            <a:normAutofit lnSpcReduction="10000"/>
          </a:bodyPr>
          <a:lstStyle>
            <a:lvl1pPr marL="0" indent="0" algn="l" defTabSz="914400" rtl="0" eaLnBrk="1" latinLnBrk="0" hangingPunct="1">
              <a:spcBef>
                <a:spcPts val="600"/>
              </a:spcBef>
              <a:spcAft>
                <a:spcPts val="1200"/>
              </a:spcAft>
              <a:buClr>
                <a:schemeClr val="accent6"/>
              </a:buClr>
              <a:buFontTx/>
              <a:buNone/>
              <a:defRPr lang="zh-CN" sz="2400" kern="1200">
                <a:solidFill>
                  <a:schemeClr val="tx1">
                    <a:lumMod val="85000"/>
                    <a:lumOff val="15000"/>
                  </a:schemeClr>
                </a:solidFill>
                <a:latin typeface="Segoe UI Semibold" pitchFamily="34" charset="0"/>
                <a:ea typeface="Segoe UI" pitchFamily="34" charset="0"/>
                <a:cs typeface="Segoe UI" pitchFamily="34" charset="0"/>
              </a:defRPr>
            </a:lvl1pPr>
            <a:lvl2pPr marL="400050" indent="0" algn="l" defTabSz="914400" rtl="0" eaLnBrk="1" latinLnBrk="0" hangingPunct="1">
              <a:spcBef>
                <a:spcPts val="400"/>
              </a:spcBef>
              <a:spcAft>
                <a:spcPts val="1000"/>
              </a:spcAft>
              <a:buClr>
                <a:schemeClr val="accent6"/>
              </a:buClr>
              <a:buFontTx/>
              <a:buNone/>
              <a:defRPr lang="zh-CN" sz="2000" kern="1200">
                <a:solidFill>
                  <a:schemeClr val="tx1">
                    <a:lumMod val="85000"/>
                    <a:lumOff val="15000"/>
                  </a:schemeClr>
                </a:solidFill>
                <a:latin typeface="Segoe UI" pitchFamily="34" charset="0"/>
                <a:ea typeface="Segoe UI" pitchFamily="34" charset="0"/>
                <a:cs typeface="Segoe UI" pitchFamily="34" charset="0"/>
              </a:defRPr>
            </a:lvl2pPr>
            <a:lvl3pPr marL="914400" indent="0" algn="l" defTabSz="914400" rtl="0" eaLnBrk="1" latinLnBrk="0" hangingPunct="1">
              <a:spcBef>
                <a:spcPts val="200"/>
              </a:spcBef>
              <a:spcAft>
                <a:spcPts val="8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3pPr>
            <a:lvl4pPr marL="1371600" indent="0" algn="l" defTabSz="914400" rtl="0" eaLnBrk="1" latinLnBrk="0" hangingPunct="1">
              <a:spcBef>
                <a:spcPts val="100"/>
              </a:spcBef>
              <a:spcAft>
                <a:spcPts val="60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4pPr>
            <a:lvl5pPr marL="1828800" indent="0" algn="l" defTabSz="914400" rtl="0" eaLnBrk="1" latinLnBrk="0" hangingPunct="1">
              <a:spcBef>
                <a:spcPts val="200"/>
              </a:spcBef>
              <a:spcAft>
                <a:spcPts val="0"/>
              </a:spcAft>
              <a:buClr>
                <a:schemeClr val="accent6"/>
              </a:buClr>
              <a:buFontTx/>
              <a:buNone/>
              <a:defRPr lang="zh-CN" sz="1800" kern="1200">
                <a:solidFill>
                  <a:schemeClr val="tx1">
                    <a:lumMod val="85000"/>
                    <a:lumOff val="15000"/>
                  </a:schemeClr>
                </a:solidFill>
                <a:latin typeface="Segoe UI" pitchFamily="34" charset="0"/>
                <a:ea typeface="Segoe UI" pitchFamily="34" charset="0"/>
                <a:cs typeface="Segoe UI" pitchFamily="34" charset="0"/>
              </a:defRPr>
            </a:lvl5pPr>
            <a:lvl6pPr marL="25146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lang="zh-CN" sz="2000" kern="1200">
                <a:solidFill>
                  <a:schemeClr val="tx1"/>
                </a:solidFill>
                <a:latin typeface="+mn-lt"/>
                <a:ea typeface="+mn-ea"/>
                <a:cs typeface="+mn-cs"/>
              </a:defRPr>
            </a:lvl9pPr>
          </a:lstStyle>
          <a:p>
            <a:pPr marL="457200" indent="-457200">
              <a:buFont typeface="+mj-lt"/>
              <a:buAutoNum type="arabicPeriod"/>
            </a:pPr>
            <a:r>
              <a:rPr lang="zh-CN" dirty="0">
                <a:latin typeface="Microsoft YaHei" pitchFamily="34" charset="-122"/>
                <a:ea typeface="Microsoft YaHei" pitchFamily="34" charset="-122"/>
              </a:rPr>
              <a:t>选择要对其设置格式的文本</a:t>
            </a:r>
            <a:r>
              <a:rPr lang="zh-CN" dirty="0"/>
              <a:t>，</a:t>
            </a:r>
            <a:r>
              <a:rPr lang="zh-CN" dirty="0">
                <a:latin typeface="Microsoft YaHei" pitchFamily="34" charset="-122"/>
                <a:ea typeface="Microsoft YaHei" pitchFamily="34" charset="-122"/>
              </a:rPr>
              <a:t>然后单击</a:t>
            </a:r>
            <a:r>
              <a:rPr lang="zh-CN" b="1" dirty="0"/>
              <a:t>“</a:t>
            </a:r>
            <a:r>
              <a:rPr lang="zh-CN" b="1" dirty="0">
                <a:latin typeface="Microsoft YaHei" pitchFamily="34" charset="-122"/>
                <a:ea typeface="Microsoft YaHei" pitchFamily="34" charset="-122"/>
              </a:rPr>
              <a:t>字体</a:t>
            </a:r>
            <a:r>
              <a:rPr lang="zh-CN" b="1" dirty="0"/>
              <a:t>”</a:t>
            </a:r>
            <a:r>
              <a:rPr lang="zh-CN" dirty="0">
                <a:latin typeface="Microsoft YaHei" pitchFamily="34" charset="-122"/>
                <a:ea typeface="Microsoft YaHei" pitchFamily="34" charset="-122"/>
              </a:rPr>
              <a:t>组中的</a:t>
            </a:r>
            <a:r>
              <a:rPr lang="zh-CN" b="1" dirty="0"/>
              <a:t>“</a:t>
            </a:r>
            <a:r>
              <a:rPr lang="zh-CN" b="1" dirty="0">
                <a:latin typeface="Microsoft YaHei" pitchFamily="34" charset="-122"/>
                <a:ea typeface="Microsoft YaHei" pitchFamily="34" charset="-122"/>
              </a:rPr>
              <a:t>加粗</a:t>
            </a:r>
            <a:r>
              <a:rPr lang="zh-CN" b="1" dirty="0"/>
              <a:t>”</a:t>
            </a:r>
            <a:r>
              <a:rPr lang="zh-CN" dirty="0">
                <a:latin typeface="Microsoft YaHei" pitchFamily="34" charset="-122"/>
                <a:ea typeface="Microsoft YaHei" pitchFamily="34" charset="-122"/>
              </a:rPr>
              <a:t>按钮</a:t>
            </a:r>
            <a:r>
              <a:rPr lang="zh-CN" dirty="0"/>
              <a:t>。</a:t>
            </a:r>
          </a:p>
        </p:txBody>
      </p:sp>
    </p:spTree>
    <p:extLst>
      <p:ext uri="{BB962C8B-B14F-4D97-AF65-F5344CB8AC3E}">
        <p14:creationId xmlns:p14="http://schemas.microsoft.com/office/powerpoint/2010/main" val="1097195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zh-CN" dirty="0">
                <a:latin typeface="Microsoft YaHei" pitchFamily="34" charset="-122"/>
                <a:ea typeface="Microsoft YaHei" pitchFamily="34" charset="-122"/>
              </a:rPr>
              <a:t>课程摘要卡</a:t>
            </a:r>
          </a:p>
        </p:txBody>
      </p:sp>
      <p:sp>
        <p:nvSpPr>
          <p:cNvPr id="6" name="Content Placeholder 5"/>
          <p:cNvSpPr>
            <a:spLocks noGrp="1"/>
          </p:cNvSpPr>
          <p:nvPr>
            <p:ph idx="1"/>
          </p:nvPr>
        </p:nvSpPr>
        <p:spPr/>
        <p:txBody>
          <a:bodyPr>
            <a:normAutofit/>
          </a:bodyPr>
          <a:lstStyle/>
          <a:p>
            <a:pPr>
              <a:spcAft>
                <a:spcPct val="75000"/>
              </a:spcAft>
            </a:pPr>
            <a:r>
              <a:rPr lang="zh-CN" dirty="0">
                <a:latin typeface="Microsoft YaHei" pitchFamily="34" charset="-122"/>
                <a:ea typeface="Microsoft YaHei" pitchFamily="34" charset="-122"/>
              </a:rPr>
              <a:t>若要了解本课程所涵盖任务的摘要</a:t>
            </a:r>
            <a:r>
              <a:rPr lang="zh-CN" dirty="0"/>
              <a:t>，</a:t>
            </a:r>
            <a:r>
              <a:rPr lang="zh-CN" dirty="0">
                <a:latin typeface="Microsoft YaHei" pitchFamily="34" charset="-122"/>
                <a:ea typeface="Microsoft YaHei" pitchFamily="34" charset="-122"/>
              </a:rPr>
              <a:t>请查看</a:t>
            </a:r>
            <a:r>
              <a:rPr lang="zh-CN" dirty="0">
                <a:latin typeface="Microsoft YaHei" pitchFamily="34" charset="-122"/>
                <a:ea typeface="Microsoft YaHei" pitchFamily="34" charset="-122"/>
                <a:hlinkClick r:id="rId3"/>
              </a:rPr>
              <a:t>课程摘要卡</a:t>
            </a:r>
            <a:r>
              <a:rPr lang="zh-CN" dirty="0"/>
              <a:t>。</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Tree>
    <p:extLst>
      <p:ext uri="{BB962C8B-B14F-4D97-AF65-F5344CB8AC3E}">
        <p14:creationId xmlns:p14="http://schemas.microsoft.com/office/powerpoint/2010/main" val="33067623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课程目标</a:t>
            </a:r>
          </a:p>
        </p:txBody>
      </p:sp>
      <p:sp>
        <p:nvSpPr>
          <p:cNvPr id="3" name="Content Placeholder 2"/>
          <p:cNvSpPr>
            <a:spLocks noGrp="1"/>
          </p:cNvSpPr>
          <p:nvPr>
            <p:ph idx="1"/>
          </p:nvPr>
        </p:nvSpPr>
        <p:spPr/>
        <p:txBody>
          <a:bodyPr>
            <a:normAutofit/>
          </a:bodyPr>
          <a:lstStyle/>
          <a:p>
            <a:r>
              <a:rPr lang="zh-CN" sz="2800" dirty="0">
                <a:latin typeface="Microsoft YaHei" pitchFamily="34" charset="-122"/>
                <a:ea typeface="Microsoft YaHei" pitchFamily="34" charset="-122"/>
              </a:rPr>
              <a:t>创建并保存新文档</a:t>
            </a:r>
            <a:r>
              <a:rPr lang="zh-CN" sz="2800" dirty="0"/>
              <a:t>。</a:t>
            </a:r>
          </a:p>
          <a:p>
            <a:r>
              <a:rPr lang="zh-CN" sz="2800" dirty="0">
                <a:latin typeface="Microsoft YaHei" pitchFamily="34" charset="-122"/>
                <a:ea typeface="Microsoft YaHei" pitchFamily="34" charset="-122"/>
              </a:rPr>
              <a:t>键入时更正拼写和语法错误</a:t>
            </a:r>
            <a:r>
              <a:rPr lang="zh-CN" sz="2800" dirty="0"/>
              <a:t>。</a:t>
            </a:r>
          </a:p>
          <a:p>
            <a:r>
              <a:rPr lang="zh-CN" sz="2800" dirty="0">
                <a:latin typeface="Microsoft YaHei" pitchFamily="34" charset="-122"/>
                <a:ea typeface="Microsoft YaHei" pitchFamily="34" charset="-122"/>
              </a:rPr>
              <a:t>为文本添加格式</a:t>
            </a:r>
            <a:r>
              <a:rPr lang="zh-CN" sz="2800" dirty="0"/>
              <a:t>。</a:t>
            </a:r>
          </a:p>
          <a:p>
            <a:r>
              <a:rPr lang="zh-CN" sz="2800" dirty="0">
                <a:latin typeface="Microsoft YaHei" pitchFamily="34" charset="-122"/>
                <a:ea typeface="Microsoft YaHei" pitchFamily="34" charset="-122"/>
              </a:rPr>
              <a:t>更改页边距</a:t>
            </a:r>
            <a:r>
              <a:rPr lang="zh-CN" sz="2800" dirty="0"/>
              <a:t>。</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Tree>
    <p:extLst>
      <p:ext uri="{BB962C8B-B14F-4D97-AF65-F5344CB8AC3E}">
        <p14:creationId xmlns:p14="http://schemas.microsoft.com/office/powerpoint/2010/main" val="3650783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zh-CN" sz="4400" dirty="0">
                <a:solidFill>
                  <a:prstClr val="black"/>
                </a:solidFill>
                <a:latin typeface="Microsoft YaHei" pitchFamily="34" charset="-122"/>
                <a:ea typeface="Microsoft YaHei" pitchFamily="34" charset="-122"/>
                <a:cs typeface="Segoe UI" pitchFamily="34" charset="0"/>
              </a:rPr>
              <a:t>使用此模板</a:t>
            </a:r>
            <a:endParaRPr lang="zh-CN" dirty="0">
              <a:latin typeface="Microsoft YaHei" pitchFamily="34" charset="-122"/>
              <a:ea typeface="Microsoft YaHei" pitchFamily="34" charset="-122"/>
            </a:endParaRPr>
          </a:p>
        </p:txBody>
      </p:sp>
      <p:sp>
        <p:nvSpPr>
          <p:cNvPr id="6" name="Subtitle 5"/>
          <p:cNvSpPr>
            <a:spLocks noGrp="1"/>
          </p:cNvSpPr>
          <p:nvPr>
            <p:ph type="subTitle" idx="1"/>
          </p:nvPr>
        </p:nvSpPr>
        <p:spPr/>
        <p:txBody>
          <a:bodyPr/>
          <a:lstStyle/>
          <a:p>
            <a:pPr lvl="0"/>
            <a:r>
              <a:rPr lang="zh-CN" dirty="0">
                <a:solidFill>
                  <a:prstClr val="black"/>
                </a:solidFill>
                <a:latin typeface="Microsoft YaHei" pitchFamily="34" charset="-122"/>
                <a:ea typeface="Microsoft YaHei" pitchFamily="34" charset="-122"/>
              </a:rPr>
              <a:t>若要查看有关此模板的详细帮助</a:t>
            </a:r>
            <a:r>
              <a:rPr lang="zh-CN" dirty="0">
                <a:solidFill>
                  <a:prstClr val="black"/>
                </a:solidFill>
              </a:rPr>
              <a:t>，</a:t>
            </a:r>
            <a:r>
              <a:rPr lang="zh-CN" dirty="0">
                <a:solidFill>
                  <a:prstClr val="black"/>
                </a:solidFill>
                <a:latin typeface="Microsoft YaHei" pitchFamily="34" charset="-122"/>
                <a:ea typeface="Microsoft YaHei" pitchFamily="34" charset="-122"/>
              </a:rPr>
              <a:t>请参阅备注窗格或者查看整个备注页</a:t>
            </a:r>
            <a:r>
              <a:rPr lang="zh-CN" dirty="0">
                <a:solidFill>
                  <a:prstClr val="black"/>
                </a:solidFill>
              </a:rPr>
              <a:t>（</a:t>
            </a:r>
            <a:r>
              <a:rPr lang="zh-CN" b="1" dirty="0">
                <a:solidFill>
                  <a:prstClr val="black"/>
                </a:solidFill>
              </a:rPr>
              <a:t>“</a:t>
            </a:r>
            <a:r>
              <a:rPr lang="zh-CN" b="1" dirty="0">
                <a:solidFill>
                  <a:prstClr val="black"/>
                </a:solidFill>
                <a:latin typeface="Microsoft YaHei" pitchFamily="34" charset="-122"/>
                <a:ea typeface="Microsoft YaHei" pitchFamily="34" charset="-122"/>
              </a:rPr>
              <a:t>视图</a:t>
            </a:r>
            <a:r>
              <a:rPr lang="zh-CN" b="1" dirty="0">
                <a:solidFill>
                  <a:prstClr val="black"/>
                </a:solidFill>
              </a:rPr>
              <a:t>”</a:t>
            </a:r>
            <a:r>
              <a:rPr lang="zh-CN" dirty="0">
                <a:solidFill>
                  <a:prstClr val="black"/>
                </a:solidFill>
                <a:latin typeface="Microsoft YaHei" pitchFamily="34" charset="-122"/>
                <a:ea typeface="Microsoft YaHei" pitchFamily="34" charset="-122"/>
              </a:rPr>
              <a:t>选项卡</a:t>
            </a:r>
            <a:r>
              <a:rPr lang="zh-CN" dirty="0">
                <a:solidFill>
                  <a:prstClr val="black"/>
                </a:solidFill>
              </a:rPr>
              <a:t>，</a:t>
            </a:r>
            <a:r>
              <a:rPr lang="zh-CN" b="1" dirty="0">
                <a:solidFill>
                  <a:prstClr val="black"/>
                </a:solidFill>
              </a:rPr>
              <a:t>“</a:t>
            </a:r>
            <a:r>
              <a:rPr lang="zh-CN" b="1" dirty="0">
                <a:solidFill>
                  <a:prstClr val="black"/>
                </a:solidFill>
                <a:latin typeface="Microsoft YaHei" pitchFamily="34" charset="-122"/>
                <a:ea typeface="Microsoft YaHei" pitchFamily="34" charset="-122"/>
              </a:rPr>
              <a:t>备注页</a:t>
            </a:r>
            <a:r>
              <a:rPr lang="zh-CN" b="1" dirty="0">
                <a:solidFill>
                  <a:prstClr val="black"/>
                </a:solidFill>
              </a:rPr>
              <a:t>”</a:t>
            </a:r>
            <a:r>
              <a:rPr lang="zh-CN" dirty="0">
                <a:solidFill>
                  <a:prstClr val="black"/>
                </a:solidFill>
              </a:rPr>
              <a:t>）。</a:t>
            </a:r>
          </a:p>
        </p:txBody>
      </p:sp>
    </p:spTree>
    <p:extLst>
      <p:ext uri="{BB962C8B-B14F-4D97-AF65-F5344CB8AC3E}">
        <p14:creationId xmlns:p14="http://schemas.microsoft.com/office/powerpoint/2010/main" val="1874631190"/>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zh-CN" dirty="0">
                <a:latin typeface="Microsoft YaHei" pitchFamily="34" charset="-122"/>
                <a:ea typeface="Microsoft YaHei" pitchFamily="34" charset="-122"/>
              </a:rPr>
              <a:t>您第一次打开</a:t>
            </a:r>
            <a:r>
              <a:rPr lang="zh-CN" dirty="0"/>
              <a:t> Word</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10" name="Text Placeholder 9"/>
          <p:cNvSpPr>
            <a:spLocks noGrp="1"/>
          </p:cNvSpPr>
          <p:nvPr>
            <p:ph type="body" sz="quarter" idx="14"/>
          </p:nvPr>
        </p:nvSpPr>
        <p:spPr/>
        <p:txBody>
          <a:bodyPr/>
          <a:lstStyle/>
          <a:p>
            <a:r>
              <a:rPr lang="zh-CN" dirty="0">
                <a:latin typeface="Microsoft YaHei" pitchFamily="34" charset="-122"/>
                <a:ea typeface="Microsoft YaHei" pitchFamily="34" charset="-122"/>
              </a:rPr>
              <a:t>当您打开</a:t>
            </a:r>
            <a:r>
              <a:rPr lang="zh-CN" dirty="0"/>
              <a:t> Word </a:t>
            </a:r>
            <a:r>
              <a:rPr lang="zh-CN" dirty="0">
                <a:latin typeface="Microsoft YaHei" pitchFamily="34" charset="-122"/>
                <a:ea typeface="Microsoft YaHei" pitchFamily="34" charset="-122"/>
              </a:rPr>
              <a:t>后</a:t>
            </a:r>
            <a:r>
              <a:rPr lang="zh-CN" dirty="0"/>
              <a:t>，</a:t>
            </a:r>
            <a:r>
              <a:rPr lang="zh-CN" dirty="0">
                <a:latin typeface="Microsoft YaHei" pitchFamily="34" charset="-122"/>
                <a:ea typeface="Microsoft YaHei" pitchFamily="34" charset="-122"/>
              </a:rPr>
              <a:t>您会看到两部分内容</a:t>
            </a:r>
            <a:r>
              <a:rPr lang="zh-CN" dirty="0"/>
              <a:t>，</a:t>
            </a:r>
            <a:r>
              <a:rPr lang="zh-CN" dirty="0">
                <a:latin typeface="Microsoft YaHei" pitchFamily="34" charset="-122"/>
                <a:ea typeface="Microsoft YaHei" pitchFamily="34" charset="-122"/>
              </a:rPr>
              <a:t>即两个主要部分</a:t>
            </a:r>
            <a:r>
              <a:rPr lang="zh-CN" dirty="0"/>
              <a:t>：</a:t>
            </a:r>
          </a:p>
        </p:txBody>
      </p:sp>
      <p:sp>
        <p:nvSpPr>
          <p:cNvPr id="11" name="Text Placeholder 10"/>
          <p:cNvSpPr>
            <a:spLocks noGrp="1"/>
          </p:cNvSpPr>
          <p:nvPr>
            <p:ph type="body" sz="quarter" idx="15"/>
          </p:nvPr>
        </p:nvSpPr>
        <p:spPr/>
        <p:txBody>
          <a:bodyPr/>
          <a:lstStyle/>
          <a:p>
            <a:r>
              <a:rPr lang="zh-CN" b="1" dirty="0">
                <a:latin typeface="Microsoft YaHei" pitchFamily="34" charset="-122"/>
                <a:ea typeface="Microsoft YaHei" pitchFamily="34" charset="-122"/>
              </a:rPr>
              <a:t>功能区</a:t>
            </a:r>
            <a:r>
              <a:rPr lang="zh-CN" dirty="0"/>
              <a:t>，</a:t>
            </a:r>
            <a:r>
              <a:rPr lang="zh-CN" dirty="0">
                <a:latin typeface="Microsoft YaHei" pitchFamily="34" charset="-122"/>
                <a:ea typeface="Microsoft YaHei" pitchFamily="34" charset="-122"/>
              </a:rPr>
              <a:t>它位于文档上方，包括一组您可用于处理文档</a:t>
            </a:r>
            <a:r>
              <a:rPr lang="zh-CN" dirty="0"/>
              <a:t>（</a:t>
            </a:r>
            <a:r>
              <a:rPr lang="zh-CN" dirty="0">
                <a:latin typeface="Microsoft YaHei" pitchFamily="34" charset="-122"/>
                <a:ea typeface="Microsoft YaHei" pitchFamily="34" charset="-122"/>
              </a:rPr>
              <a:t>如打印文档</a:t>
            </a:r>
            <a:r>
              <a:rPr lang="zh-CN" dirty="0"/>
              <a:t>）</a:t>
            </a:r>
            <a:r>
              <a:rPr lang="zh-CN" dirty="0">
                <a:latin typeface="Microsoft YaHei" pitchFamily="34" charset="-122"/>
                <a:ea typeface="Microsoft YaHei" pitchFamily="34" charset="-122"/>
              </a:rPr>
              <a:t>的按钮和命令</a:t>
            </a:r>
            <a:r>
              <a:rPr lang="zh-CN" dirty="0"/>
              <a:t>。 </a:t>
            </a:r>
          </a:p>
          <a:p>
            <a:r>
              <a:rPr lang="zh-CN" b="1" dirty="0" smtClean="0">
                <a:latin typeface="Microsoft YaHei" pitchFamily="34" charset="-122"/>
                <a:ea typeface="Microsoft YaHei" pitchFamily="34" charset="-122"/>
              </a:rPr>
              <a:t>空白文档</a:t>
            </a:r>
            <a:r>
              <a:rPr lang="zh-CN" dirty="0" smtClean="0"/>
              <a:t>，</a:t>
            </a:r>
            <a:r>
              <a:rPr lang="zh-CN" dirty="0" smtClean="0">
                <a:latin typeface="Microsoft YaHei" pitchFamily="34" charset="-122"/>
                <a:ea typeface="Microsoft YaHei" pitchFamily="34" charset="-122"/>
              </a:rPr>
              <a:t>它看上去像一张白纸</a:t>
            </a:r>
            <a:r>
              <a:rPr lang="zh-CN" dirty="0" smtClean="0"/>
              <a:t>，</a:t>
            </a:r>
            <a:r>
              <a:rPr lang="zh-CN" dirty="0" smtClean="0">
                <a:latin typeface="Microsoft YaHei" pitchFamily="34" charset="-122"/>
                <a:ea typeface="Microsoft YaHei" pitchFamily="34" charset="-122"/>
              </a:rPr>
              <a:t>占据了大部分窗口</a:t>
            </a:r>
            <a:r>
              <a:rPr lang="zh-CN" dirty="0" smtClean="0"/>
              <a:t>。</a:t>
            </a:r>
            <a:endParaRPr lang="zh-CN" dirty="0"/>
          </a:p>
        </p:txBody>
      </p:sp>
      <p:graphicFrame>
        <p:nvGraphicFramePr>
          <p:cNvPr id="12" name="Object 11"/>
          <p:cNvGraphicFramePr>
            <a:graphicFrameLocks noChangeAspect="1"/>
          </p:cNvGraphicFramePr>
          <p:nvPr>
            <p:extLst>
              <p:ext uri="{D42A27DB-BD31-4B8C-83A1-F6EECF244321}">
                <p14:modId xmlns:p14="http://schemas.microsoft.com/office/powerpoint/2010/main" val="2688478505"/>
              </p:ext>
            </p:extLst>
          </p:nvPr>
        </p:nvGraphicFramePr>
        <p:xfrm>
          <a:off x="6233160" y="2078037"/>
          <a:ext cx="269875" cy="303213"/>
        </p:xfrm>
        <a:graphic>
          <a:graphicData uri="http://schemas.openxmlformats.org/presentationml/2006/ole">
            <mc:AlternateContent xmlns:mc="http://schemas.openxmlformats.org/markup-compatibility/2006">
              <mc:Choice xmlns:v="urn:schemas-microsoft-com:vml" Requires="v">
                <p:oleObj spid="_x0000_s13396" name="Visio" r:id="rId4" imgW="270231" imgH="303063" progId="Visio.Drawing.11">
                  <p:embed/>
                </p:oleObj>
              </mc:Choice>
              <mc:Fallback>
                <p:oleObj name="Visio" r:id="rId4" imgW="270231" imgH="303063" progId="Visio.Drawing.1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3160" y="2078037"/>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Text Placeholder 4"/>
          <p:cNvSpPr>
            <a:spLocks noGrp="1"/>
          </p:cNvSpPr>
          <p:nvPr>
            <p:ph type="body" sz="quarter" idx="13"/>
          </p:nvPr>
        </p:nvSpPr>
        <p:spPr>
          <a:xfrm>
            <a:off x="304800" y="5638800"/>
            <a:ext cx="5715000" cy="533400"/>
          </a:xfrm>
        </p:spPr>
        <p:txBody>
          <a:bodyPr/>
          <a:lstStyle/>
          <a:p>
            <a:r>
              <a:rPr lang="zh-CN" dirty="0">
                <a:latin typeface="Microsoft YaHei" pitchFamily="34" charset="-122"/>
                <a:ea typeface="Microsoft YaHei" pitchFamily="34" charset="-122"/>
              </a:rPr>
              <a:t>新的空白文档</a:t>
            </a:r>
          </a:p>
        </p:txBody>
      </p:sp>
      <p:graphicFrame>
        <p:nvGraphicFramePr>
          <p:cNvPr id="3" name="Object 2"/>
          <p:cNvGraphicFramePr>
            <a:graphicFrameLocks noChangeAspect="1"/>
          </p:cNvGraphicFramePr>
          <p:nvPr>
            <p:extLst>
              <p:ext uri="{D42A27DB-BD31-4B8C-83A1-F6EECF244321}">
                <p14:modId xmlns:p14="http://schemas.microsoft.com/office/powerpoint/2010/main" val="200997028"/>
              </p:ext>
            </p:extLst>
          </p:nvPr>
        </p:nvGraphicFramePr>
        <p:xfrm>
          <a:off x="6233160" y="3124200"/>
          <a:ext cx="269875" cy="303213"/>
        </p:xfrm>
        <a:graphic>
          <a:graphicData uri="http://schemas.openxmlformats.org/presentationml/2006/ole">
            <mc:AlternateContent xmlns:mc="http://schemas.openxmlformats.org/markup-compatibility/2006">
              <mc:Choice xmlns:v="urn:schemas-microsoft-com:vml" Requires="v">
                <p:oleObj spid="_x0000_s13397" name="Visio" r:id="rId6" imgW="270231" imgH="303063" progId="Visio.Drawing.11">
                  <p:embed/>
                </p:oleObj>
              </mc:Choice>
              <mc:Fallback>
                <p:oleObj name="Visio" r:id="rId6" imgW="270231" imgH="303063" progId="Visio.Drawing.11">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33160" y="31242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 name="Content Placeholder 5"/>
          <p:cNvPicPr>
            <a:picLocks noGrp="1" noChangeAspect="1"/>
          </p:cNvPicPr>
          <p:nvPr>
            <p:ph idx="1"/>
          </p:nvPr>
        </p:nvPicPr>
        <p:blipFill>
          <a:blip r:embed="rId8">
            <a:extLst>
              <a:ext uri="{28A0092B-C50C-407E-A947-70E740481C1C}">
                <a14:useLocalDpi xmlns:a14="http://schemas.microsoft.com/office/drawing/2010/main" val="0"/>
              </a:ext>
            </a:extLst>
          </a:blip>
          <a:stretch>
            <a:fillRect/>
          </a:stretch>
        </p:blipFill>
        <p:spPr>
          <a:xfrm>
            <a:off x="304800" y="996041"/>
            <a:ext cx="5705475" cy="4269018"/>
          </a:xfrm>
        </p:spPr>
      </p:pic>
    </p:spTree>
    <p:extLst>
      <p:ext uri="{BB962C8B-B14F-4D97-AF65-F5344CB8AC3E}">
        <p14:creationId xmlns:p14="http://schemas.microsoft.com/office/powerpoint/2010/main" val="36667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10" presetClass="entr" presetSubtype="0"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Effect transition="in" filter="fade">
                                      <p:cBhvr>
                                        <p:cTn id="18" dur="2000"/>
                                        <p:tgtEl>
                                          <p:spTgt spid="10">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500"/>
                                        <p:tgtEl>
                                          <p:spTgt spid="11">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1">
                                            <p:txEl>
                                              <p:pRg st="1" end="1"/>
                                            </p:txEl>
                                          </p:spTgt>
                                        </p:tgtEl>
                                        <p:attrNameLst>
                                          <p:attrName>style.visibility</p:attrName>
                                        </p:attrNameLst>
                                      </p:cBhvr>
                                      <p:to>
                                        <p:strVal val="visible"/>
                                      </p:to>
                                    </p:set>
                                    <p:animEffect transition="in" filter="fade">
                                      <p:cBhvr>
                                        <p:cTn id="28" dur="500"/>
                                        <p:tgtEl>
                                          <p:spTgt spid="11">
                                            <p:txEl>
                                              <p:pRg st="1" end="1"/>
                                            </p:txEl>
                                          </p:spTgt>
                                        </p:tgtEl>
                                      </p:cBhvr>
                                    </p:animEffect>
                                  </p:childTnLst>
                                </p:cTn>
                              </p:par>
                            </p:childTnLst>
                          </p:cTn>
                        </p:par>
                        <p:par>
                          <p:cTn id="29" fill="hold">
                            <p:stCondLst>
                              <p:cond delay="500"/>
                            </p:stCondLst>
                            <p:childTnLst>
                              <p:par>
                                <p:cTn id="30" presetID="10" presetClass="entr" presetSubtype="0" fill="hold" nodeType="after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uiExpand="1" build="p"/>
      <p:bldP spid="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14325" y="995026"/>
            <a:ext cx="5705475" cy="4271047"/>
          </a:xfrm>
        </p:spPr>
      </p:pic>
      <p:sp>
        <p:nvSpPr>
          <p:cNvPr id="2" name="Title 1"/>
          <p:cNvSpPr>
            <a:spLocks noGrp="1"/>
          </p:cNvSpPr>
          <p:nvPr>
            <p:ph type="title"/>
          </p:nvPr>
        </p:nvSpPr>
        <p:spPr/>
        <p:txBody>
          <a:bodyPr/>
          <a:lstStyle/>
          <a:p>
            <a:r>
              <a:rPr lang="zh-CN" dirty="0">
                <a:latin typeface="Microsoft YaHei" pitchFamily="34" charset="-122"/>
                <a:ea typeface="Microsoft YaHei" pitchFamily="34" charset="-122"/>
              </a:rPr>
              <a:t>开始键入</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6" name="Text Placeholder 5"/>
          <p:cNvSpPr>
            <a:spLocks noGrp="1"/>
          </p:cNvSpPr>
          <p:nvPr>
            <p:ph type="body" sz="quarter" idx="14"/>
          </p:nvPr>
        </p:nvSpPr>
        <p:spPr>
          <a:xfrm>
            <a:off x="6248400" y="990600"/>
            <a:ext cx="2667000" cy="2133600"/>
          </a:xfrm>
        </p:spPr>
        <p:txBody>
          <a:bodyPr/>
          <a:lstStyle/>
          <a:p>
            <a:r>
              <a:rPr lang="zh-CN" dirty="0">
                <a:latin typeface="Microsoft YaHei" pitchFamily="34" charset="-122"/>
                <a:ea typeface="Microsoft YaHei" pitchFamily="34" charset="-122"/>
              </a:rPr>
              <a:t>在文档中</a:t>
            </a:r>
            <a:r>
              <a:rPr lang="zh-CN" dirty="0"/>
              <a:t>，</a:t>
            </a:r>
            <a:r>
              <a:rPr lang="zh-CN" dirty="0">
                <a:latin typeface="Microsoft YaHei" pitchFamily="34" charset="-122"/>
                <a:ea typeface="Microsoft YaHei" pitchFamily="34" charset="-122"/>
              </a:rPr>
              <a:t>寻找</a:t>
            </a:r>
            <a:r>
              <a:rPr lang="zh-CN" b="1" dirty="0">
                <a:latin typeface="Microsoft YaHei" pitchFamily="34" charset="-122"/>
                <a:ea typeface="Microsoft YaHei" pitchFamily="34" charset="-122"/>
              </a:rPr>
              <a:t>光标</a:t>
            </a:r>
            <a:r>
              <a:rPr lang="zh-CN" dirty="0"/>
              <a:t>，</a:t>
            </a:r>
            <a:r>
              <a:rPr lang="zh-CN" dirty="0">
                <a:latin typeface="Microsoft YaHei" pitchFamily="34" charset="-122"/>
                <a:ea typeface="Microsoft YaHei" pitchFamily="34" charset="-122"/>
              </a:rPr>
              <a:t>光标将确定您所键入的内容在页面上显示的位置</a:t>
            </a:r>
            <a:r>
              <a:rPr lang="zh-CN" dirty="0"/>
              <a:t>。Word </a:t>
            </a:r>
            <a:r>
              <a:rPr lang="zh-CN" dirty="0">
                <a:latin typeface="Microsoft YaHei" pitchFamily="34" charset="-122"/>
                <a:ea typeface="Microsoft YaHei" pitchFamily="34" charset="-122"/>
              </a:rPr>
              <a:t>等待您开始键入</a:t>
            </a:r>
            <a:r>
              <a:rPr lang="zh-CN" dirty="0"/>
              <a:t>。</a:t>
            </a:r>
          </a:p>
        </p:txBody>
      </p:sp>
      <p:sp>
        <p:nvSpPr>
          <p:cNvPr id="9" name="Rectangle 8"/>
          <p:cNvSpPr/>
          <p:nvPr/>
        </p:nvSpPr>
        <p:spPr>
          <a:xfrm>
            <a:off x="1295400" y="2438400"/>
            <a:ext cx="304800" cy="381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p>
        </p:txBody>
      </p:sp>
      <p:sp>
        <p:nvSpPr>
          <p:cNvPr id="10" name="Text Placeholder 5"/>
          <p:cNvSpPr>
            <a:spLocks noGrp="1"/>
          </p:cNvSpPr>
          <p:nvPr>
            <p:ph type="body" sz="quarter" idx="14"/>
          </p:nvPr>
        </p:nvSpPr>
        <p:spPr>
          <a:xfrm>
            <a:off x="6248400" y="3048000"/>
            <a:ext cx="2667000" cy="2438400"/>
          </a:xfrm>
        </p:spPr>
        <p:txBody>
          <a:bodyPr/>
          <a:lstStyle/>
          <a:p>
            <a:r>
              <a:rPr lang="zh-CN" dirty="0">
                <a:latin typeface="Microsoft YaHei" pitchFamily="34" charset="-122"/>
                <a:ea typeface="Microsoft YaHei" pitchFamily="34" charset="-122"/>
              </a:rPr>
              <a:t>如果您要在页面的较下处而非最顶部开始键入</a:t>
            </a:r>
            <a:r>
              <a:rPr lang="zh-CN" dirty="0"/>
              <a:t>，</a:t>
            </a:r>
            <a:r>
              <a:rPr lang="zh-CN" dirty="0">
                <a:latin typeface="Microsoft YaHei" pitchFamily="34" charset="-122"/>
                <a:ea typeface="Microsoft YaHei" pitchFamily="34" charset="-122"/>
              </a:rPr>
              <a:t>请按键盘上的</a:t>
            </a:r>
            <a:r>
              <a:rPr lang="zh-CN" dirty="0"/>
              <a:t> Enter </a:t>
            </a:r>
            <a:r>
              <a:rPr lang="zh-CN" dirty="0">
                <a:latin typeface="Microsoft YaHei" pitchFamily="34" charset="-122"/>
                <a:ea typeface="Microsoft YaHei" pitchFamily="34" charset="-122"/>
              </a:rPr>
              <a:t>键</a:t>
            </a:r>
            <a:r>
              <a:rPr lang="zh-CN" dirty="0"/>
              <a:t>，</a:t>
            </a:r>
            <a:r>
              <a:rPr lang="zh-CN" dirty="0">
                <a:latin typeface="Microsoft YaHei" pitchFamily="34" charset="-122"/>
                <a:ea typeface="Microsoft YaHei" pitchFamily="34" charset="-122"/>
              </a:rPr>
              <a:t>直到光标位于您要键入的位置</a:t>
            </a:r>
            <a:r>
              <a:rPr lang="zh-CN" dirty="0"/>
              <a:t>。</a:t>
            </a:r>
          </a:p>
        </p:txBody>
      </p:sp>
      <p:sp>
        <p:nvSpPr>
          <p:cNvPr id="11" name="Text Placeholder 4"/>
          <p:cNvSpPr>
            <a:spLocks noGrp="1"/>
          </p:cNvSpPr>
          <p:nvPr>
            <p:ph type="body" sz="quarter" idx="13"/>
          </p:nvPr>
        </p:nvSpPr>
        <p:spPr>
          <a:xfrm>
            <a:off x="304800" y="5638800"/>
            <a:ext cx="5715000" cy="533400"/>
          </a:xfrm>
        </p:spPr>
        <p:txBody>
          <a:bodyPr/>
          <a:lstStyle/>
          <a:p>
            <a:r>
              <a:rPr lang="zh-CN" dirty="0">
                <a:latin typeface="Microsoft YaHei" pitchFamily="34" charset="-122"/>
                <a:ea typeface="Microsoft YaHei" pitchFamily="34" charset="-122"/>
              </a:rPr>
              <a:t>光标</a:t>
            </a:r>
            <a:r>
              <a:rPr lang="zh-CN" dirty="0"/>
              <a:t> – </a:t>
            </a:r>
            <a:r>
              <a:rPr lang="zh-CN" dirty="0">
                <a:latin typeface="Microsoft YaHei" pitchFamily="34" charset="-122"/>
                <a:ea typeface="Microsoft YaHei" pitchFamily="34" charset="-122"/>
              </a:rPr>
              <a:t>在页面的左上角闪烁的竖线</a:t>
            </a:r>
          </a:p>
        </p:txBody>
      </p:sp>
    </p:spTree>
    <p:extLst>
      <p:ext uri="{BB962C8B-B14F-4D97-AF65-F5344CB8AC3E}">
        <p14:creationId xmlns:p14="http://schemas.microsoft.com/office/powerpoint/2010/main" val="1960912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anim calcmode="lin" valueType="num">
                                      <p:cBhvr>
                                        <p:cTn id="8"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
                                            <p:txEl>
                                              <p:pRg st="0" end="0"/>
                                            </p:txEl>
                                          </p:spTgt>
                                        </p:tgtEl>
                                        <p:attrNameLst>
                                          <p:attrName>style.visibility</p:attrName>
                                        </p:attrNameLst>
                                      </p:cBhvr>
                                      <p:to>
                                        <p:strVal val="visible"/>
                                      </p:to>
                                    </p:set>
                                    <p:animEffect transition="in" filter="fade">
                                      <p:cBhvr>
                                        <p:cTn id="2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animBg="1"/>
      <p:bldP spid="10" grpId="0" build="p"/>
      <p:bldP spid="11"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开始键入</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6" name="Text Placeholder 5"/>
          <p:cNvSpPr>
            <a:spLocks noGrp="1"/>
          </p:cNvSpPr>
          <p:nvPr>
            <p:ph type="body" sz="quarter" idx="14"/>
          </p:nvPr>
        </p:nvSpPr>
        <p:spPr>
          <a:xfrm>
            <a:off x="6248400" y="990600"/>
            <a:ext cx="2667000" cy="2514600"/>
          </a:xfrm>
        </p:spPr>
        <p:txBody>
          <a:bodyPr/>
          <a:lstStyle/>
          <a:p>
            <a:r>
              <a:rPr lang="zh-CN" dirty="0">
                <a:latin typeface="Microsoft YaHei" pitchFamily="34" charset="-122"/>
                <a:ea typeface="Microsoft YaHei" pitchFamily="34" charset="-122"/>
              </a:rPr>
              <a:t>在开始键入时</a:t>
            </a:r>
            <a:r>
              <a:rPr lang="zh-CN" dirty="0"/>
              <a:t>，您</a:t>
            </a:r>
            <a:r>
              <a:rPr lang="zh-CN" dirty="0">
                <a:latin typeface="Microsoft YaHei" pitchFamily="34" charset="-122"/>
                <a:ea typeface="Microsoft YaHei" pitchFamily="34" charset="-122"/>
              </a:rPr>
              <a:t>键入的文本会向右推动光标</a:t>
            </a:r>
            <a:r>
              <a:rPr lang="zh-CN" dirty="0"/>
              <a:t>。</a:t>
            </a:r>
            <a:r>
              <a:rPr lang="zh-CN" dirty="0">
                <a:latin typeface="Microsoft YaHei" pitchFamily="34" charset="-122"/>
                <a:ea typeface="Microsoft YaHei" pitchFamily="34" charset="-122"/>
              </a:rPr>
              <a:t>如果到达行尾</a:t>
            </a:r>
            <a:r>
              <a:rPr lang="zh-CN" dirty="0"/>
              <a:t>，</a:t>
            </a:r>
            <a:r>
              <a:rPr lang="zh-CN" dirty="0">
                <a:latin typeface="Microsoft YaHei" pitchFamily="34" charset="-122"/>
                <a:ea typeface="Microsoft YaHei" pitchFamily="34" charset="-122"/>
              </a:rPr>
              <a:t>请继续键入</a:t>
            </a:r>
            <a:r>
              <a:rPr lang="zh-CN" dirty="0"/>
              <a:t>。</a:t>
            </a:r>
            <a:r>
              <a:rPr lang="zh-CN" dirty="0">
                <a:latin typeface="Microsoft YaHei" pitchFamily="34" charset="-122"/>
                <a:ea typeface="Microsoft YaHei" pitchFamily="34" charset="-122"/>
              </a:rPr>
              <a:t>文本和插入点会自行移动到下一行</a:t>
            </a:r>
            <a:r>
              <a:rPr lang="zh-CN" dirty="0"/>
              <a:t>。</a:t>
            </a:r>
          </a:p>
        </p:txBody>
      </p:sp>
      <p:sp>
        <p:nvSpPr>
          <p:cNvPr id="11" name="Text Placeholder 4"/>
          <p:cNvSpPr>
            <a:spLocks noGrp="1"/>
          </p:cNvSpPr>
          <p:nvPr>
            <p:ph type="body" sz="quarter" idx="13"/>
          </p:nvPr>
        </p:nvSpPr>
        <p:spPr>
          <a:xfrm>
            <a:off x="304800" y="5638800"/>
            <a:ext cx="5715000" cy="533400"/>
          </a:xfrm>
        </p:spPr>
        <p:txBody>
          <a:bodyPr/>
          <a:lstStyle/>
          <a:p>
            <a:r>
              <a:rPr lang="zh-CN" dirty="0">
                <a:latin typeface="Microsoft YaHei" pitchFamily="34" charset="-122"/>
                <a:ea typeface="Microsoft YaHei" pitchFamily="34" charset="-122"/>
              </a:rPr>
              <a:t>光标</a:t>
            </a:r>
            <a:r>
              <a:rPr lang="zh-CN" dirty="0"/>
              <a:t> – </a:t>
            </a:r>
            <a:r>
              <a:rPr lang="zh-CN" dirty="0">
                <a:latin typeface="Microsoft YaHei" pitchFamily="34" charset="-122"/>
                <a:ea typeface="Microsoft YaHei" pitchFamily="34" charset="-122"/>
              </a:rPr>
              <a:t>在页面的左上角闪烁的竖线</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5026"/>
            <a:ext cx="5705475" cy="4271047"/>
          </a:xfrm>
        </p:spPr>
      </p:pic>
    </p:spTree>
    <p:extLst>
      <p:ext uri="{BB962C8B-B14F-4D97-AF65-F5344CB8AC3E}">
        <p14:creationId xmlns:p14="http://schemas.microsoft.com/office/powerpoint/2010/main" val="248565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开始键入</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6" name="Text Placeholder 5"/>
          <p:cNvSpPr>
            <a:spLocks noGrp="1"/>
          </p:cNvSpPr>
          <p:nvPr>
            <p:ph type="body" sz="quarter" idx="14"/>
          </p:nvPr>
        </p:nvSpPr>
        <p:spPr>
          <a:xfrm>
            <a:off x="6248400" y="990600"/>
            <a:ext cx="2667000" cy="3505200"/>
          </a:xfrm>
        </p:spPr>
        <p:txBody>
          <a:bodyPr/>
          <a:lstStyle/>
          <a:p>
            <a:r>
              <a:rPr lang="zh-CN" dirty="0">
                <a:latin typeface="Microsoft YaHei" pitchFamily="34" charset="-122"/>
                <a:ea typeface="Microsoft YaHei" pitchFamily="34" charset="-122"/>
              </a:rPr>
              <a:t>在键入第一个段落后</a:t>
            </a:r>
            <a:r>
              <a:rPr lang="zh-CN" dirty="0"/>
              <a:t>，</a:t>
            </a:r>
            <a:r>
              <a:rPr lang="zh-CN" dirty="0">
                <a:latin typeface="Microsoft YaHei" pitchFamily="34" charset="-122"/>
                <a:ea typeface="Microsoft YaHei" pitchFamily="34" charset="-122"/>
              </a:rPr>
              <a:t>按</a:t>
            </a:r>
            <a:r>
              <a:rPr lang="zh-CN" dirty="0"/>
              <a:t> Enter </a:t>
            </a:r>
            <a:r>
              <a:rPr lang="zh-CN" dirty="0">
                <a:latin typeface="Microsoft YaHei" pitchFamily="34" charset="-122"/>
                <a:ea typeface="Microsoft YaHei" pitchFamily="34" charset="-122"/>
              </a:rPr>
              <a:t>键转到下一个段落</a:t>
            </a:r>
            <a:r>
              <a:rPr lang="zh-CN" dirty="0"/>
              <a:t>。</a:t>
            </a:r>
            <a:r>
              <a:rPr lang="zh-CN" dirty="0">
                <a:latin typeface="Microsoft YaHei" pitchFamily="34" charset="-122"/>
                <a:ea typeface="Microsoft YaHei" pitchFamily="34" charset="-122"/>
              </a:rPr>
              <a:t>如果这两个段落</a:t>
            </a:r>
            <a:r>
              <a:rPr lang="zh-CN" dirty="0"/>
              <a:t>（</a:t>
            </a:r>
            <a:r>
              <a:rPr lang="zh-CN" dirty="0">
                <a:latin typeface="Microsoft YaHei" pitchFamily="34" charset="-122"/>
                <a:ea typeface="Microsoft YaHei" pitchFamily="34" charset="-122"/>
              </a:rPr>
              <a:t>或任意两个段落</a:t>
            </a:r>
            <a:r>
              <a:rPr lang="zh-CN" dirty="0"/>
              <a:t>）</a:t>
            </a:r>
            <a:r>
              <a:rPr lang="zh-CN" dirty="0">
                <a:latin typeface="Microsoft YaHei" pitchFamily="34" charset="-122"/>
                <a:ea typeface="Microsoft YaHei" pitchFamily="34" charset="-122"/>
              </a:rPr>
              <a:t>之间需要更大间距</a:t>
            </a:r>
            <a:r>
              <a:rPr lang="zh-CN" dirty="0"/>
              <a:t>，</a:t>
            </a:r>
            <a:r>
              <a:rPr lang="zh-CN" dirty="0">
                <a:latin typeface="Microsoft YaHei" pitchFamily="34" charset="-122"/>
                <a:ea typeface="Microsoft YaHei" pitchFamily="34" charset="-122"/>
              </a:rPr>
              <a:t>请再次按</a:t>
            </a:r>
            <a:r>
              <a:rPr lang="zh-CN" dirty="0"/>
              <a:t> Enter，</a:t>
            </a:r>
            <a:r>
              <a:rPr lang="zh-CN" dirty="0">
                <a:latin typeface="Microsoft YaHei" pitchFamily="34" charset="-122"/>
                <a:ea typeface="Microsoft YaHei" pitchFamily="34" charset="-122"/>
              </a:rPr>
              <a:t>然后开始键入第二个段落</a:t>
            </a:r>
            <a:r>
              <a:rPr lang="zh-CN" dirty="0"/>
              <a:t>。</a:t>
            </a:r>
          </a:p>
        </p:txBody>
      </p:sp>
      <p:sp>
        <p:nvSpPr>
          <p:cNvPr id="11" name="Text Placeholder 4"/>
          <p:cNvSpPr>
            <a:spLocks noGrp="1"/>
          </p:cNvSpPr>
          <p:nvPr>
            <p:ph type="body" sz="quarter" idx="13"/>
          </p:nvPr>
        </p:nvSpPr>
        <p:spPr>
          <a:xfrm>
            <a:off x="304800" y="5638800"/>
            <a:ext cx="5715000" cy="533400"/>
          </a:xfrm>
        </p:spPr>
        <p:txBody>
          <a:bodyPr/>
          <a:lstStyle/>
          <a:p>
            <a:r>
              <a:rPr lang="zh-CN" dirty="0">
                <a:latin typeface="Microsoft YaHei" pitchFamily="34" charset="-122"/>
                <a:ea typeface="Microsoft YaHei" pitchFamily="34" charset="-122"/>
              </a:rPr>
              <a:t>光标</a:t>
            </a:r>
            <a:r>
              <a:rPr lang="zh-CN" dirty="0"/>
              <a:t> – </a:t>
            </a:r>
            <a:r>
              <a:rPr lang="zh-CN" dirty="0">
                <a:latin typeface="Microsoft YaHei" pitchFamily="34" charset="-122"/>
                <a:ea typeface="Microsoft YaHei" pitchFamily="34" charset="-122"/>
              </a:rPr>
              <a:t>在页面的左上角闪烁的竖线</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5026"/>
            <a:ext cx="5705475" cy="4271047"/>
          </a:xfrm>
        </p:spPr>
      </p:pic>
    </p:spTree>
    <p:extLst>
      <p:ext uri="{BB962C8B-B14F-4D97-AF65-F5344CB8AC3E}">
        <p14:creationId xmlns:p14="http://schemas.microsoft.com/office/powerpoint/2010/main" val="3127443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dirty="0">
                <a:latin typeface="Microsoft YaHei" pitchFamily="34" charset="-122"/>
                <a:ea typeface="Microsoft YaHei" pitchFamily="34" charset="-122"/>
              </a:rPr>
              <a:t>开始键入</a:t>
            </a:r>
          </a:p>
        </p:txBody>
      </p:sp>
      <p:sp>
        <p:nvSpPr>
          <p:cNvPr id="4" name="Footer Placeholder 3"/>
          <p:cNvSpPr>
            <a:spLocks noGrp="1"/>
          </p:cNvSpPr>
          <p:nvPr>
            <p:ph type="ftr" sz="quarter" idx="11"/>
          </p:nvPr>
        </p:nvSpPr>
        <p:spPr/>
        <p:txBody>
          <a:bodyPr/>
          <a:lstStyle/>
          <a:p>
            <a:r>
              <a:rPr lang="zh-CN" altLang="en-US" dirty="0">
                <a:latin typeface="Microsoft YaHei" pitchFamily="34" charset="-122"/>
                <a:ea typeface="Microsoft YaHei" pitchFamily="34" charset="-122"/>
              </a:rPr>
              <a:t>创建您的第一个</a:t>
            </a:r>
            <a:r>
              <a:rPr lang="zh-CN" altLang="en-US" dirty="0"/>
              <a:t> </a:t>
            </a:r>
            <a:r>
              <a:rPr lang="en-US" altLang="zh-CN" dirty="0"/>
              <a:t>Word </a:t>
            </a:r>
            <a:r>
              <a:rPr lang="zh-CN" altLang="en-US" dirty="0">
                <a:latin typeface="Microsoft YaHei" pitchFamily="34" charset="-122"/>
                <a:ea typeface="Microsoft YaHei" pitchFamily="34" charset="-122"/>
              </a:rPr>
              <a:t>文档</a:t>
            </a:r>
            <a:r>
              <a:rPr lang="zh-CN" altLang="en-US" dirty="0"/>
              <a:t> </a:t>
            </a:r>
            <a:r>
              <a:rPr lang="en-US" altLang="zh-CN" dirty="0"/>
              <a:t>I</a:t>
            </a:r>
            <a:endParaRPr lang="zh-CN" altLang="en-US" dirty="0"/>
          </a:p>
        </p:txBody>
      </p:sp>
      <p:sp>
        <p:nvSpPr>
          <p:cNvPr id="6" name="Text Placeholder 5"/>
          <p:cNvSpPr>
            <a:spLocks noGrp="1"/>
          </p:cNvSpPr>
          <p:nvPr>
            <p:ph type="body" sz="quarter" idx="14"/>
          </p:nvPr>
        </p:nvSpPr>
        <p:spPr>
          <a:xfrm>
            <a:off x="6248400" y="990600"/>
            <a:ext cx="2667000" cy="3505200"/>
          </a:xfrm>
        </p:spPr>
        <p:txBody>
          <a:bodyPr/>
          <a:lstStyle/>
          <a:p>
            <a:r>
              <a:rPr lang="zh-CN" dirty="0">
                <a:latin typeface="Microsoft YaHei" pitchFamily="34" charset="-122"/>
                <a:ea typeface="Microsoft YaHei" pitchFamily="34" charset="-122"/>
              </a:rPr>
              <a:t>如果在键入时出现错误</a:t>
            </a:r>
            <a:r>
              <a:rPr lang="zh-CN" dirty="0"/>
              <a:t>，</a:t>
            </a:r>
            <a:r>
              <a:rPr lang="zh-CN" dirty="0">
                <a:latin typeface="Microsoft YaHei" pitchFamily="34" charset="-122"/>
                <a:ea typeface="Microsoft YaHei" pitchFamily="34" charset="-122"/>
              </a:rPr>
              <a:t>只需按</a:t>
            </a:r>
            <a:r>
              <a:rPr lang="zh-CN" dirty="0"/>
              <a:t> Backspace </a:t>
            </a:r>
            <a:r>
              <a:rPr lang="zh-CN" dirty="0">
                <a:latin typeface="Microsoft YaHei" pitchFamily="34" charset="-122"/>
                <a:ea typeface="Microsoft YaHei" pitchFamily="34" charset="-122"/>
              </a:rPr>
              <a:t>键来</a:t>
            </a:r>
            <a:r>
              <a:rPr lang="zh-CN" dirty="0"/>
              <a:t>“</a:t>
            </a:r>
            <a:r>
              <a:rPr lang="zh-CN" dirty="0">
                <a:latin typeface="Microsoft YaHei" pitchFamily="34" charset="-122"/>
                <a:ea typeface="Microsoft YaHei" pitchFamily="34" charset="-122"/>
              </a:rPr>
              <a:t>擦除</a:t>
            </a:r>
            <a:r>
              <a:rPr lang="zh-CN" dirty="0"/>
              <a:t>”</a:t>
            </a:r>
            <a:r>
              <a:rPr lang="zh-CN" dirty="0">
                <a:latin typeface="Microsoft YaHei" pitchFamily="34" charset="-122"/>
                <a:ea typeface="Microsoft YaHei" pitchFamily="34" charset="-122"/>
              </a:rPr>
              <a:t>错误字符或单词</a:t>
            </a:r>
            <a:r>
              <a:rPr lang="zh-CN" dirty="0"/>
              <a:t>。</a:t>
            </a:r>
          </a:p>
        </p:txBody>
      </p:sp>
      <p:sp>
        <p:nvSpPr>
          <p:cNvPr id="11" name="Text Placeholder 4"/>
          <p:cNvSpPr>
            <a:spLocks noGrp="1"/>
          </p:cNvSpPr>
          <p:nvPr>
            <p:ph type="body" sz="quarter" idx="13"/>
          </p:nvPr>
        </p:nvSpPr>
        <p:spPr>
          <a:xfrm>
            <a:off x="304800" y="5638800"/>
            <a:ext cx="5715000" cy="533400"/>
          </a:xfrm>
        </p:spPr>
        <p:txBody>
          <a:bodyPr/>
          <a:lstStyle/>
          <a:p>
            <a:r>
              <a:rPr lang="zh-CN" dirty="0">
                <a:latin typeface="Microsoft YaHei" pitchFamily="34" charset="-122"/>
                <a:ea typeface="Microsoft YaHei" pitchFamily="34" charset="-122"/>
              </a:rPr>
              <a:t>光标</a:t>
            </a:r>
            <a:r>
              <a:rPr lang="zh-CN" dirty="0"/>
              <a:t> – </a:t>
            </a:r>
            <a:r>
              <a:rPr lang="zh-CN" dirty="0">
                <a:latin typeface="Microsoft YaHei" pitchFamily="34" charset="-122"/>
                <a:ea typeface="Microsoft YaHei" pitchFamily="34" charset="-122"/>
              </a:rPr>
              <a:t>在页面的左上角闪烁的竖线</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0" y="995026"/>
            <a:ext cx="5705475" cy="4271047"/>
          </a:xfrm>
        </p:spPr>
      </p:pic>
    </p:spTree>
    <p:extLst>
      <p:ext uri="{BB962C8B-B14F-4D97-AF65-F5344CB8AC3E}">
        <p14:creationId xmlns:p14="http://schemas.microsoft.com/office/powerpoint/2010/main" val="23713179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documentManagement>
    <Comment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MediaInformationFile" ma:contentTypeID="0x0101009148F5A04DDD49CBA7127AADA5FB792B009F954A3E83E2984BACE141CCD92C3E6900B5841E271C425746B1187324DC1131DC" ma:contentTypeVersion="22" ma:contentTypeDescription="Upload an asset." ma:contentTypeScope="" ma:versionID="94597117c7629385a291f898e73db5d3">
  <xsd:schema xmlns:xsd="http://www.w3.org/2001/XMLSchema" xmlns:xs="http://www.w3.org/2001/XMLSchema" xmlns:p="http://schemas.microsoft.com/office/2006/metadata/properties" xmlns:ns1="http://schemas.microsoft.com/sharepoint/v3" targetNamespace="http://schemas.microsoft.com/office/2006/metadata/properties" ma:root="true" ma:fieldsID="ac4b92f21bcd7ad18f886d20c1693846" ns1:_="">
    <xsd:import namespace="http://schemas.microsoft.com/sharepoint/v3"/>
    <xsd:element name="properties">
      <xsd:complexType>
        <xsd:sequence>
          <xsd:element name="documentManagement">
            <xsd:complexType>
              <xsd:all>
                <xsd:element ref="ns1:Comments" minOccurs="0"/>
                <xsd:element ref="ns1:FileRef" minOccurs="0"/>
                <xsd:element ref="ns1:File_x0020_Type" minOccurs="0"/>
                <xsd:element ref="ns1:FSObjType" minOccurs="0"/>
                <xsd:element ref="ns1:HTML_x0020_File_x0020_Type" minOccurs="0"/>
                <xsd:element ref="ns1:PreviewExists" minOccurs="0"/>
                <xsd:element ref="ns1:ThumbnailExis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4" nillable="true" ma:displayName="Description" ma:internalName="Comments">
      <xsd:simpleType>
        <xsd:restriction base="dms:Note">
          <xsd:maxLength value="255"/>
        </xsd:restriction>
      </xsd:simpleType>
    </xsd:element>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FSObjType" ma:index="10" nillable="true" ma:displayName="Item Type" ma:hidden="true" ma:list="Docs" ma:internalName="FSObjType" ma:readOnly="true" ma:showField="FSType">
      <xsd:simpleType>
        <xsd:restriction base="dms:Lookup"/>
      </xsd:simpleType>
    </xsd:element>
    <xsd:element name="HTML_x0020_File_x0020_Type" ma:index="11" nillable="true" ma:displayName="HTML File Type" ma:hidden="true" ma:internalName="HTML_x0020_File_x0020_Type" ma:readOnly="true">
      <xsd:simpleType>
        <xsd:restriction base="dms:Text"/>
      </xsd:simpleType>
    </xsd:element>
    <xsd:element name="PreviewExists" ma:index="15" nillable="true" ma:displayName="Preview Exists" ma:default="FALSE" ma:hidden="true" ma:internalName="PreviewExists" ma:readOnly="true">
      <xsd:simpleType>
        <xsd:restriction base="dms:Boolean"/>
      </xsd:simpleType>
    </xsd:element>
    <xsd:element name="ThumbnailExists" ma:index="18" nillable="true" ma:displayName="Thumbnail Exists" ma:default="FALSE" ma:hidden="true" ma:internalName="ThumbnailExists"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 ma:displayName="Content Type"/>
        <xsd:element ref="dc:title" minOccurs="0" maxOccurs="1" ma:index="20" ma:displayName="Title"/>
        <xsd:element ref="dc:subject" minOccurs="0" maxOccurs="1"/>
        <xsd:element ref="dc:description" minOccurs="0" maxOccurs="1"/>
        <xsd:element name="keywords" minOccurs="0" maxOccurs="1" type="xsd:string" ma:index="1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CEA279-EFF5-4D7E-AFD1-3B77637D2ECA}">
  <ds:schemaRefs>
    <ds:schemaRef ds:uri="http://schemas.microsoft.com/sharepoint/v3/contenttype/forms"/>
  </ds:schemaRefs>
</ds:datastoreItem>
</file>

<file path=customXml/itemProps2.xml><?xml version="1.0" encoding="utf-8"?>
<ds:datastoreItem xmlns:ds="http://schemas.openxmlformats.org/officeDocument/2006/customXml" ds:itemID="{2B60031C-5856-454E-8A95-187AF43A2F0C}">
  <ds:schemaRefs>
    <ds:schemaRef ds:uri="http://schemas.microsoft.com/office/2006/metadata/properties"/>
    <ds:schemaRef ds:uri="http://schemas.microsoft.com/sharepoint/v3"/>
  </ds:schemaRefs>
</ds:datastoreItem>
</file>

<file path=customXml/itemProps3.xml><?xml version="1.0" encoding="utf-8"?>
<ds:datastoreItem xmlns:ds="http://schemas.openxmlformats.org/officeDocument/2006/customXml" ds:itemID="{68795D8E-1603-485D-8280-35FA6E5673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Office2010_training_template</Template>
  <TotalTime>3654</TotalTime>
  <Words>4731</Words>
  <Application>Microsoft Office PowerPoint</Application>
  <PresentationFormat>On-screen Show (4:3)</PresentationFormat>
  <Paragraphs>260</Paragraphs>
  <Slides>40</Slides>
  <Notes>40</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Office2010_training_template</vt:lpstr>
      <vt:lpstr>Visio</vt:lpstr>
      <vt:lpstr>Microsoft® Word 2010 培训</vt:lpstr>
      <vt:lpstr>课程内容</vt:lpstr>
      <vt:lpstr>概述：从头开始</vt:lpstr>
      <vt:lpstr>课程目标</vt:lpstr>
      <vt:lpstr>您第一次打开 Word</vt:lpstr>
      <vt:lpstr>开始键入</vt:lpstr>
      <vt:lpstr>开始键入</vt:lpstr>
      <vt:lpstr>开始键入</vt:lpstr>
      <vt:lpstr>开始键入</vt:lpstr>
      <vt:lpstr>更正拼写和语法错误</vt:lpstr>
      <vt:lpstr>更正拼写和语法错误</vt:lpstr>
      <vt:lpstr>更正拼写和语法错误</vt:lpstr>
      <vt:lpstr>更正拼写和语法错误</vt:lpstr>
      <vt:lpstr>设置文本格式</vt:lpstr>
      <vt:lpstr>设置文本格式</vt:lpstr>
      <vt:lpstr>设置文本格式</vt:lpstr>
      <vt:lpstr>添加一些样式</vt:lpstr>
      <vt:lpstr>添加一些样式</vt:lpstr>
      <vt:lpstr>更改页边距</vt:lpstr>
      <vt:lpstr>更改页边距</vt:lpstr>
      <vt:lpstr>更改页边距</vt:lpstr>
      <vt:lpstr>更改页边距</vt:lpstr>
      <vt:lpstr>保存、打印和关闭文档</vt:lpstr>
      <vt:lpstr>保存、打印和关闭文档</vt:lpstr>
      <vt:lpstr>保存、打印和关闭文档</vt:lpstr>
      <vt:lpstr>保存、打印和关闭文档</vt:lpstr>
      <vt:lpstr>保存、打印和关闭文档</vt:lpstr>
      <vt:lpstr>有关练习的建议</vt:lpstr>
      <vt:lpstr>测验问题 1</vt:lpstr>
      <vt:lpstr>测验问题 1</vt:lpstr>
      <vt:lpstr>测验问题 2</vt:lpstr>
      <vt:lpstr>测验问题 2</vt:lpstr>
      <vt:lpstr>测验问题 3</vt:lpstr>
      <vt:lpstr>测验问题 3</vt:lpstr>
      <vt:lpstr>测验问题 4</vt:lpstr>
      <vt:lpstr>测验问题 4</vt:lpstr>
      <vt:lpstr>测验问题 5</vt:lpstr>
      <vt:lpstr>测验问题 5</vt:lpstr>
      <vt:lpstr>课程摘要卡</vt:lpstr>
      <vt:lpstr>使用此模板</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kristinl</dc:creator>
  <cp:keywords>O14 Word Offline Training</cp:keywords>
  <cp:lastModifiedBy>Ping Wang (Lionbridge)</cp:lastModifiedBy>
  <cp:revision>255</cp:revision>
  <dcterms:created xsi:type="dcterms:W3CDTF">2010-04-16T18:13:32Z</dcterms:created>
  <dcterms:modified xsi:type="dcterms:W3CDTF">2011-05-09T08:43:50Z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0x0101009148F5A04DDD49CBA7127AADA5FB792B009F954A3E83E2984BACE141CCD92C3E6900B5841E271C425746B1187324DC1131DC</vt:lpwstr>
  </property>
  <property fmtid="{D5CDD505-2E9C-101B-9397-08002B2CF9AE}" pid="3" name="_dlc_DocIdItemGuid">
    <vt:lpwstr>6935713e-0dbb-4e01-8cbe-f9c011f75855</vt:lpwstr>
  </property>
  <property fmtid="{D5CDD505-2E9C-101B-9397-08002B2CF9AE}" pid="4" name="Voice">
    <vt:lpwstr>N/A</vt:lpwstr>
  </property>
  <property fmtid="{D5CDD505-2E9C-101B-9397-08002B2CF9AE}" pid="5" name="SupportFilesRequired">
    <vt:bool>false</vt:bool>
  </property>
  <property fmtid="{D5CDD505-2E9C-101B-9397-08002B2CF9AE}" pid="6" name="APEditor">
    <vt:lpwstr/>
  </property>
  <property fmtid="{D5CDD505-2E9C-101B-9397-08002B2CF9AE}" pid="7" name="ArtLoc">
    <vt:lpwstr>Null</vt:lpwstr>
  </property>
  <property fmtid="{D5CDD505-2E9C-101B-9397-08002B2CF9AE}" pid="8" name="Artist">
    <vt:lpwstr/>
  </property>
  <property fmtid="{D5CDD505-2E9C-101B-9397-08002B2CF9AE}" pid="9" name="MachineTranslated">
    <vt:bool>false</vt:bool>
  </property>
  <property fmtid="{D5CDD505-2E9C-101B-9397-08002B2CF9AE}" pid="10" name="PublishTargets">
    <vt:lpwstr>OfficeOnline</vt:lpwstr>
  </property>
  <property fmtid="{D5CDD505-2E9C-101B-9397-08002B2CF9AE}" pid="11" name="AcquiredFrom">
    <vt:lpwstr>Internal MS</vt:lpwstr>
  </property>
  <property fmtid="{D5CDD505-2E9C-101B-9397-08002B2CF9AE}" pid="12" name="AssetStart">
    <vt:filetime>2011-03-29T19:47:37Z</vt:filetime>
  </property>
  <property fmtid="{D5CDD505-2E9C-101B-9397-08002B2CF9AE}" pid="13" name="UALocRecommendation">
    <vt:lpwstr>Localize</vt:lpwstr>
  </property>
  <property fmtid="{D5CDD505-2E9C-101B-9397-08002B2CF9AE}" pid="14" name="ShowIn">
    <vt:lpwstr>Show everywhere</vt:lpwstr>
  </property>
  <property fmtid="{D5CDD505-2E9C-101B-9397-08002B2CF9AE}" pid="15" name="Downloads">
    <vt:lpwstr>0</vt:lpwstr>
  </property>
  <property fmtid="{D5CDD505-2E9C-101B-9397-08002B2CF9AE}" pid="16" name="IsDeleted">
    <vt:bool>false</vt:bool>
  </property>
  <property fmtid="{D5CDD505-2E9C-101B-9397-08002B2CF9AE}" pid="17" name="AssetExpire">
    <vt:filetime>2029-05-12T07:00:00Z</vt:filetime>
  </property>
  <property fmtid="{D5CDD505-2E9C-101B-9397-08002B2CF9AE}" pid="18" name="Designer">
    <vt:lpwstr/>
  </property>
  <property fmtid="{D5CDD505-2E9C-101B-9397-08002B2CF9AE}" pid="19" name="CSXUpdate">
    <vt:bool>false</vt:bool>
  </property>
  <property fmtid="{D5CDD505-2E9C-101B-9397-08002B2CF9AE}" pid="20" name="OrderedBy">
    <vt:lpwstr/>
  </property>
  <property fmtid="{D5CDD505-2E9C-101B-9397-08002B2CF9AE}" pid="21" name="CrawlForDependencies">
    <vt:bool>false</vt:bool>
  </property>
  <property fmtid="{D5CDD505-2E9C-101B-9397-08002B2CF9AE}" pid="22" name="TrustLevel">
    <vt:lpwstr>1 Microsoft Managed Content</vt:lpwstr>
  </property>
  <property fmtid="{D5CDD505-2E9C-101B-9397-08002B2CF9AE}" pid="23" name="IsSearchable">
    <vt:bool>false</vt:bool>
  </property>
  <property fmtid="{D5CDD505-2E9C-101B-9397-08002B2CF9AE}" pid="24" name="Environment">
    <vt:bool>false</vt:bool>
  </property>
  <property fmtid="{D5CDD505-2E9C-101B-9397-08002B2CF9AE}" pid="25" name="OutputCachingOn">
    <vt:bool>false</vt:bool>
  </property>
  <property fmtid="{D5CDD505-2E9C-101B-9397-08002B2CF9AE}" pid="26" name="APAuthor">
    <vt:lpwstr>1955</vt:lpwstr>
  </property>
  <property fmtid="{D5CDD505-2E9C-101B-9397-08002B2CF9AE}" pid="27" name="AssetId">
    <vt:lpwstr>ZD102608872</vt:lpwstr>
  </property>
  <property fmtid="{D5CDD505-2E9C-101B-9397-08002B2CF9AE}" pid="28" name="PublishStatusLookup">
    <vt:lpwstr>1167921</vt:lpwstr>
  </property>
</Properties>
</file>