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9"/>
  </p:notesMasterIdLst>
  <p:sldIdLst>
    <p:sldId id="279" r:id="rId5"/>
    <p:sldId id="280" r:id="rId6"/>
    <p:sldId id="281" r:id="rId7"/>
    <p:sldId id="282" r:id="rId8"/>
    <p:sldId id="340" r:id="rId9"/>
    <p:sldId id="341" r:id="rId10"/>
    <p:sldId id="344" r:id="rId11"/>
    <p:sldId id="343" r:id="rId12"/>
    <p:sldId id="345" r:id="rId13"/>
    <p:sldId id="346" r:id="rId14"/>
    <p:sldId id="347" r:id="rId15"/>
    <p:sldId id="348" r:id="rId16"/>
    <p:sldId id="349" r:id="rId17"/>
    <p:sldId id="350" r:id="rId18"/>
    <p:sldId id="353" r:id="rId19"/>
    <p:sldId id="354" r:id="rId20"/>
    <p:sldId id="355" r:id="rId21"/>
    <p:sldId id="356" r:id="rId22"/>
    <p:sldId id="357" r:id="rId23"/>
    <p:sldId id="358" r:id="rId24"/>
    <p:sldId id="342" r:id="rId25"/>
    <p:sldId id="359" r:id="rId26"/>
    <p:sldId id="360" r:id="rId27"/>
    <p:sldId id="305" r:id="rId28"/>
    <p:sldId id="285" r:id="rId29"/>
    <p:sldId id="287" r:id="rId30"/>
    <p:sldId id="329" r:id="rId31"/>
    <p:sldId id="330" r:id="rId32"/>
    <p:sldId id="331" r:id="rId33"/>
    <p:sldId id="332" r:id="rId34"/>
    <p:sldId id="333" r:id="rId35"/>
    <p:sldId id="334" r:id="rId36"/>
    <p:sldId id="288" r:id="rId37"/>
    <p:sldId id="325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ellie Tucker" initials="ST" lastIdx="14" clrIdx="0"/>
  <p:cmAuthor id="1" name="shelliet" initials="ST" lastIdx="1" clrIdx="1"/>
  <p:cmAuthor id="2" name="Contoso Pharmaceuticals" initials="LL" lastIdx="1" clrIdx="2"/>
  <p:cmAuthor id="3" name="Lindsay Latimore" initials="LFL" lastIdx="14" clrIdx="3"/>
  <p:cmAuthor id="4" name="GonzaloA" initials="GA" lastIdx="3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93727" autoAdjust="0"/>
  </p:normalViewPr>
  <p:slideViewPr>
    <p:cSldViewPr>
      <p:cViewPr>
        <p:scale>
          <a:sx n="100" d="100"/>
          <a:sy n="100" d="100"/>
        </p:scale>
        <p:origin x="-294" y="-168"/>
      </p:cViewPr>
      <p:guideLst>
        <p:guide orient="horz" pos="384"/>
        <p:guide orient="horz" pos="1104"/>
        <p:guide orient="horz" pos="624"/>
        <p:guide pos="1968"/>
        <p:guide pos="384"/>
        <p:guide pos="960"/>
        <p:guide pos="4704"/>
        <p:guide pos="192"/>
        <p:guide pos="39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>
        <p:scale>
          <a:sx n="80" d="100"/>
          <a:sy n="80" d="100"/>
        </p:scale>
        <p:origin x="-3894" y="-60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4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DFA2E03A-AC74-4DCC-84AB-3B93BD24C0C7}" type="datetimeFigureOut">
              <a:t>9/27/2010</a:t>
            </a:fld>
            <a:endParaRPr 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/>
              <a:t>Click to edit Master text styles</a:t>
            </a:r>
          </a:p>
          <a:p>
            <a:pPr lvl="1"/>
            <a:r>
              <a:rPr lang="zh-CN"/>
              <a:t>Second level</a:t>
            </a:r>
          </a:p>
          <a:p>
            <a:pPr lvl="2"/>
            <a:r>
              <a:rPr lang="zh-CN"/>
              <a:t>Third level</a:t>
            </a:r>
          </a:p>
          <a:p>
            <a:pPr lvl="3"/>
            <a:r>
              <a:rPr lang="zh-CN"/>
              <a:t>Fourth level</a:t>
            </a:r>
          </a:p>
          <a:p>
            <a:pPr lvl="4"/>
            <a:r>
              <a:rPr lang="zh-CN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6D495259-C478-458E-8F66-D0CFA83DA988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120746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CN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1pPr>
    <a:lvl2pPr marL="457200" algn="l" defTabSz="914400" rtl="0" eaLnBrk="1" latinLnBrk="0" hangingPunct="1">
      <a:defRPr lang="zh-CN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2pPr>
    <a:lvl3pPr marL="914400" algn="l" defTabSz="914400" rtl="0" eaLnBrk="1" latinLnBrk="0" hangingPunct="1">
      <a:defRPr lang="zh-CN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3pPr>
    <a:lvl4pPr marL="1371600" algn="l" defTabSz="914400" rtl="0" eaLnBrk="1" latinLnBrk="0" hangingPunct="1">
      <a:defRPr lang="zh-CN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4pPr>
    <a:lvl5pPr marL="1828800" algn="l" defTabSz="914400" rtl="0" eaLnBrk="1" latinLnBrk="0" hangingPunct="1">
      <a:defRPr lang="zh-CN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5pPr>
    <a:lvl6pPr marL="22860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 smtClean="0"/>
              <a:t>[</a:t>
            </a:r>
            <a:r>
              <a:rPr lang="zh-CN" b="1" dirty="0" smtClean="0">
                <a:latin typeface="Microsoft YaHei" pitchFamily="34" charset="-122"/>
                <a:ea typeface="Microsoft YaHei" pitchFamily="34" charset="-122"/>
              </a:rPr>
              <a:t>培训人员注意事项</a:t>
            </a:r>
            <a:r>
              <a:rPr lang="zh-CN" b="0" dirty="0" smtClean="0"/>
              <a:t>：</a:t>
            </a:r>
            <a:r>
              <a:rPr lang="zh-CN" b="0" baseline="0" dirty="0" smtClean="0"/>
              <a:t> </a:t>
            </a:r>
            <a:r>
              <a:rPr lang="zh-CN" dirty="0" smtClean="0">
                <a:latin typeface="Microsoft YaHei" pitchFamily="34" charset="-122"/>
                <a:ea typeface="Microsoft YaHei" pitchFamily="34" charset="-122"/>
              </a:rPr>
              <a:t>若要查看自定义此模板的详细帮助</a:t>
            </a:r>
            <a:r>
              <a:rPr lang="zh-CN" dirty="0" smtClean="0"/>
              <a:t>，</a:t>
            </a:r>
            <a:r>
              <a:rPr lang="zh-CN" dirty="0" smtClean="0">
                <a:latin typeface="Microsoft YaHei" pitchFamily="34" charset="-122"/>
                <a:ea typeface="Microsoft YaHei" pitchFamily="34" charset="-122"/>
              </a:rPr>
              <a:t>请参阅最后一个幻灯片</a:t>
            </a:r>
            <a:r>
              <a:rPr lang="zh-CN" dirty="0" smtClean="0"/>
              <a:t>。</a:t>
            </a:r>
            <a:r>
              <a:rPr lang="zh-CN" dirty="0" smtClean="0">
                <a:latin typeface="Microsoft YaHei" pitchFamily="34" charset="-122"/>
                <a:ea typeface="Microsoft YaHei" pitchFamily="34" charset="-122"/>
              </a:rPr>
              <a:t>另外</a:t>
            </a:r>
            <a:r>
              <a:rPr lang="zh-CN" dirty="0" smtClean="0"/>
              <a:t>，</a:t>
            </a:r>
            <a:r>
              <a:rPr lang="zh-CN" dirty="0" smtClean="0">
                <a:latin typeface="Microsoft YaHei" pitchFamily="34" charset="-122"/>
                <a:ea typeface="Microsoft YaHei" pitchFamily="34" charset="-122"/>
              </a:rPr>
              <a:t>可以查看一些幻灯片备注窗格中的附加课程文本</a:t>
            </a:r>
            <a:r>
              <a:rPr lang="zh-CN" dirty="0" smtClean="0"/>
              <a:t>。]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95259-C478-458E-8F66-D0CFA83DA988}" type="slidenum">
              <a:rPr lang="zh-CN" smtClean="0"/>
              <a:t>1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2742232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95259-C478-458E-8F66-D0CFA83DA988}" type="slidenum">
              <a:rPr lang="zh-CN" smtClean="0"/>
              <a:t>10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439358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95259-C478-458E-8F66-D0CFA83DA988}" type="slidenum">
              <a:rPr lang="zh-CN" smtClean="0"/>
              <a:t>11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2243206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95259-C478-458E-8F66-D0CFA83DA988}" type="slidenum">
              <a:rPr lang="zh-CN" smtClean="0"/>
              <a:t>12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5239388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/>
            </a:pPr>
            <a:r>
              <a:rPr lang="zh-CN" b="1" dirty="0" smtClean="0">
                <a:latin typeface="Microsoft YaHei" pitchFamily="34" charset="-122"/>
                <a:ea typeface="Microsoft YaHei" pitchFamily="34" charset="-122"/>
              </a:rPr>
              <a:t>注意</a:t>
            </a:r>
            <a:r>
              <a:rPr lang="zh-CN" b="1" dirty="0" smtClean="0"/>
              <a:t>： </a:t>
            </a:r>
            <a:r>
              <a:rPr lang="zh-CN" dirty="0" smtClean="0">
                <a:latin typeface="Microsoft YaHei" pitchFamily="34" charset="-122"/>
                <a:ea typeface="Microsoft YaHei" pitchFamily="34" charset="-122"/>
              </a:rPr>
              <a:t>这些标记只会显示在屏幕上</a:t>
            </a:r>
            <a:r>
              <a:rPr lang="zh-CN" dirty="0" smtClean="0"/>
              <a:t>。</a:t>
            </a:r>
            <a:r>
              <a:rPr lang="zh-CN" dirty="0" smtClean="0">
                <a:latin typeface="Microsoft YaHei" pitchFamily="34" charset="-122"/>
                <a:ea typeface="Microsoft YaHei" pitchFamily="34" charset="-122"/>
              </a:rPr>
              <a:t>即使您在屏幕上看到这些标记</a:t>
            </a:r>
            <a:r>
              <a:rPr lang="zh-CN" dirty="0" smtClean="0"/>
              <a:t>，</a:t>
            </a:r>
            <a:r>
              <a:rPr lang="zh-CN" dirty="0" smtClean="0">
                <a:latin typeface="Microsoft YaHei" pitchFamily="34" charset="-122"/>
                <a:ea typeface="Microsoft YaHei" pitchFamily="34" charset="-122"/>
              </a:rPr>
              <a:t>它们也不会出现在打印的页面上</a:t>
            </a:r>
            <a:r>
              <a:rPr lang="zh-CN" dirty="0" smtClean="0"/>
              <a:t>。</a:t>
            </a:r>
          </a:p>
          <a:p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95259-C478-458E-8F66-D0CFA83DA988}" type="slidenum">
              <a:rPr lang="zh-CN" smtClean="0"/>
              <a:t>13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34422173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95259-C478-458E-8F66-D0CFA83DA988}" type="slidenum">
              <a:rPr lang="zh-CN" smtClean="0"/>
              <a:t>14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35830302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 smtClean="0">
                <a:latin typeface="Microsoft YaHei" pitchFamily="34" charset="-122"/>
                <a:ea typeface="Microsoft YaHei" pitchFamily="34" charset="-122"/>
              </a:rPr>
              <a:t>在步骤</a:t>
            </a:r>
            <a:r>
              <a:rPr lang="zh-CN" dirty="0" smtClean="0"/>
              <a:t> 2 </a:t>
            </a:r>
            <a:r>
              <a:rPr lang="zh-CN" dirty="0" smtClean="0">
                <a:latin typeface="Microsoft YaHei" pitchFamily="34" charset="-122"/>
                <a:ea typeface="Microsoft YaHei" pitchFamily="34" charset="-122"/>
              </a:rPr>
              <a:t>和</a:t>
            </a:r>
            <a:r>
              <a:rPr lang="zh-CN" dirty="0" smtClean="0"/>
              <a:t> 4 </a:t>
            </a:r>
            <a:r>
              <a:rPr lang="zh-CN" dirty="0" smtClean="0">
                <a:latin typeface="Microsoft YaHei" pitchFamily="34" charset="-122"/>
                <a:ea typeface="Microsoft YaHei" pitchFamily="34" charset="-122"/>
              </a:rPr>
              <a:t>中</a:t>
            </a:r>
            <a:r>
              <a:rPr lang="zh-CN" dirty="0" smtClean="0"/>
              <a:t>，</a:t>
            </a:r>
            <a:r>
              <a:rPr lang="zh-CN" baseline="0" dirty="0" smtClean="0"/>
              <a:t> </a:t>
            </a:r>
            <a:r>
              <a:rPr lang="zh-CN" baseline="0" dirty="0" smtClean="0">
                <a:latin typeface="Microsoft YaHei" pitchFamily="34" charset="-122"/>
                <a:ea typeface="Microsoft YaHei" pitchFamily="34" charset="-122"/>
              </a:rPr>
              <a:t>您可以改用</a:t>
            </a:r>
            <a:r>
              <a:rPr lang="zh-CN" dirty="0" smtClean="0">
                <a:latin typeface="Microsoft YaHei" pitchFamily="34" charset="-122"/>
                <a:ea typeface="Microsoft YaHei" pitchFamily="34" charset="-122"/>
              </a:rPr>
              <a:t>键盘快捷方式来执行相同的操作</a:t>
            </a:r>
            <a:r>
              <a:rPr lang="zh-CN" dirty="0" smtClean="0"/>
              <a:t>，</a:t>
            </a:r>
            <a:r>
              <a:rPr lang="zh-CN" dirty="0" smtClean="0">
                <a:latin typeface="Microsoft YaHei" pitchFamily="34" charset="-122"/>
                <a:ea typeface="Microsoft YaHei" pitchFamily="34" charset="-122"/>
              </a:rPr>
              <a:t>方法是按</a:t>
            </a:r>
            <a:r>
              <a:rPr lang="zh-CN" dirty="0" smtClean="0"/>
              <a:t> Ctrl+X </a:t>
            </a:r>
            <a:r>
              <a:rPr lang="zh-CN" dirty="0" smtClean="0">
                <a:latin typeface="Microsoft YaHei" pitchFamily="34" charset="-122"/>
                <a:ea typeface="Microsoft YaHei" pitchFamily="34" charset="-122"/>
              </a:rPr>
              <a:t>进行剪切</a:t>
            </a:r>
            <a:r>
              <a:rPr lang="zh-CN" baseline="0" dirty="0" smtClean="0"/>
              <a:t> （</a:t>
            </a:r>
            <a:r>
              <a:rPr lang="zh-CN" baseline="0" dirty="0" smtClean="0">
                <a:latin typeface="Microsoft YaHei" pitchFamily="34" charset="-122"/>
                <a:ea typeface="Microsoft YaHei" pitchFamily="34" charset="-122"/>
              </a:rPr>
              <a:t>可以</a:t>
            </a:r>
            <a:r>
              <a:rPr lang="zh-CN" dirty="0" smtClean="0">
                <a:latin typeface="Microsoft YaHei" pitchFamily="34" charset="-122"/>
                <a:ea typeface="Microsoft YaHei" pitchFamily="34" charset="-122"/>
              </a:rPr>
              <a:t>把</a:t>
            </a:r>
            <a:r>
              <a:rPr lang="zh-CN" dirty="0" smtClean="0"/>
              <a:t> X </a:t>
            </a:r>
            <a:r>
              <a:rPr lang="zh-CN" dirty="0" smtClean="0">
                <a:latin typeface="Microsoft YaHei" pitchFamily="34" charset="-122"/>
                <a:ea typeface="Microsoft YaHei" pitchFamily="34" charset="-122"/>
              </a:rPr>
              <a:t>看成剪刀</a:t>
            </a:r>
            <a:r>
              <a:rPr lang="zh-CN" dirty="0" smtClean="0"/>
              <a:t>），</a:t>
            </a:r>
            <a:r>
              <a:rPr lang="zh-CN" baseline="0" dirty="0" smtClean="0"/>
              <a:t> </a:t>
            </a:r>
            <a:r>
              <a:rPr lang="zh-CN" baseline="0" dirty="0" smtClean="0">
                <a:latin typeface="Microsoft YaHei" pitchFamily="34" charset="-122"/>
                <a:ea typeface="Microsoft YaHei" pitchFamily="34" charset="-122"/>
              </a:rPr>
              <a:t>按</a:t>
            </a:r>
            <a:r>
              <a:rPr lang="zh-CN" baseline="0" dirty="0" smtClean="0"/>
              <a:t> Ctrl+V </a:t>
            </a:r>
            <a:r>
              <a:rPr lang="zh-CN" baseline="0" dirty="0" smtClean="0">
                <a:latin typeface="Microsoft YaHei" pitchFamily="34" charset="-122"/>
                <a:ea typeface="Microsoft YaHei" pitchFamily="34" charset="-122"/>
              </a:rPr>
              <a:t>进行粘贴</a:t>
            </a:r>
            <a:r>
              <a:rPr lang="zh-CN" baseline="0" dirty="0" smtClean="0"/>
              <a:t>。</a:t>
            </a:r>
          </a:p>
          <a:p>
            <a:r>
              <a:rPr lang="zh-CN" baseline="0" dirty="0" smtClean="0">
                <a:latin typeface="Microsoft YaHei" pitchFamily="34" charset="-122"/>
                <a:ea typeface="Microsoft YaHei" pitchFamily="34" charset="-122"/>
              </a:rPr>
              <a:t>一旦</a:t>
            </a:r>
            <a:r>
              <a:rPr lang="zh-CN" dirty="0" smtClean="0">
                <a:latin typeface="Microsoft YaHei" pitchFamily="34" charset="-122"/>
                <a:ea typeface="Microsoft YaHei" pitchFamily="34" charset="-122"/>
              </a:rPr>
              <a:t>开始编辑文档</a:t>
            </a:r>
            <a:r>
              <a:rPr lang="zh-CN" dirty="0" smtClean="0"/>
              <a:t>，</a:t>
            </a:r>
            <a:r>
              <a:rPr lang="zh-CN" dirty="0" smtClean="0">
                <a:latin typeface="Microsoft YaHei" pitchFamily="34" charset="-122"/>
                <a:ea typeface="Microsoft YaHei" pitchFamily="34" charset="-122"/>
              </a:rPr>
              <a:t>您就会发现这些键盘快捷方式如何方便快捷</a:t>
            </a:r>
            <a:r>
              <a:rPr lang="zh-CN" dirty="0" smtClean="0"/>
              <a:t>。</a:t>
            </a:r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95259-C478-458E-8F66-D0CFA83DA988}" type="slidenum">
              <a:rPr lang="zh-CN" smtClean="0"/>
              <a:t>15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4639727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95259-C478-458E-8F66-D0CFA83DA988}" type="slidenum">
              <a:rPr lang="zh-CN" smtClean="0"/>
              <a:t>16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217828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 smtClean="0">
                <a:latin typeface="Microsoft YaHei" pitchFamily="34" charset="-122"/>
                <a:ea typeface="Microsoft YaHei" pitchFamily="34" charset="-122"/>
              </a:rPr>
              <a:t>或者</a:t>
            </a:r>
            <a:r>
              <a:rPr lang="zh-CN" dirty="0" smtClean="0"/>
              <a:t>，</a:t>
            </a:r>
            <a:r>
              <a:rPr lang="zh-CN" dirty="0" smtClean="0">
                <a:latin typeface="Microsoft YaHei" pitchFamily="34" charset="-122"/>
                <a:ea typeface="Microsoft YaHei" pitchFamily="34" charset="-122"/>
              </a:rPr>
              <a:t>也可以使用另一种便利的键盘快捷方式</a:t>
            </a:r>
            <a:r>
              <a:rPr lang="zh-CN" dirty="0" smtClean="0"/>
              <a:t>，</a:t>
            </a:r>
            <a:r>
              <a:rPr lang="zh-CN" dirty="0" smtClean="0">
                <a:latin typeface="Microsoft YaHei" pitchFamily="34" charset="-122"/>
                <a:ea typeface="Microsoft YaHei" pitchFamily="34" charset="-122"/>
              </a:rPr>
              <a:t>按两次</a:t>
            </a:r>
            <a:r>
              <a:rPr lang="zh-CN" dirty="0" smtClean="0"/>
              <a:t> Ctrl+Z </a:t>
            </a:r>
            <a:r>
              <a:rPr lang="zh-CN" dirty="0" smtClean="0">
                <a:latin typeface="Microsoft YaHei" pitchFamily="34" charset="-122"/>
                <a:ea typeface="Microsoft YaHei" pitchFamily="34" charset="-122"/>
              </a:rPr>
              <a:t>执行相同的操作</a:t>
            </a:r>
            <a:r>
              <a:rPr lang="zh-CN" dirty="0" smtClean="0"/>
              <a:t>。</a:t>
            </a:r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95259-C478-458E-8F66-D0CFA83DA988}" type="slidenum">
              <a:rPr lang="zh-CN" smtClean="0"/>
              <a:t>17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284828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95259-C478-458E-8F66-D0CFA83DA988}" type="slidenum">
              <a:rPr lang="zh-CN" smtClean="0"/>
              <a:t>18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35184032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95259-C478-458E-8F66-D0CFA83DA988}" type="slidenum">
              <a:rPr lang="zh-CN" smtClean="0"/>
              <a:t>19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3400892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95259-C478-458E-8F66-D0CFA83DA988}" type="slidenum">
              <a:rPr lang="zh-CN" smtClean="0"/>
              <a:t>2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26873467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95259-C478-458E-8F66-D0CFA83DA988}" type="slidenum">
              <a:rPr lang="zh-CN" smtClean="0"/>
              <a:t>20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22258892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95259-C478-458E-8F66-D0CFA83DA988}" type="slidenum">
              <a:rPr lang="zh-CN" smtClean="0"/>
              <a:t>21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40301443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95259-C478-458E-8F66-D0CFA83DA988}" type="slidenum">
              <a:rPr lang="zh-CN" smtClean="0"/>
              <a:t>22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6857391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95259-C478-458E-8F66-D0CFA83DA988}" type="slidenum">
              <a:rPr lang="zh-CN" smtClean="0"/>
              <a:t>23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6255357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 smtClean="0"/>
              <a:t>[</a:t>
            </a:r>
            <a:r>
              <a:rPr lang="zh-CN" b="1" dirty="0" smtClean="0">
                <a:latin typeface="Microsoft YaHei" pitchFamily="34" charset="-122"/>
                <a:ea typeface="Microsoft YaHei" pitchFamily="34" charset="-122"/>
              </a:rPr>
              <a:t>培训人员注意事项</a:t>
            </a:r>
            <a:r>
              <a:rPr lang="zh-CN" dirty="0" smtClean="0"/>
              <a:t>：</a:t>
            </a:r>
            <a:r>
              <a:rPr lang="zh-CN" dirty="0" smtClean="0">
                <a:latin typeface="Microsoft YaHei" pitchFamily="34" charset="-122"/>
                <a:ea typeface="Microsoft YaHei" pitchFamily="34" charset="-122"/>
              </a:rPr>
              <a:t>计算机上安装了</a:t>
            </a:r>
            <a:r>
              <a:rPr lang="zh-CN" dirty="0" smtClean="0"/>
              <a:t> Word 2010 </a:t>
            </a:r>
            <a:r>
              <a:rPr lang="zh-CN" dirty="0" smtClean="0">
                <a:latin typeface="Microsoft YaHei" pitchFamily="34" charset="-122"/>
                <a:ea typeface="Microsoft YaHei" pitchFamily="34" charset="-122"/>
              </a:rPr>
              <a:t>时</a:t>
            </a:r>
            <a:r>
              <a:rPr lang="zh-CN" dirty="0" smtClean="0"/>
              <a:t>，</a:t>
            </a:r>
            <a:r>
              <a:rPr lang="zh-CN" dirty="0" smtClean="0">
                <a:latin typeface="Microsoft YaHei" pitchFamily="34" charset="-122"/>
                <a:ea typeface="Microsoft YaHei" pitchFamily="34" charset="-122"/>
              </a:rPr>
              <a:t>您可以单击幻灯片中的链接以转到联机练习</a:t>
            </a:r>
            <a:r>
              <a:rPr lang="zh-CN" dirty="0" smtClean="0"/>
              <a:t>。</a:t>
            </a:r>
            <a:r>
              <a:rPr lang="zh-CN" dirty="0" smtClean="0">
                <a:latin typeface="Microsoft YaHei" pitchFamily="34" charset="-122"/>
                <a:ea typeface="Microsoft YaHei" pitchFamily="34" charset="-122"/>
              </a:rPr>
              <a:t>在练习中</a:t>
            </a:r>
            <a:r>
              <a:rPr lang="zh-CN" dirty="0" smtClean="0"/>
              <a:t>，</a:t>
            </a:r>
            <a:r>
              <a:rPr lang="zh-CN" dirty="0" smtClean="0">
                <a:latin typeface="Microsoft YaHei" pitchFamily="34" charset="-122"/>
                <a:ea typeface="Microsoft YaHei" pitchFamily="34" charset="-122"/>
              </a:rPr>
              <a:t>您可以按照说明在</a:t>
            </a:r>
            <a:r>
              <a:rPr lang="zh-CN" dirty="0" smtClean="0"/>
              <a:t> Word</a:t>
            </a:r>
            <a:r>
              <a:rPr lang="zh-CN" baseline="0" dirty="0" smtClean="0"/>
              <a:t> </a:t>
            </a:r>
            <a:r>
              <a:rPr lang="zh-CN" dirty="0" smtClean="0"/>
              <a:t>2010</a:t>
            </a:r>
            <a:r>
              <a:rPr lang="zh-CN" dirty="0" smtClean="0">
                <a:latin typeface="Microsoft YaHei" pitchFamily="34" charset="-122"/>
                <a:ea typeface="Microsoft YaHei" pitchFamily="34" charset="-122"/>
              </a:rPr>
              <a:t>中完成每一项任务</a:t>
            </a:r>
            <a:r>
              <a:rPr lang="zh-CN" dirty="0" smtClean="0"/>
              <a:t>。</a:t>
            </a:r>
            <a:r>
              <a:rPr lang="zh-CN" dirty="0" smtClean="0">
                <a:latin typeface="Microsoft YaHei" pitchFamily="34" charset="-122"/>
                <a:ea typeface="Microsoft YaHei" pitchFamily="34" charset="-122"/>
              </a:rPr>
              <a:t>重要说明</a:t>
            </a:r>
            <a:r>
              <a:rPr lang="zh-CN" dirty="0" smtClean="0"/>
              <a:t>：</a:t>
            </a:r>
            <a:r>
              <a:rPr lang="zh-CN" dirty="0" smtClean="0">
                <a:latin typeface="Microsoft YaHei" pitchFamily="34" charset="-122"/>
                <a:ea typeface="Microsoft YaHei" pitchFamily="34" charset="-122"/>
              </a:rPr>
              <a:t>如果您未安装 </a:t>
            </a:r>
            <a:r>
              <a:rPr lang="zh-CN" dirty="0" smtClean="0"/>
              <a:t>Word 2010，</a:t>
            </a:r>
            <a:r>
              <a:rPr lang="zh-CN" dirty="0" smtClean="0">
                <a:latin typeface="Microsoft YaHei" pitchFamily="34" charset="-122"/>
                <a:ea typeface="Microsoft YaHei" pitchFamily="34" charset="-122"/>
              </a:rPr>
              <a:t>则您无法访问练习说明</a:t>
            </a:r>
            <a:r>
              <a:rPr lang="zh-CN" dirty="0" smtClean="0"/>
              <a:t>。]</a:t>
            </a:r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95259-C478-458E-8F66-D0CFA83DA988}" type="slidenum">
              <a:rPr lang="zh-CN" smtClean="0"/>
              <a:t>24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9568209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95259-C478-458E-8F66-D0CFA83DA988}" type="slidenum">
              <a:rPr lang="zh-CN" smtClean="0"/>
              <a:t>25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7016142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95259-C478-458E-8F66-D0CFA83DA988}" type="slidenum">
              <a:rPr lang="zh-CN" smtClean="0"/>
              <a:t>26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36556797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95259-C478-458E-8F66-D0CFA83DA988}" type="slidenum">
              <a:rPr lang="zh-CN" smtClean="0"/>
              <a:t>27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7016142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95259-C478-458E-8F66-D0CFA83DA988}" type="slidenum">
              <a:rPr lang="zh-CN" smtClean="0"/>
              <a:t>28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33436812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95259-C478-458E-8F66-D0CFA83DA988}" type="slidenum">
              <a:rPr lang="zh-CN" smtClean="0"/>
              <a:t>29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701614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95259-C478-458E-8F66-D0CFA83DA988}" type="slidenum">
              <a:rPr lang="zh-CN" smtClean="0"/>
              <a:t>3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5356273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95259-C478-458E-8F66-D0CFA83DA988}" type="slidenum">
              <a:rPr lang="zh-CN" smtClean="0"/>
              <a:t>30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7006585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95259-C478-458E-8F66-D0CFA83DA988}" type="slidenum">
              <a:rPr lang="zh-CN" smtClean="0"/>
              <a:t>31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7016142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95259-C478-458E-8F66-D0CFA83DA988}" type="slidenum">
              <a:rPr lang="zh-CN" smtClean="0"/>
              <a:t>32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5448491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95259-C478-458E-8F66-D0CFA83DA988}" type="slidenum">
              <a:rPr lang="zh-CN" smtClean="0"/>
              <a:t>33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316529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191000"/>
            <a:ext cx="5486400" cy="4876800"/>
          </a:xfrm>
        </p:spPr>
        <p:txBody>
          <a:bodyPr/>
          <a:lstStyle/>
          <a:p>
            <a:pPr eaLnBrk="1" hangingPunct="1"/>
            <a:r>
              <a:rPr lang="zh-CN" sz="1100" b="1" dirty="0" smtClean="0">
                <a:latin typeface="Microsoft YaHei" pitchFamily="34" charset="-122"/>
                <a:ea typeface="Microsoft YaHei" pitchFamily="34" charset="-122"/>
              </a:rPr>
              <a:t>使用此模板</a:t>
            </a:r>
          </a:p>
          <a:p>
            <a:pPr eaLnBrk="1" hangingPunct="1"/>
            <a:r>
              <a:rPr lang="zh-CN" sz="990" dirty="0" smtClean="0">
                <a:latin typeface="Microsoft YaHei" pitchFamily="34" charset="-122"/>
                <a:ea typeface="Microsoft YaHei" pitchFamily="34" charset="-122"/>
              </a:rPr>
              <a:t>此</a:t>
            </a:r>
            <a:r>
              <a:rPr lang="zh-CN" sz="990" dirty="0" smtClean="0"/>
              <a:t> Microsoft PowerPoint</a:t>
            </a:r>
            <a:r>
              <a:rPr lang="zh-CN" sz="990" baseline="30000" dirty="0" smtClean="0"/>
              <a:t>®</a:t>
            </a:r>
            <a:r>
              <a:rPr lang="zh-CN" sz="990" dirty="0" smtClean="0"/>
              <a:t> </a:t>
            </a:r>
            <a:r>
              <a:rPr lang="zh-CN" sz="990" dirty="0" smtClean="0">
                <a:latin typeface="Microsoft YaHei" pitchFamily="34" charset="-122"/>
                <a:ea typeface="Microsoft YaHei" pitchFamily="34" charset="-122"/>
              </a:rPr>
              <a:t>模板包含的培训内容</a:t>
            </a:r>
            <a:r>
              <a:rPr lang="zh-CN" sz="990" baseline="0" dirty="0" smtClean="0">
                <a:latin typeface="Microsoft YaHei" pitchFamily="34" charset="-122"/>
                <a:ea typeface="Microsoft YaHei" pitchFamily="34" charset="-122"/>
              </a:rPr>
              <a:t>适用于新接触 </a:t>
            </a:r>
            <a:r>
              <a:rPr lang="zh-CN" sz="990" baseline="0" dirty="0" smtClean="0"/>
              <a:t>Word </a:t>
            </a:r>
            <a:r>
              <a:rPr lang="zh-CN" sz="990" baseline="0" dirty="0" smtClean="0">
                <a:latin typeface="Microsoft YaHei" pitchFamily="34" charset="-122"/>
                <a:ea typeface="Microsoft YaHei" pitchFamily="34" charset="-122"/>
              </a:rPr>
              <a:t>的用户</a:t>
            </a:r>
            <a:r>
              <a:rPr lang="zh-CN" sz="990" baseline="0" dirty="0" smtClean="0"/>
              <a:t>，</a:t>
            </a:r>
            <a:r>
              <a:rPr lang="zh-CN" sz="990" dirty="0" smtClean="0"/>
              <a:t> </a:t>
            </a:r>
            <a:r>
              <a:rPr lang="zh-CN" sz="990" dirty="0" smtClean="0">
                <a:latin typeface="Microsoft YaHei" pitchFamily="34" charset="-122"/>
                <a:ea typeface="Microsoft YaHei" pitchFamily="34" charset="-122"/>
              </a:rPr>
              <a:t>内容关于</a:t>
            </a:r>
            <a:r>
              <a:rPr lang="zh-CN" sz="990" baseline="0" dirty="0" smtClean="0">
                <a:latin typeface="Microsoft YaHei" pitchFamily="34" charset="-122"/>
                <a:ea typeface="Microsoft YaHei" pitchFamily="34" charset="-122"/>
              </a:rPr>
              <a:t>在 </a:t>
            </a:r>
            <a:r>
              <a:rPr lang="zh-CN" sz="990" baseline="0" dirty="0" smtClean="0"/>
              <a:t>Word 2010 </a:t>
            </a:r>
            <a:r>
              <a:rPr lang="zh-CN" sz="990" baseline="0" dirty="0" smtClean="0">
                <a:latin typeface="Microsoft YaHei" pitchFamily="34" charset="-122"/>
                <a:ea typeface="Microsoft YaHei" pitchFamily="34" charset="-122"/>
              </a:rPr>
              <a:t>中的文档内移动</a:t>
            </a:r>
            <a:r>
              <a:rPr lang="zh-CN" sz="990" baseline="0" dirty="0" smtClean="0"/>
              <a:t>、</a:t>
            </a:r>
            <a:r>
              <a:rPr lang="zh-CN" sz="990" baseline="0" dirty="0" smtClean="0">
                <a:latin typeface="Microsoft YaHei" pitchFamily="34" charset="-122"/>
                <a:ea typeface="Microsoft YaHei" pitchFamily="34" charset="-122"/>
              </a:rPr>
              <a:t>使用格式标记</a:t>
            </a:r>
            <a:r>
              <a:rPr lang="zh-CN" sz="990" baseline="0" dirty="0" smtClean="0"/>
              <a:t>、</a:t>
            </a:r>
            <a:r>
              <a:rPr lang="zh-CN" sz="990" baseline="0" dirty="0" smtClean="0">
                <a:latin typeface="Microsoft YaHei" pitchFamily="34" charset="-122"/>
                <a:ea typeface="Microsoft YaHei" pitchFamily="34" charset="-122"/>
              </a:rPr>
              <a:t>移动文本以及更改行距和对齐</a:t>
            </a:r>
            <a:r>
              <a:rPr lang="zh-CN" sz="990" baseline="0" dirty="0" smtClean="0"/>
              <a:t> </a:t>
            </a:r>
            <a:r>
              <a:rPr lang="zh-CN" sz="990" dirty="0" smtClean="0"/>
              <a:t>。</a:t>
            </a:r>
            <a:r>
              <a:rPr lang="zh-CN" sz="990" dirty="0" smtClean="0">
                <a:latin typeface="Microsoft YaHei" pitchFamily="34" charset="-122"/>
                <a:ea typeface="Microsoft YaHei" pitchFamily="34" charset="-122"/>
              </a:rPr>
              <a:t>此模板的内容改编自</a:t>
            </a:r>
            <a:r>
              <a:rPr lang="zh-CN" sz="990" dirty="0" smtClean="0"/>
              <a:t> Office.com </a:t>
            </a:r>
            <a:r>
              <a:rPr lang="zh-CN" sz="990" dirty="0" smtClean="0">
                <a:latin typeface="Microsoft YaHei" pitchFamily="34" charset="-122"/>
                <a:ea typeface="Microsoft YaHei" pitchFamily="34" charset="-122"/>
              </a:rPr>
              <a:t>培训课程</a:t>
            </a:r>
            <a:r>
              <a:rPr lang="zh-CN" sz="990" baseline="0" dirty="0" smtClean="0"/>
              <a:t> “</a:t>
            </a:r>
            <a:r>
              <a:rPr lang="zh-CN" altLang="en-US" sz="990" baseline="0" dirty="0" smtClean="0">
                <a:latin typeface="Microsoft YaHei" pitchFamily="34" charset="-122"/>
                <a:ea typeface="Microsoft YaHei" pitchFamily="34" charset="-122"/>
              </a:rPr>
              <a:t>创建您的第一个 </a:t>
            </a:r>
            <a:r>
              <a:rPr lang="en-US" altLang="zh-CN" sz="990" baseline="0" dirty="0" smtClean="0">
                <a:latin typeface="Microsoft YaHei" pitchFamily="34" charset="-122"/>
                <a:ea typeface="Microsoft YaHei" pitchFamily="34" charset="-122"/>
              </a:rPr>
              <a:t>Word </a:t>
            </a:r>
            <a:r>
              <a:rPr lang="zh-CN" altLang="en-US" sz="990" baseline="0" dirty="0" smtClean="0">
                <a:latin typeface="Microsoft YaHei" pitchFamily="34" charset="-122"/>
                <a:ea typeface="Microsoft YaHei" pitchFamily="34" charset="-122"/>
              </a:rPr>
              <a:t>文档 </a:t>
            </a:r>
            <a:r>
              <a:rPr lang="zh-CN" sz="990" baseline="0" dirty="0" smtClean="0"/>
              <a:t>II”。</a:t>
            </a:r>
            <a:endParaRPr lang="zh-CN" sz="990" b="1" dirty="0" smtClean="0"/>
          </a:p>
          <a:p>
            <a:pPr eaLnBrk="1" hangingPunct="1"/>
            <a:r>
              <a:rPr lang="zh-CN" sz="990" b="1" dirty="0" smtClean="0">
                <a:latin typeface="Microsoft YaHei" pitchFamily="34" charset="-122"/>
                <a:ea typeface="Microsoft YaHei" pitchFamily="34" charset="-122"/>
              </a:rPr>
              <a:t>幻灯片版式</a:t>
            </a:r>
            <a:r>
              <a:rPr lang="zh-CN" sz="990" b="1" dirty="0" smtClean="0"/>
              <a:t>： </a:t>
            </a:r>
            <a:r>
              <a:rPr lang="zh-CN" sz="990" b="0" dirty="0" smtClean="0">
                <a:latin typeface="Microsoft YaHei" pitchFamily="34" charset="-122"/>
                <a:ea typeface="Microsoft YaHei" pitchFamily="34" charset="-122"/>
              </a:rPr>
              <a:t>每个幻灯片都有一个自定义版式</a:t>
            </a:r>
            <a:r>
              <a:rPr lang="zh-CN" sz="990" b="0" dirty="0" smtClean="0"/>
              <a:t>。</a:t>
            </a:r>
            <a:r>
              <a:rPr lang="zh-CN" sz="990" b="0" baseline="0" dirty="0" smtClean="0"/>
              <a:t> </a:t>
            </a:r>
            <a:r>
              <a:rPr lang="zh-CN" sz="990" b="0" baseline="0" dirty="0" smtClean="0">
                <a:latin typeface="Microsoft YaHei" pitchFamily="34" charset="-122"/>
                <a:ea typeface="Microsoft YaHei" pitchFamily="34" charset="-122"/>
              </a:rPr>
              <a:t>若要将自定义版式应用到新幻灯片</a:t>
            </a:r>
            <a:r>
              <a:rPr lang="zh-CN" sz="990" b="0" baseline="0" dirty="0" smtClean="0"/>
              <a:t>，</a:t>
            </a:r>
            <a:r>
              <a:rPr lang="zh-CN" sz="990" b="0" baseline="0" dirty="0" smtClean="0">
                <a:latin typeface="Microsoft YaHei" pitchFamily="34" charset="-122"/>
                <a:ea typeface="Microsoft YaHei" pitchFamily="34" charset="-122"/>
              </a:rPr>
              <a:t>请右键单击幻灯片缩略图</a:t>
            </a:r>
            <a:r>
              <a:rPr lang="zh-CN" sz="990" b="0" baseline="0" dirty="0" smtClean="0"/>
              <a:t>，</a:t>
            </a:r>
            <a:r>
              <a:rPr lang="zh-CN" sz="990" b="0" baseline="0" dirty="0" smtClean="0">
                <a:latin typeface="Microsoft YaHei" pitchFamily="34" charset="-122"/>
                <a:ea typeface="Microsoft YaHei" pitchFamily="34" charset="-122"/>
              </a:rPr>
              <a:t>指向</a:t>
            </a:r>
            <a:r>
              <a:rPr lang="zh-CN" sz="990" b="0" baseline="0" dirty="0" smtClean="0"/>
              <a:t> </a:t>
            </a:r>
            <a:r>
              <a:rPr lang="zh-CN" sz="990" b="1" baseline="0" dirty="0" smtClean="0"/>
              <a:t>“</a:t>
            </a:r>
            <a:r>
              <a:rPr lang="zh-CN" sz="990" b="1" baseline="0" dirty="0" smtClean="0">
                <a:latin typeface="Microsoft YaHei" pitchFamily="34" charset="-122"/>
                <a:ea typeface="Microsoft YaHei" pitchFamily="34" charset="-122"/>
              </a:rPr>
              <a:t>版式</a:t>
            </a:r>
            <a:r>
              <a:rPr lang="zh-CN" sz="990" b="1" baseline="0" dirty="0" smtClean="0"/>
              <a:t>”</a:t>
            </a:r>
            <a:r>
              <a:rPr lang="zh-CN" sz="990" b="0" baseline="0" dirty="0" smtClean="0"/>
              <a:t>，然后从 </a:t>
            </a:r>
            <a:r>
              <a:rPr lang="zh-CN" sz="990" b="1" baseline="0" dirty="0" smtClean="0"/>
              <a:t>“版式”</a:t>
            </a:r>
            <a:r>
              <a:rPr lang="zh-CN" sz="990" b="0" baseline="0" dirty="0" smtClean="0"/>
              <a:t> </a:t>
            </a:r>
            <a:r>
              <a:rPr lang="zh-CN" sz="990" b="0" baseline="0" dirty="0" smtClean="0">
                <a:latin typeface="Microsoft YaHei" pitchFamily="34" charset="-122"/>
                <a:ea typeface="Microsoft YaHei" pitchFamily="34" charset="-122"/>
              </a:rPr>
              <a:t>库中单击版式</a:t>
            </a:r>
            <a:r>
              <a:rPr lang="zh-CN" sz="990" b="0" baseline="0" dirty="0" smtClean="0"/>
              <a:t>。</a:t>
            </a:r>
            <a:r>
              <a:rPr lang="zh-CN" sz="990" b="0" baseline="0" dirty="0" smtClean="0">
                <a:latin typeface="Microsoft YaHei" pitchFamily="34" charset="-122"/>
                <a:ea typeface="Microsoft YaHei" pitchFamily="34" charset="-122"/>
              </a:rPr>
              <a:t>若要改变版式</a:t>
            </a:r>
            <a:r>
              <a:rPr lang="zh-CN" sz="990" b="0" baseline="0" dirty="0" smtClean="0"/>
              <a:t>，</a:t>
            </a:r>
            <a:r>
              <a:rPr lang="zh-CN" sz="990" b="0" baseline="0" dirty="0" smtClean="0">
                <a:latin typeface="Microsoft YaHei" pitchFamily="34" charset="-122"/>
                <a:ea typeface="Microsoft YaHei" pitchFamily="34" charset="-122"/>
              </a:rPr>
              <a:t>请打开母版视图</a:t>
            </a:r>
            <a:r>
              <a:rPr lang="zh-CN" sz="990" b="0" baseline="0" dirty="0" smtClean="0"/>
              <a:t>，</a:t>
            </a:r>
            <a:r>
              <a:rPr lang="zh-CN" sz="990" b="0" baseline="0" dirty="0" smtClean="0">
                <a:latin typeface="Microsoft YaHei" pitchFamily="34" charset="-122"/>
                <a:ea typeface="Microsoft YaHei" pitchFamily="34" charset="-122"/>
              </a:rPr>
              <a:t>并在该视图中改变特定的母版视图版式</a:t>
            </a:r>
            <a:r>
              <a:rPr lang="zh-CN" sz="990" b="0" baseline="0" dirty="0" smtClean="0"/>
              <a:t>。</a:t>
            </a:r>
            <a:r>
              <a:rPr lang="zh-CN" sz="990" b="0" baseline="0" dirty="0" smtClean="0">
                <a:latin typeface="Microsoft YaHei" pitchFamily="34" charset="-122"/>
                <a:ea typeface="Microsoft YaHei" pitchFamily="34" charset="-122"/>
              </a:rPr>
              <a:t>您可以通过指向缩略图来查找版式标题</a:t>
            </a:r>
            <a:r>
              <a:rPr lang="zh-CN" sz="990" b="0" baseline="0" dirty="0" smtClean="0"/>
              <a:t>。</a:t>
            </a:r>
            <a:endParaRPr lang="zh-CN" sz="990" b="0" dirty="0" smtClean="0"/>
          </a:p>
          <a:p>
            <a:pPr eaLnBrk="1" hangingPunct="1"/>
            <a:r>
              <a:rPr lang="zh-CN" sz="990" b="1" dirty="0" smtClean="0">
                <a:latin typeface="Microsoft YaHei" pitchFamily="34" charset="-122"/>
                <a:ea typeface="Microsoft YaHei" pitchFamily="34" charset="-122"/>
              </a:rPr>
              <a:t>动画</a:t>
            </a:r>
            <a:r>
              <a:rPr lang="zh-CN" sz="990" b="1" dirty="0" smtClean="0"/>
              <a:t>：</a:t>
            </a:r>
            <a:r>
              <a:rPr lang="zh-CN" sz="990" dirty="0" smtClean="0"/>
              <a:t> </a:t>
            </a:r>
            <a:r>
              <a:rPr lang="zh-CN" sz="990" dirty="0" smtClean="0">
                <a:latin typeface="Microsoft YaHei" pitchFamily="34" charset="-122"/>
                <a:ea typeface="Microsoft YaHei" pitchFamily="34" charset="-122"/>
              </a:rPr>
              <a:t>在整个演示文稿中应用了自定义动画效果</a:t>
            </a:r>
            <a:r>
              <a:rPr lang="zh-CN" sz="990" dirty="0" smtClean="0"/>
              <a:t>。</a:t>
            </a:r>
            <a:r>
              <a:rPr lang="zh-CN" sz="990" dirty="0" smtClean="0">
                <a:latin typeface="Microsoft YaHei" pitchFamily="34" charset="-122"/>
                <a:ea typeface="Microsoft YaHei" pitchFamily="34" charset="-122"/>
              </a:rPr>
              <a:t>动画效果包括 </a:t>
            </a:r>
            <a:r>
              <a:rPr lang="zh-CN" sz="990" b="1" dirty="0" smtClean="0"/>
              <a:t>“</a:t>
            </a:r>
            <a:r>
              <a:rPr lang="zh-CN" sz="990" b="1" dirty="0" smtClean="0">
                <a:latin typeface="Microsoft YaHei" pitchFamily="34" charset="-122"/>
                <a:ea typeface="Microsoft YaHei" pitchFamily="34" charset="-122"/>
              </a:rPr>
              <a:t>浮入</a:t>
            </a:r>
            <a:r>
              <a:rPr lang="zh-CN" sz="990" b="1" dirty="0" smtClean="0"/>
              <a:t>”</a:t>
            </a:r>
            <a:r>
              <a:rPr lang="zh-CN" sz="990" dirty="0" smtClean="0"/>
              <a:t> （</a:t>
            </a:r>
            <a:r>
              <a:rPr lang="zh-CN" sz="990" b="1" dirty="0" smtClean="0"/>
              <a:t>“</a:t>
            </a:r>
            <a:r>
              <a:rPr lang="zh-CN" sz="990" b="1" dirty="0" smtClean="0">
                <a:latin typeface="Microsoft YaHei" pitchFamily="34" charset="-122"/>
                <a:ea typeface="Microsoft YaHei" pitchFamily="34" charset="-122"/>
              </a:rPr>
              <a:t>上浮</a:t>
            </a:r>
            <a:r>
              <a:rPr lang="zh-CN" sz="990" b="1" dirty="0" smtClean="0"/>
              <a:t>”</a:t>
            </a:r>
            <a:r>
              <a:rPr lang="zh-CN" sz="990" dirty="0" smtClean="0"/>
              <a:t> </a:t>
            </a:r>
            <a:r>
              <a:rPr lang="zh-CN" sz="990" dirty="0" smtClean="0">
                <a:latin typeface="Microsoft YaHei" pitchFamily="34" charset="-122"/>
                <a:ea typeface="Microsoft YaHei" pitchFamily="34" charset="-122"/>
              </a:rPr>
              <a:t>或</a:t>
            </a:r>
            <a:r>
              <a:rPr lang="zh-CN" sz="990" dirty="0" smtClean="0"/>
              <a:t> </a:t>
            </a:r>
            <a:r>
              <a:rPr lang="zh-CN" sz="990" b="1" dirty="0" smtClean="0"/>
              <a:t>“</a:t>
            </a:r>
            <a:r>
              <a:rPr lang="zh-CN" sz="990" b="1" dirty="0" smtClean="0">
                <a:latin typeface="Microsoft YaHei" pitchFamily="34" charset="-122"/>
                <a:ea typeface="Microsoft YaHei" pitchFamily="34" charset="-122"/>
              </a:rPr>
              <a:t>下浮</a:t>
            </a:r>
            <a:r>
              <a:rPr lang="zh-CN" sz="990" b="1" dirty="0" smtClean="0"/>
              <a:t>”</a:t>
            </a:r>
            <a:r>
              <a:rPr lang="zh-CN" sz="990" dirty="0" smtClean="0"/>
              <a:t> </a:t>
            </a:r>
            <a:r>
              <a:rPr lang="zh-CN" sz="990" dirty="0" smtClean="0">
                <a:latin typeface="Microsoft YaHei" pitchFamily="34" charset="-122"/>
                <a:ea typeface="Microsoft YaHei" pitchFamily="34" charset="-122"/>
              </a:rPr>
              <a:t>选项</a:t>
            </a:r>
            <a:r>
              <a:rPr lang="zh-CN" sz="990" dirty="0" smtClean="0"/>
              <a:t>）、 </a:t>
            </a:r>
            <a:r>
              <a:rPr lang="zh-CN" sz="990" b="1" dirty="0" smtClean="0"/>
              <a:t>“</a:t>
            </a:r>
            <a:r>
              <a:rPr lang="zh-CN" sz="990" b="1" dirty="0" smtClean="0">
                <a:latin typeface="Microsoft YaHei" pitchFamily="34" charset="-122"/>
                <a:ea typeface="Microsoft YaHei" pitchFamily="34" charset="-122"/>
              </a:rPr>
              <a:t>淡出</a:t>
            </a:r>
            <a:r>
              <a:rPr lang="zh-CN" sz="990" b="1" dirty="0" smtClean="0"/>
              <a:t>”</a:t>
            </a:r>
            <a:r>
              <a:rPr lang="zh-CN" sz="990" dirty="0" smtClean="0">
                <a:latin typeface="Microsoft YaHei" pitchFamily="34" charset="-122"/>
                <a:ea typeface="Microsoft YaHei" pitchFamily="34" charset="-122"/>
              </a:rPr>
              <a:t>以</a:t>
            </a:r>
            <a:r>
              <a:rPr lang="zh-CN" sz="990" baseline="0" dirty="0" smtClean="0">
                <a:latin typeface="Microsoft YaHei" pitchFamily="34" charset="-122"/>
                <a:ea typeface="Microsoft YaHei" pitchFamily="34" charset="-122"/>
              </a:rPr>
              <a:t> 及</a:t>
            </a:r>
            <a:r>
              <a:rPr lang="zh-CN" sz="990" baseline="0" dirty="0" smtClean="0"/>
              <a:t> </a:t>
            </a:r>
            <a:r>
              <a:rPr lang="zh-CN" sz="990" b="1" baseline="0" dirty="0" smtClean="0"/>
              <a:t>“</a:t>
            </a:r>
            <a:r>
              <a:rPr lang="zh-CN" sz="990" b="1" baseline="0" dirty="0" smtClean="0">
                <a:latin typeface="Microsoft YaHei" pitchFamily="34" charset="-122"/>
                <a:ea typeface="Microsoft YaHei" pitchFamily="34" charset="-122"/>
              </a:rPr>
              <a:t>缩放</a:t>
            </a:r>
            <a:r>
              <a:rPr lang="zh-CN" sz="990" b="1" baseline="0" dirty="0" smtClean="0"/>
              <a:t>”</a:t>
            </a:r>
            <a:r>
              <a:rPr lang="zh-CN" sz="990" dirty="0" smtClean="0"/>
              <a:t>。</a:t>
            </a:r>
            <a:r>
              <a:rPr lang="zh-CN" sz="990" dirty="0" smtClean="0">
                <a:latin typeface="Microsoft YaHei" pitchFamily="34" charset="-122"/>
                <a:ea typeface="Microsoft YaHei" pitchFamily="34" charset="-122"/>
              </a:rPr>
              <a:t>若要改变动画效果</a:t>
            </a:r>
            <a:r>
              <a:rPr lang="zh-CN" sz="990" dirty="0" smtClean="0"/>
              <a:t>，</a:t>
            </a:r>
            <a:r>
              <a:rPr lang="zh-CN" sz="990" dirty="0" smtClean="0">
                <a:latin typeface="Microsoft YaHei" pitchFamily="34" charset="-122"/>
                <a:ea typeface="Microsoft YaHei" pitchFamily="34" charset="-122"/>
              </a:rPr>
              <a:t>请单击</a:t>
            </a:r>
            <a:r>
              <a:rPr lang="zh-CN" sz="990" dirty="0" smtClean="0"/>
              <a:t> </a:t>
            </a:r>
            <a:r>
              <a:rPr lang="zh-CN" sz="990" b="1" dirty="0" smtClean="0"/>
              <a:t>“</a:t>
            </a:r>
            <a:r>
              <a:rPr lang="zh-CN" sz="990" b="1" dirty="0" smtClean="0">
                <a:latin typeface="Microsoft YaHei" pitchFamily="34" charset="-122"/>
                <a:ea typeface="Microsoft YaHei" pitchFamily="34" charset="-122"/>
              </a:rPr>
              <a:t>动画</a:t>
            </a:r>
            <a:r>
              <a:rPr lang="zh-CN" sz="990" b="1" dirty="0" smtClean="0"/>
              <a:t>”</a:t>
            </a:r>
            <a:r>
              <a:rPr lang="zh-CN" sz="990" dirty="0" smtClean="0"/>
              <a:t> </a:t>
            </a:r>
            <a:r>
              <a:rPr lang="zh-CN" sz="990" dirty="0" smtClean="0">
                <a:latin typeface="Microsoft YaHei" pitchFamily="34" charset="-122"/>
                <a:ea typeface="Microsoft YaHei" pitchFamily="34" charset="-122"/>
              </a:rPr>
              <a:t>选项卡</a:t>
            </a:r>
            <a:r>
              <a:rPr lang="zh-CN" sz="990" dirty="0" smtClean="0"/>
              <a:t>，</a:t>
            </a:r>
            <a:r>
              <a:rPr lang="zh-CN" sz="990" dirty="0" smtClean="0">
                <a:latin typeface="Microsoft YaHei" pitchFamily="34" charset="-122"/>
                <a:ea typeface="Microsoft YaHei" pitchFamily="34" charset="-122"/>
              </a:rPr>
              <a:t>然后</a:t>
            </a:r>
            <a:r>
              <a:rPr lang="zh-CN" sz="990" baseline="0" dirty="0" smtClean="0">
                <a:latin typeface="Microsoft YaHei" pitchFamily="34" charset="-122"/>
                <a:ea typeface="Microsoft YaHei" pitchFamily="34" charset="-122"/>
              </a:rPr>
              <a:t>使用</a:t>
            </a:r>
            <a:r>
              <a:rPr lang="zh-CN" sz="990" baseline="0" dirty="0" smtClean="0"/>
              <a:t> </a:t>
            </a:r>
            <a:r>
              <a:rPr lang="zh-CN" sz="990" b="1" baseline="0" dirty="0" smtClean="0"/>
              <a:t>“</a:t>
            </a:r>
            <a:r>
              <a:rPr lang="zh-CN" sz="990" b="1" baseline="0" dirty="0" smtClean="0">
                <a:latin typeface="Microsoft YaHei" pitchFamily="34" charset="-122"/>
                <a:ea typeface="Microsoft YaHei" pitchFamily="34" charset="-122"/>
              </a:rPr>
              <a:t>添加动画</a:t>
            </a:r>
            <a:r>
              <a:rPr lang="zh-CN" sz="990" b="1" baseline="0" dirty="0" smtClean="0"/>
              <a:t>”</a:t>
            </a:r>
            <a:r>
              <a:rPr lang="zh-CN" sz="990" baseline="0" dirty="0" smtClean="0"/>
              <a:t> </a:t>
            </a:r>
            <a:r>
              <a:rPr lang="zh-CN" sz="990" baseline="0" dirty="0" smtClean="0">
                <a:latin typeface="Microsoft YaHei" pitchFamily="34" charset="-122"/>
                <a:ea typeface="Microsoft YaHei" pitchFamily="34" charset="-122"/>
              </a:rPr>
              <a:t>库和</a:t>
            </a:r>
            <a:r>
              <a:rPr lang="zh-CN" sz="990" baseline="0" dirty="0" smtClean="0"/>
              <a:t> </a:t>
            </a:r>
            <a:r>
              <a:rPr lang="zh-CN" sz="990" b="1" baseline="0" dirty="0" smtClean="0"/>
              <a:t>“</a:t>
            </a:r>
            <a:r>
              <a:rPr lang="zh-CN" sz="990" b="1" baseline="0" dirty="0" smtClean="0">
                <a:latin typeface="Microsoft YaHei" pitchFamily="34" charset="-122"/>
                <a:ea typeface="Microsoft YaHei" pitchFamily="34" charset="-122"/>
              </a:rPr>
              <a:t>计时</a:t>
            </a:r>
            <a:r>
              <a:rPr lang="zh-CN" sz="990" b="1" baseline="0" dirty="0" smtClean="0"/>
              <a:t>”</a:t>
            </a:r>
            <a:r>
              <a:rPr lang="zh-CN" sz="990" baseline="0" dirty="0" smtClean="0"/>
              <a:t> </a:t>
            </a:r>
            <a:r>
              <a:rPr lang="zh-CN" sz="990" baseline="0" dirty="0" smtClean="0">
                <a:latin typeface="Microsoft YaHei" pitchFamily="34" charset="-122"/>
                <a:ea typeface="Microsoft YaHei" pitchFamily="34" charset="-122"/>
              </a:rPr>
              <a:t>选项</a:t>
            </a:r>
            <a:r>
              <a:rPr lang="zh-CN" sz="990" baseline="0" dirty="0" smtClean="0"/>
              <a:t>。 </a:t>
            </a:r>
            <a:r>
              <a:rPr lang="zh-CN" sz="990" b="1" baseline="0" dirty="0" smtClean="0"/>
              <a:t>“</a:t>
            </a:r>
            <a:r>
              <a:rPr lang="zh-CN" sz="990" b="1" baseline="0" dirty="0" smtClean="0">
                <a:latin typeface="Microsoft YaHei" pitchFamily="34" charset="-122"/>
                <a:ea typeface="Microsoft YaHei" pitchFamily="34" charset="-122"/>
              </a:rPr>
              <a:t>效果选项</a:t>
            </a:r>
            <a:r>
              <a:rPr lang="zh-CN" sz="990" b="1" baseline="0" dirty="0" smtClean="0"/>
              <a:t>”</a:t>
            </a:r>
            <a:r>
              <a:rPr lang="zh-CN" sz="990" baseline="0" dirty="0" smtClean="0"/>
              <a:t> </a:t>
            </a:r>
            <a:r>
              <a:rPr lang="zh-CN" sz="990" baseline="0" dirty="0" smtClean="0">
                <a:latin typeface="Microsoft YaHei" pitchFamily="34" charset="-122"/>
                <a:ea typeface="Microsoft YaHei" pitchFamily="34" charset="-122"/>
              </a:rPr>
              <a:t>为您提供了效果选项</a:t>
            </a:r>
            <a:r>
              <a:rPr lang="zh-CN" sz="990" baseline="0" dirty="0" smtClean="0"/>
              <a:t>；</a:t>
            </a:r>
            <a:r>
              <a:rPr lang="zh-CN" sz="990" baseline="0" dirty="0" smtClean="0">
                <a:latin typeface="Microsoft YaHei" pitchFamily="34" charset="-122"/>
                <a:ea typeface="Microsoft YaHei" pitchFamily="34" charset="-122"/>
              </a:rPr>
              <a:t>单击</a:t>
            </a:r>
            <a:r>
              <a:rPr lang="zh-CN" sz="990" baseline="0" dirty="0" smtClean="0"/>
              <a:t> </a:t>
            </a:r>
            <a:r>
              <a:rPr lang="zh-CN" sz="990" b="1" baseline="0" dirty="0" smtClean="0"/>
              <a:t>“</a:t>
            </a:r>
            <a:r>
              <a:rPr lang="zh-CN" sz="990" b="1" baseline="0" dirty="0" smtClean="0">
                <a:latin typeface="Microsoft YaHei" pitchFamily="34" charset="-122"/>
                <a:ea typeface="Microsoft YaHei" pitchFamily="34" charset="-122"/>
              </a:rPr>
              <a:t>动画窗格</a:t>
            </a:r>
            <a:r>
              <a:rPr lang="zh-CN" sz="990" b="1" baseline="0" dirty="0" smtClean="0"/>
              <a:t>”</a:t>
            </a:r>
            <a:r>
              <a:rPr lang="zh-CN" sz="990" baseline="0" dirty="0" smtClean="0"/>
              <a:t> （</a:t>
            </a:r>
            <a:r>
              <a:rPr lang="zh-CN" sz="990" baseline="0" dirty="0" smtClean="0">
                <a:latin typeface="Microsoft YaHei" pitchFamily="34" charset="-122"/>
                <a:ea typeface="Microsoft YaHei" pitchFamily="34" charset="-122"/>
              </a:rPr>
              <a:t>位于</a:t>
            </a:r>
            <a:r>
              <a:rPr lang="zh-CN" sz="990" baseline="0" dirty="0" smtClean="0"/>
              <a:t> </a:t>
            </a:r>
            <a:r>
              <a:rPr lang="zh-CN" sz="990" b="1" baseline="0" dirty="0" smtClean="0"/>
              <a:t>“</a:t>
            </a:r>
            <a:r>
              <a:rPr lang="zh-CN" sz="990" b="1" baseline="0" dirty="0" smtClean="0">
                <a:latin typeface="Microsoft YaHei" pitchFamily="34" charset="-122"/>
                <a:ea typeface="Microsoft YaHei" pitchFamily="34" charset="-122"/>
              </a:rPr>
              <a:t>动画</a:t>
            </a:r>
            <a:r>
              <a:rPr lang="zh-CN" sz="990" b="1" baseline="0" dirty="0" smtClean="0"/>
              <a:t>”</a:t>
            </a:r>
            <a:r>
              <a:rPr lang="zh-CN" sz="990" baseline="0" dirty="0" smtClean="0"/>
              <a:t> </a:t>
            </a:r>
            <a:r>
              <a:rPr lang="zh-CN" sz="990" baseline="0" dirty="0" smtClean="0">
                <a:latin typeface="Microsoft YaHei" pitchFamily="34" charset="-122"/>
                <a:ea typeface="Microsoft YaHei" pitchFamily="34" charset="-122"/>
              </a:rPr>
              <a:t>选项卡上</a:t>
            </a:r>
            <a:r>
              <a:rPr lang="zh-CN" sz="990" baseline="0" dirty="0" smtClean="0"/>
              <a:t>）</a:t>
            </a:r>
            <a:r>
              <a:rPr lang="zh-CN" sz="990" baseline="0" dirty="0" smtClean="0">
                <a:latin typeface="Microsoft YaHei" pitchFamily="34" charset="-122"/>
                <a:ea typeface="Microsoft YaHei" pitchFamily="34" charset="-122"/>
              </a:rPr>
              <a:t>以使用多种动画</a:t>
            </a:r>
            <a:r>
              <a:rPr lang="zh-CN" sz="990" baseline="0" dirty="0" smtClean="0"/>
              <a:t>。 </a:t>
            </a:r>
          </a:p>
          <a:p>
            <a:pPr eaLnBrk="1" hangingPunct="1"/>
            <a:r>
              <a:rPr lang="zh-CN" sz="990" b="1" baseline="0" dirty="0" smtClean="0">
                <a:latin typeface="Microsoft YaHei" pitchFamily="34" charset="-122"/>
                <a:ea typeface="Microsoft YaHei" pitchFamily="34" charset="-122"/>
              </a:rPr>
              <a:t>切换</a:t>
            </a:r>
            <a:r>
              <a:rPr lang="zh-CN" sz="990" baseline="0" dirty="0" smtClean="0"/>
              <a:t>：</a:t>
            </a:r>
            <a:r>
              <a:rPr lang="zh-CN" sz="990" baseline="0" dirty="0" smtClean="0">
                <a:latin typeface="Microsoft YaHei" pitchFamily="34" charset="-122"/>
                <a:ea typeface="Microsoft YaHei" pitchFamily="34" charset="-122"/>
              </a:rPr>
              <a:t>有一种切换效果是</a:t>
            </a:r>
            <a:r>
              <a:rPr lang="zh-CN" sz="990" baseline="0" dirty="0" smtClean="0"/>
              <a:t> </a:t>
            </a:r>
            <a:r>
              <a:rPr lang="zh-CN" sz="990" b="1" baseline="0" dirty="0" smtClean="0"/>
              <a:t>“</a:t>
            </a:r>
            <a:r>
              <a:rPr lang="zh-CN" sz="990" b="1" baseline="0" dirty="0" smtClean="0">
                <a:latin typeface="Microsoft YaHei" pitchFamily="34" charset="-122"/>
                <a:ea typeface="Microsoft YaHei" pitchFamily="34" charset="-122"/>
              </a:rPr>
              <a:t>门</a:t>
            </a:r>
            <a:r>
              <a:rPr lang="zh-CN" sz="990" b="1" baseline="0" dirty="0" smtClean="0"/>
              <a:t>”</a:t>
            </a:r>
            <a:r>
              <a:rPr lang="zh-CN" sz="990" baseline="0" dirty="0" smtClean="0"/>
              <a:t>，</a:t>
            </a:r>
            <a:r>
              <a:rPr lang="zh-CN" sz="990" baseline="0" dirty="0" smtClean="0">
                <a:latin typeface="Microsoft YaHei" pitchFamily="34" charset="-122"/>
                <a:ea typeface="Microsoft YaHei" pitchFamily="34" charset="-122"/>
              </a:rPr>
              <a:t>用于强调幻灯片的各部分</a:t>
            </a:r>
            <a:r>
              <a:rPr lang="zh-CN" sz="990" baseline="0" dirty="0" smtClean="0"/>
              <a:t>。 </a:t>
            </a:r>
            <a:r>
              <a:rPr lang="zh-CN" sz="990" baseline="0" dirty="0" smtClean="0">
                <a:latin typeface="Microsoft YaHei" pitchFamily="34" charset="-122"/>
                <a:ea typeface="Microsoft YaHei" pitchFamily="34" charset="-122"/>
              </a:rPr>
              <a:t>它适用于</a:t>
            </a:r>
            <a:r>
              <a:rPr lang="zh-CN" sz="990" baseline="0" dirty="0" smtClean="0"/>
              <a:t> </a:t>
            </a:r>
            <a:r>
              <a:rPr lang="zh-CN" sz="990" b="1" baseline="0" dirty="0" smtClean="0"/>
              <a:t>“</a:t>
            </a:r>
            <a:r>
              <a:rPr lang="zh-CN" sz="990" b="1" baseline="0" dirty="0" smtClean="0">
                <a:latin typeface="Microsoft YaHei" pitchFamily="34" charset="-122"/>
                <a:ea typeface="Microsoft YaHei" pitchFamily="34" charset="-122"/>
              </a:rPr>
              <a:t>课程内容</a:t>
            </a:r>
            <a:r>
              <a:rPr lang="zh-CN" sz="990" b="1" baseline="0" dirty="0" smtClean="0"/>
              <a:t>”</a:t>
            </a:r>
            <a:r>
              <a:rPr lang="zh-CN" sz="990" baseline="0" dirty="0" smtClean="0"/>
              <a:t> </a:t>
            </a:r>
            <a:r>
              <a:rPr lang="zh-CN" sz="990" baseline="0" dirty="0" smtClean="0">
                <a:latin typeface="Microsoft YaHei" pitchFamily="34" charset="-122"/>
                <a:ea typeface="Microsoft YaHei" pitchFamily="34" charset="-122"/>
              </a:rPr>
              <a:t>幻灯片</a:t>
            </a:r>
            <a:r>
              <a:rPr lang="zh-CN" sz="990" baseline="0" dirty="0" smtClean="0"/>
              <a:t>、 </a:t>
            </a:r>
            <a:r>
              <a:rPr lang="zh-CN" sz="990" b="1" baseline="0" dirty="0" smtClean="0"/>
              <a:t>“</a:t>
            </a:r>
            <a:r>
              <a:rPr lang="zh-CN" sz="990" b="1" baseline="0" dirty="0" smtClean="0">
                <a:latin typeface="Microsoft YaHei" pitchFamily="34" charset="-122"/>
                <a:ea typeface="Microsoft YaHei" pitchFamily="34" charset="-122"/>
              </a:rPr>
              <a:t>课程</a:t>
            </a:r>
            <a:r>
              <a:rPr lang="zh-CN" sz="990" b="1" baseline="0" dirty="0" smtClean="0"/>
              <a:t>”</a:t>
            </a:r>
            <a:r>
              <a:rPr lang="zh-CN" sz="990" baseline="0" dirty="0" smtClean="0"/>
              <a:t> </a:t>
            </a:r>
            <a:r>
              <a:rPr lang="zh-CN" sz="990" baseline="0" dirty="0" smtClean="0">
                <a:latin typeface="Microsoft YaHei" pitchFamily="34" charset="-122"/>
                <a:ea typeface="Microsoft YaHei" pitchFamily="34" charset="-122"/>
              </a:rPr>
              <a:t>幻灯片和第一个测试幻灯片</a:t>
            </a:r>
            <a:r>
              <a:rPr lang="zh-CN" sz="990" baseline="0" dirty="0" smtClean="0"/>
              <a:t>。 </a:t>
            </a:r>
          </a:p>
          <a:p>
            <a:pPr eaLnBrk="1" hangingPunct="1"/>
            <a:r>
              <a:rPr lang="zh-CN" sz="990" b="1" dirty="0" smtClean="0">
                <a:latin typeface="Microsoft YaHei" pitchFamily="34" charset="-122"/>
                <a:ea typeface="Microsoft YaHei" pitchFamily="34" charset="-122"/>
              </a:rPr>
              <a:t>指向联机课程的超链接</a:t>
            </a:r>
            <a:r>
              <a:rPr lang="zh-CN" sz="990" b="1" dirty="0" smtClean="0"/>
              <a:t>：</a:t>
            </a:r>
            <a:r>
              <a:rPr lang="zh-CN" sz="990" dirty="0" smtClean="0"/>
              <a:t> </a:t>
            </a:r>
            <a:r>
              <a:rPr lang="zh-CN" sz="990" dirty="0" smtClean="0">
                <a:latin typeface="Microsoft YaHei" pitchFamily="34" charset="-122"/>
                <a:ea typeface="Microsoft YaHei" pitchFamily="34" charset="-122"/>
              </a:rPr>
              <a:t>本模板包含指向培训课程联机版本的链接</a:t>
            </a:r>
            <a:r>
              <a:rPr lang="zh-CN" sz="990" dirty="0" smtClean="0"/>
              <a:t>。</a:t>
            </a:r>
            <a:r>
              <a:rPr lang="zh-CN" sz="990" dirty="0" smtClean="0">
                <a:latin typeface="Microsoft YaHei" pitchFamily="34" charset="-122"/>
                <a:ea typeface="Microsoft YaHei" pitchFamily="34" charset="-122"/>
              </a:rPr>
              <a:t>通过这些链接</a:t>
            </a:r>
            <a:r>
              <a:rPr lang="zh-CN" sz="990" dirty="0" smtClean="0"/>
              <a:t>，</a:t>
            </a:r>
            <a:r>
              <a:rPr lang="zh-CN" sz="990" dirty="0" smtClean="0">
                <a:latin typeface="Microsoft YaHei" pitchFamily="34" charset="-122"/>
                <a:ea typeface="Microsoft YaHei" pitchFamily="34" charset="-122"/>
              </a:rPr>
              <a:t>可以跳转到每个课程的动手练习单元以及为本课程发布的</a:t>
            </a:r>
            <a:r>
              <a:rPr lang="zh-CN" sz="990" dirty="0" smtClean="0"/>
              <a:t>“</a:t>
            </a:r>
            <a:r>
              <a:rPr lang="zh-CN" sz="990" dirty="0" smtClean="0">
                <a:latin typeface="Microsoft YaHei" pitchFamily="34" charset="-122"/>
                <a:ea typeface="Microsoft YaHei" pitchFamily="34" charset="-122"/>
              </a:rPr>
              <a:t>课程摘要卡</a:t>
            </a:r>
            <a:r>
              <a:rPr lang="zh-CN" sz="990" dirty="0" smtClean="0"/>
              <a:t>”。 </a:t>
            </a:r>
            <a:r>
              <a:rPr lang="zh-CN" sz="990" b="1" dirty="0" smtClean="0">
                <a:latin typeface="Microsoft YaHei" pitchFamily="34" charset="-122"/>
                <a:ea typeface="Microsoft YaHei" pitchFamily="34" charset="-122"/>
              </a:rPr>
              <a:t>请注意</a:t>
            </a:r>
            <a:r>
              <a:rPr lang="zh-CN" sz="990" b="1" dirty="0" smtClean="0"/>
              <a:t>：</a:t>
            </a:r>
            <a:r>
              <a:rPr lang="zh-CN" sz="990" dirty="0" smtClean="0"/>
              <a:t> </a:t>
            </a:r>
            <a:r>
              <a:rPr lang="zh-CN" sz="990" dirty="0" smtClean="0">
                <a:latin typeface="Microsoft YaHei" pitchFamily="34" charset="-122"/>
                <a:ea typeface="Microsoft YaHei" pitchFamily="34" charset="-122"/>
              </a:rPr>
              <a:t>必须安装</a:t>
            </a:r>
            <a:r>
              <a:rPr lang="zh-CN" sz="990" dirty="0" smtClean="0"/>
              <a:t> Word 2010 </a:t>
            </a:r>
            <a:r>
              <a:rPr lang="zh-CN" sz="990" dirty="0" smtClean="0">
                <a:latin typeface="Microsoft YaHei" pitchFamily="34" charset="-122"/>
                <a:ea typeface="Microsoft YaHei" pitchFamily="34" charset="-122"/>
              </a:rPr>
              <a:t>才能查看动手练习单元</a:t>
            </a:r>
            <a:r>
              <a:rPr lang="zh-CN" sz="990" dirty="0" smtClean="0"/>
              <a:t>。</a:t>
            </a:r>
            <a:r>
              <a:rPr lang="zh-CN" sz="990" dirty="0" smtClean="0">
                <a:latin typeface="Microsoft YaHei" pitchFamily="34" charset="-122"/>
                <a:ea typeface="Microsoft YaHei" pitchFamily="34" charset="-122"/>
              </a:rPr>
              <a:t>如果您未安装 </a:t>
            </a:r>
            <a:r>
              <a:rPr lang="zh-CN" sz="990" dirty="0" smtClean="0"/>
              <a:t>Word 2010，</a:t>
            </a:r>
            <a:r>
              <a:rPr lang="zh-CN" sz="990" dirty="0" smtClean="0">
                <a:latin typeface="Microsoft YaHei" pitchFamily="34" charset="-122"/>
                <a:ea typeface="Microsoft YaHei" pitchFamily="34" charset="-122"/>
              </a:rPr>
              <a:t>则您无法访问练习说明</a:t>
            </a:r>
            <a:r>
              <a:rPr lang="zh-CN" sz="990" dirty="0" smtClean="0"/>
              <a:t>。 </a:t>
            </a:r>
          </a:p>
          <a:p>
            <a:pPr eaLnBrk="1" hangingPunct="1"/>
            <a:r>
              <a:rPr lang="zh-CN" sz="990" b="1" dirty="0" smtClean="0">
                <a:latin typeface="Microsoft YaHei" pitchFamily="34" charset="-122"/>
                <a:ea typeface="Microsoft YaHei" pitchFamily="34" charset="-122"/>
              </a:rPr>
              <a:t>页眉和页脚</a:t>
            </a:r>
            <a:r>
              <a:rPr lang="zh-CN" sz="990" b="1" dirty="0" smtClean="0"/>
              <a:t>：</a:t>
            </a:r>
            <a:r>
              <a:rPr lang="zh-CN" sz="990" dirty="0" smtClean="0"/>
              <a:t> </a:t>
            </a:r>
            <a:r>
              <a:rPr lang="zh-CN" sz="990" dirty="0" smtClean="0">
                <a:latin typeface="Microsoft YaHei" pitchFamily="34" charset="-122"/>
                <a:ea typeface="Microsoft YaHei" pitchFamily="34" charset="-122"/>
              </a:rPr>
              <a:t>本模板包含具有课程标题的页脚</a:t>
            </a:r>
            <a:r>
              <a:rPr lang="zh-CN" sz="990" dirty="0" smtClean="0"/>
              <a:t>。</a:t>
            </a:r>
            <a:r>
              <a:rPr lang="zh-CN" sz="990" dirty="0" smtClean="0">
                <a:latin typeface="Microsoft YaHei" pitchFamily="34" charset="-122"/>
                <a:ea typeface="Microsoft YaHei" pitchFamily="34" charset="-122"/>
              </a:rPr>
              <a:t>若要添加日期或幻灯片编号之类的页脚</a:t>
            </a:r>
            <a:r>
              <a:rPr lang="zh-CN" sz="990" dirty="0" smtClean="0"/>
              <a:t>，</a:t>
            </a:r>
            <a:r>
              <a:rPr lang="zh-CN" sz="990" baseline="0" dirty="0" smtClean="0"/>
              <a:t> </a:t>
            </a:r>
            <a:r>
              <a:rPr lang="zh-CN" sz="990" baseline="0" dirty="0" smtClean="0">
                <a:latin typeface="Microsoft YaHei" pitchFamily="34" charset="-122"/>
                <a:ea typeface="Microsoft YaHei" pitchFamily="34" charset="-122"/>
              </a:rPr>
              <a:t>请单击</a:t>
            </a:r>
            <a:r>
              <a:rPr lang="zh-CN" sz="990" baseline="0" dirty="0" smtClean="0"/>
              <a:t> </a:t>
            </a:r>
            <a:r>
              <a:rPr lang="zh-CN" sz="990" b="1" baseline="0" dirty="0" smtClean="0"/>
              <a:t>“</a:t>
            </a:r>
            <a:r>
              <a:rPr lang="zh-CN" sz="990" b="1" baseline="0" dirty="0" smtClean="0">
                <a:latin typeface="Microsoft YaHei" pitchFamily="34" charset="-122"/>
                <a:ea typeface="Microsoft YaHei" pitchFamily="34" charset="-122"/>
              </a:rPr>
              <a:t>插入</a:t>
            </a:r>
            <a:r>
              <a:rPr lang="zh-CN" sz="990" b="1" baseline="0" dirty="0" smtClean="0"/>
              <a:t>”</a:t>
            </a:r>
            <a:r>
              <a:rPr lang="zh-CN" sz="990" baseline="0" dirty="0" smtClean="0"/>
              <a:t> </a:t>
            </a:r>
            <a:r>
              <a:rPr lang="zh-CN" sz="990" baseline="0" dirty="0" smtClean="0">
                <a:latin typeface="Microsoft YaHei" pitchFamily="34" charset="-122"/>
                <a:ea typeface="Microsoft YaHei" pitchFamily="34" charset="-122"/>
              </a:rPr>
              <a:t>选项卡</a:t>
            </a:r>
            <a:r>
              <a:rPr lang="zh-CN" sz="990" baseline="0" dirty="0" smtClean="0"/>
              <a:t>，</a:t>
            </a:r>
            <a:r>
              <a:rPr lang="zh-CN" sz="990" baseline="0" dirty="0" smtClean="0">
                <a:latin typeface="Microsoft YaHei" pitchFamily="34" charset="-122"/>
                <a:ea typeface="Microsoft YaHei" pitchFamily="34" charset="-122"/>
              </a:rPr>
              <a:t>然后单击</a:t>
            </a:r>
            <a:r>
              <a:rPr lang="zh-CN" sz="990" baseline="0" dirty="0" smtClean="0"/>
              <a:t> </a:t>
            </a:r>
            <a:r>
              <a:rPr lang="zh-CN" sz="990" b="1" baseline="0" dirty="0" smtClean="0"/>
              <a:t>“</a:t>
            </a:r>
            <a:r>
              <a:rPr lang="zh-CN" sz="990" b="1" baseline="0" dirty="0" smtClean="0">
                <a:latin typeface="Microsoft YaHei" pitchFamily="34" charset="-122"/>
                <a:ea typeface="Microsoft YaHei" pitchFamily="34" charset="-122"/>
              </a:rPr>
              <a:t>页眉和页脚</a:t>
            </a:r>
            <a:r>
              <a:rPr lang="zh-CN" sz="990" b="1" baseline="0" dirty="0" smtClean="0"/>
              <a:t>”</a:t>
            </a:r>
            <a:r>
              <a:rPr lang="zh-CN" sz="990" baseline="0" dirty="0" smtClean="0"/>
              <a:t>。 </a:t>
            </a:r>
            <a:endParaRPr lang="zh-CN" sz="99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95259-C478-458E-8F66-D0CFA83DA988}" type="slidenum">
              <a:rPr lang="zh-CN" smtClean="0"/>
              <a:t>34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653721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95259-C478-458E-8F66-D0CFA83DA988}" type="slidenum">
              <a:rPr lang="zh-CN" smtClean="0"/>
              <a:t>4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2168869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95259-C478-458E-8F66-D0CFA83DA988}" type="slidenum">
              <a:rPr lang="zh-CN" smtClean="0"/>
              <a:t>5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3168840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b="1" dirty="0" smtClean="0">
                <a:latin typeface="Microsoft YaHei" pitchFamily="34" charset="-122"/>
                <a:ea typeface="Microsoft YaHei" pitchFamily="34" charset="-122"/>
              </a:rPr>
              <a:t>提示</a:t>
            </a:r>
            <a:r>
              <a:rPr lang="zh-CN" b="1" dirty="0" smtClean="0"/>
              <a:t>：</a:t>
            </a:r>
            <a:r>
              <a:rPr lang="zh-CN" dirty="0" smtClean="0"/>
              <a:t>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zh-CN" dirty="0" smtClean="0">
                <a:latin typeface="Microsoft YaHei" pitchFamily="34" charset="-122"/>
                <a:ea typeface="Microsoft YaHei" pitchFamily="34" charset="-122"/>
              </a:rPr>
              <a:t>您还可以按</a:t>
            </a:r>
            <a:r>
              <a:rPr lang="zh-CN" dirty="0" smtClean="0"/>
              <a:t> Ctrl+</a:t>
            </a:r>
            <a:r>
              <a:rPr lang="zh-CN" dirty="0" smtClean="0">
                <a:latin typeface="Microsoft YaHei" pitchFamily="34" charset="-122"/>
                <a:ea typeface="Microsoft YaHei" pitchFamily="34" charset="-122"/>
              </a:rPr>
              <a:t>向左键一次向左移动一个单词</a:t>
            </a:r>
            <a:r>
              <a:rPr lang="zh-CN" dirty="0" smtClean="0"/>
              <a:t>。（</a:t>
            </a:r>
            <a:r>
              <a:rPr lang="zh-CN" dirty="0" smtClean="0">
                <a:latin typeface="Microsoft YaHei" pitchFamily="34" charset="-122"/>
                <a:ea typeface="Microsoft YaHei" pitchFamily="34" charset="-122"/>
              </a:rPr>
              <a:t>请注意</a:t>
            </a:r>
            <a:r>
              <a:rPr lang="zh-CN" dirty="0" smtClean="0"/>
              <a:t>，</a:t>
            </a:r>
            <a:r>
              <a:rPr lang="zh-CN" dirty="0" smtClean="0">
                <a:latin typeface="Microsoft YaHei" pitchFamily="34" charset="-122"/>
                <a:ea typeface="Microsoft YaHei" pitchFamily="34" charset="-122"/>
              </a:rPr>
              <a:t>键盘快捷方式中的加号</a:t>
            </a:r>
            <a:r>
              <a:rPr lang="zh-CN" dirty="0" smtClean="0"/>
              <a:t> (+) </a:t>
            </a:r>
            <a:r>
              <a:rPr lang="zh-CN" dirty="0" smtClean="0">
                <a:latin typeface="Microsoft YaHei" pitchFamily="34" charset="-122"/>
                <a:ea typeface="Microsoft YaHei" pitchFamily="34" charset="-122"/>
              </a:rPr>
              <a:t>不是一个按键</a:t>
            </a:r>
            <a:r>
              <a:rPr lang="zh-CN" dirty="0" smtClean="0"/>
              <a:t>，</a:t>
            </a:r>
            <a:r>
              <a:rPr lang="zh-CN" dirty="0" smtClean="0">
                <a:latin typeface="Microsoft YaHei" pitchFamily="34" charset="-122"/>
                <a:ea typeface="Microsoft YaHei" pitchFamily="34" charset="-122"/>
              </a:rPr>
              <a:t>只是表示您在按下</a:t>
            </a:r>
            <a:r>
              <a:rPr lang="zh-CN" dirty="0" smtClean="0"/>
              <a:t> Ctrl </a:t>
            </a:r>
            <a:r>
              <a:rPr lang="zh-CN" dirty="0" smtClean="0">
                <a:latin typeface="Microsoft YaHei" pitchFamily="34" charset="-122"/>
                <a:ea typeface="Microsoft YaHei" pitchFamily="34" charset="-122"/>
              </a:rPr>
              <a:t>键的同时按向左键</a:t>
            </a:r>
            <a:r>
              <a:rPr lang="zh-CN" dirty="0" smtClean="0"/>
              <a:t>。）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zh-CN" dirty="0" smtClean="0">
                <a:latin typeface="Microsoft YaHei" pitchFamily="34" charset="-122"/>
                <a:ea typeface="Microsoft YaHei" pitchFamily="34" charset="-122"/>
              </a:rPr>
              <a:t>若要获取可用于在页面中移动的按键列表</a:t>
            </a:r>
            <a:r>
              <a:rPr lang="zh-CN" dirty="0" smtClean="0"/>
              <a:t>，</a:t>
            </a:r>
            <a:r>
              <a:rPr lang="zh-CN" dirty="0" smtClean="0">
                <a:latin typeface="Microsoft YaHei" pitchFamily="34" charset="-122"/>
                <a:ea typeface="Microsoft YaHei" pitchFamily="34" charset="-122"/>
              </a:rPr>
              <a:t>请参阅本课程末尾链接的课程摘要卡</a:t>
            </a:r>
            <a:r>
              <a:rPr lang="zh-CN" dirty="0" smtClean="0"/>
              <a:t>。</a:t>
            </a:r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95259-C478-458E-8F66-D0CFA83DA988}" type="slidenum">
              <a:rPr lang="zh-CN" smtClean="0"/>
              <a:t>6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2383287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95259-C478-458E-8F66-D0CFA83DA988}" type="slidenum">
              <a:rPr lang="zh-CN" smtClean="0"/>
              <a:t>7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2865454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 smtClean="0">
                <a:latin typeface="Microsoft YaHei" pitchFamily="34" charset="-122"/>
                <a:ea typeface="Microsoft YaHei" pitchFamily="34" charset="-122"/>
              </a:rPr>
              <a:t>您也可以使用键盘进行滚动</a:t>
            </a:r>
            <a:r>
              <a:rPr lang="zh-CN" dirty="0" smtClean="0"/>
              <a:t>。</a:t>
            </a:r>
            <a:r>
              <a:rPr lang="zh-CN" dirty="0" smtClean="0">
                <a:latin typeface="Microsoft YaHei" pitchFamily="34" charset="-122"/>
                <a:ea typeface="Microsoft YaHei" pitchFamily="34" charset="-122"/>
              </a:rPr>
              <a:t>按</a:t>
            </a:r>
            <a:r>
              <a:rPr lang="zh-CN" dirty="0" smtClean="0"/>
              <a:t> Page Up </a:t>
            </a:r>
            <a:r>
              <a:rPr lang="zh-CN" dirty="0" smtClean="0">
                <a:latin typeface="Microsoft YaHei" pitchFamily="34" charset="-122"/>
                <a:ea typeface="Microsoft YaHei" pitchFamily="34" charset="-122"/>
              </a:rPr>
              <a:t>键可以向上滚动一个屏幕</a:t>
            </a:r>
            <a:r>
              <a:rPr lang="zh-CN" dirty="0" smtClean="0"/>
              <a:t>，</a:t>
            </a:r>
            <a:r>
              <a:rPr lang="zh-CN" dirty="0" smtClean="0">
                <a:latin typeface="Microsoft YaHei" pitchFamily="34" charset="-122"/>
                <a:ea typeface="Microsoft YaHei" pitchFamily="34" charset="-122"/>
              </a:rPr>
              <a:t>按</a:t>
            </a:r>
            <a:r>
              <a:rPr lang="zh-CN" dirty="0" smtClean="0"/>
              <a:t> Page Down </a:t>
            </a:r>
            <a:r>
              <a:rPr lang="zh-CN" dirty="0" smtClean="0">
                <a:latin typeface="Microsoft YaHei" pitchFamily="34" charset="-122"/>
                <a:ea typeface="Microsoft YaHei" pitchFamily="34" charset="-122"/>
              </a:rPr>
              <a:t>可以向下滚动一个屏幕</a:t>
            </a:r>
            <a:r>
              <a:rPr lang="zh-CN" dirty="0" smtClean="0"/>
              <a:t>。 </a:t>
            </a:r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95259-C478-458E-8F66-D0CFA83DA988}" type="slidenum">
              <a:rPr lang="zh-CN" smtClean="0"/>
              <a:t>8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4013222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95259-C478-458E-8F66-D0CFA83DA988}" type="slidenum">
              <a:rPr lang="zh-CN" smtClean="0"/>
              <a:t>9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709976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0" y="3200400"/>
            <a:ext cx="5105400" cy="1470025"/>
          </a:xfrm>
        </p:spPr>
        <p:txBody>
          <a:bodyPr>
            <a:normAutofit/>
          </a:bodyPr>
          <a:lstStyle>
            <a:lvl1pPr algn="l" latinLnBrk="0">
              <a:defRPr lang="zh-CN" sz="3600">
                <a:latin typeface="Segoe Light"/>
              </a:defRPr>
            </a:lvl1pPr>
          </a:lstStyle>
          <a:p>
            <a:endParaRPr lang="zh-C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0" y="4648200"/>
            <a:ext cx="5105400" cy="1752600"/>
          </a:xfrm>
        </p:spPr>
        <p:txBody>
          <a:bodyPr>
            <a:normAutofit/>
          </a:bodyPr>
          <a:lstStyle>
            <a:lvl1pPr marL="0" indent="0" algn="l" latinLnBrk="0">
              <a:buNone/>
              <a:defRPr lang="zh-CN" sz="2400">
                <a:solidFill>
                  <a:schemeClr val="tx1">
                    <a:tint val="75000"/>
                  </a:schemeClr>
                </a:solidFill>
                <a:latin typeface="Segoe Light"/>
              </a:defRPr>
            </a:lvl1pPr>
            <a:lvl2pPr marL="4572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zh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CE6B-BBBF-4D99-9D2A-707F8E30F0FE}" type="datetime1">
              <a:t>9/27/2010</a:t>
            </a:fld>
            <a:endParaRPr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创建您的第一个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Word 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文档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II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C25D-E660-4766-A9D8-2DB735710ABD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91853043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ggestions for practic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0659"/>
            <a:ext cx="8229600" cy="914400"/>
          </a:xfrm>
        </p:spPr>
        <p:txBody>
          <a:bodyPr/>
          <a:lstStyle>
            <a:lvl1pPr latinLnBrk="0">
              <a:defRPr lang="zh-CN">
                <a:solidFill>
                  <a:schemeClr val="tx1">
                    <a:lumMod val="50000"/>
                    <a:lumOff val="50000"/>
                  </a:schemeClr>
                </a:solidFill>
                <a:latin typeface="Segoe Light"/>
              </a:defRPr>
            </a:lvl1pPr>
          </a:lstStyle>
          <a:p>
            <a:r>
              <a:rPr lang="zh-CN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9" y="1376997"/>
            <a:ext cx="8229600" cy="3880803"/>
          </a:xfrm>
        </p:spPr>
        <p:txBody>
          <a:bodyPr vert="horz" lIns="91440" tIns="45720" rIns="91440" bIns="45720" rtlCol="0">
            <a:normAutofit/>
          </a:bodyPr>
          <a:lstStyle>
            <a:lvl1pPr marL="457200" indent="-457200" latinLnBrk="0">
              <a:spcBef>
                <a:spcPts val="600"/>
              </a:spcBef>
              <a:spcAft>
                <a:spcPts val="1200"/>
              </a:spcAft>
              <a:buClr>
                <a:schemeClr val="accent6"/>
              </a:buClr>
              <a:buFont typeface="+mj-lt"/>
              <a:buAutoNum type="arabicPeriod"/>
              <a:defRPr 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857250" indent="-457200" latinLnBrk="0">
              <a:spcBef>
                <a:spcPts val="400"/>
              </a:spcBef>
              <a:spcAft>
                <a:spcPts val="1000"/>
              </a:spcAft>
              <a:buClr>
                <a:schemeClr val="accent6"/>
              </a:buClr>
              <a:buFont typeface="+mj-lt"/>
              <a:buAutoNum type="arabicPeriod"/>
              <a:defRPr 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257300" indent="-342900" latinLnBrk="0">
              <a:spcBef>
                <a:spcPts val="200"/>
              </a:spcBef>
              <a:spcAft>
                <a:spcPts val="800"/>
              </a:spcAft>
              <a:buClr>
                <a:schemeClr val="accent6"/>
              </a:buClr>
              <a:buFont typeface="+mj-lt"/>
              <a:buAutoNum type="arabicPeriod"/>
              <a:defRPr lang="zh-CN" sz="18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714500" indent="-342900" latinLnBrk="0">
              <a:spcBef>
                <a:spcPts val="100"/>
              </a:spcBef>
              <a:spcAft>
                <a:spcPts val="600"/>
              </a:spcAft>
              <a:buClr>
                <a:schemeClr val="accent6"/>
              </a:buClr>
              <a:buFont typeface="+mj-lt"/>
              <a:buAutoNum type="arabicPeriod"/>
              <a:defRPr lang="zh-CN" sz="18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171700" indent="-342900" latinLnBrk="0">
              <a:spcBef>
                <a:spcPts val="200"/>
              </a:spcBef>
              <a:spcAft>
                <a:spcPts val="0"/>
              </a:spcAft>
              <a:buClr>
                <a:schemeClr val="accent6"/>
              </a:buClr>
              <a:buFont typeface="+mj-lt"/>
              <a:buAutoNum type="arabicPeriod"/>
              <a:defRPr lang="zh-CN" sz="18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marL="276225" lvl="0" indent="-276225">
              <a:spcBef>
                <a:spcPts val="600"/>
              </a:spcBef>
              <a:spcAft>
                <a:spcPts val="1200"/>
              </a:spcAft>
              <a:buClr>
                <a:srgbClr val="FF9900"/>
              </a:buClr>
              <a:buFontTx/>
            </a:pPr>
            <a:r>
              <a:rPr lang="zh-CN"/>
              <a:t>Click to edit Master text styles</a:t>
            </a:r>
          </a:p>
          <a:p>
            <a:pPr marL="676275" lvl="1" indent="-276225">
              <a:spcBef>
                <a:spcPts val="600"/>
              </a:spcBef>
              <a:spcAft>
                <a:spcPts val="1200"/>
              </a:spcAft>
              <a:buClr>
                <a:srgbClr val="FF9900"/>
              </a:buClr>
            </a:pPr>
            <a:r>
              <a:rPr lang="zh-CN"/>
              <a:t>Second level</a:t>
            </a:r>
          </a:p>
          <a:p>
            <a:pPr lvl="2"/>
            <a:r>
              <a:rPr lang="zh-CN"/>
              <a:t>Third level</a:t>
            </a:r>
          </a:p>
          <a:p>
            <a:pPr lvl="3"/>
            <a:r>
              <a:rPr lang="zh-CN"/>
              <a:t>Fourth level</a:t>
            </a:r>
          </a:p>
          <a:p>
            <a:pPr lvl="4"/>
            <a:r>
              <a:rPr lang="zh-C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7CE7-12E8-414B-AC8C-37D343237FFE}" type="datetime1">
              <a:t>9/27/2010</a:t>
            </a:fld>
            <a:endParaRPr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创建您的第一个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Word 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文档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II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C25D-E660-4766-A9D8-2DB735710ABD}" type="slidenum">
              <a:t>‹#›</a:t>
            </a:fld>
            <a:endParaRPr lang="zh-CN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33400" y="5410200"/>
            <a:ext cx="8153400" cy="762000"/>
          </a:xfrm>
        </p:spPr>
        <p:txBody>
          <a:bodyPr/>
          <a:lstStyle>
            <a:lvl1pPr marL="0" indent="0" latinLnBrk="0">
              <a:buNone/>
              <a:defRPr lang="zh-CN" sz="24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zh-CN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228287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 question, optional answe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0659"/>
            <a:ext cx="8229600" cy="914400"/>
          </a:xfrm>
        </p:spPr>
        <p:txBody>
          <a:bodyPr/>
          <a:lstStyle>
            <a:lvl1pPr latinLnBrk="0">
              <a:defRPr lang="zh-CN">
                <a:solidFill>
                  <a:schemeClr val="tx1">
                    <a:lumMod val="50000"/>
                    <a:lumOff val="50000"/>
                  </a:schemeClr>
                </a:solidFill>
                <a:latin typeface="Segoe Light"/>
              </a:defRPr>
            </a:lvl1pPr>
          </a:lstStyle>
          <a:p>
            <a:r>
              <a:rPr lang="zh-CN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9" y="1376997"/>
            <a:ext cx="8229600" cy="756603"/>
          </a:xfrm>
        </p:spPr>
        <p:txBody>
          <a:bodyPr vert="horz" lIns="91440" tIns="45720" rIns="91440" bIns="45720" rtlCol="0">
            <a:normAutofit/>
          </a:bodyPr>
          <a:lstStyle>
            <a:lvl1pPr marL="0" indent="0" latinLnBrk="0">
              <a:spcBef>
                <a:spcPts val="60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itchFamily="34" charset="0"/>
                <a:ea typeface="Segoe UI" pitchFamily="34" charset="0"/>
                <a:cs typeface="Segoe UI" pitchFamily="34" charset="0"/>
              </a:defRPr>
            </a:lvl1pPr>
            <a:lvl2pPr marL="400050" indent="0" latinLnBrk="0">
              <a:spcBef>
                <a:spcPts val="400"/>
              </a:spcBef>
              <a:spcAft>
                <a:spcPts val="1000"/>
              </a:spcAft>
              <a:buClr>
                <a:schemeClr val="accent6"/>
              </a:buClr>
              <a:buFontTx/>
              <a:buNone/>
              <a:defRPr 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914400" indent="0" latinLnBrk="0">
              <a:spcBef>
                <a:spcPts val="200"/>
              </a:spcBef>
              <a:spcAft>
                <a:spcPts val="800"/>
              </a:spcAft>
              <a:buClr>
                <a:schemeClr val="accent6"/>
              </a:buClr>
              <a:buFontTx/>
              <a:buNone/>
              <a:defRPr lang="zh-CN" sz="18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371600" indent="0" latinLnBrk="0">
              <a:spcBef>
                <a:spcPts val="10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  <a:defRPr lang="zh-CN" sz="18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828800" indent="0" latinLnBrk="0">
              <a:spcBef>
                <a:spcPts val="200"/>
              </a:spcBef>
              <a:spcAft>
                <a:spcPts val="0"/>
              </a:spcAft>
              <a:buClr>
                <a:schemeClr val="accent6"/>
              </a:buClr>
              <a:buFontTx/>
              <a:buNone/>
              <a:defRPr lang="zh-CN" sz="18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marL="276225" lvl="0" indent="-276225">
              <a:spcBef>
                <a:spcPts val="600"/>
              </a:spcBef>
              <a:spcAft>
                <a:spcPts val="1200"/>
              </a:spcAft>
              <a:buClr>
                <a:srgbClr val="FF9900"/>
              </a:buClr>
              <a:buFontTx/>
            </a:pPr>
            <a:r>
              <a:rPr 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1866-B4EF-4DEA-9D25-8FFF4867C977}" type="datetime1">
              <a:t>9/27/2010</a:t>
            </a:fld>
            <a:endParaRPr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创建您的第一个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Word 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文档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II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C25D-E660-4766-A9D8-2DB735710ABD}" type="slidenum">
              <a:t>‹#›</a:t>
            </a:fld>
            <a:endParaRPr lang="zh-CN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518160" y="2514600"/>
            <a:ext cx="8229600" cy="3581400"/>
          </a:xfrm>
        </p:spPr>
        <p:txBody>
          <a:bodyPr vert="horz" lIns="91440" tIns="45720" rIns="91440" bIns="45720" rtlCol="0">
            <a:normAutofit/>
          </a:bodyPr>
          <a:lstStyle>
            <a:lvl1pPr marL="457200" indent="-457200" latinLnBrk="0">
              <a:spcBef>
                <a:spcPts val="600"/>
              </a:spcBef>
              <a:spcAft>
                <a:spcPts val="1200"/>
              </a:spcAft>
              <a:buClr>
                <a:schemeClr val="accent6"/>
              </a:buClr>
              <a:buFont typeface="+mj-lt"/>
              <a:buAutoNum type="arabicPeriod"/>
              <a:defRPr 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00050" indent="0" latinLnBrk="0">
              <a:spcBef>
                <a:spcPts val="400"/>
              </a:spcBef>
              <a:spcAft>
                <a:spcPts val="1000"/>
              </a:spcAft>
              <a:buClr>
                <a:schemeClr val="accent6"/>
              </a:buClr>
              <a:buFontTx/>
              <a:buNone/>
              <a:defRPr 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914400" indent="0" latinLnBrk="0">
              <a:spcBef>
                <a:spcPts val="200"/>
              </a:spcBef>
              <a:spcAft>
                <a:spcPts val="800"/>
              </a:spcAft>
              <a:buClr>
                <a:schemeClr val="accent6"/>
              </a:buClr>
              <a:buFontTx/>
              <a:buNone/>
              <a:defRPr lang="zh-CN" sz="18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371600" indent="0" latinLnBrk="0">
              <a:spcBef>
                <a:spcPts val="10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  <a:defRPr lang="zh-CN" sz="18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828800" indent="0" latinLnBrk="0">
              <a:spcBef>
                <a:spcPts val="200"/>
              </a:spcBef>
              <a:spcAft>
                <a:spcPts val="0"/>
              </a:spcAft>
              <a:buClr>
                <a:schemeClr val="accent6"/>
              </a:buClr>
              <a:buFontTx/>
              <a:buNone/>
              <a:defRPr lang="zh-CN" sz="18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marL="276225" lvl="0" indent="-276225">
              <a:spcBef>
                <a:spcPts val="600"/>
              </a:spcBef>
              <a:spcAft>
                <a:spcPts val="1200"/>
              </a:spcAft>
              <a:buClr>
                <a:srgbClr val="FF9900"/>
              </a:buClr>
              <a:buFontTx/>
            </a:pPr>
            <a:r>
              <a:rPr lang="zh-CN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687628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 answer, explana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0659"/>
            <a:ext cx="8229600" cy="914400"/>
          </a:xfrm>
        </p:spPr>
        <p:txBody>
          <a:bodyPr/>
          <a:lstStyle>
            <a:lvl1pPr latinLnBrk="0">
              <a:defRPr lang="zh-CN">
                <a:solidFill>
                  <a:schemeClr val="tx1">
                    <a:lumMod val="50000"/>
                    <a:lumOff val="50000"/>
                  </a:schemeClr>
                </a:solidFill>
                <a:latin typeface="Segoe Light"/>
              </a:defRPr>
            </a:lvl1pPr>
          </a:lstStyle>
          <a:p>
            <a:r>
              <a:rPr lang="zh-CN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9" y="1376997"/>
            <a:ext cx="8229600" cy="756603"/>
          </a:xfrm>
        </p:spPr>
        <p:txBody>
          <a:bodyPr vert="horz" lIns="91440" tIns="45720" rIns="91440" bIns="45720" rtlCol="0">
            <a:normAutofit/>
          </a:bodyPr>
          <a:lstStyle>
            <a:lvl1pPr marL="0" indent="0" latinLnBrk="0">
              <a:spcBef>
                <a:spcPts val="60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itchFamily="34" charset="0"/>
                <a:ea typeface="Segoe UI" pitchFamily="34" charset="0"/>
                <a:cs typeface="Segoe UI" pitchFamily="34" charset="0"/>
              </a:defRPr>
            </a:lvl1pPr>
            <a:lvl2pPr marL="400050" indent="0" latinLnBrk="0">
              <a:spcBef>
                <a:spcPts val="400"/>
              </a:spcBef>
              <a:spcAft>
                <a:spcPts val="1000"/>
              </a:spcAft>
              <a:buClr>
                <a:schemeClr val="accent6"/>
              </a:buClr>
              <a:buFontTx/>
              <a:buNone/>
              <a:defRPr 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914400" indent="0" latinLnBrk="0">
              <a:spcBef>
                <a:spcPts val="200"/>
              </a:spcBef>
              <a:spcAft>
                <a:spcPts val="800"/>
              </a:spcAft>
              <a:buClr>
                <a:schemeClr val="accent6"/>
              </a:buClr>
              <a:buFontTx/>
              <a:buNone/>
              <a:defRPr lang="zh-CN" sz="18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371600" indent="0" latinLnBrk="0">
              <a:spcBef>
                <a:spcPts val="10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  <a:defRPr lang="zh-CN" sz="18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828800" indent="0" latinLnBrk="0">
              <a:spcBef>
                <a:spcPts val="200"/>
              </a:spcBef>
              <a:spcAft>
                <a:spcPts val="0"/>
              </a:spcAft>
              <a:buClr>
                <a:schemeClr val="accent6"/>
              </a:buClr>
              <a:buFontTx/>
              <a:buNone/>
              <a:defRPr lang="zh-CN" sz="18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marL="276225" lvl="0" indent="-276225">
              <a:spcBef>
                <a:spcPts val="600"/>
              </a:spcBef>
              <a:spcAft>
                <a:spcPts val="1200"/>
              </a:spcAft>
              <a:buClr>
                <a:srgbClr val="FF9900"/>
              </a:buClr>
              <a:buFontTx/>
            </a:pPr>
            <a:r>
              <a:rPr 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D4F4-30FC-4F92-AF9E-82CDEFA8FF1F}" type="datetime1">
              <a:t>9/27/2010</a:t>
            </a:fld>
            <a:endParaRPr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创建您的第一个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Word 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文档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II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C25D-E660-4766-A9D8-2DB735710ABD}" type="slidenum">
              <a:t>‹#›</a:t>
            </a:fld>
            <a:endParaRPr lang="zh-CN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508000" y="2514600"/>
            <a:ext cx="8229600" cy="3581400"/>
          </a:xfrm>
        </p:spPr>
        <p:txBody>
          <a:bodyPr vert="horz" lIns="91440" tIns="45720" rIns="91440" bIns="45720" rtlCol="0">
            <a:normAutofit/>
          </a:bodyPr>
          <a:lstStyle>
            <a:lvl1pPr marL="0" indent="0" latinLnBrk="0">
              <a:spcBef>
                <a:spcPts val="600"/>
              </a:spcBef>
              <a:spcAft>
                <a:spcPts val="1200"/>
              </a:spcAft>
              <a:buClr>
                <a:schemeClr val="accent6"/>
              </a:buClr>
              <a:buFont typeface="+mj-lt"/>
              <a:buNone/>
              <a:defRPr 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00050" indent="0" latinLnBrk="0">
              <a:spcBef>
                <a:spcPts val="400"/>
              </a:spcBef>
              <a:spcAft>
                <a:spcPts val="1000"/>
              </a:spcAft>
              <a:buClr>
                <a:schemeClr val="accent6"/>
              </a:buClr>
              <a:buFontTx/>
              <a:buNone/>
              <a:defRPr 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914400" indent="0" latinLnBrk="0">
              <a:spcBef>
                <a:spcPts val="200"/>
              </a:spcBef>
              <a:spcAft>
                <a:spcPts val="800"/>
              </a:spcAft>
              <a:buClr>
                <a:schemeClr val="accent6"/>
              </a:buClr>
              <a:buFontTx/>
              <a:buNone/>
              <a:defRPr lang="zh-CN" sz="18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371600" indent="0" latinLnBrk="0">
              <a:spcBef>
                <a:spcPts val="10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  <a:defRPr lang="zh-CN" sz="18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828800" indent="0" latinLnBrk="0">
              <a:spcBef>
                <a:spcPts val="200"/>
              </a:spcBef>
              <a:spcAft>
                <a:spcPts val="0"/>
              </a:spcAft>
              <a:buClr>
                <a:schemeClr val="accent6"/>
              </a:buClr>
              <a:buFontTx/>
              <a:buNone/>
              <a:defRPr lang="zh-CN" sz="18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marL="276225" lvl="0" indent="-276225">
              <a:spcBef>
                <a:spcPts val="600"/>
              </a:spcBef>
              <a:spcAft>
                <a:spcPts val="1200"/>
              </a:spcAft>
              <a:buClr>
                <a:srgbClr val="FF9900"/>
              </a:buClr>
              <a:buFontTx/>
            </a:pPr>
            <a:r>
              <a:rPr lang="zh-CN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186387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R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0659"/>
            <a:ext cx="8229600" cy="914400"/>
          </a:xfrm>
        </p:spPr>
        <p:txBody>
          <a:bodyPr/>
          <a:lstStyle>
            <a:lvl1pPr latinLnBrk="0">
              <a:defRPr lang="zh-CN">
                <a:solidFill>
                  <a:schemeClr val="tx1">
                    <a:lumMod val="50000"/>
                    <a:lumOff val="50000"/>
                  </a:schemeClr>
                </a:solidFill>
                <a:latin typeface="Segoe Light"/>
              </a:defRPr>
            </a:lvl1pPr>
          </a:lstStyle>
          <a:p>
            <a:r>
              <a:rPr lang="zh-CN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9" y="1376997"/>
            <a:ext cx="8229600" cy="756603"/>
          </a:xfrm>
        </p:spPr>
        <p:txBody>
          <a:bodyPr vert="horz" lIns="91440" tIns="45720" rIns="91440" bIns="45720" rtlCol="0">
            <a:normAutofit/>
          </a:bodyPr>
          <a:lstStyle>
            <a:lvl1pPr marL="0" indent="0" latinLnBrk="0">
              <a:spcBef>
                <a:spcPts val="60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00050" indent="0" latinLnBrk="0">
              <a:spcBef>
                <a:spcPts val="400"/>
              </a:spcBef>
              <a:spcAft>
                <a:spcPts val="1000"/>
              </a:spcAft>
              <a:buClr>
                <a:schemeClr val="accent6"/>
              </a:buClr>
              <a:buFontTx/>
              <a:buNone/>
              <a:defRPr 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914400" indent="0" latinLnBrk="0">
              <a:spcBef>
                <a:spcPts val="200"/>
              </a:spcBef>
              <a:spcAft>
                <a:spcPts val="800"/>
              </a:spcAft>
              <a:buClr>
                <a:schemeClr val="accent6"/>
              </a:buClr>
              <a:buFontTx/>
              <a:buNone/>
              <a:defRPr lang="zh-CN" sz="18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371600" indent="0" latinLnBrk="0">
              <a:spcBef>
                <a:spcPts val="10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  <a:defRPr lang="zh-CN" sz="18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828800" indent="0" latinLnBrk="0">
              <a:spcBef>
                <a:spcPts val="200"/>
              </a:spcBef>
              <a:spcAft>
                <a:spcPts val="0"/>
              </a:spcAft>
              <a:buClr>
                <a:schemeClr val="accent6"/>
              </a:buClr>
              <a:buFontTx/>
              <a:buNone/>
              <a:defRPr lang="zh-CN" sz="18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marL="276225" lvl="0" indent="-276225">
              <a:spcBef>
                <a:spcPts val="600"/>
              </a:spcBef>
              <a:spcAft>
                <a:spcPts val="1200"/>
              </a:spcAft>
              <a:buClr>
                <a:srgbClr val="FF9900"/>
              </a:buClr>
              <a:buFontTx/>
            </a:pPr>
            <a:r>
              <a:rPr 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2EF63-00BB-46BD-9427-C97688ECC9E1}" type="datetime1">
              <a:t>9/27/2010</a:t>
            </a:fld>
            <a:endParaRPr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创建您的第一个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Word 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文档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II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C25D-E660-4766-A9D8-2DB735710ABD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0096598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zh-CN">
                <a:solidFill>
                  <a:schemeClr val="tx1">
                    <a:lumMod val="50000"/>
                    <a:lumOff val="50000"/>
                  </a:schemeClr>
                </a:solidFill>
                <a:latin typeface="Segoe Light"/>
              </a:defRPr>
            </a:lvl1pPr>
          </a:lstStyle>
          <a:p>
            <a:r>
              <a:rPr lang="zh-CN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latinLnBrk="0">
              <a:defRPr 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latinLnBrk="0">
              <a:defRPr 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latinLnBrk="0">
              <a:defRPr lang="zh-CN" sz="18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latinLnBrk="0">
              <a:defRPr lang="zh-CN" sz="18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latinLnBrk="0">
              <a:defRPr lang="zh-CN" sz="1800"/>
            </a:lvl6pPr>
            <a:lvl7pPr latinLnBrk="0">
              <a:defRPr lang="zh-CN" sz="1800"/>
            </a:lvl7pPr>
            <a:lvl8pPr latinLnBrk="0">
              <a:defRPr lang="zh-CN" sz="1800"/>
            </a:lvl8pPr>
            <a:lvl9pPr latinLnBrk="0">
              <a:defRPr lang="zh-CN" sz="1800"/>
            </a:lvl9pPr>
          </a:lstStyle>
          <a:p>
            <a:pPr lvl="0"/>
            <a:r>
              <a:rPr lang="zh-CN"/>
              <a:t>Click to edit Master text styles</a:t>
            </a:r>
          </a:p>
          <a:p>
            <a:pPr lvl="1"/>
            <a:r>
              <a:rPr lang="zh-CN"/>
              <a:t>Second level</a:t>
            </a:r>
          </a:p>
          <a:p>
            <a:pPr lvl="2"/>
            <a:r>
              <a:rPr lang="zh-CN"/>
              <a:t>Third level</a:t>
            </a:r>
          </a:p>
          <a:p>
            <a:pPr lvl="3"/>
            <a:r>
              <a:rPr lang="zh-CN"/>
              <a:t>Fourth level</a:t>
            </a:r>
          </a:p>
          <a:p>
            <a:pPr lvl="4"/>
            <a:r>
              <a:rPr lang="zh-CN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latinLnBrk="0">
              <a:defRPr 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latinLnBrk="0">
              <a:defRPr 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latinLnBrk="0">
              <a:defRPr lang="zh-CN" sz="18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latinLnBrk="0">
              <a:defRPr lang="zh-CN" sz="18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latinLnBrk="0">
              <a:defRPr lang="zh-CN" sz="1800"/>
            </a:lvl6pPr>
            <a:lvl7pPr latinLnBrk="0">
              <a:defRPr lang="zh-CN" sz="1800"/>
            </a:lvl7pPr>
            <a:lvl8pPr latinLnBrk="0">
              <a:defRPr lang="zh-CN" sz="1800"/>
            </a:lvl8pPr>
            <a:lvl9pPr latinLnBrk="0">
              <a:defRPr lang="zh-CN" sz="1800"/>
            </a:lvl9pPr>
          </a:lstStyle>
          <a:p>
            <a:pPr lvl="0"/>
            <a:r>
              <a:rPr lang="zh-CN"/>
              <a:t>Click to edit Master text styles</a:t>
            </a:r>
          </a:p>
          <a:p>
            <a:pPr lvl="1"/>
            <a:r>
              <a:rPr lang="zh-CN"/>
              <a:t>Second level</a:t>
            </a:r>
          </a:p>
          <a:p>
            <a:pPr lvl="2"/>
            <a:r>
              <a:rPr lang="zh-CN"/>
              <a:t>Third level</a:t>
            </a:r>
          </a:p>
          <a:p>
            <a:pPr lvl="3"/>
            <a:r>
              <a:rPr lang="zh-CN"/>
              <a:t>Fourth level</a:t>
            </a:r>
          </a:p>
          <a:p>
            <a:pPr lvl="4"/>
            <a:r>
              <a:rPr lang="zh-CN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B606-4B05-4374-B8AA-4AFB691C7EA2}" type="datetime1">
              <a:t>9/27/2010</a:t>
            </a:fld>
            <a:endParaRPr 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创建您的第一个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Word 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文档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II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C25D-E660-4766-A9D8-2DB735710ABD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51519749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 latinLnBrk="0">
              <a:defRPr lang="zh-CN" sz="2000" b="1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zh-CN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latinLnBrk="0">
              <a:defRPr lang="zh-CN" sz="32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latinLnBrk="0">
              <a:defRPr 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latinLnBrk="0">
              <a:defRPr 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latinLnBrk="0">
              <a:defRPr 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latinLnBrk="0">
              <a:defRPr 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latinLnBrk="0">
              <a:defRPr lang="zh-CN" sz="2000"/>
            </a:lvl6pPr>
            <a:lvl7pPr latinLnBrk="0">
              <a:defRPr lang="zh-CN" sz="2000"/>
            </a:lvl7pPr>
            <a:lvl8pPr latinLnBrk="0">
              <a:defRPr lang="zh-CN" sz="2000"/>
            </a:lvl8pPr>
            <a:lvl9pPr latinLnBrk="0">
              <a:defRPr lang="zh-CN" sz="2000"/>
            </a:lvl9pPr>
          </a:lstStyle>
          <a:p>
            <a:pPr lvl="0"/>
            <a:r>
              <a:rPr lang="zh-CN"/>
              <a:t>Click to edit Master text styles</a:t>
            </a:r>
          </a:p>
          <a:p>
            <a:pPr lvl="1"/>
            <a:r>
              <a:rPr lang="zh-CN"/>
              <a:t>Second level</a:t>
            </a:r>
          </a:p>
          <a:p>
            <a:pPr lvl="2"/>
            <a:r>
              <a:rPr lang="zh-CN"/>
              <a:t>Third level</a:t>
            </a:r>
          </a:p>
          <a:p>
            <a:pPr lvl="3"/>
            <a:r>
              <a:rPr lang="zh-CN"/>
              <a:t>Fourth level</a:t>
            </a:r>
          </a:p>
          <a:p>
            <a:pPr lvl="4"/>
            <a:r>
              <a:rPr lang="zh-CN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indent="0" latinLnBrk="0">
              <a:buNone/>
              <a:defRPr lang="zh-CN" sz="1200"/>
            </a:lvl2pPr>
            <a:lvl3pPr marL="914400" indent="0" latinLnBrk="0">
              <a:buNone/>
              <a:defRPr lang="zh-CN" sz="1000"/>
            </a:lvl3pPr>
            <a:lvl4pPr marL="1371600" indent="0" latinLnBrk="0">
              <a:buNone/>
              <a:defRPr lang="zh-CN" sz="900"/>
            </a:lvl4pPr>
            <a:lvl5pPr marL="1828800" indent="0" latinLnBrk="0">
              <a:buNone/>
              <a:defRPr lang="zh-CN" sz="900"/>
            </a:lvl5pPr>
            <a:lvl6pPr marL="2286000" indent="0" latinLnBrk="0">
              <a:buNone/>
              <a:defRPr lang="zh-CN" sz="900"/>
            </a:lvl6pPr>
            <a:lvl7pPr marL="2743200" indent="0" latinLnBrk="0">
              <a:buNone/>
              <a:defRPr lang="zh-CN" sz="900"/>
            </a:lvl7pPr>
            <a:lvl8pPr marL="3200400" indent="0" latinLnBrk="0">
              <a:buNone/>
              <a:defRPr lang="zh-CN" sz="900"/>
            </a:lvl8pPr>
            <a:lvl9pPr marL="3657600" indent="0" latinLnBrk="0">
              <a:buNone/>
              <a:defRPr lang="zh-CN" sz="900"/>
            </a:lvl9pPr>
          </a:lstStyle>
          <a:p>
            <a:pPr lvl="0"/>
            <a:r>
              <a:rPr 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4AF20-F833-49B1-93CF-1D83A9FB82A5}" type="datetime1">
              <a:t>9/27/2010</a:t>
            </a:fld>
            <a:endParaRPr 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创建您的第一个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Word 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文档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II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C25D-E660-4766-A9D8-2DB735710ABD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401336756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zh-CN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zh-CN" sz="32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indent="0" latinLnBrk="0">
              <a:buNone/>
              <a:defRPr lang="zh-CN" sz="1200"/>
            </a:lvl2pPr>
            <a:lvl3pPr marL="914400" indent="0" latinLnBrk="0">
              <a:buNone/>
              <a:defRPr lang="zh-CN" sz="1000"/>
            </a:lvl3pPr>
            <a:lvl4pPr marL="1371600" indent="0" latinLnBrk="0">
              <a:buNone/>
              <a:defRPr lang="zh-CN" sz="900"/>
            </a:lvl4pPr>
            <a:lvl5pPr marL="1828800" indent="0" latinLnBrk="0">
              <a:buNone/>
              <a:defRPr lang="zh-CN" sz="900"/>
            </a:lvl5pPr>
            <a:lvl6pPr marL="2286000" indent="0" latinLnBrk="0">
              <a:buNone/>
              <a:defRPr lang="zh-CN" sz="900"/>
            </a:lvl6pPr>
            <a:lvl7pPr marL="2743200" indent="0" latinLnBrk="0">
              <a:buNone/>
              <a:defRPr lang="zh-CN" sz="900"/>
            </a:lvl7pPr>
            <a:lvl8pPr marL="3200400" indent="0" latinLnBrk="0">
              <a:buNone/>
              <a:defRPr lang="zh-CN" sz="900"/>
            </a:lvl8pPr>
            <a:lvl9pPr marL="3657600" indent="0" latinLnBrk="0">
              <a:buNone/>
              <a:defRPr lang="zh-CN" sz="900"/>
            </a:lvl9pPr>
          </a:lstStyle>
          <a:p>
            <a:pPr lvl="0"/>
            <a:r>
              <a:rPr 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266C-3859-426B-B36A-C209C7006646}" type="datetime1">
              <a:t>9/27/2010</a:t>
            </a:fld>
            <a:endParaRPr 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创建您的第一个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Word 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文档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II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C25D-E660-4766-A9D8-2DB735710ABD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0578338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153"/>
            <a:ext cx="8229600" cy="1143000"/>
          </a:xfrm>
        </p:spPr>
        <p:txBody>
          <a:bodyPr/>
          <a:lstStyle>
            <a:lvl1pPr latinLnBrk="0">
              <a:defRPr lang="zh-CN">
                <a:solidFill>
                  <a:schemeClr val="tx1">
                    <a:lumMod val="50000"/>
                    <a:lumOff val="50000"/>
                  </a:schemeClr>
                </a:solidFill>
                <a:latin typeface="Segoe Light"/>
              </a:defRPr>
            </a:lvl1pPr>
          </a:lstStyle>
          <a:p>
            <a:r>
              <a:rPr lang="zh-CN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latinLnBrk="0">
              <a:defRPr lang="zh-CN"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itchFamily="34" charset="0"/>
                <a:ea typeface="Segoe UI" pitchFamily="34" charset="0"/>
                <a:cs typeface="Segoe UI" pitchFamily="34" charset="0"/>
              </a:defRPr>
            </a:lvl1pPr>
            <a:lvl2pPr latinLnBrk="0">
              <a:defRPr lang="zh-CN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latinLnBrk="0">
              <a:defRPr lang="zh-CN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latinLnBrk="0">
              <a:defRPr lang="zh-CN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latinLnBrk="0">
              <a:defRPr lang="zh-CN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zh-CN" dirty="0"/>
              <a:t>Click to edit Master text styles</a:t>
            </a:r>
          </a:p>
          <a:p>
            <a:pPr lvl="1"/>
            <a:r>
              <a:rPr lang="zh-CN" dirty="0"/>
              <a:t>Second level</a:t>
            </a:r>
          </a:p>
          <a:p>
            <a:pPr lvl="2"/>
            <a:r>
              <a:rPr lang="zh-CN" dirty="0"/>
              <a:t>Third level</a:t>
            </a:r>
          </a:p>
          <a:p>
            <a:pPr lvl="3"/>
            <a:r>
              <a:rPr lang="zh-CN" dirty="0"/>
              <a:t>Fourth level</a:t>
            </a:r>
          </a:p>
          <a:p>
            <a:pPr lvl="4"/>
            <a:r>
              <a:rPr lang="zh-CN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E789-A2BE-42AC-A685-808B192AE451}" type="datetime1">
              <a:t>9/27/2010</a:t>
            </a:fld>
            <a:endParaRPr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创建您的第一个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Word 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文档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II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C25D-E660-4766-A9D8-2DB735710ABD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74370542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urse contents and goal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0659"/>
            <a:ext cx="8229600" cy="914400"/>
          </a:xfrm>
        </p:spPr>
        <p:txBody>
          <a:bodyPr/>
          <a:lstStyle>
            <a:lvl1pPr latinLnBrk="0">
              <a:defRPr lang="zh-CN">
                <a:solidFill>
                  <a:schemeClr val="tx1">
                    <a:lumMod val="50000"/>
                    <a:lumOff val="50000"/>
                  </a:schemeClr>
                </a:solidFill>
                <a:latin typeface="Segoe Light"/>
              </a:defRPr>
            </a:lvl1pPr>
          </a:lstStyle>
          <a:p>
            <a:r>
              <a:rPr lang="zh-CN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9" y="1341437"/>
            <a:ext cx="8229600" cy="4525963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spcBef>
                <a:spcPts val="600"/>
              </a:spcBef>
              <a:spcAft>
                <a:spcPts val="1200"/>
              </a:spcAft>
              <a:buClr>
                <a:schemeClr val="accent6"/>
              </a:buClr>
              <a:defRPr 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latinLnBrk="0">
              <a:spcBef>
                <a:spcPts val="400"/>
              </a:spcBef>
              <a:spcAft>
                <a:spcPts val="1000"/>
              </a:spcAft>
              <a:buClr>
                <a:schemeClr val="accent6"/>
              </a:buClr>
              <a:defRPr 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latinLnBrk="0">
              <a:spcBef>
                <a:spcPts val="200"/>
              </a:spcBef>
              <a:spcAft>
                <a:spcPts val="800"/>
              </a:spcAft>
              <a:buClr>
                <a:schemeClr val="accent6"/>
              </a:buClr>
              <a:defRPr 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714500" indent="-342900" latinLnBrk="0">
              <a:spcBef>
                <a:spcPts val="100"/>
              </a:spcBef>
              <a:spcAft>
                <a:spcPts val="600"/>
              </a:spcAft>
              <a:buClr>
                <a:schemeClr val="accent6"/>
              </a:buClr>
              <a:buFont typeface="Arial" pitchFamily="34" charset="0"/>
              <a:buChar char="•"/>
              <a:defRPr lang="zh-CN" sz="18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latinLnBrk="0">
              <a:spcBef>
                <a:spcPts val="200"/>
              </a:spcBef>
              <a:spcAft>
                <a:spcPts val="0"/>
              </a:spcAft>
              <a:buClr>
                <a:schemeClr val="accent6"/>
              </a:buClr>
              <a:buFont typeface="Arial" pitchFamily="34" charset="0"/>
              <a:buChar char="•"/>
              <a:defRPr lang="zh-CN" sz="18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marL="276225" lvl="0" indent="-276225">
              <a:spcBef>
                <a:spcPts val="600"/>
              </a:spcBef>
              <a:spcAft>
                <a:spcPts val="1200"/>
              </a:spcAft>
              <a:buClr>
                <a:srgbClr val="FF9900"/>
              </a:buClr>
              <a:buFontTx/>
            </a:pPr>
            <a:r>
              <a:rPr lang="zh-CN"/>
              <a:t>Click to edit Master text styles</a:t>
            </a:r>
          </a:p>
          <a:p>
            <a:pPr marL="676275" lvl="1" indent="-276225">
              <a:spcBef>
                <a:spcPts val="600"/>
              </a:spcBef>
              <a:spcAft>
                <a:spcPts val="1200"/>
              </a:spcAft>
              <a:buClr>
                <a:srgbClr val="FF9900"/>
              </a:buClr>
              <a:buFontTx/>
              <a:buChar char="•"/>
            </a:pPr>
            <a:r>
              <a:rPr lang="zh-CN"/>
              <a:t>Second level</a:t>
            </a:r>
          </a:p>
          <a:p>
            <a:pPr lvl="2"/>
            <a:r>
              <a:rPr lang="zh-CN"/>
              <a:t>Third level</a:t>
            </a:r>
          </a:p>
          <a:p>
            <a:pPr lvl="3"/>
            <a:r>
              <a:rPr lang="zh-CN"/>
              <a:t>Fourth level</a:t>
            </a:r>
          </a:p>
          <a:p>
            <a:pPr lvl="4"/>
            <a:r>
              <a:rPr lang="zh-C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5746-B113-4C2E-B005-87D844F05E41}" type="datetime1">
              <a:t>9/27/2010</a:t>
            </a:fld>
            <a:endParaRPr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创建您的第一个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Word 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文档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II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C25D-E660-4766-A9D8-2DB735710ABD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63369087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picture and text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0659"/>
            <a:ext cx="8229600" cy="914400"/>
          </a:xfrm>
        </p:spPr>
        <p:txBody>
          <a:bodyPr/>
          <a:lstStyle>
            <a:lvl1pPr latinLnBrk="0">
              <a:defRPr lang="zh-CN">
                <a:solidFill>
                  <a:schemeClr val="tx1">
                    <a:lumMod val="50000"/>
                    <a:lumOff val="50000"/>
                  </a:schemeClr>
                </a:solidFill>
                <a:latin typeface="Segoe Light"/>
              </a:defRPr>
            </a:lvl1pPr>
          </a:lstStyle>
          <a:p>
            <a:r>
              <a:rPr lang="zh-CN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017A-E2B4-4DA4-8960-B66A1BE9EA07}" type="datetime1">
              <a:t>9/27/2010</a:t>
            </a:fld>
            <a:endParaRPr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创建您的第一个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Word 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文档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II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C25D-E660-4766-A9D8-2DB735710ABD}" type="slidenum">
              <a:t>‹#›</a:t>
            </a:fld>
            <a:endParaRPr lang="zh-CN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041400" y="1752600"/>
            <a:ext cx="1371600" cy="13716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latinLnBrk="0">
              <a:buFontTx/>
              <a:buNone/>
              <a:defRPr lang="zh-CN"/>
            </a:lvl1pPr>
          </a:lstStyle>
          <a:p>
            <a:endParaRPr lang="zh-CN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048000" y="1649506"/>
            <a:ext cx="5562600" cy="4343400"/>
          </a:xfrm>
        </p:spPr>
        <p:txBody>
          <a:bodyPr>
            <a:normAutofit/>
          </a:bodyPr>
          <a:lstStyle>
            <a:lvl1pPr marL="0" indent="0" latinLnBrk="0">
              <a:spcBef>
                <a:spcPts val="500"/>
              </a:spcBef>
              <a:spcAft>
                <a:spcPts val="2000"/>
              </a:spcAft>
              <a:buNone/>
              <a:defRPr lang="zh-CN" sz="24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indent="0" latinLnBrk="0">
              <a:spcBef>
                <a:spcPts val="500"/>
              </a:spcBef>
              <a:spcAft>
                <a:spcPts val="2000"/>
              </a:spcAft>
              <a:buNone/>
              <a:defRPr lang="zh-CN"/>
            </a:lvl2pPr>
            <a:lvl3pPr indent="0" latinLnBrk="0">
              <a:spcBef>
                <a:spcPts val="500"/>
              </a:spcBef>
              <a:spcAft>
                <a:spcPts val="2000"/>
              </a:spcAft>
              <a:buNone/>
              <a:defRPr lang="zh-CN"/>
            </a:lvl3pPr>
            <a:lvl4pPr indent="0" latinLnBrk="0">
              <a:spcBef>
                <a:spcPts val="500"/>
              </a:spcBef>
              <a:spcAft>
                <a:spcPts val="2000"/>
              </a:spcAft>
              <a:buNone/>
              <a:defRPr lang="zh-CN"/>
            </a:lvl4pPr>
            <a:lvl5pPr indent="0" latinLnBrk="0">
              <a:spcBef>
                <a:spcPts val="500"/>
              </a:spcBef>
              <a:spcAft>
                <a:spcPts val="2000"/>
              </a:spcAft>
              <a:buNone/>
              <a:defRPr lang="zh-CN"/>
            </a:lvl5pPr>
          </a:lstStyle>
          <a:p>
            <a:pPr lvl="0"/>
            <a:r>
              <a:rPr lang="zh-CN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26859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4A18-CF11-434C-A598-C157BDBE2C0B}" type="datetime1">
              <a:t>9/27/2010</a:t>
            </a:fld>
            <a:endParaRPr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创建您的第一个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Word 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文档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II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C25D-E660-4766-A9D8-2DB735710ABD}" type="slidenum">
              <a:t>‹#›</a:t>
            </a:fld>
            <a:endParaRPr lang="zh-CN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33800" y="4191000"/>
            <a:ext cx="4873752" cy="1673352"/>
          </a:xfrm>
        </p:spPr>
        <p:txBody>
          <a:bodyPr/>
          <a:lstStyle>
            <a:lvl1pPr marL="0" indent="0" latinLnBrk="0">
              <a:buNone/>
              <a:defRPr lang="zh-CN" sz="40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defRPr>
            </a:lvl1pPr>
          </a:lstStyle>
          <a:p>
            <a:pPr lvl="0"/>
            <a:r>
              <a:rPr lang="zh-CN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28600" y="3200400"/>
            <a:ext cx="3429000" cy="585216"/>
          </a:xfrm>
        </p:spPr>
        <p:txBody>
          <a:bodyPr/>
          <a:lstStyle>
            <a:lvl1pPr marL="0" indent="0" latinLnBrk="0">
              <a:buNone/>
              <a:defRPr lang="zh-CN">
                <a:solidFill>
                  <a:schemeClr val="bg1">
                    <a:lumMod val="50000"/>
                  </a:schemeClr>
                </a:solidFill>
                <a:latin typeface="Segoe UI Semibold" pitchFamily="34" charset="0"/>
              </a:defRPr>
            </a:lvl1pPr>
            <a:lvl2pPr marL="457200" indent="0" latinLnBrk="0">
              <a:buNone/>
              <a:defRPr lang="zh-CN"/>
            </a:lvl2pPr>
            <a:lvl3pPr marL="914400" indent="0" latinLnBrk="0">
              <a:buNone/>
              <a:defRPr lang="zh-CN"/>
            </a:lvl3pPr>
            <a:lvl4pPr marL="1371600" indent="0" latinLnBrk="0">
              <a:buNone/>
              <a:defRPr lang="zh-CN"/>
            </a:lvl4pPr>
            <a:lvl5pPr marL="1828800" indent="0" latinLnBrk="0">
              <a:buNone/>
              <a:defRPr lang="zh-CN"/>
            </a:lvl5pPr>
          </a:lstStyle>
          <a:p>
            <a:pPr lvl="0"/>
            <a:r>
              <a:rPr lang="zh-CN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869762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and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77200" cy="609600"/>
          </a:xfrm>
        </p:spPr>
        <p:txBody>
          <a:bodyPr>
            <a:normAutofit/>
          </a:bodyPr>
          <a:lstStyle>
            <a:lvl1pPr latinLnBrk="0">
              <a:defRPr lang="zh-CN" sz="3200">
                <a:solidFill>
                  <a:schemeClr val="tx1">
                    <a:lumMod val="50000"/>
                    <a:lumOff val="50000"/>
                  </a:schemeClr>
                </a:solidFill>
                <a:latin typeface="Segoe Light"/>
              </a:defRPr>
            </a:lvl1pPr>
          </a:lstStyle>
          <a:p>
            <a:r>
              <a:rPr lang="zh-CN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990600"/>
            <a:ext cx="5943600" cy="4462272"/>
          </a:xfrm>
        </p:spPr>
        <p:txBody>
          <a:bodyPr/>
          <a:lstStyle>
            <a:lvl1pPr latinLnBrk="0">
              <a:defRPr lang="zh-CN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latinLnBrk="0">
              <a:defRPr lang="zh-CN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latinLnBrk="0">
              <a:defRPr lang="zh-CN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latinLnBrk="0">
              <a:defRPr lang="zh-CN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latinLnBrk="0">
              <a:defRPr lang="zh-CN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zh-CN"/>
              <a:t>Click to edit Master text styles</a:t>
            </a:r>
          </a:p>
          <a:p>
            <a:pPr lvl="1"/>
            <a:r>
              <a:rPr lang="zh-CN"/>
              <a:t>Second level</a:t>
            </a:r>
          </a:p>
          <a:p>
            <a:pPr lvl="2"/>
            <a:r>
              <a:rPr lang="zh-CN"/>
              <a:t>Third level</a:t>
            </a:r>
          </a:p>
          <a:p>
            <a:pPr lvl="3"/>
            <a:r>
              <a:rPr lang="zh-CN"/>
              <a:t>Fourth level</a:t>
            </a:r>
          </a:p>
          <a:p>
            <a:pPr lvl="4"/>
            <a:r>
              <a:rPr lang="zh-C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5331E-5D48-4501-9C2D-D9FAD29233C2}" type="datetime1">
              <a:t>9/27/2010</a:t>
            </a:fld>
            <a:endParaRPr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创建您的第一个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Word 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文档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II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C25D-E660-4766-A9D8-2DB735710ABD}" type="slidenum">
              <a:t>‹#›</a:t>
            </a:fld>
            <a:endParaRPr lang="zh-CN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0" y="5638800"/>
            <a:ext cx="5943600" cy="533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zh-CN" sz="140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indent="0" latinLnBrk="0">
              <a:buNone/>
              <a:defRPr lang="zh-CN" sz="1800"/>
            </a:lvl2pPr>
            <a:lvl3pPr marL="914400" indent="0" latinLnBrk="0">
              <a:buNone/>
              <a:defRPr lang="zh-CN" sz="1800"/>
            </a:lvl3pPr>
            <a:lvl4pPr marL="1371600" indent="0" latinLnBrk="0">
              <a:buNone/>
              <a:defRPr lang="zh-CN" sz="1800"/>
            </a:lvl4pPr>
            <a:lvl5pPr marL="1828800" indent="0" latinLnBrk="0">
              <a:buNone/>
              <a:defRPr lang="zh-CN" sz="1800"/>
            </a:lvl5pPr>
          </a:lstStyle>
          <a:p>
            <a:pPr lvl="0"/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61708153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 and text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77200" cy="609600"/>
          </a:xfrm>
        </p:spPr>
        <p:txBody>
          <a:bodyPr>
            <a:normAutofit/>
          </a:bodyPr>
          <a:lstStyle>
            <a:lvl1pPr latinLnBrk="0">
              <a:defRPr lang="zh-CN" sz="3200">
                <a:solidFill>
                  <a:schemeClr val="tx1">
                    <a:lumMod val="50000"/>
                    <a:lumOff val="50000"/>
                  </a:schemeClr>
                </a:solidFill>
                <a:latin typeface="Segoe Light"/>
              </a:defRPr>
            </a:lvl1pPr>
          </a:lstStyle>
          <a:p>
            <a:r>
              <a:rPr lang="zh-CN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5705856" cy="4279392"/>
          </a:xfrm>
        </p:spPr>
        <p:txBody>
          <a:bodyPr/>
          <a:lstStyle>
            <a:lvl1pPr latinLnBrk="0">
              <a:defRPr lang="zh-CN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latinLnBrk="0">
              <a:defRPr lang="zh-CN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latinLnBrk="0">
              <a:defRPr lang="zh-CN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latinLnBrk="0">
              <a:defRPr lang="zh-CN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latinLnBrk="0">
              <a:defRPr lang="zh-CN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zh-CN"/>
              <a:t>Click to edit Master text styles</a:t>
            </a:r>
          </a:p>
          <a:p>
            <a:pPr lvl="1"/>
            <a:r>
              <a:rPr lang="zh-CN"/>
              <a:t>Second level</a:t>
            </a:r>
          </a:p>
          <a:p>
            <a:pPr lvl="2"/>
            <a:r>
              <a:rPr lang="zh-CN"/>
              <a:t>Third level</a:t>
            </a:r>
          </a:p>
          <a:p>
            <a:pPr lvl="3"/>
            <a:r>
              <a:rPr lang="zh-CN"/>
              <a:t>Fourth level</a:t>
            </a:r>
          </a:p>
          <a:p>
            <a:pPr lvl="4"/>
            <a:r>
              <a:rPr lang="zh-C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0D204-F0EB-41B3-B64F-516DEE87E351}" type="datetime1">
              <a:t>9/27/2010</a:t>
            </a:fld>
            <a:endParaRPr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创建您的第一个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Word 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文档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II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C25D-E660-4766-A9D8-2DB735710ABD}" type="slidenum">
              <a:t>‹#›</a:t>
            </a:fld>
            <a:endParaRPr lang="zh-CN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04800" y="5638800"/>
            <a:ext cx="5715000" cy="533400"/>
          </a:xfrm>
        </p:spPr>
        <p:txBody>
          <a:bodyPr>
            <a:noAutofit/>
          </a:bodyPr>
          <a:lstStyle>
            <a:lvl1pPr marL="0" indent="0" latinLnBrk="0">
              <a:buNone/>
              <a:defRPr lang="zh-CN" sz="1800">
                <a:solidFill>
                  <a:schemeClr val="accent6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indent="0" latinLnBrk="0">
              <a:buNone/>
              <a:defRPr lang="zh-CN" sz="1800"/>
            </a:lvl2pPr>
            <a:lvl3pPr marL="914400" indent="0" latinLnBrk="0">
              <a:buNone/>
              <a:defRPr lang="zh-CN" sz="1800"/>
            </a:lvl3pPr>
            <a:lvl4pPr marL="1371600" indent="0" latinLnBrk="0">
              <a:buNone/>
              <a:defRPr lang="zh-CN" sz="1800"/>
            </a:lvl4pPr>
            <a:lvl5pPr marL="1828800" indent="0" latinLnBrk="0">
              <a:buNone/>
              <a:defRPr lang="zh-CN" sz="1800"/>
            </a:lvl5pPr>
          </a:lstStyle>
          <a:p>
            <a:pPr lvl="0"/>
            <a:r>
              <a:rPr lang="zh-CN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248400" y="990600"/>
            <a:ext cx="2667000" cy="5181600"/>
          </a:xfrm>
        </p:spPr>
        <p:txBody>
          <a:bodyPr>
            <a:normAutofit/>
          </a:bodyPr>
          <a:lstStyle>
            <a:lvl1pPr marL="0" indent="0" latinLnBrk="0">
              <a:buClr>
                <a:schemeClr val="accent6"/>
              </a:buClr>
              <a:buFont typeface="Arial" pitchFamily="34" charset="0"/>
              <a:buNone/>
              <a:defRPr lang="zh-CN" sz="18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latinLnBrk="0">
              <a:defRPr lang="zh-CN" sz="1800"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latinLnBrk="0">
              <a:defRPr lang="zh-CN" sz="1800"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latinLnBrk="0">
              <a:defRPr lang="zh-CN" sz="1800"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latinLnBrk="0">
              <a:defRPr lang="zh-CN" sz="1800"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zh-CN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186480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 and text, li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77200" cy="609600"/>
          </a:xfrm>
        </p:spPr>
        <p:txBody>
          <a:bodyPr>
            <a:normAutofit/>
          </a:bodyPr>
          <a:lstStyle>
            <a:lvl1pPr latinLnBrk="0">
              <a:defRPr lang="zh-CN" sz="3200">
                <a:solidFill>
                  <a:schemeClr val="tx1">
                    <a:lumMod val="50000"/>
                    <a:lumOff val="50000"/>
                  </a:schemeClr>
                </a:solidFill>
                <a:latin typeface="Segoe Light"/>
              </a:defRPr>
            </a:lvl1pPr>
          </a:lstStyle>
          <a:p>
            <a:r>
              <a:rPr lang="zh-CN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5705856" cy="4279392"/>
          </a:xfrm>
        </p:spPr>
        <p:txBody>
          <a:bodyPr/>
          <a:lstStyle>
            <a:lvl1pPr latinLnBrk="0">
              <a:defRPr lang="zh-CN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latinLnBrk="0">
              <a:defRPr lang="zh-CN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latinLnBrk="0">
              <a:defRPr lang="zh-CN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latinLnBrk="0">
              <a:defRPr lang="zh-CN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latinLnBrk="0">
              <a:defRPr lang="zh-CN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zh-CN"/>
              <a:t>Click to edit Master text styles</a:t>
            </a:r>
          </a:p>
          <a:p>
            <a:pPr lvl="1"/>
            <a:r>
              <a:rPr lang="zh-CN"/>
              <a:t>Second level</a:t>
            </a:r>
          </a:p>
          <a:p>
            <a:pPr lvl="2"/>
            <a:r>
              <a:rPr lang="zh-CN"/>
              <a:t>Third level</a:t>
            </a:r>
          </a:p>
          <a:p>
            <a:pPr lvl="3"/>
            <a:r>
              <a:rPr lang="zh-CN"/>
              <a:t>Fourth level</a:t>
            </a:r>
          </a:p>
          <a:p>
            <a:pPr lvl="4"/>
            <a:r>
              <a:rPr lang="zh-C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6A1A-A96C-4A3A-A341-41E8D2332CF7}" type="datetime1">
              <a:t>9/27/2010</a:t>
            </a:fld>
            <a:endParaRPr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创建您的第一个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Word 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文档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II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C25D-E660-4766-A9D8-2DB735710ABD}" type="slidenum">
              <a:t>‹#›</a:t>
            </a:fld>
            <a:endParaRPr lang="zh-CN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04800" y="5638800"/>
            <a:ext cx="5715000" cy="533400"/>
          </a:xfrm>
        </p:spPr>
        <p:txBody>
          <a:bodyPr>
            <a:noAutofit/>
          </a:bodyPr>
          <a:lstStyle>
            <a:lvl1pPr marL="0" indent="0" latinLnBrk="0">
              <a:buNone/>
              <a:defRPr lang="zh-CN" sz="1800">
                <a:solidFill>
                  <a:schemeClr val="accent6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indent="0" latinLnBrk="0">
              <a:buNone/>
              <a:defRPr lang="zh-CN" sz="1800"/>
            </a:lvl2pPr>
            <a:lvl3pPr marL="914400" indent="0" latinLnBrk="0">
              <a:buNone/>
              <a:defRPr lang="zh-CN" sz="1800"/>
            </a:lvl3pPr>
            <a:lvl4pPr marL="1371600" indent="0" latinLnBrk="0">
              <a:buNone/>
              <a:defRPr lang="zh-CN" sz="1800"/>
            </a:lvl4pPr>
            <a:lvl5pPr marL="1828800" indent="0" latinLnBrk="0">
              <a:buNone/>
              <a:defRPr lang="zh-CN" sz="1800"/>
            </a:lvl5pPr>
          </a:lstStyle>
          <a:p>
            <a:pPr lvl="0"/>
            <a:r>
              <a:rPr lang="zh-CN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248400" y="990600"/>
            <a:ext cx="2667000" cy="1447800"/>
          </a:xfrm>
        </p:spPr>
        <p:txBody>
          <a:bodyPr>
            <a:normAutofit/>
          </a:bodyPr>
          <a:lstStyle>
            <a:lvl1pPr marL="0" indent="0" latinLnBrk="0">
              <a:buClr>
                <a:schemeClr val="accent6"/>
              </a:buClr>
              <a:buFont typeface="Arial" pitchFamily="34" charset="0"/>
              <a:buNone/>
              <a:defRPr lang="zh-CN" sz="18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latinLnBrk="0">
              <a:defRPr lang="zh-CN" sz="1800"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latinLnBrk="0">
              <a:defRPr lang="zh-CN" sz="1800"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latinLnBrk="0">
              <a:defRPr lang="zh-CN" sz="1800"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latinLnBrk="0">
              <a:defRPr lang="zh-CN" sz="1800"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zh-CN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248400" y="2647334"/>
            <a:ext cx="2667000" cy="3524865"/>
          </a:xfrm>
        </p:spPr>
        <p:txBody>
          <a:bodyPr>
            <a:normAutofit/>
          </a:bodyPr>
          <a:lstStyle>
            <a:lvl1pPr marL="0" indent="0" latinLnBrk="0">
              <a:buClr>
                <a:schemeClr val="accent6"/>
              </a:buClr>
              <a:buFont typeface="Arial" pitchFamily="34" charset="0"/>
              <a:buNone/>
              <a:defRPr lang="zh-CN" sz="18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latinLnBrk="0">
              <a:defRPr lang="zh-CN" sz="1800"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latinLnBrk="0">
              <a:defRPr lang="zh-CN" sz="1800"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latinLnBrk="0">
              <a:defRPr lang="zh-CN" sz="1800"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latinLnBrk="0">
              <a:defRPr lang="zh-CN" sz="1800"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zh-CN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33502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 and text, callou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77200" cy="609600"/>
          </a:xfrm>
        </p:spPr>
        <p:txBody>
          <a:bodyPr>
            <a:normAutofit/>
          </a:bodyPr>
          <a:lstStyle>
            <a:lvl1pPr latinLnBrk="0">
              <a:defRPr lang="zh-CN" sz="3200">
                <a:solidFill>
                  <a:schemeClr val="tx1">
                    <a:lumMod val="50000"/>
                    <a:lumOff val="50000"/>
                  </a:schemeClr>
                </a:solidFill>
                <a:latin typeface="Segoe Light"/>
              </a:defRPr>
            </a:lvl1pPr>
          </a:lstStyle>
          <a:p>
            <a:r>
              <a:rPr lang="zh-CN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5705856" cy="4279392"/>
          </a:xfrm>
        </p:spPr>
        <p:txBody>
          <a:bodyPr/>
          <a:lstStyle>
            <a:lvl1pPr latinLnBrk="0">
              <a:defRPr lang="zh-CN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latinLnBrk="0">
              <a:defRPr lang="zh-CN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latinLnBrk="0">
              <a:defRPr lang="zh-CN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latinLnBrk="0">
              <a:defRPr lang="zh-CN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latinLnBrk="0">
              <a:defRPr lang="zh-CN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zh-CN"/>
              <a:t>Click to edit Master text styles</a:t>
            </a:r>
          </a:p>
          <a:p>
            <a:pPr lvl="1"/>
            <a:r>
              <a:rPr lang="zh-CN"/>
              <a:t>Second level</a:t>
            </a:r>
          </a:p>
          <a:p>
            <a:pPr lvl="2"/>
            <a:r>
              <a:rPr lang="zh-CN"/>
              <a:t>Third level</a:t>
            </a:r>
          </a:p>
          <a:p>
            <a:pPr lvl="3"/>
            <a:r>
              <a:rPr lang="zh-CN"/>
              <a:t>Fourth level</a:t>
            </a:r>
          </a:p>
          <a:p>
            <a:pPr lvl="4"/>
            <a:r>
              <a:rPr lang="zh-C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64E1-C79A-4E88-A8C6-96AA59AA64FA}" type="datetime1">
              <a:t>9/27/2010</a:t>
            </a:fld>
            <a:endParaRPr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创建您的第一个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Word 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文档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II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C25D-E660-4766-A9D8-2DB735710ABD}" type="slidenum">
              <a:t>‹#›</a:t>
            </a:fld>
            <a:endParaRPr lang="zh-CN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04800" y="5638800"/>
            <a:ext cx="5715000" cy="533400"/>
          </a:xfrm>
        </p:spPr>
        <p:txBody>
          <a:bodyPr>
            <a:noAutofit/>
          </a:bodyPr>
          <a:lstStyle>
            <a:lvl1pPr marL="0" indent="0" latinLnBrk="0">
              <a:buNone/>
              <a:defRPr lang="zh-CN" sz="1800">
                <a:solidFill>
                  <a:schemeClr val="accent6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indent="0" latinLnBrk="0">
              <a:buNone/>
              <a:defRPr lang="zh-CN" sz="1800"/>
            </a:lvl2pPr>
            <a:lvl3pPr marL="914400" indent="0" latinLnBrk="0">
              <a:buNone/>
              <a:defRPr lang="zh-CN" sz="1800"/>
            </a:lvl3pPr>
            <a:lvl4pPr marL="1371600" indent="0" latinLnBrk="0">
              <a:buNone/>
              <a:defRPr lang="zh-CN" sz="1800"/>
            </a:lvl4pPr>
            <a:lvl5pPr marL="1828800" indent="0" latinLnBrk="0">
              <a:buNone/>
              <a:defRPr lang="zh-CN" sz="1800"/>
            </a:lvl5pPr>
          </a:lstStyle>
          <a:p>
            <a:pPr lvl="0"/>
            <a:r>
              <a:rPr lang="zh-CN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248400" y="990600"/>
            <a:ext cx="2667000" cy="914400"/>
          </a:xfrm>
        </p:spPr>
        <p:txBody>
          <a:bodyPr>
            <a:normAutofit/>
          </a:bodyPr>
          <a:lstStyle>
            <a:lvl1pPr marL="0" indent="0" latinLnBrk="0">
              <a:buClr>
                <a:schemeClr val="accent6"/>
              </a:buClr>
              <a:buFont typeface="Arial" pitchFamily="34" charset="0"/>
              <a:buNone/>
              <a:defRPr lang="zh-CN" sz="18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latinLnBrk="0">
              <a:defRPr lang="zh-CN" sz="1800"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latinLnBrk="0">
              <a:defRPr lang="zh-CN" sz="1800"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latinLnBrk="0">
              <a:defRPr lang="zh-CN" sz="1800"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latinLnBrk="0">
              <a:defRPr lang="zh-CN" sz="1800"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zh-CN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248400" y="2057400"/>
            <a:ext cx="2667000" cy="4114800"/>
          </a:xfrm>
        </p:spPr>
        <p:txBody>
          <a:bodyPr>
            <a:normAutofit/>
          </a:bodyPr>
          <a:lstStyle>
            <a:lvl1pPr marL="228600" indent="0" latinLnBrk="0">
              <a:spcAft>
                <a:spcPts val="300"/>
              </a:spcAft>
              <a:buClr>
                <a:schemeClr val="accent6"/>
              </a:buClr>
              <a:buFont typeface="Arial" pitchFamily="34" charset="0"/>
              <a:buNone/>
              <a:defRPr lang="zh-CN" sz="16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indent="0" latinLnBrk="0">
              <a:buClr>
                <a:schemeClr val="accent6"/>
              </a:buClr>
              <a:buFont typeface="Arial" pitchFamily="34" charset="0"/>
              <a:buNone/>
              <a:defRPr lang="zh-CN" sz="1600"/>
            </a:lvl2pPr>
            <a:lvl3pPr marL="914400" indent="0" latinLnBrk="0">
              <a:buClr>
                <a:schemeClr val="accent6"/>
              </a:buClr>
              <a:buFont typeface="Arial" pitchFamily="34" charset="0"/>
              <a:buNone/>
              <a:defRPr lang="zh-CN" sz="1600"/>
            </a:lvl3pPr>
            <a:lvl4pPr marL="1371600" indent="0" latinLnBrk="0">
              <a:buClr>
                <a:schemeClr val="accent6"/>
              </a:buClr>
              <a:buFont typeface="Arial" pitchFamily="34" charset="0"/>
              <a:buNone/>
              <a:defRPr lang="zh-CN" sz="1600"/>
            </a:lvl4pPr>
            <a:lvl5pPr marL="1828800" indent="0" latinLnBrk="0">
              <a:buClr>
                <a:schemeClr val="accent6"/>
              </a:buClr>
              <a:buFont typeface="Arial" pitchFamily="34" charset="0"/>
              <a:buNone/>
              <a:defRPr lang="zh-CN" sz="1600"/>
            </a:lvl5pPr>
          </a:lstStyle>
          <a:p>
            <a:pPr lvl="0"/>
            <a:r>
              <a:rPr lang="zh-CN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61476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77200" cy="609600"/>
          </a:xfrm>
        </p:spPr>
        <p:txBody>
          <a:bodyPr>
            <a:normAutofit/>
          </a:bodyPr>
          <a:lstStyle>
            <a:lvl1pPr latinLnBrk="0">
              <a:defRPr lang="zh-CN" sz="3200">
                <a:solidFill>
                  <a:schemeClr val="tx1">
                    <a:lumMod val="50000"/>
                    <a:lumOff val="50000"/>
                  </a:schemeClr>
                </a:solidFill>
                <a:latin typeface="Segoe Light"/>
              </a:defRPr>
            </a:lvl1pPr>
          </a:lstStyle>
          <a:p>
            <a:r>
              <a:rPr lang="zh-CN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BB344-D300-48E1-A6D4-BC00F9A9018D}" type="datetime1">
              <a:t>9/27/2010</a:t>
            </a:fld>
            <a:endParaRPr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创建您的第一个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Word 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文档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II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6C25D-E660-4766-A9D8-2DB735710ABD}" type="slidenum">
              <a:t>‹#›</a:t>
            </a:fld>
            <a:endParaRPr lang="zh-CN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33400" y="990600"/>
            <a:ext cx="8153400" cy="5029200"/>
          </a:xfrm>
        </p:spPr>
        <p:txBody>
          <a:bodyPr>
            <a:normAutofit/>
          </a:bodyPr>
          <a:lstStyle>
            <a:lvl1pPr marL="342900" indent="-342900" latinLnBrk="0">
              <a:buClr>
                <a:schemeClr val="accent6"/>
              </a:buClr>
              <a:buFont typeface="Arial" pitchFamily="34" charset="0"/>
              <a:buChar char="•"/>
              <a:defRPr lang="zh-CN" sz="24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latinLnBrk="0">
              <a:buClr>
                <a:schemeClr val="accent6"/>
              </a:buClr>
              <a:buFont typeface="Arial" pitchFamily="34" charset="0"/>
              <a:buChar char="•"/>
              <a:defRPr lang="zh-CN" sz="2000"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latinLnBrk="0">
              <a:spcBef>
                <a:spcPts val="600"/>
              </a:spcBef>
              <a:buClr>
                <a:schemeClr val="accent6"/>
              </a:buClr>
              <a:buFont typeface="Arial" pitchFamily="34" charset="0"/>
              <a:buChar char="•"/>
              <a:defRPr lang="zh-CN" sz="1800"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latinLnBrk="0">
              <a:defRPr lang="zh-CN" sz="1800"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latinLnBrk="0">
              <a:defRPr lang="zh-CN" sz="1800"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zh-CN"/>
              <a:t>Click to edit Master text styles</a:t>
            </a:r>
          </a:p>
          <a:p>
            <a:pPr lvl="1"/>
            <a:r>
              <a:rPr lang="zh-CN"/>
              <a:t>Ffff</a:t>
            </a:r>
          </a:p>
          <a:p>
            <a:pPr lvl="2"/>
            <a:r>
              <a:rPr lang="zh-CN"/>
              <a:t>ffff</a:t>
            </a:r>
          </a:p>
        </p:txBody>
      </p:sp>
    </p:spTree>
    <p:extLst>
      <p:ext uri="{BB962C8B-B14F-4D97-AF65-F5344CB8AC3E}">
        <p14:creationId xmlns:p14="http://schemas.microsoft.com/office/powerpoint/2010/main" val="120223015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/>
              <a:t>Click to edit Master text styles</a:t>
            </a:r>
          </a:p>
          <a:p>
            <a:pPr lvl="1"/>
            <a:r>
              <a:rPr lang="zh-CN"/>
              <a:t>Second level</a:t>
            </a:r>
          </a:p>
          <a:p>
            <a:pPr lvl="2"/>
            <a:r>
              <a:rPr lang="zh-CN"/>
              <a:t>Third level</a:t>
            </a:r>
          </a:p>
          <a:p>
            <a:pPr lvl="3"/>
            <a:r>
              <a:rPr lang="zh-CN"/>
              <a:t>Fourth level</a:t>
            </a:r>
          </a:p>
          <a:p>
            <a:pPr lvl="4"/>
            <a:r>
              <a:rPr lang="zh-C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CN" sz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4155F2DF-DE60-4627-86D3-C1A1AF02542F}" type="datetime1">
              <a:t>9/27/2010</a:t>
            </a:fld>
            <a:endParaRPr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zh-CN" sz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创建您的第一个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Word 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文档</a:t>
            </a: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II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CN" sz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D736C25D-E660-4766-A9D8-2DB735710ABD}" type="slidenum"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05965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0" r:id="rId3"/>
    <p:sldLayoutId id="2147483651" r:id="rId4"/>
    <p:sldLayoutId id="2147483658" r:id="rId5"/>
    <p:sldLayoutId id="2147483661" r:id="rId6"/>
    <p:sldLayoutId id="2147483668" r:id="rId7"/>
    <p:sldLayoutId id="2147483662" r:id="rId8"/>
    <p:sldLayoutId id="2147483667" r:id="rId9"/>
    <p:sldLayoutId id="2147483659" r:id="rId10"/>
    <p:sldLayoutId id="2147483664" r:id="rId11"/>
    <p:sldLayoutId id="2147483665" r:id="rId12"/>
    <p:sldLayoutId id="2147483666" r:id="rId13"/>
    <p:sldLayoutId id="2147483652" r:id="rId14"/>
    <p:sldLayoutId id="2147483656" r:id="rId15"/>
    <p:sldLayoutId id="2147483657" r:id="rId16"/>
    <p:sldLayoutId id="2147483650" r:id="rId17"/>
  </p:sldLayoutIdLst>
  <p:transition spd="slow">
    <p:wipe dir="d"/>
  </p:transition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lang="zh-CN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CN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zh-CN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CN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7.jp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0.emf"/><Relationship Id="rId12" Type="http://schemas.openxmlformats.org/officeDocument/2006/relationships/image" Target="../media/image19.gi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8.emf"/><Relationship Id="rId5" Type="http://schemas.openxmlformats.org/officeDocument/2006/relationships/image" Target="../media/image9.e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1.emf"/><Relationship Id="rId14" Type="http://schemas.openxmlformats.org/officeDocument/2006/relationships/image" Target="../media/image2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icrosoft.com/zh-cn/word-help/practice-RZ101806168.aspx?section=9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icrosoft.com/zh-cn/word-help/quick-reference-card-RZ101806168.aspx?section=12&amp;mode=print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emf"/><Relationship Id="rId10" Type="http://schemas.openxmlformats.org/officeDocument/2006/relationships/image" Target="../media/image8.jp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3352800"/>
            <a:ext cx="7315200" cy="990600"/>
          </a:xfrm>
        </p:spPr>
        <p:txBody>
          <a:bodyPr/>
          <a:lstStyle/>
          <a:p>
            <a:r>
              <a:rPr lang="en-US" dirty="0"/>
              <a:t>Microsoft</a:t>
            </a:r>
            <a:r>
              <a:rPr lang="en-US" sz="2800" baseline="70000" dirty="0">
                <a:cs typeface="Tahoma" pitchFamily="34" charset="0"/>
              </a:rPr>
              <a:t>®</a:t>
            </a:r>
            <a:r>
              <a:rPr lang="en-US" dirty="0"/>
              <a:t> Word </a:t>
            </a:r>
            <a:r>
              <a:rPr lang="en-US" dirty="0" smtClean="0">
                <a:cs typeface="Tahoma" pitchFamily="34" charset="0"/>
              </a:rPr>
              <a:t>2010 </a:t>
            </a:r>
            <a:r>
              <a:rPr lang="zh-CN" dirty="0" smtClean="0">
                <a:latin typeface="Microsoft YaHei" pitchFamily="34" charset="-122"/>
                <a:ea typeface="Microsoft YaHei" pitchFamily="34" charset="-122"/>
                <a:cs typeface="Tahoma" pitchFamily="34" charset="0"/>
              </a:rPr>
              <a:t>培</a:t>
            </a:r>
            <a:r>
              <a:rPr lang="zh-CN" dirty="0">
                <a:latin typeface="Microsoft YaHei" pitchFamily="34" charset="-122"/>
                <a:ea typeface="Microsoft YaHei" pitchFamily="34" charset="-122"/>
                <a:cs typeface="Tahoma" pitchFamily="34" charset="0"/>
              </a:rPr>
              <a:t>训</a:t>
            </a:r>
            <a:endParaRPr lang="zh-CN" dirty="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724400"/>
            <a:ext cx="7086600" cy="685800"/>
          </a:xfrm>
        </p:spPr>
        <p:txBody>
          <a:bodyPr>
            <a:normAutofit/>
          </a:bodyPr>
          <a:lstStyle/>
          <a:p>
            <a:r>
              <a:rPr lang="zh-CN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创建</a:t>
            </a:r>
            <a:r>
              <a:rPr lang="zh-CN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您的第一个</a:t>
            </a:r>
            <a:r>
              <a:rPr lang="zh-CN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zh-CN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Word </a:t>
            </a:r>
            <a:r>
              <a:rPr 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文档</a:t>
            </a:r>
            <a:r>
              <a:rPr lang="zh-CN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II</a:t>
            </a:r>
            <a:endParaRPr lang="zh-CN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81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067800" cy="609600"/>
          </a:xfrm>
        </p:spPr>
        <p:txBody>
          <a:bodyPr/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格式标记的含义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创建您的第一个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Word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文档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II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dirty="0"/>
              <a:t>Word 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文档中的格式标记</a:t>
            </a:r>
            <a:r>
              <a:rPr lang="zh-CN" dirty="0"/>
              <a:t>。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48400" y="990600"/>
            <a:ext cx="2667000" cy="2971800"/>
          </a:xfrm>
        </p:spPr>
        <p:txBody>
          <a:bodyPr/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例如</a:t>
            </a:r>
            <a:r>
              <a:rPr lang="zh-CN" dirty="0"/>
              <a:t>，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每次当您按空格键时</a:t>
            </a:r>
            <a:r>
              <a:rPr lang="zh-CN" dirty="0"/>
              <a:t>（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例如在两个单词之间</a:t>
            </a:r>
            <a:r>
              <a:rPr lang="zh-CN" dirty="0"/>
              <a:t>），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都会显示一个</a:t>
            </a:r>
            <a:r>
              <a:rPr lang="zh-CN" dirty="0" smtClean="0">
                <a:latin typeface="Microsoft YaHei" pitchFamily="34" charset="-122"/>
                <a:ea typeface="Microsoft YaHei" pitchFamily="34" charset="-122"/>
              </a:rPr>
              <a:t>点</a:t>
            </a:r>
            <a:r>
              <a:rPr lang="en-US" altLang="zh-CN" dirty="0" smtClean="0">
                <a:latin typeface="Microsoft YaHei" pitchFamily="34" charset="-122"/>
                <a:ea typeface="Microsoft YaHei" pitchFamily="34" charset="-122"/>
              </a:rPr>
              <a:t>    </a:t>
            </a:r>
            <a:r>
              <a:rPr lang="zh-CN" dirty="0" smtClean="0"/>
              <a:t>。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一个点表示一个空格</a:t>
            </a:r>
            <a:r>
              <a:rPr lang="zh-CN" dirty="0"/>
              <a:t>；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两个点表示两个空格</a:t>
            </a:r>
            <a:r>
              <a:rPr lang="zh-CN" dirty="0"/>
              <a:t>；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依此类推</a:t>
            </a:r>
            <a:r>
              <a:rPr lang="zh-CN" dirty="0"/>
              <a:t>。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每个单词之间通常都应该有一个空格</a:t>
            </a:r>
            <a:r>
              <a:rPr lang="zh-CN" dirty="0"/>
              <a:t>。</a:t>
            </a:r>
          </a:p>
        </p:txBody>
      </p:sp>
      <p:pic>
        <p:nvPicPr>
          <p:cNvPr id="3" name="Picture 2" title="Do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905000"/>
            <a:ext cx="182880" cy="22860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48" y="990600"/>
            <a:ext cx="5602778" cy="4279900"/>
          </a:xfrm>
        </p:spPr>
      </p:pic>
    </p:spTree>
    <p:extLst>
      <p:ext uri="{BB962C8B-B14F-4D97-AF65-F5344CB8AC3E}">
        <p14:creationId xmlns:p14="http://schemas.microsoft.com/office/powerpoint/2010/main" val="44396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067800" cy="609600"/>
          </a:xfrm>
        </p:spPr>
        <p:txBody>
          <a:bodyPr/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格式标记的含义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创建您的第一个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Word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文档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II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dirty="0"/>
              <a:t>Word 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文档中的格式标记</a:t>
            </a:r>
            <a:r>
              <a:rPr lang="zh-CN" dirty="0"/>
              <a:t>。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48400" y="990600"/>
            <a:ext cx="2667000" cy="3505200"/>
          </a:xfrm>
        </p:spPr>
        <p:txBody>
          <a:bodyPr/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每次当您按</a:t>
            </a:r>
            <a:r>
              <a:rPr lang="zh-CN" dirty="0"/>
              <a:t> Enter 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开始一个新段落时</a:t>
            </a:r>
            <a:r>
              <a:rPr lang="zh-CN" dirty="0"/>
              <a:t>，Word 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都会插入一个段落标记</a:t>
            </a:r>
            <a:r>
              <a:rPr lang="zh-CN" dirty="0"/>
              <a:t> (    )。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在图片中</a:t>
            </a:r>
            <a:r>
              <a:rPr lang="zh-CN" dirty="0"/>
              <a:t>，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两个段落之间有两个段落标记</a:t>
            </a:r>
            <a:r>
              <a:rPr lang="zh-CN" dirty="0"/>
              <a:t>，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这意味着按了两次 </a:t>
            </a:r>
            <a:r>
              <a:rPr lang="zh-CN" dirty="0"/>
              <a:t>Enter。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这导致两个段落之间的空白区域过大</a:t>
            </a:r>
            <a:r>
              <a:rPr lang="zh-CN" dirty="0"/>
              <a:t>。 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48" y="990600"/>
            <a:ext cx="5602778" cy="427990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619250"/>
            <a:ext cx="219075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6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067800" cy="609600"/>
          </a:xfrm>
        </p:spPr>
        <p:txBody>
          <a:bodyPr/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格式标记的含义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创建您的第一个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Word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文档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II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dirty="0"/>
              <a:t>Word 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文档中的格式标记</a:t>
            </a:r>
            <a:r>
              <a:rPr lang="zh-CN" dirty="0"/>
              <a:t>。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48400" y="990600"/>
            <a:ext cx="2667000" cy="3962400"/>
          </a:xfrm>
        </p:spPr>
        <p:txBody>
          <a:bodyPr/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每次按</a:t>
            </a:r>
            <a:r>
              <a:rPr lang="zh-CN" dirty="0"/>
              <a:t> Tab 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时</a:t>
            </a:r>
            <a:r>
              <a:rPr lang="zh-CN" dirty="0"/>
              <a:t>，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都会显示一个箭头</a:t>
            </a:r>
            <a:r>
              <a:rPr lang="zh-CN" dirty="0"/>
              <a:t> (   )。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在图片中</a:t>
            </a:r>
            <a:r>
              <a:rPr lang="zh-CN" dirty="0"/>
              <a:t>，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第一段之前有一个箭头</a:t>
            </a:r>
            <a:r>
              <a:rPr lang="zh-CN" dirty="0"/>
              <a:t>，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而第二段之前有两个箭头</a:t>
            </a:r>
            <a:r>
              <a:rPr lang="zh-CN" dirty="0"/>
              <a:t>，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原因是在第二段中按了两次 </a:t>
            </a:r>
            <a:r>
              <a:rPr lang="zh-CN" dirty="0"/>
              <a:t>Tab。</a:t>
            </a:r>
          </a:p>
        </p:txBody>
      </p:sp>
      <p:pic>
        <p:nvPicPr>
          <p:cNvPr id="8" name="Picture 7" title="Arrow 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371600"/>
            <a:ext cx="160020" cy="146685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48" y="990600"/>
            <a:ext cx="5602778" cy="4279900"/>
          </a:xfrm>
        </p:spPr>
      </p:pic>
    </p:spTree>
    <p:extLst>
      <p:ext uri="{BB962C8B-B14F-4D97-AF65-F5344CB8AC3E}">
        <p14:creationId xmlns:p14="http://schemas.microsoft.com/office/powerpoint/2010/main" val="228744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067800" cy="609600"/>
          </a:xfrm>
        </p:spPr>
        <p:txBody>
          <a:bodyPr/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格式标记的含义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创建您的第一个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Word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文档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II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dirty="0"/>
              <a:t>Word 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文档中的格式标记</a:t>
            </a:r>
            <a:r>
              <a:rPr lang="zh-CN" dirty="0"/>
              <a:t>。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48400" y="990600"/>
            <a:ext cx="2743200" cy="3962400"/>
          </a:xfrm>
        </p:spPr>
        <p:txBody>
          <a:bodyPr/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若要查看格式标记</a:t>
            </a:r>
            <a:r>
              <a:rPr lang="zh-CN" dirty="0"/>
              <a:t>，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请转至窗口顶部的功能区</a:t>
            </a:r>
            <a:r>
              <a:rPr lang="zh-CN" dirty="0"/>
              <a:t>。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在</a:t>
            </a:r>
            <a:r>
              <a:rPr lang="zh-CN" b="1" dirty="0"/>
              <a:t>“</a:t>
            </a:r>
            <a:r>
              <a:rPr lang="zh-CN" b="1" dirty="0">
                <a:latin typeface="Microsoft YaHei" pitchFamily="34" charset="-122"/>
                <a:ea typeface="Microsoft YaHei" pitchFamily="34" charset="-122"/>
              </a:rPr>
              <a:t>开始</a:t>
            </a:r>
            <a:r>
              <a:rPr lang="zh-CN" b="1" dirty="0"/>
              <a:t>”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选项卡上的</a:t>
            </a:r>
            <a:r>
              <a:rPr lang="zh-CN" b="1" dirty="0"/>
              <a:t>“</a:t>
            </a:r>
            <a:r>
              <a:rPr lang="zh-CN" b="1" dirty="0">
                <a:latin typeface="Microsoft YaHei" pitchFamily="34" charset="-122"/>
                <a:ea typeface="Microsoft YaHei" pitchFamily="34" charset="-122"/>
              </a:rPr>
              <a:t>段落</a:t>
            </a:r>
            <a:r>
              <a:rPr lang="zh-CN" b="1" dirty="0"/>
              <a:t>”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组中</a:t>
            </a:r>
            <a:r>
              <a:rPr lang="zh-CN" dirty="0"/>
              <a:t>，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单击</a:t>
            </a:r>
            <a:r>
              <a:rPr lang="zh-CN" b="1" dirty="0"/>
              <a:t>“</a:t>
            </a:r>
            <a:r>
              <a:rPr lang="zh-CN" b="1" dirty="0">
                <a:latin typeface="Microsoft YaHei" pitchFamily="34" charset="-122"/>
                <a:ea typeface="Microsoft YaHei" pitchFamily="34" charset="-122"/>
              </a:rPr>
              <a:t>显示</a:t>
            </a:r>
            <a:r>
              <a:rPr lang="zh-CN" b="1" dirty="0"/>
              <a:t>/</a:t>
            </a:r>
            <a:r>
              <a:rPr lang="zh-CN" b="1" dirty="0">
                <a:latin typeface="Microsoft YaHei" pitchFamily="34" charset="-122"/>
                <a:ea typeface="Microsoft YaHei" pitchFamily="34" charset="-122"/>
              </a:rPr>
              <a:t>隐藏</a:t>
            </a:r>
            <a:r>
              <a:rPr lang="zh-CN" b="1" dirty="0"/>
              <a:t>”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按钮</a:t>
            </a:r>
            <a:r>
              <a:rPr lang="zh-CN" dirty="0"/>
              <a:t> </a:t>
            </a:r>
            <a:r>
              <a:rPr lang="zh-CN" dirty="0" smtClean="0"/>
              <a:t>(     </a:t>
            </a:r>
            <a:r>
              <a:rPr lang="zh-CN" dirty="0"/>
              <a:t>)。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再次单击该按钮可以隐藏格式标记</a:t>
            </a:r>
            <a:r>
              <a:rPr lang="zh-CN" dirty="0"/>
              <a:t>。 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48" y="990600"/>
            <a:ext cx="5602778" cy="427990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825" y="2219325"/>
            <a:ext cx="257175" cy="21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91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使用剪切和粘贴功能来移动文本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创建您的第一个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Word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文档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II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不要删除并重新键入</a:t>
            </a:r>
            <a:r>
              <a:rPr lang="zh-CN" dirty="0"/>
              <a:t>，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请使用剪切和粘贴</a:t>
            </a:r>
            <a:r>
              <a:rPr lang="zh-CN" dirty="0"/>
              <a:t>。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48400" y="990600"/>
            <a:ext cx="2667000" cy="1981200"/>
          </a:xfrm>
        </p:spPr>
        <p:txBody>
          <a:bodyPr/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如果您需要在文档中移动一些文本</a:t>
            </a:r>
            <a:r>
              <a:rPr lang="zh-CN" dirty="0"/>
              <a:t>，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应该怎么办</a:t>
            </a:r>
            <a:r>
              <a:rPr lang="zh-CN" dirty="0"/>
              <a:t>？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您无需删除这些文本然后在所需位置重新键入</a:t>
            </a:r>
            <a:r>
              <a:rPr lang="zh-CN" dirty="0"/>
              <a:t>。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您只需要使用剪切和粘贴</a:t>
            </a:r>
            <a:r>
              <a:rPr lang="zh-CN" dirty="0"/>
              <a:t>。</a:t>
            </a: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6248400" y="3048000"/>
            <a:ext cx="26670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lang="zh-CN"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zh-CN"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zh-CN"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zh-CN"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例如</a:t>
            </a:r>
            <a:r>
              <a:rPr lang="zh-CN" dirty="0"/>
              <a:t>，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您认为第一段中的第四个句子应该是段落中的最后一个句子</a:t>
            </a:r>
            <a:r>
              <a:rPr lang="zh-CN" dirty="0"/>
              <a:t>。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84" y="990600"/>
            <a:ext cx="5633506" cy="4279900"/>
          </a:xfrm>
        </p:spPr>
      </p:pic>
    </p:spTree>
    <p:extLst>
      <p:ext uri="{BB962C8B-B14F-4D97-AF65-F5344CB8AC3E}">
        <p14:creationId xmlns:p14="http://schemas.microsoft.com/office/powerpoint/2010/main" val="12181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使用剪切和粘贴功能来移动文本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创建您的第一个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Word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文档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II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不要删除并重新键入</a:t>
            </a:r>
            <a:r>
              <a:rPr lang="zh-CN" dirty="0"/>
              <a:t>，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请使用剪切和粘贴</a:t>
            </a:r>
            <a:r>
              <a:rPr lang="zh-CN" dirty="0"/>
              <a:t>。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248400" y="990600"/>
            <a:ext cx="2667000" cy="914400"/>
          </a:xfrm>
        </p:spPr>
        <p:txBody>
          <a:bodyPr/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选择要移动的句子</a:t>
            </a:r>
            <a:r>
              <a:rPr lang="zh-CN" dirty="0"/>
              <a:t>，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如图片中所示</a:t>
            </a:r>
            <a:r>
              <a:rPr lang="zh-CN" dirty="0"/>
              <a:t>。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4229053"/>
              </p:ext>
            </p:extLst>
          </p:nvPr>
        </p:nvGraphicFramePr>
        <p:xfrm>
          <a:off x="6233160" y="1015314"/>
          <a:ext cx="269875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2" name="Visio" r:id="rId4" imgW="270231" imgH="303063" progId="Visio.Drawing.11">
                  <p:embed/>
                </p:oleObj>
              </mc:Choice>
              <mc:Fallback>
                <p:oleObj name="Visio" r:id="rId4" imgW="270231" imgH="30306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3160" y="1015314"/>
                        <a:ext cx="269875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710983"/>
              </p:ext>
            </p:extLst>
          </p:nvPr>
        </p:nvGraphicFramePr>
        <p:xfrm>
          <a:off x="6233160" y="1927860"/>
          <a:ext cx="269875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3" name="Visio" r:id="rId6" imgW="270231" imgH="303063" progId="Visio.Drawing.11">
                  <p:embed/>
                </p:oleObj>
              </mc:Choice>
              <mc:Fallback>
                <p:oleObj name="Visio" r:id="rId6" imgW="270231" imgH="30306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3160" y="1927860"/>
                        <a:ext cx="269875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642127"/>
              </p:ext>
            </p:extLst>
          </p:nvPr>
        </p:nvGraphicFramePr>
        <p:xfrm>
          <a:off x="6233160" y="2843847"/>
          <a:ext cx="269875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4" name="Visio" r:id="rId8" imgW="270231" imgH="303063" progId="Visio.Drawing.11">
                  <p:embed/>
                </p:oleObj>
              </mc:Choice>
              <mc:Fallback>
                <p:oleObj name="Visio" r:id="rId8" imgW="270231" imgH="30306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3160" y="2843847"/>
                        <a:ext cx="269875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572165638"/>
              </p:ext>
            </p:extLst>
          </p:nvPr>
        </p:nvGraphicFramePr>
        <p:xfrm>
          <a:off x="6233160" y="3886200"/>
          <a:ext cx="287337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5" name="Visio" r:id="rId10" imgW="288036" imgH="292913" progId="Visio.Drawing.11">
                  <p:embed/>
                </p:oleObj>
              </mc:Choice>
              <mc:Fallback>
                <p:oleObj name="Visio" r:id="rId10" imgW="288036" imgH="292913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3160" y="3886200"/>
                        <a:ext cx="287337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title="Button 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970" y="4419600"/>
            <a:ext cx="240030" cy="228600"/>
          </a:xfrm>
          <a:prstGeom prst="rect">
            <a:avLst/>
          </a:prstGeom>
        </p:spPr>
      </p:pic>
      <p:sp>
        <p:nvSpPr>
          <p:cNvPr id="17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248400" y="2819400"/>
            <a:ext cx="2667000" cy="1491342"/>
          </a:xfrm>
        </p:spPr>
        <p:txBody>
          <a:bodyPr/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将光标移至段落末尾</a:t>
            </a:r>
            <a:r>
              <a:rPr lang="zh-CN" dirty="0"/>
              <a:t>，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也就是您希望句子出现的位置</a:t>
            </a:r>
            <a:r>
              <a:rPr lang="zh-CN" dirty="0"/>
              <a:t>（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在点格式标记后</a:t>
            </a:r>
            <a:r>
              <a:rPr lang="zh-CN" dirty="0"/>
              <a:t>）。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248400" y="1905000"/>
            <a:ext cx="2667000" cy="914400"/>
          </a:xfrm>
        </p:spPr>
        <p:txBody>
          <a:bodyPr>
            <a:normAutofit/>
          </a:bodyPr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在功能区上的</a:t>
            </a:r>
            <a:r>
              <a:rPr lang="zh-CN" b="1" dirty="0"/>
              <a:t>“</a:t>
            </a:r>
            <a:r>
              <a:rPr lang="zh-CN" b="1" dirty="0">
                <a:latin typeface="Microsoft YaHei" pitchFamily="34" charset="-122"/>
                <a:ea typeface="Microsoft YaHei" pitchFamily="34" charset="-122"/>
              </a:rPr>
              <a:t>开始</a:t>
            </a:r>
            <a:r>
              <a:rPr lang="zh-CN" b="1" dirty="0"/>
              <a:t>”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选项卡中</a:t>
            </a:r>
            <a:r>
              <a:rPr lang="zh-CN" dirty="0"/>
              <a:t>，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单击</a:t>
            </a:r>
            <a:r>
              <a:rPr lang="zh-CN" b="1" dirty="0"/>
              <a:t>“</a:t>
            </a:r>
            <a:r>
              <a:rPr lang="zh-CN" b="1" dirty="0">
                <a:latin typeface="Microsoft YaHei" pitchFamily="34" charset="-122"/>
                <a:ea typeface="Microsoft YaHei" pitchFamily="34" charset="-122"/>
              </a:rPr>
              <a:t>剪切</a:t>
            </a:r>
            <a:r>
              <a:rPr lang="zh-CN" b="1" dirty="0" smtClean="0"/>
              <a:t>”</a:t>
            </a:r>
            <a:r>
              <a:rPr lang="en-US" altLang="zh-CN" b="1" dirty="0" smtClean="0"/>
              <a:t> </a:t>
            </a:r>
            <a:r>
              <a:rPr lang="zh-CN" dirty="0" smtClean="0"/>
              <a:t>(     </a:t>
            </a:r>
            <a:r>
              <a:rPr lang="zh-CN" dirty="0" smtClean="0"/>
              <a:t>)。</a:t>
            </a:r>
            <a:endParaRPr lang="zh-CN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248400" y="3918858"/>
            <a:ext cx="2590800" cy="805542"/>
          </a:xfrm>
        </p:spPr>
        <p:txBody>
          <a:bodyPr>
            <a:normAutofit lnSpcReduction="10000"/>
          </a:bodyPr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在</a:t>
            </a:r>
            <a:r>
              <a:rPr lang="zh-CN" b="1" dirty="0"/>
              <a:t>“</a:t>
            </a:r>
            <a:r>
              <a:rPr lang="zh-CN" b="1" dirty="0">
                <a:latin typeface="Microsoft YaHei" pitchFamily="34" charset="-122"/>
                <a:ea typeface="Microsoft YaHei" pitchFamily="34" charset="-122"/>
              </a:rPr>
              <a:t>开始</a:t>
            </a:r>
            <a:r>
              <a:rPr lang="zh-CN" b="1" dirty="0"/>
              <a:t>”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选项卡上的</a:t>
            </a:r>
            <a:r>
              <a:rPr lang="zh-CN" b="1" dirty="0"/>
              <a:t>“</a:t>
            </a:r>
            <a:r>
              <a:rPr lang="zh-CN" b="1" dirty="0">
                <a:latin typeface="Microsoft YaHei" pitchFamily="34" charset="-122"/>
                <a:ea typeface="Microsoft YaHei" pitchFamily="34" charset="-122"/>
              </a:rPr>
              <a:t>剪贴板</a:t>
            </a:r>
            <a:r>
              <a:rPr lang="zh-CN" b="1" dirty="0"/>
              <a:t>”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组中</a:t>
            </a:r>
            <a:r>
              <a:rPr lang="zh-CN" dirty="0"/>
              <a:t>，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单击</a:t>
            </a:r>
            <a:r>
              <a:rPr lang="zh-CN" b="1" dirty="0"/>
              <a:t>“</a:t>
            </a:r>
            <a:r>
              <a:rPr lang="zh-CN" b="1" dirty="0">
                <a:latin typeface="Microsoft YaHei" pitchFamily="34" charset="-122"/>
                <a:ea typeface="Microsoft YaHei" pitchFamily="34" charset="-122"/>
              </a:rPr>
              <a:t>粘贴</a:t>
            </a:r>
            <a:r>
              <a:rPr lang="zh-CN" b="1" dirty="0" smtClean="0"/>
              <a:t>”</a:t>
            </a:r>
            <a:r>
              <a:rPr lang="zh-CN" dirty="0" smtClean="0"/>
              <a:t>(</a:t>
            </a:r>
            <a:r>
              <a:rPr lang="en-US" altLang="zh-CN" dirty="0" smtClean="0"/>
              <a:t>  </a:t>
            </a:r>
            <a:r>
              <a:rPr lang="zh-CN" dirty="0" smtClean="0"/>
              <a:t>    )。</a:t>
            </a:r>
            <a:endParaRPr lang="zh-CN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84" y="990600"/>
            <a:ext cx="5633506" cy="4279900"/>
          </a:xfrm>
        </p:spPr>
      </p:pic>
      <p:pic>
        <p:nvPicPr>
          <p:cNvPr id="16" name="Picture 15" title="Button imag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209800"/>
            <a:ext cx="24003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4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7" grpId="0" build="p"/>
      <p:bldP spid="18" grpId="0" build="p"/>
      <p:bldP spid="1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撤消</a:t>
            </a:r>
            <a:r>
              <a:rPr lang="zh-CN" dirty="0"/>
              <a:t>！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创建您的第一个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Word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文档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II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快速访问工具栏上的</a:t>
            </a:r>
            <a:r>
              <a:rPr lang="zh-CN" b="1" dirty="0"/>
              <a:t>“</a:t>
            </a:r>
            <a:r>
              <a:rPr lang="zh-CN" b="1" dirty="0">
                <a:latin typeface="Microsoft YaHei" pitchFamily="34" charset="-122"/>
                <a:ea typeface="Microsoft YaHei" pitchFamily="34" charset="-122"/>
              </a:rPr>
              <a:t>撤消</a:t>
            </a:r>
            <a:r>
              <a:rPr lang="zh-CN" b="1" dirty="0"/>
              <a:t>”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按钮</a:t>
            </a:r>
            <a:r>
              <a:rPr lang="zh-CN" dirty="0"/>
              <a:t>。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48400" y="990600"/>
            <a:ext cx="2743200" cy="3124200"/>
          </a:xfrm>
        </p:spPr>
        <p:txBody>
          <a:bodyPr/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您已经移动了句子</a:t>
            </a:r>
            <a:r>
              <a:rPr lang="zh-CN" dirty="0"/>
              <a:t>，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但现在查看效果时您对更改还不太满意</a:t>
            </a:r>
            <a:r>
              <a:rPr lang="zh-CN" dirty="0"/>
              <a:t>。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幸好</a:t>
            </a:r>
            <a:r>
              <a:rPr lang="zh-CN" dirty="0"/>
              <a:t>，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您并不需要重复整个剪切和粘贴操作来将句子移回到其原始位置</a:t>
            </a:r>
            <a:r>
              <a:rPr lang="zh-CN" dirty="0"/>
              <a:t>。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相反</a:t>
            </a:r>
            <a:r>
              <a:rPr lang="zh-CN" dirty="0"/>
              <a:t>，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您可以使用撤消功能</a:t>
            </a:r>
            <a:r>
              <a:rPr lang="zh-CN" dirty="0"/>
              <a:t>。 </a:t>
            </a: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6324600" y="3810000"/>
            <a:ext cx="26670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lang="zh-CN"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zh-CN"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zh-CN"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zh-CN"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在窗口顶部的快速访问工具栏上</a:t>
            </a:r>
            <a:r>
              <a:rPr lang="zh-CN" dirty="0"/>
              <a:t>，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单击</a:t>
            </a:r>
            <a:r>
              <a:rPr lang="zh-CN" b="1" dirty="0"/>
              <a:t>“</a:t>
            </a:r>
            <a:r>
              <a:rPr lang="zh-CN" b="1" dirty="0">
                <a:latin typeface="Microsoft YaHei" pitchFamily="34" charset="-122"/>
                <a:ea typeface="Microsoft YaHei" pitchFamily="34" charset="-122"/>
              </a:rPr>
              <a:t>撤消</a:t>
            </a:r>
            <a:r>
              <a:rPr lang="zh-CN" b="1" dirty="0"/>
              <a:t>”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按钮</a:t>
            </a:r>
            <a:r>
              <a:rPr lang="zh-CN" dirty="0"/>
              <a:t> (     )。 </a:t>
            </a:r>
          </a:p>
        </p:txBody>
      </p:sp>
      <p:pic>
        <p:nvPicPr>
          <p:cNvPr id="10" name="Picture 9" title="Button 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4495800"/>
            <a:ext cx="266700" cy="20955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48" y="990600"/>
            <a:ext cx="5602778" cy="4279900"/>
          </a:xfrm>
        </p:spPr>
      </p:pic>
    </p:spTree>
    <p:extLst>
      <p:ext uri="{BB962C8B-B14F-4D97-AF65-F5344CB8AC3E}">
        <p14:creationId xmlns:p14="http://schemas.microsoft.com/office/powerpoint/2010/main" val="164794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撤消</a:t>
            </a:r>
            <a:r>
              <a:rPr lang="zh-CN" dirty="0"/>
              <a:t>！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创建您的第一个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Word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文档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II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快速访问工具栏上的</a:t>
            </a:r>
            <a:r>
              <a:rPr lang="zh-CN" b="1" dirty="0"/>
              <a:t>“</a:t>
            </a:r>
            <a:r>
              <a:rPr lang="zh-CN" b="1" dirty="0">
                <a:latin typeface="Microsoft YaHei" pitchFamily="34" charset="-122"/>
                <a:ea typeface="Microsoft YaHei" pitchFamily="34" charset="-122"/>
              </a:rPr>
              <a:t>撤消</a:t>
            </a:r>
            <a:r>
              <a:rPr lang="zh-CN" b="1" dirty="0"/>
              <a:t>”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按钮</a:t>
            </a:r>
            <a:r>
              <a:rPr lang="zh-CN" dirty="0"/>
              <a:t>。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48400" y="990600"/>
            <a:ext cx="2667000" cy="1524000"/>
          </a:xfrm>
        </p:spPr>
        <p:txBody>
          <a:bodyPr/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这样可以撤消您执行的最后一项操作</a:t>
            </a:r>
            <a:r>
              <a:rPr lang="zh-CN" dirty="0"/>
              <a:t>，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在本例中</a:t>
            </a:r>
            <a:r>
              <a:rPr lang="zh-CN" dirty="0"/>
              <a:t>，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最后一项操作是将句子粘贴到新位置</a:t>
            </a:r>
            <a:r>
              <a:rPr lang="zh-CN" dirty="0"/>
              <a:t>。 </a:t>
            </a: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6248400" y="2471058"/>
            <a:ext cx="26670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lang="zh-CN"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zh-CN"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zh-CN"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zh-CN"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再次单击</a:t>
            </a:r>
            <a:r>
              <a:rPr lang="zh-CN" b="1" dirty="0"/>
              <a:t>“</a:t>
            </a:r>
            <a:r>
              <a:rPr lang="zh-CN" b="1" dirty="0">
                <a:latin typeface="Microsoft YaHei" pitchFamily="34" charset="-122"/>
                <a:ea typeface="Microsoft YaHei" pitchFamily="34" charset="-122"/>
              </a:rPr>
              <a:t>撤消</a:t>
            </a:r>
            <a:r>
              <a:rPr lang="zh-CN" b="1" dirty="0"/>
              <a:t>”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按钮可以撤消前一项操作</a:t>
            </a:r>
            <a:r>
              <a:rPr lang="zh-CN" dirty="0"/>
              <a:t>，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在本例中</a:t>
            </a:r>
            <a:r>
              <a:rPr lang="zh-CN" dirty="0"/>
              <a:t>，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前一项操作是将句子从其原始位置剪切</a:t>
            </a:r>
            <a:r>
              <a:rPr lang="zh-CN" dirty="0"/>
              <a:t>。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现在</a:t>
            </a:r>
            <a:r>
              <a:rPr lang="zh-CN" dirty="0"/>
              <a:t>，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句子已经回到其原始位置</a:t>
            </a:r>
            <a:r>
              <a:rPr lang="zh-CN" dirty="0"/>
              <a:t>。</a:t>
            </a:r>
          </a:p>
          <a:p>
            <a:endParaRPr lang="zh-CN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48" y="990600"/>
            <a:ext cx="5602778" cy="4279900"/>
          </a:xfrm>
        </p:spPr>
      </p:pic>
    </p:spTree>
    <p:extLst>
      <p:ext uri="{BB962C8B-B14F-4D97-AF65-F5344CB8AC3E}">
        <p14:creationId xmlns:p14="http://schemas.microsoft.com/office/powerpoint/2010/main" val="330781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行距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创建您的第一个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Word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文档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II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更改文档中的行距</a:t>
            </a:r>
            <a:r>
              <a:rPr lang="zh-CN" dirty="0"/>
              <a:t>。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您可以调整几行文本之间的间距</a:t>
            </a:r>
            <a:r>
              <a:rPr lang="zh-CN" dirty="0"/>
              <a:t>。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如果希望扩大或缩小整个文档或选定文本区域</a:t>
            </a:r>
            <a:r>
              <a:rPr lang="zh-CN" dirty="0"/>
              <a:t>（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例如信函地址</a:t>
            </a:r>
            <a:r>
              <a:rPr lang="zh-CN" dirty="0"/>
              <a:t>）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中的行之间的间距</a:t>
            </a:r>
            <a:r>
              <a:rPr lang="zh-CN" dirty="0"/>
              <a:t>，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您可以轻松地更改间距</a:t>
            </a:r>
            <a:r>
              <a:rPr lang="zh-CN" dirty="0"/>
              <a:t>。 </a:t>
            </a:r>
          </a:p>
          <a:p>
            <a:endParaRPr lang="zh-CN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27" y="990600"/>
            <a:ext cx="5330420" cy="4279900"/>
          </a:xfrm>
        </p:spPr>
      </p:pic>
    </p:spTree>
    <p:extLst>
      <p:ext uri="{BB962C8B-B14F-4D97-AF65-F5344CB8AC3E}">
        <p14:creationId xmlns:p14="http://schemas.microsoft.com/office/powerpoint/2010/main" val="311750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行距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创建您的第一个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Word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文档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II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更改文档中的行距</a:t>
            </a:r>
            <a:r>
              <a:rPr lang="zh-CN" dirty="0"/>
              <a:t>。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48400" y="990600"/>
            <a:ext cx="2667000" cy="1692729"/>
          </a:xfrm>
        </p:spPr>
        <p:txBody>
          <a:bodyPr/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若要更改整个文档中的行距</a:t>
            </a:r>
            <a:r>
              <a:rPr lang="zh-CN" dirty="0"/>
              <a:t>，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您需要按</a:t>
            </a:r>
            <a:r>
              <a:rPr lang="zh-CN" dirty="0"/>
              <a:t> Ctrl+A 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以选中文档中的所有文本</a:t>
            </a:r>
            <a:r>
              <a:rPr lang="zh-CN" dirty="0"/>
              <a:t>。 </a:t>
            </a: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6248400" y="2792187"/>
            <a:ext cx="2667000" cy="1812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lang="zh-CN"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zh-CN"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zh-CN"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zh-CN"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若要更改某一段中的行距</a:t>
            </a:r>
            <a:r>
              <a:rPr lang="zh-CN" dirty="0"/>
              <a:t>，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您只需将光标放在文本内</a:t>
            </a:r>
            <a:r>
              <a:rPr lang="zh-CN" dirty="0"/>
              <a:t>；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无需选择文本</a:t>
            </a:r>
            <a:r>
              <a:rPr lang="zh-CN" dirty="0"/>
              <a:t>。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27" y="990600"/>
            <a:ext cx="5330420" cy="4279900"/>
          </a:xfrm>
        </p:spPr>
      </p:pic>
    </p:spTree>
    <p:extLst>
      <p:ext uri="{BB962C8B-B14F-4D97-AF65-F5344CB8AC3E}">
        <p14:creationId xmlns:p14="http://schemas.microsoft.com/office/powerpoint/2010/main" val="275370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课程内容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6225" indent="-276225">
              <a:spcBef>
                <a:spcPts val="600"/>
              </a:spcBef>
              <a:spcAft>
                <a:spcPts val="1200"/>
              </a:spcAft>
              <a:buClr>
                <a:srgbClr val="FF9900"/>
              </a:buClr>
              <a:buFontTx/>
              <a:buChar char="•"/>
            </a:pPr>
            <a:r>
              <a:rPr lang="zh-CN" sz="2800" dirty="0">
                <a:latin typeface="Microsoft YaHei" pitchFamily="34" charset="-122"/>
                <a:ea typeface="Microsoft YaHei" pitchFamily="34" charset="-122"/>
              </a:rPr>
              <a:t>概述</a:t>
            </a:r>
            <a:r>
              <a:rPr lang="zh-CN" sz="2800" dirty="0">
                <a:latin typeface="Segoe UI Semibold" pitchFamily="34" charset="0"/>
              </a:rPr>
              <a:t>：</a:t>
            </a:r>
            <a:r>
              <a:rPr lang="zh-CN" sz="2800" dirty="0">
                <a:latin typeface="Microsoft YaHei" pitchFamily="34" charset="-122"/>
                <a:ea typeface="Microsoft YaHei" pitchFamily="34" charset="-122"/>
              </a:rPr>
              <a:t>在</a:t>
            </a:r>
            <a:r>
              <a:rPr lang="zh-CN" sz="2800" dirty="0"/>
              <a:t> Word </a:t>
            </a:r>
            <a:r>
              <a:rPr lang="zh-CN" sz="2800" dirty="0">
                <a:latin typeface="Microsoft YaHei" pitchFamily="34" charset="-122"/>
                <a:ea typeface="Microsoft YaHei" pitchFamily="34" charset="-122"/>
              </a:rPr>
              <a:t>中移动</a:t>
            </a:r>
          </a:p>
          <a:p>
            <a:pPr marL="276225" indent="-276225">
              <a:spcBef>
                <a:spcPts val="600"/>
              </a:spcBef>
              <a:spcAft>
                <a:spcPts val="1200"/>
              </a:spcAft>
              <a:buClr>
                <a:srgbClr val="FF9900"/>
              </a:buClr>
              <a:buFontTx/>
              <a:buChar char="•"/>
            </a:pPr>
            <a:r>
              <a:rPr lang="zh-CN" sz="2800" dirty="0">
                <a:latin typeface="Microsoft YaHei" pitchFamily="34" charset="-122"/>
                <a:ea typeface="Microsoft YaHei" pitchFamily="34" charset="-122"/>
              </a:rPr>
              <a:t>课程</a:t>
            </a:r>
            <a:r>
              <a:rPr lang="zh-CN" sz="2800" dirty="0">
                <a:latin typeface="Segoe UI Semibold" pitchFamily="34" charset="0"/>
              </a:rPr>
              <a:t>：</a:t>
            </a:r>
            <a:r>
              <a:rPr lang="zh-CN" sz="2800" dirty="0">
                <a:latin typeface="Microsoft YaHei" pitchFamily="34" charset="-122"/>
                <a:ea typeface="Microsoft YaHei" pitchFamily="34" charset="-122"/>
              </a:rPr>
              <a:t>包含</a:t>
            </a:r>
            <a:r>
              <a:rPr lang="zh-CN" sz="2800" dirty="0"/>
              <a:t> 7 </a:t>
            </a:r>
            <a:r>
              <a:rPr lang="zh-CN" sz="2800" dirty="0">
                <a:latin typeface="Microsoft YaHei" pitchFamily="34" charset="-122"/>
                <a:ea typeface="Microsoft YaHei" pitchFamily="34" charset="-122"/>
              </a:rPr>
              <a:t>个指导部分</a:t>
            </a:r>
          </a:p>
          <a:p>
            <a:pPr marL="276225" indent="-276225">
              <a:spcBef>
                <a:spcPts val="600"/>
              </a:spcBef>
              <a:spcAft>
                <a:spcPts val="1200"/>
              </a:spcAft>
              <a:buClr>
                <a:srgbClr val="FF9900"/>
              </a:buClr>
              <a:buFontTx/>
              <a:buChar char="•"/>
            </a:pPr>
            <a:r>
              <a:rPr lang="zh-CN" sz="2800" dirty="0">
                <a:latin typeface="Microsoft YaHei" pitchFamily="34" charset="-122"/>
                <a:ea typeface="Microsoft YaHei" pitchFamily="34" charset="-122"/>
              </a:rPr>
              <a:t>建议的练习任务</a:t>
            </a:r>
          </a:p>
          <a:p>
            <a:pPr marL="276225" indent="-276225">
              <a:spcBef>
                <a:spcPts val="600"/>
              </a:spcBef>
              <a:spcAft>
                <a:spcPts val="1200"/>
              </a:spcAft>
              <a:buClr>
                <a:srgbClr val="FF9900"/>
              </a:buClr>
              <a:buFontTx/>
              <a:buChar char="•"/>
            </a:pPr>
            <a:r>
              <a:rPr lang="zh-CN" sz="2800" dirty="0">
                <a:latin typeface="Microsoft YaHei" pitchFamily="34" charset="-122"/>
                <a:ea typeface="Microsoft YaHei" pitchFamily="34" charset="-122"/>
              </a:rPr>
              <a:t>测验</a:t>
            </a:r>
          </a:p>
          <a:p>
            <a:pPr marL="276225" indent="-276225">
              <a:spcBef>
                <a:spcPts val="600"/>
              </a:spcBef>
              <a:spcAft>
                <a:spcPts val="1200"/>
              </a:spcAft>
              <a:buClr>
                <a:srgbClr val="FF9900"/>
              </a:buClr>
              <a:buFontTx/>
              <a:buChar char="•"/>
            </a:pPr>
            <a:r>
              <a:rPr lang="zh-CN" sz="2800" dirty="0">
                <a:latin typeface="Microsoft YaHei" pitchFamily="34" charset="-122"/>
                <a:ea typeface="Microsoft YaHei" pitchFamily="34" charset="-122"/>
              </a:rPr>
              <a:t>课程摘要卡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zh-CN" dirty="0">
              <a:latin typeface="Segoe UI Semibold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创建您的第一个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Word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文档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II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7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行距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创建您的第一个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Word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文档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II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更改文档中的行距</a:t>
            </a:r>
            <a:r>
              <a:rPr lang="zh-CN" dirty="0"/>
              <a:t>。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48400" y="990600"/>
            <a:ext cx="2667000" cy="990600"/>
          </a:xfrm>
        </p:spPr>
        <p:txBody>
          <a:bodyPr/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然后</a:t>
            </a:r>
            <a:r>
              <a:rPr lang="zh-CN" dirty="0"/>
              <a:t>，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在</a:t>
            </a:r>
            <a:r>
              <a:rPr lang="zh-CN" b="1" dirty="0"/>
              <a:t>“</a:t>
            </a:r>
            <a:r>
              <a:rPr lang="zh-CN" b="1" dirty="0">
                <a:latin typeface="Microsoft YaHei" pitchFamily="34" charset="-122"/>
                <a:ea typeface="Microsoft YaHei" pitchFamily="34" charset="-122"/>
              </a:rPr>
              <a:t>开始</a:t>
            </a:r>
            <a:r>
              <a:rPr lang="zh-CN" b="1" dirty="0"/>
              <a:t>”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选项卡上的</a:t>
            </a:r>
            <a:r>
              <a:rPr lang="zh-CN" b="1" dirty="0"/>
              <a:t>“</a:t>
            </a:r>
            <a:r>
              <a:rPr lang="zh-CN" b="1" dirty="0">
                <a:latin typeface="Microsoft YaHei" pitchFamily="34" charset="-122"/>
                <a:ea typeface="Microsoft YaHei" pitchFamily="34" charset="-122"/>
              </a:rPr>
              <a:t>段落</a:t>
            </a:r>
            <a:r>
              <a:rPr lang="zh-CN" b="1" dirty="0"/>
              <a:t>”</a:t>
            </a:r>
            <a:r>
              <a:rPr lang="zh-CN" dirty="0"/>
              <a:t>组中，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单击</a:t>
            </a:r>
            <a:r>
              <a:rPr lang="zh-CN" b="1" dirty="0"/>
              <a:t>“</a:t>
            </a:r>
            <a:r>
              <a:rPr lang="zh-CN" b="1" dirty="0">
                <a:latin typeface="Microsoft YaHei" pitchFamily="34" charset="-122"/>
                <a:ea typeface="Microsoft YaHei" pitchFamily="34" charset="-122"/>
              </a:rPr>
              <a:t>行距</a:t>
            </a:r>
            <a:r>
              <a:rPr lang="zh-CN" b="1" dirty="0"/>
              <a:t>”</a:t>
            </a:r>
            <a:r>
              <a:rPr lang="zh-CN" dirty="0"/>
              <a:t>(      )。 </a:t>
            </a:r>
          </a:p>
        </p:txBody>
      </p:sp>
      <p:pic>
        <p:nvPicPr>
          <p:cNvPr id="3" name="Picture 2" title="Button 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631643"/>
            <a:ext cx="295275" cy="209550"/>
          </a:xfrm>
          <a:prstGeom prst="rect">
            <a:avLst/>
          </a:prstGeom>
        </p:spPr>
      </p:pic>
      <p:sp>
        <p:nvSpPr>
          <p:cNvPr id="8" name="Text Placeholder 5"/>
          <p:cNvSpPr txBox="1">
            <a:spLocks/>
          </p:cNvSpPr>
          <p:nvPr/>
        </p:nvSpPr>
        <p:spPr>
          <a:xfrm>
            <a:off x="6248400" y="1981200"/>
            <a:ext cx="26670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lang="zh-CN"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zh-CN"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zh-CN"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zh-CN"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列表中的复选标记可以指示当前行距大小</a:t>
            </a:r>
            <a:r>
              <a:rPr lang="zh-CN" dirty="0"/>
              <a:t>。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单击您需要的新行距</a:t>
            </a:r>
            <a:r>
              <a:rPr lang="zh-CN" dirty="0"/>
              <a:t>。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27" y="990600"/>
            <a:ext cx="5330420" cy="4279900"/>
          </a:xfrm>
        </p:spPr>
      </p:pic>
    </p:spTree>
    <p:extLst>
      <p:ext uri="{BB962C8B-B14F-4D97-AF65-F5344CB8AC3E}">
        <p14:creationId xmlns:p14="http://schemas.microsoft.com/office/powerpoint/2010/main" val="297736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将文本左对齐</a:t>
            </a:r>
            <a:r>
              <a:rPr lang="zh-CN" dirty="0"/>
              <a:t>、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居中或右对齐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创建您的第一个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Word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文档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II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b="1" dirty="0"/>
              <a:t>“</a:t>
            </a:r>
            <a:r>
              <a:rPr lang="zh-CN" b="1" dirty="0">
                <a:latin typeface="Microsoft YaHei" pitchFamily="34" charset="-122"/>
                <a:ea typeface="Microsoft YaHei" pitchFamily="34" charset="-122"/>
              </a:rPr>
              <a:t>对齐</a:t>
            </a:r>
            <a:r>
              <a:rPr lang="zh-CN" b="1" dirty="0"/>
              <a:t>”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按钮</a:t>
            </a:r>
            <a:r>
              <a:rPr lang="zh-CN" dirty="0"/>
              <a:t>。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48400" y="990600"/>
            <a:ext cx="2667000" cy="1415142"/>
          </a:xfrm>
        </p:spPr>
        <p:txBody>
          <a:bodyPr/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水平对齐将决定段落边缘的外观和方向</a:t>
            </a:r>
            <a:r>
              <a:rPr lang="zh-CN" dirty="0"/>
              <a:t>。</a:t>
            </a: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6248400" y="2514600"/>
            <a:ext cx="26670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lang="zh-CN"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zh-CN"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zh-CN"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zh-CN"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文本可以左对齐</a:t>
            </a:r>
            <a:r>
              <a:rPr lang="zh-CN" dirty="0"/>
              <a:t>，表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示文本的左边缘与左边距齐平</a:t>
            </a:r>
            <a:r>
              <a:rPr lang="zh-CN" dirty="0"/>
              <a:t>；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文本还可以右对齐</a:t>
            </a:r>
            <a:r>
              <a:rPr lang="zh-CN" dirty="0"/>
              <a:t>、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居中或两端对齐</a:t>
            </a:r>
            <a:r>
              <a:rPr lang="zh-CN" dirty="0"/>
              <a:t>（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表示在左边距和右边距之间均匀分布</a:t>
            </a:r>
            <a:r>
              <a:rPr lang="zh-CN" dirty="0"/>
              <a:t>）。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48" y="990600"/>
            <a:ext cx="5602778" cy="4279900"/>
          </a:xfrm>
        </p:spPr>
      </p:pic>
    </p:spTree>
    <p:extLst>
      <p:ext uri="{BB962C8B-B14F-4D97-AF65-F5344CB8AC3E}">
        <p14:creationId xmlns:p14="http://schemas.microsoft.com/office/powerpoint/2010/main" val="60376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将文本左对齐</a:t>
            </a:r>
            <a:r>
              <a:rPr lang="zh-CN" dirty="0"/>
              <a:t>、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居中或右对齐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创建您的第一个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Word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文档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II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b="1" dirty="0"/>
              <a:t>“</a:t>
            </a:r>
            <a:r>
              <a:rPr lang="zh-CN" b="1" dirty="0">
                <a:latin typeface="Microsoft YaHei" pitchFamily="34" charset="-122"/>
                <a:ea typeface="Microsoft YaHei" pitchFamily="34" charset="-122"/>
              </a:rPr>
              <a:t>对齐</a:t>
            </a:r>
            <a:r>
              <a:rPr lang="zh-CN" b="1" dirty="0"/>
              <a:t>”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按钮</a:t>
            </a:r>
            <a:r>
              <a:rPr lang="zh-CN" dirty="0"/>
              <a:t>。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48400" y="990600"/>
            <a:ext cx="2667000" cy="2251710"/>
          </a:xfrm>
        </p:spPr>
        <p:txBody>
          <a:bodyPr/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最常见的对齐方式是左对齐</a:t>
            </a:r>
            <a:r>
              <a:rPr lang="zh-CN" dirty="0"/>
              <a:t>，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但您可以将单个段落</a:t>
            </a:r>
            <a:r>
              <a:rPr lang="zh-CN" dirty="0"/>
              <a:t>、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多个段落或整个文档更改为需要的任何对齐方式</a:t>
            </a:r>
            <a:r>
              <a:rPr lang="zh-CN" dirty="0"/>
              <a:t>。</a:t>
            </a: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6248400" y="3352800"/>
            <a:ext cx="26670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lang="zh-CN"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zh-CN"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zh-CN"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zh-CN"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例如</a:t>
            </a:r>
            <a:r>
              <a:rPr lang="zh-CN" dirty="0"/>
              <a:t>，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在很多文档中</a:t>
            </a:r>
            <a:r>
              <a:rPr lang="zh-CN" dirty="0"/>
              <a:t>，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标题都放在页面的中间</a:t>
            </a:r>
            <a:r>
              <a:rPr lang="zh-CN" dirty="0"/>
              <a:t>。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48" y="990600"/>
            <a:ext cx="5602778" cy="4279900"/>
          </a:xfrm>
        </p:spPr>
      </p:pic>
    </p:spTree>
    <p:extLst>
      <p:ext uri="{BB962C8B-B14F-4D97-AF65-F5344CB8AC3E}">
        <p14:creationId xmlns:p14="http://schemas.microsoft.com/office/powerpoint/2010/main" val="94735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将文本左对齐</a:t>
            </a:r>
            <a:r>
              <a:rPr lang="zh-CN" dirty="0"/>
              <a:t>、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居中或右对齐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创建您的第一个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Word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文档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II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b="1" dirty="0"/>
              <a:t>“</a:t>
            </a:r>
            <a:r>
              <a:rPr lang="zh-CN" b="1" dirty="0">
                <a:latin typeface="Microsoft YaHei" pitchFamily="34" charset="-122"/>
                <a:ea typeface="Microsoft YaHei" pitchFamily="34" charset="-122"/>
              </a:rPr>
              <a:t>对齐</a:t>
            </a:r>
            <a:r>
              <a:rPr lang="zh-CN" b="1" dirty="0"/>
              <a:t>”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按钮</a:t>
            </a:r>
            <a:r>
              <a:rPr lang="zh-CN" dirty="0"/>
              <a:t>。</a:t>
            </a: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6248400" y="990600"/>
            <a:ext cx="26670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lang="zh-CN"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zh-CN"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zh-CN"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zh-CN"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选择要对齐的文本</a:t>
            </a:r>
            <a:r>
              <a:rPr lang="zh-CN" dirty="0"/>
              <a:t>，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或按</a:t>
            </a:r>
            <a:r>
              <a:rPr lang="zh-CN" dirty="0"/>
              <a:t> Ctrl+A 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选择文档中的所有文本</a:t>
            </a:r>
            <a:r>
              <a:rPr lang="zh-CN" dirty="0"/>
              <a:t>。 </a:t>
            </a: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6248400" y="2209800"/>
            <a:ext cx="26670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lang="zh-CN"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zh-CN"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zh-CN"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zh-CN"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然后</a:t>
            </a:r>
            <a:r>
              <a:rPr lang="zh-CN" dirty="0"/>
              <a:t>，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在</a:t>
            </a:r>
            <a:r>
              <a:rPr lang="zh-CN" b="1" dirty="0"/>
              <a:t>“</a:t>
            </a:r>
            <a:r>
              <a:rPr lang="zh-CN" b="1" dirty="0">
                <a:latin typeface="Microsoft YaHei" pitchFamily="34" charset="-122"/>
                <a:ea typeface="Microsoft YaHei" pitchFamily="34" charset="-122"/>
              </a:rPr>
              <a:t>开始</a:t>
            </a:r>
            <a:r>
              <a:rPr lang="zh-CN" b="1" dirty="0"/>
              <a:t>”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选项卡的</a:t>
            </a:r>
            <a:r>
              <a:rPr lang="zh-CN" b="1" dirty="0"/>
              <a:t>“</a:t>
            </a:r>
            <a:r>
              <a:rPr lang="zh-CN" b="1" dirty="0">
                <a:latin typeface="Microsoft YaHei" pitchFamily="34" charset="-122"/>
                <a:ea typeface="Microsoft YaHei" pitchFamily="34" charset="-122"/>
              </a:rPr>
              <a:t>段落</a:t>
            </a:r>
            <a:r>
              <a:rPr lang="zh-CN" b="1" dirty="0"/>
              <a:t>”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组中</a:t>
            </a:r>
            <a:r>
              <a:rPr lang="zh-CN" dirty="0"/>
              <a:t>，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单击</a:t>
            </a:r>
            <a:r>
              <a:rPr lang="zh-CN" b="1" dirty="0"/>
              <a:t>“</a:t>
            </a:r>
            <a:r>
              <a:rPr lang="zh-CN" b="1" dirty="0">
                <a:latin typeface="Microsoft YaHei" pitchFamily="34" charset="-122"/>
                <a:ea typeface="Microsoft YaHei" pitchFamily="34" charset="-122"/>
              </a:rPr>
              <a:t>左对齐</a:t>
            </a:r>
            <a:r>
              <a:rPr lang="zh-CN" b="1" dirty="0"/>
              <a:t>”</a:t>
            </a:r>
            <a:r>
              <a:rPr lang="zh-CN" dirty="0"/>
              <a:t>(     ) 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或</a:t>
            </a:r>
            <a:r>
              <a:rPr lang="zh-CN" b="1" dirty="0"/>
              <a:t>“</a:t>
            </a:r>
            <a:r>
              <a:rPr lang="zh-CN" b="1" dirty="0">
                <a:latin typeface="Microsoft YaHei" pitchFamily="34" charset="-122"/>
                <a:ea typeface="Microsoft YaHei" pitchFamily="34" charset="-122"/>
              </a:rPr>
              <a:t>右对齐</a:t>
            </a:r>
            <a:r>
              <a:rPr lang="zh-CN" b="1" dirty="0"/>
              <a:t>”</a:t>
            </a:r>
            <a:r>
              <a:rPr lang="zh-CN" dirty="0"/>
              <a:t>(     )、</a:t>
            </a:r>
            <a:r>
              <a:rPr lang="zh-CN" b="1" dirty="0"/>
              <a:t>“</a:t>
            </a:r>
            <a:r>
              <a:rPr lang="zh-CN" b="1" dirty="0">
                <a:latin typeface="Microsoft YaHei" pitchFamily="34" charset="-122"/>
                <a:ea typeface="Microsoft YaHei" pitchFamily="34" charset="-122"/>
              </a:rPr>
              <a:t>居中</a:t>
            </a:r>
            <a:r>
              <a:rPr lang="zh-CN" b="1" dirty="0"/>
              <a:t>”</a:t>
            </a:r>
            <a:r>
              <a:rPr lang="zh-CN" dirty="0"/>
              <a:t>(     ) 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或</a:t>
            </a:r>
            <a:r>
              <a:rPr lang="zh-CN" b="1" dirty="0"/>
              <a:t>“</a:t>
            </a:r>
            <a:r>
              <a:rPr lang="zh-CN" b="1" dirty="0">
                <a:latin typeface="Microsoft YaHei" pitchFamily="34" charset="-122"/>
                <a:ea typeface="Microsoft YaHei" pitchFamily="34" charset="-122"/>
              </a:rPr>
              <a:t>两端对齐</a:t>
            </a:r>
            <a:r>
              <a:rPr lang="zh-CN" b="1" dirty="0"/>
              <a:t>”</a:t>
            </a:r>
            <a:r>
              <a:rPr lang="zh-CN" dirty="0"/>
              <a:t> </a:t>
            </a:r>
            <a:r>
              <a:rPr lang="zh-CN" dirty="0" smtClean="0"/>
              <a:t>(     </a:t>
            </a:r>
            <a:r>
              <a:rPr lang="zh-CN" dirty="0"/>
              <a:t>)。</a:t>
            </a:r>
          </a:p>
        </p:txBody>
      </p:sp>
      <p:pic>
        <p:nvPicPr>
          <p:cNvPr id="10" name="Picture 9" title="Button 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835729"/>
            <a:ext cx="240030" cy="228600"/>
          </a:xfrm>
          <a:prstGeom prst="rect">
            <a:avLst/>
          </a:prstGeom>
        </p:spPr>
      </p:pic>
      <p:pic>
        <p:nvPicPr>
          <p:cNvPr id="11" name="Picture 10" title="Button 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121479"/>
            <a:ext cx="240030" cy="228600"/>
          </a:xfrm>
          <a:prstGeom prst="rect">
            <a:avLst/>
          </a:prstGeom>
        </p:spPr>
      </p:pic>
      <p:pic>
        <p:nvPicPr>
          <p:cNvPr id="12" name="Picture 11" title="Button 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970" y="3124200"/>
            <a:ext cx="240030" cy="228600"/>
          </a:xfrm>
          <a:prstGeom prst="rect">
            <a:avLst/>
          </a:prstGeom>
        </p:spPr>
      </p:pic>
      <p:pic>
        <p:nvPicPr>
          <p:cNvPr id="13" name="Picture 12" title="Button 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966" y="3409520"/>
            <a:ext cx="240030" cy="2286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48" y="990600"/>
            <a:ext cx="5602778" cy="4279900"/>
          </a:xfrm>
        </p:spPr>
      </p:pic>
    </p:spTree>
    <p:extLst>
      <p:ext uri="{BB962C8B-B14F-4D97-AF65-F5344CB8AC3E}">
        <p14:creationId xmlns:p14="http://schemas.microsoft.com/office/powerpoint/2010/main" val="23770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有关练习的建议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在文档中移动</a:t>
            </a:r>
            <a:r>
              <a:rPr lang="zh-CN" dirty="0"/>
              <a:t>。</a:t>
            </a:r>
          </a:p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打开格式标记</a:t>
            </a:r>
            <a:r>
              <a:rPr lang="zh-CN" dirty="0"/>
              <a:t>。</a:t>
            </a:r>
          </a:p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使用剪切和粘贴移动文本</a:t>
            </a:r>
            <a:r>
              <a:rPr lang="zh-CN" dirty="0"/>
              <a:t>，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并使用撤</a:t>
            </a:r>
            <a:r>
              <a:rPr lang="zh-CN" dirty="0"/>
              <a:t>消。</a:t>
            </a:r>
          </a:p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更改行距</a:t>
            </a:r>
            <a:r>
              <a:rPr lang="zh-CN" dirty="0"/>
              <a:t>。</a:t>
            </a:r>
          </a:p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对齐文本</a:t>
            </a:r>
            <a:r>
              <a:rPr lang="zh-CN" dirty="0"/>
              <a:t>。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创建您的第一个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Word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文档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II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5410200"/>
            <a:ext cx="8153400" cy="762000"/>
          </a:xfrm>
        </p:spPr>
        <p:txBody>
          <a:bodyPr/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  <a:hlinkClick r:id="rId3"/>
              </a:rPr>
              <a:t>联机练习</a:t>
            </a:r>
            <a:r>
              <a:rPr lang="zh-CN" dirty="0"/>
              <a:t>（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需要</a:t>
            </a:r>
            <a:r>
              <a:rPr lang="zh-CN" dirty="0"/>
              <a:t> Word 2010）</a:t>
            </a:r>
          </a:p>
        </p:txBody>
      </p:sp>
    </p:spTree>
    <p:extLst>
      <p:ext uri="{BB962C8B-B14F-4D97-AF65-F5344CB8AC3E}">
        <p14:creationId xmlns:p14="http://schemas.microsoft.com/office/powerpoint/2010/main" val="405407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dvAuto="0"/>
      <p:bldP spid="1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测验问题</a:t>
            </a:r>
            <a:r>
              <a:rPr lang="zh-CN" dirty="0"/>
              <a:t> 1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若要在文档中移动</a:t>
            </a:r>
            <a:r>
              <a:rPr lang="zh-CN" dirty="0"/>
              <a:t>，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您必须按向下键从文档顶部移动至底部</a:t>
            </a:r>
            <a:r>
              <a:rPr lang="zh-CN" dirty="0"/>
              <a:t>。（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选择一个答案</a:t>
            </a:r>
            <a:r>
              <a:rPr lang="zh-CN" dirty="0"/>
              <a:t>。）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创建您的第一个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Word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文档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II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3"/>
          </p:nvPr>
        </p:nvSpPr>
        <p:spPr>
          <a:xfrm>
            <a:off x="518160" y="2743200"/>
            <a:ext cx="8229600" cy="3429000"/>
          </a:xfrm>
        </p:spPr>
        <p:txBody>
          <a:bodyPr/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正确</a:t>
            </a:r>
            <a:r>
              <a:rPr lang="zh-CN" dirty="0"/>
              <a:t>。</a:t>
            </a:r>
          </a:p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错误</a:t>
            </a:r>
            <a:r>
              <a:rPr lang="zh-CN" dirty="0"/>
              <a:t>。 </a:t>
            </a:r>
          </a:p>
        </p:txBody>
      </p:sp>
    </p:spTree>
    <p:extLst>
      <p:ext uri="{BB962C8B-B14F-4D97-AF65-F5344CB8AC3E}">
        <p14:creationId xmlns:p14="http://schemas.microsoft.com/office/powerpoint/2010/main" val="369180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测验问题</a:t>
            </a:r>
            <a:r>
              <a:rPr lang="zh-CN" dirty="0"/>
              <a:t> 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创建您的第一个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Word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文档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II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3"/>
          </p:nvPr>
        </p:nvSpPr>
        <p:spPr>
          <a:xfrm>
            <a:off x="508000" y="4724400"/>
            <a:ext cx="8229600" cy="1371600"/>
          </a:xfrm>
        </p:spPr>
        <p:txBody>
          <a:bodyPr/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在文档中滚动或使用</a:t>
            </a:r>
            <a:r>
              <a:rPr lang="zh-CN" dirty="0"/>
              <a:t> Page Up 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和</a:t>
            </a:r>
            <a:r>
              <a:rPr lang="zh-CN" dirty="0"/>
              <a:t> Page Down 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键是更加快捷的阅读文档的方法</a:t>
            </a:r>
            <a:r>
              <a:rPr lang="zh-CN" dirty="0"/>
              <a:t>。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idx="1"/>
          </p:nvPr>
        </p:nvSpPr>
        <p:spPr>
          <a:xfrm>
            <a:off x="493059" y="1376997"/>
            <a:ext cx="8229600" cy="756603"/>
          </a:xfrm>
        </p:spPr>
        <p:txBody>
          <a:bodyPr/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若要在文档中移动</a:t>
            </a:r>
            <a:r>
              <a:rPr lang="zh-CN" dirty="0"/>
              <a:t>，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您必须按向下键从文档顶部移动至底部</a:t>
            </a:r>
            <a:r>
              <a:rPr lang="zh-CN" dirty="0"/>
              <a:t>。</a:t>
            </a: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457200" y="2514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zh-CN"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Light"/>
                <a:ea typeface="+mj-ea"/>
                <a:cs typeface="+mj-cs"/>
              </a:defRPr>
            </a:lvl1pPr>
          </a:lstStyle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答案</a:t>
            </a:r>
            <a:r>
              <a:rPr lang="zh-CN" dirty="0"/>
              <a:t>：</a:t>
            </a:r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533400" y="3429000"/>
            <a:ext cx="8229600" cy="756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lang="zh-CN"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itchFamily="34" charset="0"/>
                <a:ea typeface="Segoe UI" pitchFamily="34" charset="0"/>
                <a:cs typeface="Segoe UI" pitchFamily="34" charset="0"/>
              </a:defRPr>
            </a:lvl1pPr>
            <a:lvl2pPr marL="400050" indent="0" algn="l" defTabSz="914400" rtl="0" eaLnBrk="1" latinLnBrk="0" hangingPunct="1">
              <a:spcBef>
                <a:spcPts val="400"/>
              </a:spcBef>
              <a:spcAft>
                <a:spcPts val="1000"/>
              </a:spcAft>
              <a:buClr>
                <a:schemeClr val="accent6"/>
              </a:buClr>
              <a:buFontTx/>
              <a:buNone/>
              <a:defRPr lang="zh-CN"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914400" indent="0" algn="l" defTabSz="914400" rtl="0" eaLnBrk="1" latinLnBrk="0" hangingPunct="1">
              <a:spcBef>
                <a:spcPts val="200"/>
              </a:spcBef>
              <a:spcAft>
                <a:spcPts val="800"/>
              </a:spcAft>
              <a:buClr>
                <a:schemeClr val="accent6"/>
              </a:buClr>
              <a:buFontTx/>
              <a:buNone/>
              <a:defRPr lang="zh-CN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371600" indent="0" algn="l" defTabSz="914400" rtl="0" eaLnBrk="1" latinLnBrk="0" hangingPunct="1">
              <a:spcBef>
                <a:spcPts val="10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  <a:defRPr lang="zh-CN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828800" indent="0" algn="l" defTabSz="914400" rtl="0" eaLnBrk="1" latinLnBrk="0" hangingPunct="1">
              <a:spcBef>
                <a:spcPts val="200"/>
              </a:spcBef>
              <a:spcAft>
                <a:spcPts val="0"/>
              </a:spcAft>
              <a:buClr>
                <a:schemeClr val="accent6"/>
              </a:buClr>
              <a:buFontTx/>
              <a:buNone/>
              <a:defRPr lang="zh-CN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2"/>
            </a:pPr>
            <a:r>
              <a:rPr lang="zh-CN" dirty="0">
                <a:latin typeface="Microsoft YaHei" pitchFamily="34" charset="-122"/>
                <a:ea typeface="Microsoft YaHei" pitchFamily="34" charset="-122"/>
              </a:rPr>
              <a:t>错误</a:t>
            </a:r>
            <a:r>
              <a:rPr lang="zh-CN" dirty="0"/>
              <a:t>。 </a:t>
            </a:r>
          </a:p>
        </p:txBody>
      </p:sp>
    </p:spTree>
    <p:extLst>
      <p:ext uri="{BB962C8B-B14F-4D97-AF65-F5344CB8AC3E}">
        <p14:creationId xmlns:p14="http://schemas.microsoft.com/office/powerpoint/2010/main" val="359025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测验问题</a:t>
            </a:r>
            <a:r>
              <a:rPr lang="zh-CN" dirty="0"/>
              <a:t> 2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按</a:t>
            </a:r>
            <a:r>
              <a:rPr lang="zh-CN" dirty="0"/>
              <a:t> Backspace 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键可以删除多余的格式标记</a:t>
            </a:r>
            <a:r>
              <a:rPr lang="zh-CN" dirty="0"/>
              <a:t>。（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选择一个答案</a:t>
            </a:r>
            <a:r>
              <a:rPr lang="zh-CN" dirty="0"/>
              <a:t>。）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创建您的第一个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Word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文档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II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正确</a:t>
            </a:r>
            <a:r>
              <a:rPr lang="zh-CN" dirty="0"/>
              <a:t>。</a:t>
            </a:r>
          </a:p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错误</a:t>
            </a:r>
            <a:r>
              <a:rPr lang="zh-CN" dirty="0"/>
              <a:t>。 </a:t>
            </a:r>
          </a:p>
        </p:txBody>
      </p:sp>
    </p:spTree>
    <p:extLst>
      <p:ext uri="{BB962C8B-B14F-4D97-AF65-F5344CB8AC3E}">
        <p14:creationId xmlns:p14="http://schemas.microsoft.com/office/powerpoint/2010/main" val="137960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测验问题</a:t>
            </a:r>
            <a:r>
              <a:rPr lang="zh-CN" dirty="0"/>
              <a:t> 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创建您的第一个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Word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文档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II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3"/>
          </p:nvPr>
        </p:nvSpPr>
        <p:spPr>
          <a:xfrm>
            <a:off x="508000" y="4572000"/>
            <a:ext cx="8229600" cy="1371600"/>
          </a:xfrm>
        </p:spPr>
        <p:txBody>
          <a:bodyPr/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如果文档中有不需要的空格</a:t>
            </a:r>
            <a:r>
              <a:rPr lang="zh-CN" dirty="0"/>
              <a:t>，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请打开格式标记</a:t>
            </a:r>
            <a:r>
              <a:rPr lang="zh-CN" dirty="0"/>
              <a:t>，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了解存在多余空格的原因</a:t>
            </a:r>
            <a:r>
              <a:rPr lang="zh-CN" dirty="0"/>
              <a:t>。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idx="1"/>
          </p:nvPr>
        </p:nvSpPr>
        <p:spPr>
          <a:xfrm>
            <a:off x="493059" y="1376997"/>
            <a:ext cx="8229600" cy="756603"/>
          </a:xfrm>
        </p:spPr>
        <p:txBody>
          <a:bodyPr/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按</a:t>
            </a:r>
            <a:r>
              <a:rPr lang="zh-CN" dirty="0"/>
              <a:t> Backspace 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键可以删除多余的格式标记</a:t>
            </a:r>
            <a:r>
              <a:rPr lang="zh-CN" dirty="0"/>
              <a:t>。</a:t>
            </a: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457200" y="22860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zh-CN"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Light"/>
                <a:ea typeface="+mj-ea"/>
                <a:cs typeface="+mj-cs"/>
              </a:defRPr>
            </a:lvl1pPr>
          </a:lstStyle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答案</a:t>
            </a:r>
            <a:r>
              <a:rPr lang="zh-CN" dirty="0"/>
              <a:t>：</a:t>
            </a:r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533400" y="3429000"/>
            <a:ext cx="8229600" cy="756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lang="zh-CN"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itchFamily="34" charset="0"/>
                <a:ea typeface="Segoe UI" pitchFamily="34" charset="0"/>
                <a:cs typeface="Segoe UI" pitchFamily="34" charset="0"/>
              </a:defRPr>
            </a:lvl1pPr>
            <a:lvl2pPr marL="400050" indent="0" algn="l" defTabSz="914400" rtl="0" eaLnBrk="1" latinLnBrk="0" hangingPunct="1">
              <a:spcBef>
                <a:spcPts val="400"/>
              </a:spcBef>
              <a:spcAft>
                <a:spcPts val="1000"/>
              </a:spcAft>
              <a:buClr>
                <a:schemeClr val="accent6"/>
              </a:buClr>
              <a:buFontTx/>
              <a:buNone/>
              <a:defRPr lang="zh-CN"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914400" indent="0" algn="l" defTabSz="914400" rtl="0" eaLnBrk="1" latinLnBrk="0" hangingPunct="1">
              <a:spcBef>
                <a:spcPts val="200"/>
              </a:spcBef>
              <a:spcAft>
                <a:spcPts val="800"/>
              </a:spcAft>
              <a:buClr>
                <a:schemeClr val="accent6"/>
              </a:buClr>
              <a:buFontTx/>
              <a:buNone/>
              <a:defRPr lang="zh-CN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371600" indent="0" algn="l" defTabSz="914400" rtl="0" eaLnBrk="1" latinLnBrk="0" hangingPunct="1">
              <a:spcBef>
                <a:spcPts val="10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  <a:defRPr lang="zh-CN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828800" indent="0" algn="l" defTabSz="914400" rtl="0" eaLnBrk="1" latinLnBrk="0" hangingPunct="1">
              <a:spcBef>
                <a:spcPts val="200"/>
              </a:spcBef>
              <a:spcAft>
                <a:spcPts val="0"/>
              </a:spcAft>
              <a:buClr>
                <a:schemeClr val="accent6"/>
              </a:buClr>
              <a:buFontTx/>
              <a:buNone/>
              <a:defRPr lang="zh-CN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zh-CN" dirty="0">
                <a:latin typeface="Microsoft YaHei" pitchFamily="34" charset="-122"/>
                <a:ea typeface="Microsoft YaHei" pitchFamily="34" charset="-122"/>
              </a:rPr>
              <a:t>正确</a:t>
            </a:r>
            <a:r>
              <a:rPr lang="zh-CN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09719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测验问题</a:t>
            </a:r>
            <a:r>
              <a:rPr lang="zh-CN" dirty="0"/>
              <a:t> 3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若要将文本从一个位置移动到另一个位置</a:t>
            </a:r>
            <a:r>
              <a:rPr lang="zh-CN" dirty="0"/>
              <a:t>，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应该复制文本</a:t>
            </a:r>
            <a:r>
              <a:rPr lang="zh-CN" dirty="0"/>
              <a:t>。（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选择一个答案</a:t>
            </a:r>
            <a:r>
              <a:rPr lang="zh-CN" dirty="0"/>
              <a:t>。）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创建您的第一个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Word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文档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II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正确</a:t>
            </a:r>
            <a:r>
              <a:rPr lang="zh-CN" dirty="0"/>
              <a:t>。</a:t>
            </a:r>
          </a:p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错误</a:t>
            </a:r>
            <a:r>
              <a:rPr lang="zh-CN" dirty="0"/>
              <a:t>。 </a:t>
            </a:r>
          </a:p>
        </p:txBody>
      </p:sp>
    </p:spTree>
    <p:extLst>
      <p:ext uri="{BB962C8B-B14F-4D97-AF65-F5344CB8AC3E}">
        <p14:creationId xmlns:p14="http://schemas.microsoft.com/office/powerpoint/2010/main" val="137960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概述</a:t>
            </a:r>
            <a:r>
              <a:rPr lang="zh-CN" dirty="0"/>
              <a:t>：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在</a:t>
            </a:r>
            <a:r>
              <a:rPr lang="zh-CN" dirty="0"/>
              <a:t> Word 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中移动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创建您的第一个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Word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文档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II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欢迎来到适用于 </a:t>
            </a:r>
            <a:r>
              <a:rPr lang="zh-CN" dirty="0"/>
              <a:t>Word 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新用户的</a:t>
            </a:r>
            <a:r>
              <a:rPr lang="zh-CN" dirty="0"/>
              <a:t>“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首次创建</a:t>
            </a:r>
            <a:r>
              <a:rPr lang="zh-CN" dirty="0"/>
              <a:t> Word 2010 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文档</a:t>
            </a:r>
            <a:r>
              <a:rPr lang="zh-CN" dirty="0"/>
              <a:t>”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系列的第二部分</a:t>
            </a:r>
            <a:r>
              <a:rPr lang="zh-CN" dirty="0"/>
              <a:t>。 </a:t>
            </a:r>
          </a:p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在本课程中</a:t>
            </a:r>
            <a:r>
              <a:rPr lang="zh-CN" dirty="0"/>
              <a:t>，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您将学习在</a:t>
            </a:r>
            <a:r>
              <a:rPr lang="zh-CN" dirty="0"/>
              <a:t> Word 2010 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中如何在文档中移动</a:t>
            </a:r>
            <a:r>
              <a:rPr lang="zh-CN" dirty="0"/>
              <a:t>、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使用格式标记</a:t>
            </a:r>
            <a:r>
              <a:rPr lang="zh-CN" dirty="0"/>
              <a:t>、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使用剪切和粘贴功能移动文本</a:t>
            </a:r>
            <a:r>
              <a:rPr lang="zh-CN" dirty="0"/>
              <a:t>、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更改行距和对齐方式</a:t>
            </a:r>
            <a:r>
              <a:rPr lang="zh-CN" dirty="0"/>
              <a:t>。</a:t>
            </a:r>
            <a:r>
              <a:rPr dirty="0"/>
              <a:t/>
            </a:r>
            <a:br>
              <a:rPr dirty="0"/>
            </a:br>
            <a:endParaRPr lang="zh-CN" sz="2400" dirty="0"/>
          </a:p>
        </p:txBody>
      </p:sp>
      <p:pic>
        <p:nvPicPr>
          <p:cNvPr id="2" name="Picture Placeholder 1" title="Create your first Word 2010 document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3875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测验问题</a:t>
            </a:r>
            <a:r>
              <a:rPr lang="zh-CN" dirty="0"/>
              <a:t> 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创建您的第一个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Word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文档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II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3"/>
          </p:nvPr>
        </p:nvSpPr>
        <p:spPr>
          <a:xfrm>
            <a:off x="508000" y="4572000"/>
            <a:ext cx="8229600" cy="1371600"/>
          </a:xfrm>
        </p:spPr>
        <p:txBody>
          <a:bodyPr/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若要将文本移动到另一个位置</a:t>
            </a:r>
            <a:r>
              <a:rPr lang="zh-CN" dirty="0"/>
              <a:t>，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应选择并剪切文本</a:t>
            </a:r>
            <a:r>
              <a:rPr lang="zh-CN" dirty="0"/>
              <a:t>。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然后在新位置粘贴文本</a:t>
            </a:r>
            <a:r>
              <a:rPr lang="zh-CN" dirty="0"/>
              <a:t>。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idx="1"/>
          </p:nvPr>
        </p:nvSpPr>
        <p:spPr>
          <a:xfrm>
            <a:off x="493059" y="1376997"/>
            <a:ext cx="8229600" cy="756603"/>
          </a:xfrm>
        </p:spPr>
        <p:txBody>
          <a:bodyPr/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若要将文本从一个位置移动到另一个位置</a:t>
            </a:r>
            <a:r>
              <a:rPr lang="zh-CN" dirty="0"/>
              <a:t>，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应该复制文本</a:t>
            </a:r>
            <a:r>
              <a:rPr lang="zh-CN" dirty="0"/>
              <a:t>。</a:t>
            </a: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457200" y="22860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zh-CN"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Light"/>
                <a:ea typeface="+mj-ea"/>
                <a:cs typeface="+mj-cs"/>
              </a:defRPr>
            </a:lvl1pPr>
          </a:lstStyle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答案</a:t>
            </a:r>
            <a:r>
              <a:rPr lang="zh-CN" dirty="0"/>
              <a:t>：</a:t>
            </a:r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609600" y="3429000"/>
            <a:ext cx="8229600" cy="756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lang="zh-CN"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itchFamily="34" charset="0"/>
                <a:ea typeface="Segoe UI" pitchFamily="34" charset="0"/>
                <a:cs typeface="Segoe UI" pitchFamily="34" charset="0"/>
              </a:defRPr>
            </a:lvl1pPr>
            <a:lvl2pPr marL="400050" indent="0" algn="l" defTabSz="914400" rtl="0" eaLnBrk="1" latinLnBrk="0" hangingPunct="1">
              <a:spcBef>
                <a:spcPts val="400"/>
              </a:spcBef>
              <a:spcAft>
                <a:spcPts val="1000"/>
              </a:spcAft>
              <a:buClr>
                <a:schemeClr val="accent6"/>
              </a:buClr>
              <a:buFontTx/>
              <a:buNone/>
              <a:defRPr lang="zh-CN"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914400" indent="0" algn="l" defTabSz="914400" rtl="0" eaLnBrk="1" latinLnBrk="0" hangingPunct="1">
              <a:spcBef>
                <a:spcPts val="200"/>
              </a:spcBef>
              <a:spcAft>
                <a:spcPts val="800"/>
              </a:spcAft>
              <a:buClr>
                <a:schemeClr val="accent6"/>
              </a:buClr>
              <a:buFontTx/>
              <a:buNone/>
              <a:defRPr lang="zh-CN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371600" indent="0" algn="l" defTabSz="914400" rtl="0" eaLnBrk="1" latinLnBrk="0" hangingPunct="1">
              <a:spcBef>
                <a:spcPts val="10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  <a:defRPr lang="zh-CN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828800" indent="0" algn="l" defTabSz="914400" rtl="0" eaLnBrk="1" latinLnBrk="0" hangingPunct="1">
              <a:spcBef>
                <a:spcPts val="200"/>
              </a:spcBef>
              <a:spcAft>
                <a:spcPts val="0"/>
              </a:spcAft>
              <a:buClr>
                <a:schemeClr val="accent6"/>
              </a:buClr>
              <a:buFontTx/>
              <a:buNone/>
              <a:defRPr lang="zh-CN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2"/>
            </a:pPr>
            <a:r>
              <a:rPr lang="zh-CN" dirty="0">
                <a:latin typeface="Microsoft YaHei" pitchFamily="34" charset="-122"/>
                <a:ea typeface="Microsoft YaHei" pitchFamily="34" charset="-122"/>
              </a:rPr>
              <a:t>错误</a:t>
            </a:r>
            <a:r>
              <a:rPr lang="zh-CN" dirty="0"/>
              <a:t>。 </a:t>
            </a:r>
          </a:p>
        </p:txBody>
      </p:sp>
    </p:spTree>
    <p:extLst>
      <p:ext uri="{BB962C8B-B14F-4D97-AF65-F5344CB8AC3E}">
        <p14:creationId xmlns:p14="http://schemas.microsoft.com/office/powerpoint/2010/main" val="109719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测验问题</a:t>
            </a:r>
            <a:r>
              <a:rPr lang="zh-CN" dirty="0"/>
              <a:t> 4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剪切文本之后</a:t>
            </a:r>
            <a:r>
              <a:rPr lang="zh-CN" dirty="0"/>
              <a:t>，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将无法再恢复文本</a:t>
            </a:r>
            <a:r>
              <a:rPr lang="zh-CN" dirty="0"/>
              <a:t>。（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选择一个答案</a:t>
            </a:r>
            <a:r>
              <a:rPr lang="zh-CN" dirty="0"/>
              <a:t>。）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创建您的第一个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Word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文档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II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正确</a:t>
            </a:r>
            <a:r>
              <a:rPr lang="zh-CN" dirty="0"/>
              <a:t>。</a:t>
            </a:r>
          </a:p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错误</a:t>
            </a:r>
            <a:r>
              <a:rPr lang="zh-CN" dirty="0"/>
              <a:t>。 </a:t>
            </a:r>
          </a:p>
        </p:txBody>
      </p:sp>
    </p:spTree>
    <p:extLst>
      <p:ext uri="{BB962C8B-B14F-4D97-AF65-F5344CB8AC3E}">
        <p14:creationId xmlns:p14="http://schemas.microsoft.com/office/powerpoint/2010/main" val="137960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测验问题</a:t>
            </a:r>
            <a:r>
              <a:rPr lang="zh-CN" dirty="0"/>
              <a:t> 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创建您的第一个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Word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文档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II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3"/>
          </p:nvPr>
        </p:nvSpPr>
        <p:spPr>
          <a:xfrm>
            <a:off x="508000" y="4572000"/>
            <a:ext cx="8229600" cy="1371600"/>
          </a:xfrm>
        </p:spPr>
        <p:txBody>
          <a:bodyPr/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可以单击</a:t>
            </a:r>
            <a:r>
              <a:rPr lang="zh-CN" b="1" dirty="0"/>
              <a:t>“</a:t>
            </a:r>
            <a:r>
              <a:rPr lang="zh-CN" b="1" dirty="0">
                <a:latin typeface="Microsoft YaHei" pitchFamily="34" charset="-122"/>
                <a:ea typeface="Microsoft YaHei" pitchFamily="34" charset="-122"/>
              </a:rPr>
              <a:t>撤消</a:t>
            </a:r>
            <a:r>
              <a:rPr lang="zh-CN" b="1" dirty="0"/>
              <a:t>”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按钮</a:t>
            </a:r>
            <a:r>
              <a:rPr lang="zh-CN" dirty="0"/>
              <a:t>，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或者将文本粘贴回原位置</a:t>
            </a:r>
            <a:r>
              <a:rPr lang="zh-CN" dirty="0"/>
              <a:t>。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idx="1"/>
          </p:nvPr>
        </p:nvSpPr>
        <p:spPr>
          <a:xfrm>
            <a:off x="493059" y="1376997"/>
            <a:ext cx="8229600" cy="756603"/>
          </a:xfrm>
        </p:spPr>
        <p:txBody>
          <a:bodyPr/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剪切文本之后</a:t>
            </a:r>
            <a:r>
              <a:rPr lang="zh-CN" dirty="0"/>
              <a:t>，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将无法再恢复文本</a:t>
            </a:r>
            <a:r>
              <a:rPr lang="zh-CN" dirty="0"/>
              <a:t>。</a:t>
            </a: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457200" y="22860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zh-CN"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Light"/>
                <a:ea typeface="+mj-ea"/>
                <a:cs typeface="+mj-cs"/>
              </a:defRPr>
            </a:lvl1pPr>
          </a:lstStyle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答案</a:t>
            </a:r>
            <a:r>
              <a:rPr lang="zh-CN" dirty="0"/>
              <a:t>：</a:t>
            </a:r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533400" y="3429000"/>
            <a:ext cx="8229600" cy="756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lang="zh-CN"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itchFamily="34" charset="0"/>
                <a:ea typeface="Segoe UI" pitchFamily="34" charset="0"/>
                <a:cs typeface="Segoe UI" pitchFamily="34" charset="0"/>
              </a:defRPr>
            </a:lvl1pPr>
            <a:lvl2pPr marL="400050" indent="0" algn="l" defTabSz="914400" rtl="0" eaLnBrk="1" latinLnBrk="0" hangingPunct="1">
              <a:spcBef>
                <a:spcPts val="400"/>
              </a:spcBef>
              <a:spcAft>
                <a:spcPts val="1000"/>
              </a:spcAft>
              <a:buClr>
                <a:schemeClr val="accent6"/>
              </a:buClr>
              <a:buFontTx/>
              <a:buNone/>
              <a:defRPr lang="zh-CN"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914400" indent="0" algn="l" defTabSz="914400" rtl="0" eaLnBrk="1" latinLnBrk="0" hangingPunct="1">
              <a:spcBef>
                <a:spcPts val="200"/>
              </a:spcBef>
              <a:spcAft>
                <a:spcPts val="800"/>
              </a:spcAft>
              <a:buClr>
                <a:schemeClr val="accent6"/>
              </a:buClr>
              <a:buFontTx/>
              <a:buNone/>
              <a:defRPr lang="zh-CN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371600" indent="0" algn="l" defTabSz="914400" rtl="0" eaLnBrk="1" latinLnBrk="0" hangingPunct="1">
              <a:spcBef>
                <a:spcPts val="10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  <a:defRPr lang="zh-CN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828800" indent="0" algn="l" defTabSz="914400" rtl="0" eaLnBrk="1" latinLnBrk="0" hangingPunct="1">
              <a:spcBef>
                <a:spcPts val="200"/>
              </a:spcBef>
              <a:spcAft>
                <a:spcPts val="0"/>
              </a:spcAft>
              <a:buClr>
                <a:schemeClr val="accent6"/>
              </a:buClr>
              <a:buFontTx/>
              <a:buNone/>
              <a:defRPr lang="zh-CN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2"/>
            </a:pPr>
            <a:r>
              <a:rPr lang="zh-CN" dirty="0">
                <a:latin typeface="Microsoft YaHei" pitchFamily="34" charset="-122"/>
                <a:ea typeface="Microsoft YaHei" pitchFamily="34" charset="-122"/>
              </a:rPr>
              <a:t>错误</a:t>
            </a:r>
            <a:r>
              <a:rPr lang="zh-CN" dirty="0"/>
              <a:t>。 </a:t>
            </a:r>
          </a:p>
        </p:txBody>
      </p:sp>
    </p:spTree>
    <p:extLst>
      <p:ext uri="{BB962C8B-B14F-4D97-AF65-F5344CB8AC3E}">
        <p14:creationId xmlns:p14="http://schemas.microsoft.com/office/powerpoint/2010/main" val="109719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课程摘要卡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ct val="75000"/>
              </a:spcAft>
            </a:pPr>
            <a:r>
              <a:rPr lang="zh-CN" dirty="0">
                <a:latin typeface="Microsoft YaHei" pitchFamily="34" charset="-122"/>
                <a:ea typeface="Microsoft YaHei" pitchFamily="34" charset="-122"/>
              </a:rPr>
              <a:t>若要了解本课程所涵盖任务的摘要</a:t>
            </a:r>
            <a:r>
              <a:rPr lang="zh-CN" dirty="0"/>
              <a:t>，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请查看</a:t>
            </a:r>
            <a:r>
              <a:rPr lang="zh-CN" dirty="0">
                <a:latin typeface="Microsoft YaHei" pitchFamily="34" charset="-122"/>
                <a:ea typeface="Microsoft YaHei" pitchFamily="34" charset="-122"/>
                <a:hlinkClick r:id="rId3"/>
              </a:rPr>
              <a:t>课程摘要卡</a:t>
            </a:r>
            <a:r>
              <a:rPr lang="zh-CN" dirty="0"/>
              <a:t>。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创建您的第一个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Word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文档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II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76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sz="4400" dirty="0">
                <a:solidFill>
                  <a:prstClr val="black"/>
                </a:solidFill>
                <a:latin typeface="Microsoft YaHei" pitchFamily="34" charset="-122"/>
                <a:ea typeface="Microsoft YaHei" pitchFamily="34" charset="-122"/>
                <a:cs typeface="Segoe UI" pitchFamily="34" charset="0"/>
              </a:rPr>
              <a:t>使用此模板</a:t>
            </a:r>
            <a:endParaRPr lang="zh-CN" dirty="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zh-CN" dirty="0">
                <a:solidFill>
                  <a:prstClr val="black"/>
                </a:solidFill>
                <a:latin typeface="Microsoft YaHei" pitchFamily="34" charset="-122"/>
                <a:ea typeface="Microsoft YaHei" pitchFamily="34" charset="-122"/>
              </a:rPr>
              <a:t>若要查看有关此模板的详细帮助</a:t>
            </a:r>
            <a:r>
              <a:rPr lang="zh-CN" dirty="0">
                <a:solidFill>
                  <a:prstClr val="black"/>
                </a:solidFill>
              </a:rPr>
              <a:t>，</a:t>
            </a:r>
            <a:r>
              <a:rPr lang="zh-CN" dirty="0">
                <a:solidFill>
                  <a:prstClr val="black"/>
                </a:solidFill>
                <a:latin typeface="Microsoft YaHei" pitchFamily="34" charset="-122"/>
                <a:ea typeface="Microsoft YaHei" pitchFamily="34" charset="-122"/>
              </a:rPr>
              <a:t>请参阅备注窗格或者查看整个备注页</a:t>
            </a:r>
            <a:r>
              <a:rPr lang="zh-CN" dirty="0">
                <a:solidFill>
                  <a:prstClr val="black"/>
                </a:solidFill>
              </a:rPr>
              <a:t>（</a:t>
            </a:r>
            <a:r>
              <a:rPr lang="zh-CN" b="1" dirty="0">
                <a:solidFill>
                  <a:prstClr val="black"/>
                </a:solidFill>
              </a:rPr>
              <a:t>“</a:t>
            </a:r>
            <a:r>
              <a:rPr lang="zh-CN" b="1" dirty="0">
                <a:solidFill>
                  <a:prstClr val="black"/>
                </a:solidFill>
                <a:latin typeface="Microsoft YaHei" pitchFamily="34" charset="-122"/>
                <a:ea typeface="Microsoft YaHei" pitchFamily="34" charset="-122"/>
              </a:rPr>
              <a:t>视图</a:t>
            </a:r>
            <a:r>
              <a:rPr lang="zh-CN" b="1" dirty="0">
                <a:solidFill>
                  <a:prstClr val="black"/>
                </a:solidFill>
              </a:rPr>
              <a:t>”</a:t>
            </a:r>
            <a:r>
              <a:rPr lang="zh-CN" dirty="0">
                <a:solidFill>
                  <a:prstClr val="black"/>
                </a:solidFill>
                <a:latin typeface="Microsoft YaHei" pitchFamily="34" charset="-122"/>
                <a:ea typeface="Microsoft YaHei" pitchFamily="34" charset="-122"/>
              </a:rPr>
              <a:t>选项卡</a:t>
            </a:r>
            <a:r>
              <a:rPr lang="zh-CN" dirty="0">
                <a:solidFill>
                  <a:prstClr val="black"/>
                </a:solidFill>
              </a:rPr>
              <a:t>，</a:t>
            </a:r>
            <a:r>
              <a:rPr lang="zh-CN" b="1" dirty="0">
                <a:solidFill>
                  <a:prstClr val="black"/>
                </a:solidFill>
              </a:rPr>
              <a:t>“</a:t>
            </a:r>
            <a:r>
              <a:rPr lang="zh-CN" b="1" dirty="0">
                <a:solidFill>
                  <a:prstClr val="black"/>
                </a:solidFill>
                <a:latin typeface="Microsoft YaHei" pitchFamily="34" charset="-122"/>
                <a:ea typeface="Microsoft YaHei" pitchFamily="34" charset="-122"/>
              </a:rPr>
              <a:t>备注页</a:t>
            </a:r>
            <a:r>
              <a:rPr lang="zh-CN" b="1" dirty="0">
                <a:solidFill>
                  <a:prstClr val="black"/>
                </a:solidFill>
              </a:rPr>
              <a:t>”</a:t>
            </a:r>
            <a:r>
              <a:rPr lang="zh-CN" dirty="0">
                <a:solidFill>
                  <a:prstClr val="black"/>
                </a:solidFill>
              </a:rPr>
              <a:t>）。</a:t>
            </a:r>
          </a:p>
        </p:txBody>
      </p:sp>
    </p:spTree>
    <p:extLst>
      <p:ext uri="{BB962C8B-B14F-4D97-AF65-F5344CB8AC3E}">
        <p14:creationId xmlns:p14="http://schemas.microsoft.com/office/powerpoint/2010/main" val="187463119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课程目标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sz="2800" dirty="0">
                <a:latin typeface="Microsoft YaHei" pitchFamily="34" charset="-122"/>
                <a:ea typeface="Microsoft YaHei" pitchFamily="34" charset="-122"/>
              </a:rPr>
              <a:t>在文档中移动</a:t>
            </a:r>
            <a:r>
              <a:rPr lang="zh-CN" sz="2800" dirty="0"/>
              <a:t>。</a:t>
            </a:r>
          </a:p>
          <a:p>
            <a:r>
              <a:rPr lang="zh-CN" sz="2800" dirty="0">
                <a:latin typeface="Microsoft YaHei" pitchFamily="34" charset="-122"/>
                <a:ea typeface="Microsoft YaHei" pitchFamily="34" charset="-122"/>
              </a:rPr>
              <a:t>使用格式标记</a:t>
            </a:r>
            <a:r>
              <a:rPr lang="zh-CN" sz="2800" dirty="0"/>
              <a:t>。</a:t>
            </a:r>
          </a:p>
          <a:p>
            <a:r>
              <a:rPr lang="zh-CN" sz="2800" dirty="0">
                <a:latin typeface="Microsoft YaHei" pitchFamily="34" charset="-122"/>
                <a:ea typeface="Microsoft YaHei" pitchFamily="34" charset="-122"/>
              </a:rPr>
              <a:t>在文档中移动文本</a:t>
            </a:r>
            <a:r>
              <a:rPr lang="zh-CN" sz="2800" dirty="0"/>
              <a:t>。</a:t>
            </a:r>
          </a:p>
          <a:p>
            <a:r>
              <a:rPr lang="zh-CN" sz="2800" dirty="0">
                <a:latin typeface="Microsoft YaHei" pitchFamily="34" charset="-122"/>
                <a:ea typeface="Microsoft YaHei" pitchFamily="34" charset="-122"/>
              </a:rPr>
              <a:t>更改行距和对齐方式</a:t>
            </a:r>
            <a:r>
              <a:rPr lang="zh-CN" sz="2800" dirty="0"/>
              <a:t>。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创建您的第一个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Word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文档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II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78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在文档中移动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创建您的第一个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Word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文档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II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04800" y="5638800"/>
            <a:ext cx="5715000" cy="609600"/>
          </a:xfrm>
        </p:spPr>
        <p:txBody>
          <a:bodyPr/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通过移动指针并单击鼠标将光标移到另一个位置</a:t>
            </a:r>
            <a:r>
              <a:rPr lang="zh-CN" dirty="0"/>
              <a:t>，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也可以使用键盘进行移动</a:t>
            </a:r>
            <a:r>
              <a:rPr lang="zh-CN" dirty="0"/>
              <a:t>。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48400" y="990600"/>
            <a:ext cx="2667000" cy="1740568"/>
          </a:xfrm>
        </p:spPr>
        <p:txBody>
          <a:bodyPr/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假设在本图中您希望在第一段</a:t>
            </a:r>
            <a:r>
              <a:rPr lang="zh-CN" dirty="0" smtClean="0">
                <a:latin typeface="Microsoft YaHei" pitchFamily="34" charset="-122"/>
                <a:ea typeface="Microsoft YaHei" pitchFamily="34" charset="-122"/>
              </a:rPr>
              <a:t>的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“</a:t>
            </a:r>
            <a:r>
              <a:rPr lang="zh-CN" altLang="en-US" dirty="0">
                <a:latin typeface="Microsoft YaHei" pitchFamily="34" charset="-122"/>
                <a:ea typeface="Microsoft YaHei" pitchFamily="34" charset="-122"/>
              </a:rPr>
              <a:t>重要性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”和</a:t>
            </a:r>
            <a:r>
              <a:rPr lang="zh-CN" dirty="0" smtClean="0"/>
              <a:t>“</a:t>
            </a:r>
            <a:r>
              <a:rPr lang="zh-CN" altLang="en-US" dirty="0">
                <a:latin typeface="Microsoft YaHei" pitchFamily="34" charset="-122"/>
                <a:ea typeface="Microsoft YaHei" pitchFamily="34" charset="-122"/>
              </a:rPr>
              <a:t>从</a:t>
            </a:r>
            <a:r>
              <a:rPr lang="zh-CN" dirty="0" smtClean="0"/>
              <a:t>”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之间键入一个新句子</a:t>
            </a:r>
            <a:r>
              <a:rPr lang="zh-CN" dirty="0"/>
              <a:t>。</a:t>
            </a: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6248400" y="2819400"/>
            <a:ext cx="26670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lang="zh-CN"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zh-CN"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zh-CN"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zh-CN"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光标</a:t>
            </a:r>
            <a:r>
              <a:rPr lang="zh-CN" dirty="0"/>
              <a:t>（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竖直线</a:t>
            </a:r>
            <a:r>
              <a:rPr lang="zh-CN" dirty="0"/>
              <a:t>）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在第二段落末尾</a:t>
            </a:r>
            <a:r>
              <a:rPr lang="zh-CN" dirty="0"/>
              <a:t>，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位于</a:t>
            </a:r>
            <a:r>
              <a:rPr lang="zh-CN" dirty="0" smtClean="0"/>
              <a:t>“</a:t>
            </a:r>
            <a:r>
              <a:rPr lang="zh-CN" altLang="en-US" dirty="0">
                <a:latin typeface="Microsoft YaHei" pitchFamily="34" charset="-122"/>
                <a:ea typeface="Microsoft YaHei" pitchFamily="34" charset="-122"/>
              </a:rPr>
              <a:t>我们</a:t>
            </a:r>
            <a:r>
              <a:rPr lang="zh-CN" dirty="0" smtClean="0"/>
              <a:t>”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后</a:t>
            </a:r>
            <a:r>
              <a:rPr lang="zh-CN" dirty="0"/>
              <a:t>。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若要在文档中的其他任何位置键入文字</a:t>
            </a:r>
            <a:r>
              <a:rPr lang="zh-CN" dirty="0"/>
              <a:t>，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则需要将光标移到该位置</a:t>
            </a:r>
            <a:r>
              <a:rPr lang="zh-CN" dirty="0"/>
              <a:t>。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08" y="990600"/>
            <a:ext cx="5229259" cy="4279900"/>
          </a:xfrm>
        </p:spPr>
      </p:pic>
    </p:spTree>
    <p:extLst>
      <p:ext uri="{BB962C8B-B14F-4D97-AF65-F5344CB8AC3E}">
        <p14:creationId xmlns:p14="http://schemas.microsoft.com/office/powerpoint/2010/main" val="251062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在文档中移动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创建您的第一个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Word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文档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II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04800" y="5638800"/>
            <a:ext cx="5715000" cy="609600"/>
          </a:xfrm>
        </p:spPr>
        <p:txBody>
          <a:bodyPr/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通过移动指针并单击鼠标将光标移到另一个位置</a:t>
            </a:r>
            <a:r>
              <a:rPr lang="zh-CN" dirty="0"/>
              <a:t>，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也可以使用键盘进行移动</a:t>
            </a:r>
            <a:r>
              <a:rPr lang="zh-CN" dirty="0"/>
              <a:t>。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48400" y="990600"/>
            <a:ext cx="2667000" cy="609600"/>
          </a:xfrm>
        </p:spPr>
        <p:txBody>
          <a:bodyPr>
            <a:normAutofit lnSpcReduction="10000"/>
          </a:bodyPr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以下是执行此操作的几种方式</a:t>
            </a:r>
            <a:r>
              <a:rPr lang="zh-CN" dirty="0"/>
              <a:t>：</a:t>
            </a: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6248400" y="1752600"/>
            <a:ext cx="26670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lang="zh-CN"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zh-CN"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zh-CN"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zh-CN"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zh-CN" dirty="0">
                <a:latin typeface="Microsoft YaHei" pitchFamily="34" charset="-122"/>
                <a:ea typeface="Microsoft YaHei" pitchFamily="34" charset="-122"/>
              </a:rPr>
              <a:t>使用鼠标将光标移到</a:t>
            </a:r>
            <a:r>
              <a:rPr lang="zh-CN" dirty="0"/>
              <a:t>“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在</a:t>
            </a:r>
            <a:r>
              <a:rPr lang="zh-CN" dirty="0"/>
              <a:t>”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的左侧</a:t>
            </a:r>
            <a:r>
              <a:rPr lang="zh-CN" dirty="0"/>
              <a:t>，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然后单击以插入光标</a:t>
            </a:r>
            <a:r>
              <a:rPr lang="zh-CN" dirty="0"/>
              <a:t>。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然后开始键入</a:t>
            </a:r>
            <a:r>
              <a:rPr lang="zh-CN" dirty="0"/>
              <a:t>。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或者</a:t>
            </a:r>
            <a:r>
              <a:rPr lang="zh-CN" dirty="0"/>
              <a:t>...</a:t>
            </a: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6248400" y="3733800"/>
            <a:ext cx="26670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lang="zh-CN"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zh-CN"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zh-CN"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zh-CN"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zh-CN" dirty="0">
                <a:latin typeface="Microsoft YaHei" pitchFamily="34" charset="-122"/>
                <a:ea typeface="Microsoft YaHei" pitchFamily="34" charset="-122"/>
              </a:rPr>
              <a:t>在键盘上按向上</a:t>
            </a:r>
            <a:r>
              <a:rPr lang="zh-CN" dirty="0" smtClean="0">
                <a:latin typeface="Microsoft YaHei" pitchFamily="34" charset="-122"/>
                <a:ea typeface="Microsoft YaHei" pitchFamily="34" charset="-122"/>
              </a:rPr>
              <a:t>键</a:t>
            </a:r>
            <a:r>
              <a:rPr lang="en-US" altLang="zh-CN" dirty="0" smtClean="0">
                <a:latin typeface="Microsoft YaHei" pitchFamily="34" charset="-122"/>
                <a:ea typeface="Microsoft YaHei" pitchFamily="34" charset="-122"/>
              </a:rPr>
              <a:t>    </a:t>
            </a:r>
            <a:r>
              <a:rPr lang="zh-CN" dirty="0" smtClean="0">
                <a:latin typeface="Microsoft YaHei" pitchFamily="34" charset="-122"/>
                <a:ea typeface="Microsoft YaHei" pitchFamily="34" charset="-122"/>
              </a:rPr>
              <a:t>可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将光标一次向</a:t>
            </a:r>
            <a:r>
              <a:rPr lang="zh-CN" dirty="0" smtClean="0">
                <a:latin typeface="Microsoft YaHei" pitchFamily="34" charset="-122"/>
                <a:ea typeface="Microsoft YaHei" pitchFamily="34" charset="-122"/>
              </a:rPr>
              <a:t>上移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动一行</a:t>
            </a:r>
            <a:r>
              <a:rPr lang="zh-CN" dirty="0"/>
              <a:t>。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然后按向左</a:t>
            </a:r>
            <a:r>
              <a:rPr lang="zh-CN" dirty="0" smtClean="0">
                <a:latin typeface="Microsoft YaHei" pitchFamily="34" charset="-122"/>
                <a:ea typeface="Microsoft YaHei" pitchFamily="34" charset="-122"/>
              </a:rPr>
              <a:t>键</a:t>
            </a:r>
            <a:r>
              <a:rPr lang="en-US" altLang="zh-CN" dirty="0" smtClean="0">
                <a:latin typeface="Microsoft YaHei" pitchFamily="34" charset="-122"/>
                <a:ea typeface="Microsoft YaHei" pitchFamily="34" charset="-122"/>
              </a:rPr>
              <a:t>      </a:t>
            </a:r>
            <a:r>
              <a:rPr lang="zh-CN" dirty="0" smtClean="0">
                <a:latin typeface="Microsoft YaHei" pitchFamily="34" charset="-122"/>
                <a:ea typeface="Microsoft YaHei" pitchFamily="34" charset="-122"/>
              </a:rPr>
              <a:t>可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将光标一次向左移动一个字符</a:t>
            </a:r>
            <a:r>
              <a:rPr lang="zh-CN" dirty="0"/>
              <a:t>。 </a:t>
            </a:r>
            <a:r>
              <a:rPr dirty="0"/>
              <a:t/>
            </a:r>
            <a:br>
              <a:rPr dirty="0"/>
            </a:br>
            <a:endParaRPr lang="zh-CN" dirty="0"/>
          </a:p>
        </p:txBody>
      </p:sp>
      <p:pic>
        <p:nvPicPr>
          <p:cNvPr id="3" name="Picture 2" title="Keyboard button 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3810000"/>
            <a:ext cx="266700" cy="247650"/>
          </a:xfrm>
          <a:prstGeom prst="rect">
            <a:avLst/>
          </a:prstGeom>
        </p:spPr>
      </p:pic>
      <p:pic>
        <p:nvPicPr>
          <p:cNvPr id="10" name="Picture 9" title="Keyboard button 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627847"/>
            <a:ext cx="266700" cy="247650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08" y="990600"/>
            <a:ext cx="5229259" cy="4279900"/>
          </a:xfrm>
        </p:spPr>
      </p:pic>
    </p:spTree>
    <p:extLst>
      <p:ext uri="{BB962C8B-B14F-4D97-AF65-F5344CB8AC3E}">
        <p14:creationId xmlns:p14="http://schemas.microsoft.com/office/powerpoint/2010/main" val="416176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使用滚动条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创建您的第一个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Word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文档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II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滚动条</a:t>
            </a:r>
            <a:r>
              <a:rPr lang="zh-CN" dirty="0"/>
              <a:t>。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48400" y="990600"/>
            <a:ext cx="2667000" cy="2438400"/>
          </a:xfrm>
        </p:spPr>
        <p:txBody>
          <a:bodyPr/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但是</a:t>
            </a:r>
            <a:r>
              <a:rPr lang="zh-CN" dirty="0"/>
              <a:t>，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如果文档很长，不断按箭头键在文档中上下移动的方法可能不太实用</a:t>
            </a:r>
            <a:r>
              <a:rPr lang="zh-CN" dirty="0"/>
              <a:t>，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而是应该使用</a:t>
            </a:r>
            <a:r>
              <a:rPr lang="zh-CN" b="1" dirty="0"/>
              <a:t>“</a:t>
            </a:r>
            <a:r>
              <a:rPr lang="zh-CN" b="1" dirty="0">
                <a:latin typeface="Microsoft YaHei" pitchFamily="34" charset="-122"/>
                <a:ea typeface="Microsoft YaHei" pitchFamily="34" charset="-122"/>
              </a:rPr>
              <a:t>滚动条</a:t>
            </a:r>
            <a:r>
              <a:rPr lang="zh-CN" b="1" dirty="0"/>
              <a:t>”</a:t>
            </a:r>
            <a:r>
              <a:rPr lang="zh-CN" dirty="0"/>
              <a:t>。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45" y="990600"/>
            <a:ext cx="5597985" cy="4279900"/>
          </a:xfrm>
        </p:spPr>
      </p:pic>
    </p:spTree>
    <p:extLst>
      <p:ext uri="{BB962C8B-B14F-4D97-AF65-F5344CB8AC3E}">
        <p14:creationId xmlns:p14="http://schemas.microsoft.com/office/powerpoint/2010/main" val="300086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使用滚动条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创建您的第一个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Word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文档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II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48400" y="990600"/>
            <a:ext cx="2667000" cy="457200"/>
          </a:xfrm>
        </p:spPr>
        <p:txBody>
          <a:bodyPr/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工作方式如下</a:t>
            </a:r>
            <a:r>
              <a:rPr lang="zh-CN" dirty="0"/>
              <a:t>：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248400" y="1524000"/>
            <a:ext cx="2667000" cy="4114800"/>
          </a:xfrm>
        </p:spPr>
        <p:txBody>
          <a:bodyPr/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滚动条位于窗口右侧</a:t>
            </a:r>
            <a:r>
              <a:rPr lang="zh-CN" dirty="0"/>
              <a:t>。</a:t>
            </a:r>
          </a:p>
          <a:p>
            <a:endParaRPr lang="zh-CN" dirty="0"/>
          </a:p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若要使用滚动条</a:t>
            </a:r>
            <a:r>
              <a:rPr lang="zh-CN" dirty="0"/>
              <a:t>，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请单击滚动框</a:t>
            </a:r>
            <a:r>
              <a:rPr lang="zh-CN" dirty="0"/>
              <a:t>，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然后上下拖动滚动框</a:t>
            </a:r>
            <a:r>
              <a:rPr lang="zh-CN" dirty="0"/>
              <a:t>，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这样可在文档中移动</a:t>
            </a:r>
            <a:r>
              <a:rPr lang="zh-CN" dirty="0"/>
              <a:t>，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而不会移动光标</a:t>
            </a:r>
            <a:r>
              <a:rPr lang="zh-CN" dirty="0"/>
              <a:t>。 </a:t>
            </a:r>
          </a:p>
          <a:p>
            <a:endParaRPr lang="zh-CN" dirty="0"/>
          </a:p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或者单击滚动条任意一端的滚动箭头上下移动</a:t>
            </a:r>
            <a:r>
              <a:rPr lang="zh-CN" dirty="0"/>
              <a:t>。 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057900"/>
              </p:ext>
            </p:extLst>
          </p:nvPr>
        </p:nvGraphicFramePr>
        <p:xfrm>
          <a:off x="6233160" y="1552686"/>
          <a:ext cx="269875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5" name="Visio" r:id="rId4" imgW="270231" imgH="303063" progId="Visio.Drawing.11">
                  <p:embed/>
                </p:oleObj>
              </mc:Choice>
              <mc:Fallback>
                <p:oleObj name="Visio" r:id="rId4" imgW="270231" imgH="30306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3160" y="1552686"/>
                        <a:ext cx="269875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1773"/>
              </p:ext>
            </p:extLst>
          </p:nvPr>
        </p:nvGraphicFramePr>
        <p:xfrm>
          <a:off x="6233160" y="2211388"/>
          <a:ext cx="269875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6" name="Visio" r:id="rId6" imgW="270231" imgH="303063" progId="Visio.Drawing.11">
                  <p:embed/>
                </p:oleObj>
              </mc:Choice>
              <mc:Fallback>
                <p:oleObj name="Visio" r:id="rId6" imgW="270231" imgH="30306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3160" y="2211388"/>
                        <a:ext cx="269875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111065"/>
              </p:ext>
            </p:extLst>
          </p:nvPr>
        </p:nvGraphicFramePr>
        <p:xfrm>
          <a:off x="6233160" y="3582987"/>
          <a:ext cx="269875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7" name="Visio" r:id="rId8" imgW="270231" imgH="303063" progId="Visio.Drawing.11">
                  <p:embed/>
                </p:oleObj>
              </mc:Choice>
              <mc:Fallback>
                <p:oleObj name="Visio" r:id="rId8" imgW="270231" imgH="30306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3160" y="3582987"/>
                        <a:ext cx="269875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04800" y="5638800"/>
            <a:ext cx="5715000" cy="533400"/>
          </a:xfrm>
        </p:spPr>
        <p:txBody>
          <a:bodyPr/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滚动条</a:t>
            </a:r>
            <a:r>
              <a:rPr lang="zh-CN" dirty="0"/>
              <a:t>。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45" y="990600"/>
            <a:ext cx="5597985" cy="4279900"/>
          </a:xfrm>
        </p:spPr>
      </p:pic>
    </p:spTree>
    <p:extLst>
      <p:ext uri="{BB962C8B-B14F-4D97-AF65-F5344CB8AC3E}">
        <p14:creationId xmlns:p14="http://schemas.microsoft.com/office/powerpoint/2010/main" val="74648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067800" cy="609600"/>
          </a:xfrm>
        </p:spPr>
        <p:txBody>
          <a:bodyPr/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格式标记的含义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创建您的第一个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Word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文档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II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dirty="0"/>
              <a:t>Word 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文档中的格式标记</a:t>
            </a:r>
            <a:r>
              <a:rPr lang="zh-CN" dirty="0"/>
              <a:t>。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48400" y="990600"/>
            <a:ext cx="2667000" cy="1981200"/>
          </a:xfrm>
        </p:spPr>
        <p:txBody>
          <a:bodyPr/>
          <a:lstStyle/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假定您键入了几个段落</a:t>
            </a:r>
            <a:r>
              <a:rPr lang="zh-CN" dirty="0"/>
              <a:t>。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段落之间似乎相互距离很远</a:t>
            </a:r>
            <a:r>
              <a:rPr lang="zh-CN" dirty="0"/>
              <a:t>，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而且第二段的开始位置比第一段的开始位置更加靠近右侧</a:t>
            </a:r>
            <a:r>
              <a:rPr lang="zh-CN" dirty="0"/>
              <a:t>。 </a:t>
            </a: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6248400" y="3048000"/>
            <a:ext cx="2667000" cy="289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lang="zh-CN"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zh-CN"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zh-CN"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zh-CN" sz="1800" kern="1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dirty="0">
                <a:latin typeface="Microsoft YaHei" pitchFamily="34" charset="-122"/>
                <a:ea typeface="Microsoft YaHei" pitchFamily="34" charset="-122"/>
              </a:rPr>
              <a:t>您可以查看</a:t>
            </a:r>
            <a:r>
              <a:rPr lang="zh-CN" dirty="0"/>
              <a:t> Word 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在您键入段落时自动插入的</a:t>
            </a:r>
            <a:r>
              <a:rPr lang="zh-CN" b="1" dirty="0">
                <a:latin typeface="Microsoft YaHei" pitchFamily="34" charset="-122"/>
                <a:ea typeface="Microsoft YaHei" pitchFamily="34" charset="-122"/>
              </a:rPr>
              <a:t>格式标记</a:t>
            </a:r>
            <a:r>
              <a:rPr lang="zh-CN" dirty="0"/>
              <a:t>，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从而了解在文档中进行的操作</a:t>
            </a:r>
            <a:r>
              <a:rPr lang="zh-CN" dirty="0"/>
              <a:t>。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这些标记始终都在文档中</a:t>
            </a:r>
            <a:r>
              <a:rPr lang="zh-CN" dirty="0"/>
              <a:t>，</a:t>
            </a:r>
            <a:r>
              <a:rPr lang="zh-CN" dirty="0">
                <a:latin typeface="Microsoft YaHei" pitchFamily="34" charset="-122"/>
                <a:ea typeface="Microsoft YaHei" pitchFamily="34" charset="-122"/>
              </a:rPr>
              <a:t>但在您显示这些标记之前它们是不可见</a:t>
            </a:r>
            <a:r>
              <a:rPr lang="zh-CN" dirty="0"/>
              <a:t>的。 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48" y="990600"/>
            <a:ext cx="5602778" cy="4279900"/>
          </a:xfrm>
        </p:spPr>
      </p:pic>
    </p:spTree>
    <p:extLst>
      <p:ext uri="{BB962C8B-B14F-4D97-AF65-F5344CB8AC3E}">
        <p14:creationId xmlns:p14="http://schemas.microsoft.com/office/powerpoint/2010/main" val="288465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8" grpId="0" build="p"/>
    </p:bldLst>
  </p:timing>
</p:sld>
</file>

<file path=ppt/theme/theme1.xml><?xml version="1.0" encoding="utf-8"?>
<a:theme xmlns:a="http://schemas.openxmlformats.org/drawingml/2006/main" name="Office2010_training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Comment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MediaInformationFile" ma:contentTypeID="0x0101009148F5A04DDD49CBA7127AADA5FB792B009F954A3E83E2984BACE141CCD92C3E6900B5841E271C425746B1187324DC1131DC" ma:contentTypeVersion="22" ma:contentTypeDescription="Upload an asset." ma:contentTypeScope="" ma:versionID="94597117c7629385a291f898e73db5d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c4b92f21bcd7ad18f886d20c169384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Comments" minOccurs="0"/>
                <xsd:element ref="ns1:FileRef" minOccurs="0"/>
                <xsd:element ref="ns1:File_x0020_Type" minOccurs="0"/>
                <xsd:element ref="ns1:FSObjType" minOccurs="0"/>
                <xsd:element ref="ns1:HTML_x0020_File_x0020_Type" minOccurs="0"/>
                <xsd:element ref="ns1:PreviewExists" minOccurs="0"/>
                <xsd:element ref="ns1:ThumbnailExis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mments" ma:index="4" nillable="true" ma:displayName="Description" ma:internalName="Comments">
      <xsd:simpleType>
        <xsd:restriction base="dms:Note">
          <xsd:maxLength value="255"/>
        </xsd:restriction>
      </xsd:simpleType>
    </xsd:element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FSObjType" ma:index="10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HTML_x0020_File_x0020_Type" ma:index="11" nillable="true" ma:displayName="HTML File Type" ma:hidden="true" ma:internalName="HTML_x0020_File_x0020_Type" ma:readOnly="true">
      <xsd:simpleType>
        <xsd:restriction base="dms:Text"/>
      </xsd:simpleType>
    </xsd:element>
    <xsd:element name="PreviewExists" ma:index="15" nillable="true" ma:displayName="Preview Exists" ma:default="FALSE" ma:hidden="true" ma:internalName="PreviewExists" ma:readOnly="true">
      <xsd:simpleType>
        <xsd:restriction base="dms:Boolean"/>
      </xsd:simpleType>
    </xsd:element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" ma:displayName="Content Type"/>
        <xsd:element ref="dc:title" minOccurs="0" maxOccurs="1" ma:index="20" ma:displayName="Title"/>
        <xsd:element ref="dc:subject" minOccurs="0" maxOccurs="1"/>
        <xsd:element ref="dc:description" minOccurs="0" maxOccurs="1"/>
        <xsd:element name="keywords" minOccurs="0" maxOccurs="1" type="xsd:string" ma:index="12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B60031C-5856-454E-8A95-187AF43A2F0C}">
  <ds:schemaRefs>
    <ds:schemaRef ds:uri="http://schemas.microsoft.com/office/2006/metadata/propertie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19F2BFBE-F75B-42F6-B1C3-4235923ECD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10951C6-716B-4C54-913F-D1E20A986E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Office2010_training_template</Template>
  <TotalTime>3688</TotalTime>
  <Words>3981</Words>
  <Application>Microsoft Office PowerPoint</Application>
  <PresentationFormat>On-screen Show (4:3)</PresentationFormat>
  <Paragraphs>223</Paragraphs>
  <Slides>34</Slides>
  <Notes>34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Office2010_training_template</vt:lpstr>
      <vt:lpstr>Visio</vt:lpstr>
      <vt:lpstr>Microsoft® Word 2010 培训</vt:lpstr>
      <vt:lpstr>课程内容</vt:lpstr>
      <vt:lpstr>概述：在 Word 中移动</vt:lpstr>
      <vt:lpstr>课程目标</vt:lpstr>
      <vt:lpstr>在文档中移动</vt:lpstr>
      <vt:lpstr>在文档中移动</vt:lpstr>
      <vt:lpstr>使用滚动条</vt:lpstr>
      <vt:lpstr>使用滚动条</vt:lpstr>
      <vt:lpstr>格式标记的含义</vt:lpstr>
      <vt:lpstr>格式标记的含义</vt:lpstr>
      <vt:lpstr>格式标记的含义</vt:lpstr>
      <vt:lpstr>格式标记的含义</vt:lpstr>
      <vt:lpstr>格式标记的含义</vt:lpstr>
      <vt:lpstr>使用剪切和粘贴功能来移动文本</vt:lpstr>
      <vt:lpstr>使用剪切和粘贴功能来移动文本</vt:lpstr>
      <vt:lpstr>撤消！</vt:lpstr>
      <vt:lpstr>撤消！</vt:lpstr>
      <vt:lpstr>行距</vt:lpstr>
      <vt:lpstr>行距</vt:lpstr>
      <vt:lpstr>行距</vt:lpstr>
      <vt:lpstr>将文本左对齐、居中或右对齐</vt:lpstr>
      <vt:lpstr>将文本左对齐、居中或右对齐</vt:lpstr>
      <vt:lpstr>将文本左对齐、居中或右对齐</vt:lpstr>
      <vt:lpstr>有关练习的建议</vt:lpstr>
      <vt:lpstr>测验问题 1</vt:lpstr>
      <vt:lpstr>测验问题 1</vt:lpstr>
      <vt:lpstr>测验问题 2</vt:lpstr>
      <vt:lpstr>测验问题 2</vt:lpstr>
      <vt:lpstr>测验问题 3</vt:lpstr>
      <vt:lpstr>测验问题 3</vt:lpstr>
      <vt:lpstr>测验问题 4</vt:lpstr>
      <vt:lpstr>测验问题 4</vt:lpstr>
      <vt:lpstr>课程摘要卡</vt:lpstr>
      <vt:lpstr>使用此模板</vt:lpstr>
    </vt:vector>
  </TitlesOfParts>
  <Company>Microsoft 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kristinl</dc:creator>
  <cp:keywords>O14 Word Offline Training</cp:keywords>
  <cp:lastModifiedBy>Ping Wang (Lionbridge)</cp:lastModifiedBy>
  <cp:revision>249</cp:revision>
  <dcterms:created xsi:type="dcterms:W3CDTF">2010-04-16T18:13:32Z</dcterms:created>
  <dcterms:modified xsi:type="dcterms:W3CDTF">2011-05-09T08:50:33Z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0x0101009148F5A04DDD49CBA7127AADA5FB792B009F954A3E83E2984BACE141CCD92C3E6900B5841E271C425746B1187324DC1131DC</vt:lpwstr>
  </property>
  <property fmtid="{D5CDD505-2E9C-101B-9397-08002B2CF9AE}" pid="3" name="_dlc_DocIdItemGuid">
    <vt:lpwstr>6935713e-0dbb-4e01-8cbe-f9c011f75855</vt:lpwstr>
  </property>
  <property fmtid="{D5CDD505-2E9C-101B-9397-08002B2CF9AE}" pid="4" name="Voice">
    <vt:lpwstr>N/A</vt:lpwstr>
  </property>
  <property fmtid="{D5CDD505-2E9C-101B-9397-08002B2CF9AE}" pid="5" name="SupportFilesRequired">
    <vt:bool>false</vt:bool>
  </property>
  <property fmtid="{D5CDD505-2E9C-101B-9397-08002B2CF9AE}" pid="6" name="APEditor">
    <vt:lpwstr/>
  </property>
  <property fmtid="{D5CDD505-2E9C-101B-9397-08002B2CF9AE}" pid="7" name="ArtLoc">
    <vt:lpwstr>Null</vt:lpwstr>
  </property>
  <property fmtid="{D5CDD505-2E9C-101B-9397-08002B2CF9AE}" pid="8" name="Artist">
    <vt:lpwstr/>
  </property>
  <property fmtid="{D5CDD505-2E9C-101B-9397-08002B2CF9AE}" pid="9" name="MachineTranslated">
    <vt:bool>false</vt:bool>
  </property>
  <property fmtid="{D5CDD505-2E9C-101B-9397-08002B2CF9AE}" pid="10" name="PublishTargets">
    <vt:lpwstr>OfficeOnline</vt:lpwstr>
  </property>
  <property fmtid="{D5CDD505-2E9C-101B-9397-08002B2CF9AE}" pid="11" name="AcquiredFrom">
    <vt:lpwstr>Internal MS</vt:lpwstr>
  </property>
  <property fmtid="{D5CDD505-2E9C-101B-9397-08002B2CF9AE}" pid="12" name="AssetStart">
    <vt:filetime>2011-03-29T19:01:37Z</vt:filetime>
  </property>
  <property fmtid="{D5CDD505-2E9C-101B-9397-08002B2CF9AE}" pid="13" name="UALocRecommendation">
    <vt:lpwstr>Localize</vt:lpwstr>
  </property>
  <property fmtid="{D5CDD505-2E9C-101B-9397-08002B2CF9AE}" pid="14" name="ShowIn">
    <vt:lpwstr>Show everywhere</vt:lpwstr>
  </property>
  <property fmtid="{D5CDD505-2E9C-101B-9397-08002B2CF9AE}" pid="15" name="Downloads">
    <vt:lpwstr>0</vt:lpwstr>
  </property>
  <property fmtid="{D5CDD505-2E9C-101B-9397-08002B2CF9AE}" pid="16" name="IsDeleted">
    <vt:bool>false</vt:bool>
  </property>
  <property fmtid="{D5CDD505-2E9C-101B-9397-08002B2CF9AE}" pid="17" name="AssetExpire">
    <vt:filetime>2029-05-12T07:00:00Z</vt:filetime>
  </property>
  <property fmtid="{D5CDD505-2E9C-101B-9397-08002B2CF9AE}" pid="18" name="Designer">
    <vt:lpwstr/>
  </property>
  <property fmtid="{D5CDD505-2E9C-101B-9397-08002B2CF9AE}" pid="19" name="CSXUpdate">
    <vt:bool>false</vt:bool>
  </property>
  <property fmtid="{D5CDD505-2E9C-101B-9397-08002B2CF9AE}" pid="20" name="OrderedBy">
    <vt:lpwstr/>
  </property>
  <property fmtid="{D5CDD505-2E9C-101B-9397-08002B2CF9AE}" pid="21" name="CrawlForDependencies">
    <vt:bool>false</vt:bool>
  </property>
  <property fmtid="{D5CDD505-2E9C-101B-9397-08002B2CF9AE}" pid="22" name="TrustLevel">
    <vt:lpwstr>1 Microsoft Managed Content</vt:lpwstr>
  </property>
  <property fmtid="{D5CDD505-2E9C-101B-9397-08002B2CF9AE}" pid="23" name="IsSearchable">
    <vt:bool>false</vt:bool>
  </property>
  <property fmtid="{D5CDD505-2E9C-101B-9397-08002B2CF9AE}" pid="24" name="Environment">
    <vt:bool>false</vt:bool>
  </property>
  <property fmtid="{D5CDD505-2E9C-101B-9397-08002B2CF9AE}" pid="25" name="OutputCachingOn">
    <vt:bool>false</vt:bool>
  </property>
  <property fmtid="{D5CDD505-2E9C-101B-9397-08002B2CF9AE}" pid="26" name="APAuthor">
    <vt:lpwstr>1955</vt:lpwstr>
  </property>
  <property fmtid="{D5CDD505-2E9C-101B-9397-08002B2CF9AE}" pid="27" name="AssetId">
    <vt:lpwstr>ZD102608797</vt:lpwstr>
  </property>
  <property fmtid="{D5CDD505-2E9C-101B-9397-08002B2CF9AE}" pid="28" name="PublishStatusLookup">
    <vt:lpwstr>1167909</vt:lpwstr>
  </property>
</Properties>
</file>