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6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7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8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9"/>
    <p:sldMasterId id="2147483670" r:id="rId10"/>
    <p:sldMasterId id="2147483688" r:id="rId11"/>
  </p:sldMasterIdLst>
  <p:notesMasterIdLst>
    <p:notesMasterId r:id="rId42"/>
  </p:notesMasterIdLst>
  <p:sldIdLst>
    <p:sldId id="345" r:id="rId12"/>
    <p:sldId id="346" r:id="rId13"/>
    <p:sldId id="280" r:id="rId14"/>
    <p:sldId id="281" r:id="rId15"/>
    <p:sldId id="282" r:id="rId16"/>
    <p:sldId id="283" r:id="rId17"/>
    <p:sldId id="316" r:id="rId18"/>
    <p:sldId id="328" r:id="rId19"/>
    <p:sldId id="329" r:id="rId20"/>
    <p:sldId id="331" r:id="rId21"/>
    <p:sldId id="332" r:id="rId22"/>
    <p:sldId id="333" r:id="rId23"/>
    <p:sldId id="334" r:id="rId24"/>
    <p:sldId id="330" r:id="rId25"/>
    <p:sldId id="305" r:id="rId26"/>
    <p:sldId id="337" r:id="rId27"/>
    <p:sldId id="285" r:id="rId28"/>
    <p:sldId id="339" r:id="rId29"/>
    <p:sldId id="306" r:id="rId30"/>
    <p:sldId id="340" r:id="rId31"/>
    <p:sldId id="308" r:id="rId32"/>
    <p:sldId id="341" r:id="rId33"/>
    <p:sldId id="314" r:id="rId34"/>
    <p:sldId id="342" r:id="rId35"/>
    <p:sldId id="315" r:id="rId36"/>
    <p:sldId id="343" r:id="rId37"/>
    <p:sldId id="335" r:id="rId38"/>
    <p:sldId id="344" r:id="rId39"/>
    <p:sldId id="288" r:id="rId40"/>
    <p:sldId id="347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ellie Tucker" initials="ST" lastIdx="14" clrIdx="0"/>
  <p:cmAuthor id="1" name="shelliet" initials="ST" lastIdx="1" clrIdx="1"/>
  <p:cmAuthor id="2" name="Contoso Pharmaceuticals" initials="LL" lastIdx="1" clrIdx="2"/>
  <p:cmAuthor id="3" name="Lindsay Latimore" initials="LFL" lastIdx="2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 autoAdjust="0"/>
    <p:restoredTop sz="95899" autoAdjust="0"/>
  </p:normalViewPr>
  <p:slideViewPr>
    <p:cSldViewPr>
      <p:cViewPr>
        <p:scale>
          <a:sx n="100" d="100"/>
          <a:sy n="100" d="100"/>
        </p:scale>
        <p:origin x="-294" y="-192"/>
      </p:cViewPr>
      <p:guideLst>
        <p:guide orient="horz" pos="384"/>
        <p:guide orient="horz" pos="1104"/>
        <p:guide orient="horz" pos="624"/>
        <p:guide pos="1968"/>
        <p:guide pos="384"/>
        <p:guide pos="960"/>
        <p:guide pos="4704"/>
        <p:guide pos="192"/>
        <p:guide pos="39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80" d="100"/>
          <a:sy n="80" d="100"/>
        </p:scale>
        <p:origin x="-1050" y="-64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customXml" Target="../customXml/item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3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2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1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zh-CN" sz="1200"/>
            </a:lvl1pPr>
          </a:lstStyle>
          <a:p>
            <a:endParaRPr lang="zh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zh-CN" sz="1200"/>
            </a:lvl1pPr>
          </a:lstStyle>
          <a:p>
            <a:fld id="{DFA2E03A-AC74-4DCC-84AB-3B93BD24C0C7}" type="datetimeFigureOut">
              <a:t>2/25/2011</a:t>
            </a:fld>
            <a:endParaRPr lang="zh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/>
              <a:t>Click to edit Master text styles</a:t>
            </a:r>
          </a:p>
          <a:p>
            <a:pPr lvl="1"/>
            <a:r>
              <a:rPr lang="zh-CN"/>
              <a:t>Second level</a:t>
            </a:r>
          </a:p>
          <a:p>
            <a:pPr lvl="2"/>
            <a:r>
              <a:rPr lang="zh-CN"/>
              <a:t>Third level</a:t>
            </a:r>
          </a:p>
          <a:p>
            <a:pPr lvl="3"/>
            <a:r>
              <a:rPr lang="zh-CN"/>
              <a:t>Fourth level</a:t>
            </a:r>
          </a:p>
          <a:p>
            <a:pPr lvl="4"/>
            <a:r>
              <a:rPr lang="zh-CN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zh-CN" sz="1200"/>
            </a:lvl1pPr>
          </a:lstStyle>
          <a:p>
            <a:endParaRPr 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zh-CN" sz="1200"/>
            </a:lvl1pPr>
          </a:lstStyle>
          <a:p>
            <a:fld id="{6D495259-C478-458E-8F66-D0CFA83DA988}" type="slidenum"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3120746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zh-CN" sz="12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1pPr>
    <a:lvl2pPr marL="457200" algn="l" defTabSz="914400" rtl="0" eaLnBrk="1" latinLnBrk="0" hangingPunct="1">
      <a:defRPr lang="zh-CN" sz="12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2pPr>
    <a:lvl3pPr marL="914400" algn="l" defTabSz="914400" rtl="0" eaLnBrk="1" latinLnBrk="0" hangingPunct="1">
      <a:defRPr lang="zh-CN" sz="12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3pPr>
    <a:lvl4pPr marL="1371600" algn="l" defTabSz="914400" rtl="0" eaLnBrk="1" latinLnBrk="0" hangingPunct="1">
      <a:defRPr lang="zh-CN" sz="12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4pPr>
    <a:lvl5pPr marL="1828800" algn="l" defTabSz="914400" rtl="0" eaLnBrk="1" latinLnBrk="0" hangingPunct="1">
      <a:defRPr lang="zh-CN" sz="12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5pPr>
    <a:lvl6pPr marL="2286000" algn="l" defTabSz="914400" rtl="0" eaLnBrk="1" latinLnBrk="0" hangingPunct="1">
      <a:defRPr lang="zh-CN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zh-CN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zh-CN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zh-CN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dirty="0" smtClean="0">
                <a:latin typeface="微软雅黑" pitchFamily="34" charset="-122"/>
                <a:ea typeface="微软雅黑" pitchFamily="34" charset="-122"/>
              </a:rPr>
              <a:t>下载</a:t>
            </a:r>
            <a:r>
              <a:rPr lang="zh-CN" dirty="0" smtClean="0"/>
              <a:t> PowerPoint Viewer，</a:t>
            </a:r>
            <a:r>
              <a:rPr lang="zh-CN" dirty="0" smtClean="0">
                <a:latin typeface="微软雅黑" pitchFamily="34" charset="-122"/>
                <a:ea typeface="微软雅黑" pitchFamily="34" charset="-122"/>
              </a:rPr>
              <a:t>网址为</a:t>
            </a:r>
            <a:r>
              <a:rPr lang="zh-CN" dirty="0" smtClean="0"/>
              <a:t> http://www.microsoft.com/downloads/zh-cn/details.aspx?FamilyID=cb9bf144-1076-4615-9951-294eeb832823</a:t>
            </a:r>
            <a:endParaRPr 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altLang="zh-CN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1260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zh-CN" altLang="zh-CN" smtClean="0"/>
              <a:t>10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33208002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zh-CN" altLang="zh-CN" smtClean="0">
                <a:solidFill>
                  <a:prstClr val="black"/>
                </a:solidFill>
              </a:rPr>
              <a:pPr/>
              <a:t>11</a:t>
            </a:fld>
            <a:endParaRPr 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800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zh-CN" altLang="zh-CN" smtClean="0"/>
              <a:t>12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42711532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dirty="0" smtClean="0">
                <a:latin typeface="微软雅黑" pitchFamily="34" charset="-122"/>
                <a:ea typeface="微软雅黑" pitchFamily="34" charset="-122"/>
              </a:rPr>
              <a:t>执行步骤</a:t>
            </a:r>
            <a:r>
              <a:rPr lang="zh-CN" dirty="0" smtClean="0"/>
              <a:t> 2 </a:t>
            </a:r>
            <a:r>
              <a:rPr lang="zh-CN" dirty="0" smtClean="0">
                <a:latin typeface="微软雅黑" pitchFamily="34" charset="-122"/>
                <a:ea typeface="微软雅黑" pitchFamily="34" charset="-122"/>
              </a:rPr>
              <a:t>可以显示该选项卡的命令的所有快捷键提示。然后，您可以按所需命令的快捷键提示。</a:t>
            </a:r>
          </a:p>
          <a:p>
            <a:endParaRPr lang="zh-CN" dirty="0" smtClean="0"/>
          </a:p>
          <a:p>
            <a:r>
              <a:rPr lang="zh-CN" b="1" dirty="0" smtClean="0">
                <a:latin typeface="微软雅黑" pitchFamily="34" charset="-122"/>
                <a:ea typeface="微软雅黑" pitchFamily="34" charset="-122"/>
              </a:rPr>
              <a:t>提示： </a:t>
            </a:r>
            <a:endParaRPr lang="zh-CN" dirty="0" smtClean="0">
              <a:latin typeface="微软雅黑" pitchFamily="34" charset="-122"/>
              <a:ea typeface="微软雅黑" pitchFamily="34" charset="-122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zh-CN" dirty="0" smtClean="0">
                <a:latin typeface="微软雅黑" pitchFamily="34" charset="-122"/>
                <a:ea typeface="微软雅黑" pitchFamily="34" charset="-122"/>
              </a:rPr>
              <a:t>您只需使用过去打开 </a:t>
            </a:r>
            <a:r>
              <a:rPr lang="zh-CN" b="1" dirty="0" smtClean="0">
                <a:latin typeface="微软雅黑" pitchFamily="34" charset="-122"/>
                <a:ea typeface="微软雅黑" pitchFamily="34" charset="-122"/>
              </a:rPr>
              <a:t>“文件”</a:t>
            </a:r>
            <a:r>
              <a:rPr lang="zh-CN" dirty="0" smtClean="0">
                <a:latin typeface="微软雅黑" pitchFamily="34" charset="-122"/>
                <a:ea typeface="微软雅黑" pitchFamily="34" charset="-122"/>
              </a:rPr>
              <a:t> 菜单的方式便可进入</a:t>
            </a:r>
            <a:r>
              <a:rPr lang="zh-CN" dirty="0" smtClean="0"/>
              <a:t> Backstage </a:t>
            </a:r>
            <a:r>
              <a:rPr lang="zh-CN" dirty="0" smtClean="0">
                <a:latin typeface="微软雅黑" pitchFamily="34" charset="-122"/>
                <a:ea typeface="微软雅黑" pitchFamily="34" charset="-122"/>
              </a:rPr>
              <a:t>视图：例如，按</a:t>
            </a:r>
            <a:r>
              <a:rPr lang="zh-CN" dirty="0" smtClean="0"/>
              <a:t> Alt+F </a:t>
            </a:r>
            <a:r>
              <a:rPr lang="zh-CN" dirty="0" smtClean="0">
                <a:latin typeface="微软雅黑" pitchFamily="34" charset="-122"/>
                <a:ea typeface="微软雅黑" pitchFamily="34" charset="-122"/>
              </a:rPr>
              <a:t>打开此菜单；按</a:t>
            </a:r>
            <a:r>
              <a:rPr lang="zh-CN" dirty="0" smtClean="0"/>
              <a:t> Alt+F+A </a:t>
            </a:r>
            <a:r>
              <a:rPr lang="zh-CN" dirty="0" smtClean="0">
                <a:latin typeface="微软雅黑" pitchFamily="34" charset="-122"/>
                <a:ea typeface="微软雅黑" pitchFamily="34" charset="-122"/>
              </a:rPr>
              <a:t>打开 </a:t>
            </a:r>
            <a:r>
              <a:rPr lang="zh-CN" b="1" dirty="0" smtClean="0">
                <a:latin typeface="微软雅黑" pitchFamily="34" charset="-122"/>
                <a:ea typeface="微软雅黑" pitchFamily="34" charset="-122"/>
              </a:rPr>
              <a:t>“另存为”</a:t>
            </a:r>
            <a:r>
              <a:rPr lang="zh-CN" dirty="0" smtClean="0">
                <a:latin typeface="微软雅黑" pitchFamily="34" charset="-122"/>
                <a:ea typeface="微软雅黑" pitchFamily="34" charset="-122"/>
              </a:rPr>
              <a:t>；按 </a:t>
            </a:r>
            <a:r>
              <a:rPr lang="zh-CN" dirty="0" smtClean="0"/>
              <a:t>Alt+F+P </a:t>
            </a:r>
            <a:r>
              <a:rPr lang="zh-CN" dirty="0" smtClean="0">
                <a:latin typeface="微软雅黑" pitchFamily="34" charset="-122"/>
                <a:ea typeface="微软雅黑" pitchFamily="34" charset="-122"/>
              </a:rPr>
              <a:t>打开 </a:t>
            </a:r>
            <a:r>
              <a:rPr lang="zh-CN" b="1" dirty="0" smtClean="0">
                <a:latin typeface="微软雅黑" pitchFamily="34" charset="-122"/>
                <a:ea typeface="微软雅黑" pitchFamily="34" charset="-122"/>
              </a:rPr>
              <a:t>“打印”</a:t>
            </a:r>
            <a:r>
              <a:rPr lang="zh-CN" dirty="0" smtClean="0">
                <a:latin typeface="微软雅黑" pitchFamily="34" charset="-122"/>
                <a:ea typeface="微软雅黑" pitchFamily="34" charset="-122"/>
              </a:rPr>
              <a:t>。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zh-CN" dirty="0" smtClean="0">
                <a:latin typeface="微软雅黑" pitchFamily="34" charset="-122"/>
                <a:ea typeface="微软雅黑" pitchFamily="34" charset="-122"/>
              </a:rPr>
              <a:t>您仍可以使用在</a:t>
            </a:r>
            <a:r>
              <a:rPr lang="zh-CN" dirty="0" smtClean="0"/>
              <a:t> Word </a:t>
            </a:r>
            <a:r>
              <a:rPr lang="zh-CN" dirty="0" smtClean="0">
                <a:latin typeface="微软雅黑" pitchFamily="34" charset="-122"/>
                <a:ea typeface="微软雅黑" pitchFamily="34" charset="-122"/>
              </a:rPr>
              <a:t>早期版本中访问菜单和命令所用的</a:t>
            </a:r>
            <a:r>
              <a:rPr lang="zh-CN" dirty="0" smtClean="0"/>
              <a:t> Alt+ </a:t>
            </a:r>
            <a:r>
              <a:rPr lang="zh-CN" dirty="0" smtClean="0">
                <a:latin typeface="微软雅黑" pitchFamily="34" charset="-122"/>
                <a:ea typeface="微软雅黑" pitchFamily="34" charset="-122"/>
              </a:rPr>
              <a:t>快捷方式，但由于未提供早期版本的菜单，就不会在屏幕上显示要按哪些字母的提醒，因此您需要知道使用它们的完整快捷方式。</a:t>
            </a:r>
          </a:p>
          <a:p>
            <a:endParaRPr 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zh-CN" altLang="zh-CN" smtClean="0"/>
              <a:t>13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30990338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zh-CN"/>
            </a:pPr>
            <a:r>
              <a:rPr lang="zh-CN" sz="1200" b="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[</a:t>
            </a:r>
            <a:r>
              <a:rPr lang="zh-CN" sz="1200" b="1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讲师备注： 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如果您在播放本视频时遇到麻烦（例如视频播放窗口中出现 </a:t>
            </a:r>
            <a:r>
              <a:rPr lang="zh-CN" sz="1200" b="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“编解码器不可用”</a:t>
            </a:r>
            <a:r>
              <a:rPr lang="zh-CN" sz="1200" b="1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 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消息），则演示文稿可能已经在“受保护的视图”中打开。若要能够播放视频，请在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 PowerPoint 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窗口顶部的黄色安全栏中单击 </a:t>
            </a:r>
            <a:r>
              <a:rPr lang="zh-CN" sz="1200" b="1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“启用编辑”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。请注意，即使打开了“受保护的视图”，也应该在幻灯片放映视图中正确播放视频</a:t>
            </a:r>
            <a:r>
              <a:rPr lang="zh-CN" sz="1200" b="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。]</a:t>
            </a:r>
            <a:endParaRPr lang="zh-CN" b="0" dirty="0" smtClean="0">
              <a:latin typeface="微软雅黑" pitchFamily="34" charset="-122"/>
              <a:ea typeface="微软雅黑" pitchFamily="34" charset="-122"/>
            </a:endParaRPr>
          </a:p>
          <a:p>
            <a:endParaRPr 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zh-CN" altLang="zh-CN" smtClean="0">
                <a:solidFill>
                  <a:prstClr val="black"/>
                </a:solidFill>
              </a:rPr>
              <a:pPr/>
              <a:t>14</a:t>
            </a:fld>
            <a:endParaRPr 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0653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zh-CN" altLang="zh-CN" smtClean="0"/>
              <a:t>15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9568209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dirty="0" smtClean="0">
                <a:latin typeface="微软雅黑" pitchFamily="34" charset="-122"/>
                <a:ea typeface="微软雅黑" pitchFamily="34" charset="-122"/>
              </a:rPr>
              <a:t>[</a:t>
            </a:r>
            <a:r>
              <a:rPr lang="zh-CN" b="1" dirty="0" smtClean="0">
                <a:latin typeface="微软雅黑" pitchFamily="34" charset="-122"/>
                <a:ea typeface="微软雅黑" pitchFamily="34" charset="-122"/>
              </a:rPr>
              <a:t>讲师备注</a:t>
            </a:r>
            <a:r>
              <a:rPr lang="zh-CN" dirty="0" smtClean="0">
                <a:latin typeface="微软雅黑" pitchFamily="34" charset="-122"/>
                <a:ea typeface="微软雅黑" pitchFamily="34" charset="-122"/>
              </a:rPr>
              <a:t>：在您的计算机上安装</a:t>
            </a:r>
            <a:r>
              <a:rPr lang="zh-CN" dirty="0" smtClean="0"/>
              <a:t> Word 2010 </a:t>
            </a:r>
            <a:r>
              <a:rPr lang="zh-CN" dirty="0" smtClean="0">
                <a:latin typeface="微软雅黑" pitchFamily="34" charset="-122"/>
                <a:ea typeface="微软雅黑" pitchFamily="34" charset="-122"/>
              </a:rPr>
              <a:t>之后，可以单击此幻灯片中的链接以转至联机练习。在此练习中，您可以按照说明在</a:t>
            </a:r>
            <a:r>
              <a:rPr lang="zh-CN" dirty="0" smtClean="0"/>
              <a:t> Word 2010 </a:t>
            </a:r>
            <a:r>
              <a:rPr lang="zh-CN" dirty="0" smtClean="0">
                <a:latin typeface="微软雅黑" pitchFamily="34" charset="-122"/>
                <a:ea typeface="微软雅黑" pitchFamily="34" charset="-122"/>
              </a:rPr>
              <a:t>中完成其中每一项任务。重要说明：如果您没有安装</a:t>
            </a:r>
            <a:r>
              <a:rPr lang="zh-CN" dirty="0" smtClean="0"/>
              <a:t> Word 2010</a:t>
            </a:r>
            <a:r>
              <a:rPr lang="zh-CN" dirty="0" smtClean="0">
                <a:latin typeface="微软雅黑" pitchFamily="34" charset="-122"/>
                <a:ea typeface="微软雅黑" pitchFamily="34" charset="-122"/>
              </a:rPr>
              <a:t>，则无法访问练习说明。]</a:t>
            </a:r>
            <a:endParaRPr lang="zh-CN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zh-CN" altLang="zh-CN" smtClean="0"/>
              <a:t>16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9568209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zh-CN" altLang="zh-CN" smtClean="0"/>
              <a:t>17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7016142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zh-CN" altLang="zh-CN" smtClean="0"/>
              <a:t>19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7016142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zh-CN" altLang="zh-CN" smtClean="0"/>
              <a:t>21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701614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dirty="0" smtClean="0"/>
              <a:t>[</a:t>
            </a:r>
            <a:r>
              <a:rPr lang="zh-CN" b="1" dirty="0" smtClean="0">
                <a:latin typeface="微软雅黑" pitchFamily="34" charset="-122"/>
                <a:ea typeface="微软雅黑" pitchFamily="34" charset="-122"/>
              </a:rPr>
              <a:t>培训人员注意事项</a:t>
            </a:r>
            <a:r>
              <a:rPr lang="zh-CN" dirty="0" smtClean="0">
                <a:latin typeface="微软雅黑" pitchFamily="34" charset="-122"/>
                <a:ea typeface="微软雅黑" pitchFamily="34" charset="-122"/>
              </a:rPr>
              <a:t>：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本演示文稿必须在</a:t>
            </a:r>
            <a:r>
              <a:rPr lang="zh-CN" sz="1200" kern="1200" baseline="0" dirty="0" smtClean="0"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 PowerPoint 2010 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中查看。</a:t>
            </a:r>
            <a:r>
              <a:rPr lang="zh-CN" sz="1200" kern="1200" baseline="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 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如果您没有安装 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PowerPoint 2010，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则不会播放演示文稿中包含的视频。此时，请下载 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PowerPoint Viewer 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以查看这些文件</a:t>
            </a:r>
            <a:r>
              <a:rPr lang="zh-CN" sz="1200" kern="1200" baseline="0" dirty="0" smtClean="0"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(http://www.microsoft.com/downloads/zh-cn/details.aspx?FamilyID=cb9bf144-1076-4615-9951-294eeb832823)。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如果黄色安全栏显示在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 PowerPoint 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屏幕的顶端，或者如果视频播放窗口中显示“编解码器不可用”消息，则演示文稿可能已经在“受保护的视图”中打开。若要能够播放视频，请在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PowerPoint 窗口顶部的黄色安全栏中单击 </a:t>
            </a:r>
            <a:r>
              <a:rPr lang="zh-CN" sz="1200" b="1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“启用编辑”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。</a:t>
            </a:r>
            <a:endParaRPr lang="zh-CN" dirty="0" smtClean="0">
              <a:latin typeface="微软雅黑" pitchFamily="34" charset="-122"/>
              <a:ea typeface="微软雅黑" pitchFamily="34" charset="-122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zh-CN" dirty="0" smtClean="0">
                <a:latin typeface="微软雅黑" pitchFamily="34" charset="-122"/>
                <a:ea typeface="微软雅黑" pitchFamily="34" charset="-122"/>
              </a:rPr>
              <a:t>若要查看自定义此模板的详细帮助，请参阅最后一个幻灯片。另外，可以查看一些幻灯片备注窗格中的附加课程文本。]</a:t>
            </a:r>
          </a:p>
          <a:p>
            <a:endParaRPr 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altLang="zh-CN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2328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zh-CN" altLang="zh-CN" smtClean="0"/>
              <a:t>23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7016142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zh-CN" altLang="zh-CN" smtClean="0"/>
              <a:t>25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7016142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zh-CN" altLang="zh-CN" smtClean="0"/>
              <a:t>27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7016142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zh-CN" altLang="zh-CN" smtClean="0"/>
              <a:t>29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18345193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191000"/>
            <a:ext cx="5486400" cy="4876800"/>
          </a:xfrm>
        </p:spPr>
        <p:txBody>
          <a:bodyPr/>
          <a:lstStyle/>
          <a:p>
            <a:pPr eaLnBrk="1" hangingPunct="1"/>
            <a:r>
              <a:rPr lang="zh-CN" sz="1100" b="1" dirty="0" smtClean="0">
                <a:latin typeface="微软雅黑" pitchFamily="34" charset="-122"/>
                <a:ea typeface="微软雅黑" pitchFamily="34" charset="-122"/>
              </a:rPr>
              <a:t>使用此模板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sz="1000" dirty="0" smtClean="0"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此</a:t>
            </a:r>
            <a:r>
              <a:rPr lang="zh-CN" sz="1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Microsoft PowerPoint</a:t>
            </a:r>
            <a:r>
              <a:rPr lang="zh-CN" sz="500" baseline="30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®</a:t>
            </a:r>
            <a:r>
              <a:rPr lang="zh-CN" sz="1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zh-CN" sz="1000" dirty="0" smtClean="0"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模板包含的培训内容</a:t>
            </a:r>
            <a:r>
              <a:rPr lang="zh-CN" sz="1000" baseline="0" dirty="0" smtClean="0"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可帮助您熟悉 </a:t>
            </a:r>
            <a:r>
              <a:rPr lang="en-US" sz="1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Microsoft</a:t>
            </a:r>
            <a:r>
              <a:rPr lang="en-US" sz="1000" baseline="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sz="1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Word</a:t>
            </a:r>
            <a:r>
              <a:rPr lang="en-US" sz="1000" baseline="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sz="1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2010</a:t>
            </a:r>
            <a:r>
              <a:rPr lang="zh-CN" sz="1000" dirty="0" smtClean="0"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。此模板的内容改编自</a:t>
            </a:r>
            <a:r>
              <a:rPr lang="zh-CN" sz="1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Office.com </a:t>
            </a:r>
            <a:r>
              <a:rPr lang="zh-CN" sz="1000" dirty="0" smtClean="0"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培训课程“</a:t>
            </a:r>
            <a:r>
              <a:rPr lang="zh-CN" altLang="en-US" sz="1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转</a:t>
            </a:r>
            <a:r>
              <a:rPr lang="zh-CN" altLang="en-US" sz="1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换到 </a:t>
            </a:r>
            <a:r>
              <a:rPr lang="en-US" sz="1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Word</a:t>
            </a:r>
            <a:r>
              <a:rPr lang="en-US" altLang="zh-CN" sz="1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 2010</a:t>
            </a:r>
            <a:r>
              <a:rPr lang="zh-CN" sz="1000" b="0" baseline="0" dirty="0" smtClean="0"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”。</a:t>
            </a:r>
            <a:endParaRPr lang="zh-CN" sz="1000" b="0" dirty="0" smtClean="0">
              <a:latin typeface="微软雅黑" pitchFamily="34" charset="-122"/>
              <a:ea typeface="微软雅黑" pitchFamily="34" charset="-122"/>
              <a:cs typeface="Segoe UI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zh-CN"/>
            </a:pPr>
            <a:r>
              <a:rPr lang="zh-CN" sz="990" b="1" dirty="0" smtClean="0"/>
              <a:t>PowerPoint</a:t>
            </a:r>
            <a:r>
              <a:rPr lang="zh-CN" sz="990" b="1" baseline="0" dirty="0" smtClean="0"/>
              <a:t> </a:t>
            </a:r>
            <a:r>
              <a:rPr lang="zh-CN" sz="990" b="1" baseline="0" dirty="0" smtClean="0">
                <a:latin typeface="微软雅黑" pitchFamily="34" charset="-122"/>
                <a:ea typeface="微软雅黑" pitchFamily="34" charset="-122"/>
              </a:rPr>
              <a:t>版本： </a:t>
            </a:r>
            <a:r>
              <a:rPr lang="zh-CN" sz="990" b="0" dirty="0" smtClean="0">
                <a:latin typeface="微软雅黑" pitchFamily="34" charset="-122"/>
                <a:ea typeface="微软雅黑" pitchFamily="34" charset="-122"/>
              </a:rPr>
              <a:t>此模板必须在 </a:t>
            </a:r>
            <a:r>
              <a:rPr lang="zh-CN" sz="990" b="0" dirty="0" smtClean="0"/>
              <a:t>PowerPoint 2010 </a:t>
            </a:r>
            <a:r>
              <a:rPr lang="zh-CN" sz="990" b="0" dirty="0" smtClean="0">
                <a:latin typeface="微软雅黑" pitchFamily="34" charset="-122"/>
                <a:ea typeface="微软雅黑" pitchFamily="34" charset="-122"/>
              </a:rPr>
              <a:t>中查看。 </a:t>
            </a:r>
            <a:r>
              <a:rPr lang="zh-CN" sz="99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</a:rPr>
              <a:t>如果您没有安装 </a:t>
            </a:r>
            <a:r>
              <a:rPr lang="zh-CN" sz="990" kern="1200" dirty="0" smtClean="0">
                <a:solidFill>
                  <a:schemeClr val="tx1"/>
                </a:solidFill>
                <a:effectLst/>
              </a:rPr>
              <a:t>PowerPoint 2010</a:t>
            </a:r>
            <a:r>
              <a:rPr lang="zh-CN" sz="99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</a:rPr>
              <a:t>，则不会播放演示文稿中包含的视频。 </a:t>
            </a:r>
            <a:r>
              <a:rPr lang="zh-CN" sz="990" dirty="0" smtClean="0">
                <a:effectLst/>
                <a:latin typeface="微软雅黑" pitchFamily="34" charset="-122"/>
                <a:ea typeface="微软雅黑" pitchFamily="34" charset="-122"/>
              </a:rPr>
              <a:t>此时，请下载</a:t>
            </a:r>
            <a:r>
              <a:rPr lang="zh-CN" sz="990" dirty="0" smtClean="0">
                <a:effectLst/>
                <a:latin typeface="Calibri,sans-serif"/>
              </a:rPr>
              <a:t> PowerPoint Viewer </a:t>
            </a:r>
            <a:r>
              <a:rPr lang="zh-CN" sz="990" dirty="0" smtClean="0">
                <a:effectLst/>
                <a:latin typeface="微软雅黑" pitchFamily="34" charset="-122"/>
                <a:ea typeface="微软雅黑" pitchFamily="34" charset="-122"/>
              </a:rPr>
              <a:t>查看这些文件</a:t>
            </a:r>
            <a:r>
              <a:rPr lang="zh-CN" sz="990" dirty="0" smtClean="0">
                <a:effectLst/>
                <a:latin typeface="Calibri,sans-serif"/>
              </a:rPr>
              <a:t> (http://www.microsoft.com/downloads/zh-cn/details.aspx?FamilyID=cb9bf144-1076-4615-9951-294eeb832823)。</a:t>
            </a:r>
            <a:r>
              <a:rPr lang="zh-CN" sz="990" dirty="0" smtClean="0">
                <a:effectLst/>
              </a:rPr>
              <a:t/>
            </a:r>
            <a:br>
              <a:rPr lang="zh-CN" sz="990" dirty="0" smtClean="0">
                <a:effectLst/>
              </a:rPr>
            </a:br>
            <a:r>
              <a:rPr lang="zh-CN" sz="990" b="1" dirty="0" smtClean="0">
                <a:effectLst/>
                <a:latin typeface="微软雅黑" pitchFamily="34" charset="-122"/>
                <a:ea typeface="微软雅黑" pitchFamily="34" charset="-122"/>
              </a:rPr>
              <a:t>视频播放：</a:t>
            </a:r>
            <a:r>
              <a:rPr lang="zh-CN" sz="990" b="1" baseline="0" dirty="0" smtClean="0">
                <a:effectLst/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sz="990" dirty="0" smtClean="0">
                <a:effectLst/>
                <a:latin typeface="微软雅黑" pitchFamily="34" charset="-122"/>
                <a:ea typeface="微软雅黑" pitchFamily="34" charset="-122"/>
              </a:rPr>
              <a:t>如果黄色安全栏显示在 </a:t>
            </a:r>
            <a:r>
              <a:rPr lang="zh-CN" sz="990" dirty="0" smtClean="0">
                <a:effectLst/>
                <a:latin typeface="Calibri,sans-serif"/>
              </a:rPr>
              <a:t>PowerPoint </a:t>
            </a:r>
            <a:r>
              <a:rPr lang="zh-CN" sz="990" dirty="0" smtClean="0">
                <a:effectLst/>
                <a:latin typeface="微软雅黑" pitchFamily="34" charset="-122"/>
                <a:ea typeface="微软雅黑" pitchFamily="34" charset="-122"/>
              </a:rPr>
              <a:t>屏幕的顶端，或者如果视频播放窗口中显示“编解码器不可用”消息，则演示文稿可能已经在“受保护的视图”中打开。若要能够播放视频，请在</a:t>
            </a:r>
            <a:r>
              <a:rPr lang="zh-CN" sz="990" dirty="0" smtClean="0">
                <a:effectLst/>
                <a:latin typeface="Calibri,sans-serif"/>
              </a:rPr>
              <a:t> PowerPoint </a:t>
            </a:r>
            <a:r>
              <a:rPr lang="zh-CN" sz="990" dirty="0" smtClean="0">
                <a:effectLst/>
                <a:latin typeface="微软雅黑" pitchFamily="34" charset="-122"/>
                <a:ea typeface="微软雅黑" pitchFamily="34" charset="-122"/>
              </a:rPr>
              <a:t>窗口顶部的黄色安全栏中单击 </a:t>
            </a:r>
            <a:r>
              <a:rPr lang="zh-CN" sz="990" b="1" dirty="0" smtClean="0">
                <a:effectLst/>
                <a:latin typeface="微软雅黑" pitchFamily="34" charset="-122"/>
                <a:ea typeface="微软雅黑" pitchFamily="34" charset="-122"/>
              </a:rPr>
              <a:t>“启用编辑”</a:t>
            </a:r>
            <a:r>
              <a:rPr lang="zh-CN" sz="990" dirty="0" smtClean="0">
                <a:effectLst/>
                <a:latin typeface="微软雅黑" pitchFamily="34" charset="-122"/>
                <a:ea typeface="微软雅黑" pitchFamily="34" charset="-122"/>
              </a:rPr>
              <a:t>。</a:t>
            </a:r>
            <a:endParaRPr lang="zh-CN" sz="990" b="0" dirty="0" smtClean="0">
              <a:latin typeface="微软雅黑" pitchFamily="34" charset="-122"/>
              <a:ea typeface="微软雅黑" pitchFamily="34" charset="-122"/>
            </a:endParaRPr>
          </a:p>
          <a:p>
            <a:pPr eaLnBrk="1" hangingPunct="1"/>
            <a:r>
              <a:rPr lang="zh-CN" sz="990" b="1" dirty="0" smtClean="0">
                <a:latin typeface="微软雅黑" pitchFamily="34" charset="-122"/>
                <a:ea typeface="微软雅黑" pitchFamily="34" charset="-122"/>
              </a:rPr>
              <a:t>幻灯片版式： </a:t>
            </a:r>
            <a:r>
              <a:rPr lang="zh-CN" sz="990" b="0" dirty="0" smtClean="0">
                <a:latin typeface="微软雅黑" pitchFamily="34" charset="-122"/>
                <a:ea typeface="微软雅黑" pitchFamily="34" charset="-122"/>
              </a:rPr>
              <a:t>每个幻灯片都有一个自定义版式。</a:t>
            </a:r>
            <a:r>
              <a:rPr lang="zh-CN" sz="990" b="0" baseline="0" dirty="0" smtClean="0">
                <a:latin typeface="微软雅黑" pitchFamily="34" charset="-122"/>
                <a:ea typeface="微软雅黑" pitchFamily="34" charset="-122"/>
              </a:rPr>
              <a:t> 若要将自定义版式应用到新幻灯片，请右键单击幻灯片缩略图，指向 </a:t>
            </a:r>
            <a:r>
              <a:rPr lang="zh-CN" sz="990" b="1" baseline="0" dirty="0" smtClean="0">
                <a:latin typeface="微软雅黑" pitchFamily="34" charset="-122"/>
                <a:ea typeface="微软雅黑" pitchFamily="34" charset="-122"/>
              </a:rPr>
              <a:t>“版式”</a:t>
            </a:r>
            <a:r>
              <a:rPr lang="zh-CN" sz="990" b="0" baseline="0" dirty="0" smtClean="0">
                <a:latin typeface="微软雅黑" pitchFamily="34" charset="-122"/>
                <a:ea typeface="微软雅黑" pitchFamily="34" charset="-122"/>
              </a:rPr>
              <a:t>，然后从 </a:t>
            </a:r>
            <a:r>
              <a:rPr lang="zh-CN" sz="990" b="1" baseline="0" dirty="0" smtClean="0">
                <a:latin typeface="微软雅黑" pitchFamily="34" charset="-122"/>
                <a:ea typeface="微软雅黑" pitchFamily="34" charset="-122"/>
              </a:rPr>
              <a:t>“版式”</a:t>
            </a:r>
            <a:r>
              <a:rPr lang="zh-CN" sz="990" b="0" baseline="0" dirty="0" smtClean="0">
                <a:latin typeface="微软雅黑" pitchFamily="34" charset="-122"/>
                <a:ea typeface="微软雅黑" pitchFamily="34" charset="-122"/>
              </a:rPr>
              <a:t> 库中单击版式。若要改变版式，请打开母版视图，并在该视图中改变特定的母版视图版式。指向版式缩略图，即可查看版式的标题。</a:t>
            </a:r>
            <a:endParaRPr lang="zh-CN" sz="990" b="0" dirty="0" smtClean="0">
              <a:latin typeface="微软雅黑" pitchFamily="34" charset="-122"/>
              <a:ea typeface="微软雅黑" pitchFamily="34" charset="-122"/>
            </a:endParaRPr>
          </a:p>
          <a:p>
            <a:pPr eaLnBrk="1" hangingPunct="1"/>
            <a:r>
              <a:rPr lang="zh-CN" sz="990" b="1" dirty="0" smtClean="0">
                <a:latin typeface="微软雅黑" pitchFamily="34" charset="-122"/>
                <a:ea typeface="微软雅黑" pitchFamily="34" charset="-122"/>
              </a:rPr>
              <a:t>动画：</a:t>
            </a:r>
            <a:r>
              <a:rPr lang="zh-CN" sz="990" dirty="0" smtClean="0">
                <a:latin typeface="微软雅黑" pitchFamily="34" charset="-122"/>
                <a:ea typeface="微软雅黑" pitchFamily="34" charset="-122"/>
              </a:rPr>
              <a:t> 在整个演示文稿中应用了自定义动画效果。动画效果包括 </a:t>
            </a:r>
            <a:r>
              <a:rPr lang="zh-CN" sz="990" b="1" dirty="0" smtClean="0">
                <a:latin typeface="微软雅黑" pitchFamily="34" charset="-122"/>
                <a:ea typeface="微软雅黑" pitchFamily="34" charset="-122"/>
              </a:rPr>
              <a:t>“浮入”</a:t>
            </a:r>
            <a:r>
              <a:rPr lang="zh-CN" sz="990" dirty="0" smtClean="0">
                <a:latin typeface="微软雅黑" pitchFamily="34" charset="-122"/>
                <a:ea typeface="微软雅黑" pitchFamily="34" charset="-122"/>
              </a:rPr>
              <a:t> （</a:t>
            </a:r>
            <a:r>
              <a:rPr lang="zh-CN" sz="990" b="1" dirty="0" smtClean="0">
                <a:latin typeface="微软雅黑" pitchFamily="34" charset="-122"/>
                <a:ea typeface="微软雅黑" pitchFamily="34" charset="-122"/>
              </a:rPr>
              <a:t>“上浮”</a:t>
            </a:r>
            <a:r>
              <a:rPr lang="zh-CN" sz="990" dirty="0" smtClean="0">
                <a:latin typeface="微软雅黑" pitchFamily="34" charset="-122"/>
                <a:ea typeface="微软雅黑" pitchFamily="34" charset="-122"/>
              </a:rPr>
              <a:t> 或 </a:t>
            </a:r>
            <a:r>
              <a:rPr lang="zh-CN" sz="990" b="1" dirty="0" smtClean="0">
                <a:latin typeface="微软雅黑" pitchFamily="34" charset="-122"/>
                <a:ea typeface="微软雅黑" pitchFamily="34" charset="-122"/>
              </a:rPr>
              <a:t>“下浮”</a:t>
            </a:r>
            <a:r>
              <a:rPr lang="zh-CN" sz="990" dirty="0" smtClean="0">
                <a:latin typeface="微软雅黑" pitchFamily="34" charset="-122"/>
                <a:ea typeface="微软雅黑" pitchFamily="34" charset="-122"/>
              </a:rPr>
              <a:t> 选项）， </a:t>
            </a:r>
            <a:r>
              <a:rPr lang="zh-CN" sz="990" b="1" dirty="0" smtClean="0">
                <a:latin typeface="微软雅黑" pitchFamily="34" charset="-122"/>
                <a:ea typeface="微软雅黑" pitchFamily="34" charset="-122"/>
              </a:rPr>
              <a:t>“淡出”</a:t>
            </a:r>
            <a:r>
              <a:rPr lang="zh-CN" sz="990" dirty="0" smtClean="0"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zh-CN" sz="990" baseline="0" dirty="0" smtClean="0">
                <a:latin typeface="微软雅黑" pitchFamily="34" charset="-122"/>
                <a:ea typeface="微软雅黑" pitchFamily="34" charset="-122"/>
              </a:rPr>
              <a:t> 以及 </a:t>
            </a:r>
            <a:r>
              <a:rPr lang="zh-CN" sz="990" b="1" baseline="0" dirty="0" smtClean="0">
                <a:latin typeface="微软雅黑" pitchFamily="34" charset="-122"/>
                <a:ea typeface="微软雅黑" pitchFamily="34" charset="-122"/>
              </a:rPr>
              <a:t>“缩放”</a:t>
            </a:r>
            <a:r>
              <a:rPr lang="zh-CN" sz="990" dirty="0" smtClean="0">
                <a:latin typeface="微软雅黑" pitchFamily="34" charset="-122"/>
                <a:ea typeface="微软雅黑" pitchFamily="34" charset="-122"/>
              </a:rPr>
              <a:t>。若要改变动画效果，请单击 </a:t>
            </a:r>
            <a:r>
              <a:rPr lang="zh-CN" sz="990" b="1" dirty="0" smtClean="0">
                <a:latin typeface="微软雅黑" pitchFamily="34" charset="-122"/>
                <a:ea typeface="微软雅黑" pitchFamily="34" charset="-122"/>
              </a:rPr>
              <a:t>“动画”</a:t>
            </a:r>
            <a:r>
              <a:rPr lang="zh-CN" sz="990" dirty="0" smtClean="0">
                <a:latin typeface="微软雅黑" pitchFamily="34" charset="-122"/>
                <a:ea typeface="微软雅黑" pitchFamily="34" charset="-122"/>
              </a:rPr>
              <a:t> 选项卡，然后</a:t>
            </a:r>
            <a:r>
              <a:rPr lang="zh-CN" sz="990" baseline="0" dirty="0" smtClean="0">
                <a:latin typeface="微软雅黑" pitchFamily="34" charset="-122"/>
                <a:ea typeface="微软雅黑" pitchFamily="34" charset="-122"/>
              </a:rPr>
              <a:t> 使用 </a:t>
            </a:r>
            <a:r>
              <a:rPr lang="zh-CN" sz="990" b="1" baseline="0" dirty="0" smtClean="0">
                <a:latin typeface="微软雅黑" pitchFamily="34" charset="-122"/>
                <a:ea typeface="微软雅黑" pitchFamily="34" charset="-122"/>
              </a:rPr>
              <a:t>“添加动画”</a:t>
            </a:r>
            <a:r>
              <a:rPr lang="zh-CN" sz="990" baseline="0" dirty="0" smtClean="0">
                <a:latin typeface="微软雅黑" pitchFamily="34" charset="-122"/>
                <a:ea typeface="微软雅黑" pitchFamily="34" charset="-122"/>
              </a:rPr>
              <a:t> 库和 </a:t>
            </a:r>
            <a:r>
              <a:rPr lang="zh-CN" sz="990" b="1" baseline="0" dirty="0" smtClean="0">
                <a:latin typeface="微软雅黑" pitchFamily="34" charset="-122"/>
                <a:ea typeface="微软雅黑" pitchFamily="34" charset="-122"/>
              </a:rPr>
              <a:t>“计时”</a:t>
            </a:r>
            <a:r>
              <a:rPr lang="zh-CN" sz="990" baseline="0" dirty="0" smtClean="0">
                <a:latin typeface="微软雅黑" pitchFamily="34" charset="-122"/>
                <a:ea typeface="微软雅黑" pitchFamily="34" charset="-122"/>
              </a:rPr>
              <a:t> 选项。 </a:t>
            </a:r>
            <a:r>
              <a:rPr lang="zh-CN" sz="990" b="1" baseline="0" dirty="0" smtClean="0">
                <a:latin typeface="微软雅黑" pitchFamily="34" charset="-122"/>
                <a:ea typeface="微软雅黑" pitchFamily="34" charset="-122"/>
              </a:rPr>
              <a:t>“效果选项”</a:t>
            </a:r>
            <a:r>
              <a:rPr lang="zh-CN" sz="990" baseline="0" dirty="0" smtClean="0">
                <a:latin typeface="微软雅黑" pitchFamily="34" charset="-122"/>
                <a:ea typeface="微软雅黑" pitchFamily="34" charset="-122"/>
              </a:rPr>
              <a:t> 为您提供了效果选项；单击 </a:t>
            </a:r>
            <a:r>
              <a:rPr lang="zh-CN" sz="990" b="1" baseline="0" dirty="0" smtClean="0">
                <a:latin typeface="微软雅黑" pitchFamily="34" charset="-122"/>
                <a:ea typeface="微软雅黑" pitchFamily="34" charset="-122"/>
              </a:rPr>
              <a:t>“动画窗格”</a:t>
            </a:r>
            <a:r>
              <a:rPr lang="zh-CN" sz="990" baseline="0" dirty="0" smtClean="0">
                <a:latin typeface="微软雅黑" pitchFamily="34" charset="-122"/>
                <a:ea typeface="微软雅黑" pitchFamily="34" charset="-122"/>
              </a:rPr>
              <a:t> （位于 </a:t>
            </a:r>
            <a:r>
              <a:rPr lang="zh-CN" sz="990" b="1" baseline="0" dirty="0" smtClean="0">
                <a:latin typeface="微软雅黑" pitchFamily="34" charset="-122"/>
                <a:ea typeface="微软雅黑" pitchFamily="34" charset="-122"/>
              </a:rPr>
              <a:t>“动画”</a:t>
            </a:r>
            <a:r>
              <a:rPr lang="zh-CN" sz="990" baseline="0" dirty="0" smtClean="0">
                <a:latin typeface="微软雅黑" pitchFamily="34" charset="-122"/>
                <a:ea typeface="微软雅黑" pitchFamily="34" charset="-122"/>
              </a:rPr>
              <a:t> 选项卡上）以使用多种动画。 </a:t>
            </a:r>
          </a:p>
          <a:p>
            <a:pPr eaLnBrk="1" hangingPunct="1"/>
            <a:r>
              <a:rPr lang="zh-CN" sz="990" b="1" baseline="0" dirty="0" smtClean="0">
                <a:latin typeface="微软雅黑" pitchFamily="34" charset="-122"/>
                <a:ea typeface="微软雅黑" pitchFamily="34" charset="-122"/>
              </a:rPr>
              <a:t>切换</a:t>
            </a:r>
            <a:r>
              <a:rPr lang="zh-CN" sz="990" baseline="0" dirty="0" smtClean="0">
                <a:latin typeface="微软雅黑" pitchFamily="34" charset="-122"/>
                <a:ea typeface="微软雅黑" pitchFamily="34" charset="-122"/>
              </a:rPr>
              <a:t>：有一种切换效果是 </a:t>
            </a:r>
            <a:r>
              <a:rPr lang="zh-CN" sz="990" b="1" baseline="0" dirty="0" smtClean="0">
                <a:latin typeface="微软雅黑" pitchFamily="34" charset="-122"/>
                <a:ea typeface="微软雅黑" pitchFamily="34" charset="-122"/>
              </a:rPr>
              <a:t>“门”</a:t>
            </a:r>
            <a:r>
              <a:rPr lang="zh-CN" sz="990" baseline="0" dirty="0" smtClean="0">
                <a:latin typeface="微软雅黑" pitchFamily="34" charset="-122"/>
                <a:ea typeface="微软雅黑" pitchFamily="34" charset="-122"/>
              </a:rPr>
              <a:t>，用于强调幻灯片的各部分。这种效果应用在 </a:t>
            </a:r>
            <a:r>
              <a:rPr lang="zh-CN" sz="990" b="1" baseline="0" dirty="0" smtClean="0">
                <a:latin typeface="微软雅黑" pitchFamily="34" charset="-122"/>
                <a:ea typeface="微软雅黑" pitchFamily="34" charset="-122"/>
              </a:rPr>
              <a:t>“课程内容”</a:t>
            </a:r>
            <a:r>
              <a:rPr lang="zh-CN" sz="990" baseline="0" dirty="0" smtClean="0">
                <a:latin typeface="微软雅黑" pitchFamily="34" charset="-122"/>
                <a:ea typeface="微软雅黑" pitchFamily="34" charset="-122"/>
              </a:rPr>
              <a:t> 幻灯片、 </a:t>
            </a:r>
            <a:r>
              <a:rPr lang="zh-CN" sz="990" b="1" baseline="0" dirty="0" smtClean="0">
                <a:latin typeface="微软雅黑" pitchFamily="34" charset="-122"/>
                <a:ea typeface="微软雅黑" pitchFamily="34" charset="-122"/>
              </a:rPr>
              <a:t>“课程”</a:t>
            </a:r>
            <a:r>
              <a:rPr lang="zh-CN" sz="990" baseline="0" dirty="0" smtClean="0">
                <a:latin typeface="微软雅黑" pitchFamily="34" charset="-122"/>
                <a:ea typeface="微软雅黑" pitchFamily="34" charset="-122"/>
              </a:rPr>
              <a:t> 幻灯片和第一个测试幻灯片。 </a:t>
            </a:r>
          </a:p>
          <a:p>
            <a:pPr eaLnBrk="1" hangingPunct="1"/>
            <a:r>
              <a:rPr lang="zh-CN" sz="1000" b="1" dirty="0" smtClean="0"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指向联机课程的超链接：</a:t>
            </a:r>
            <a:r>
              <a:rPr lang="zh-CN" sz="1000" dirty="0" smtClean="0"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 本模板包含一个指向培训课程联机版本的链接，</a:t>
            </a:r>
            <a:r>
              <a:rPr lang="zh-CN" sz="1000" baseline="0" dirty="0" smtClean="0"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 可转到 </a:t>
            </a:r>
            <a:r>
              <a:rPr lang="zh-CN" sz="1000" dirty="0" smtClean="0"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为本课程发布的“课程摘要卡”。 </a:t>
            </a:r>
          </a:p>
          <a:p>
            <a:pPr eaLnBrk="1" hangingPunct="1"/>
            <a:r>
              <a:rPr lang="zh-CN" sz="990" b="1" dirty="0" smtClean="0">
                <a:latin typeface="微软雅黑" pitchFamily="34" charset="-122"/>
                <a:ea typeface="微软雅黑" pitchFamily="34" charset="-122"/>
              </a:rPr>
              <a:t>页眉和页脚：</a:t>
            </a:r>
            <a:r>
              <a:rPr lang="zh-CN" sz="990" dirty="0" smtClean="0">
                <a:latin typeface="微软雅黑" pitchFamily="34" charset="-122"/>
                <a:ea typeface="微软雅黑" pitchFamily="34" charset="-122"/>
              </a:rPr>
              <a:t> 本模板包含具有课程标题的页脚。若要添加日期或幻灯片编号之类的页脚，</a:t>
            </a:r>
            <a:r>
              <a:rPr lang="zh-CN" sz="990" baseline="0" dirty="0" smtClean="0">
                <a:latin typeface="微软雅黑" pitchFamily="34" charset="-122"/>
                <a:ea typeface="微软雅黑" pitchFamily="34" charset="-122"/>
              </a:rPr>
              <a:t> 请单击 </a:t>
            </a:r>
            <a:r>
              <a:rPr lang="zh-CN" sz="990" b="1" baseline="0" dirty="0" smtClean="0">
                <a:latin typeface="微软雅黑" pitchFamily="34" charset="-122"/>
                <a:ea typeface="微软雅黑" pitchFamily="34" charset="-122"/>
              </a:rPr>
              <a:t>“插入”</a:t>
            </a:r>
            <a:r>
              <a:rPr lang="zh-CN" sz="990" baseline="0" dirty="0" smtClean="0">
                <a:latin typeface="微软雅黑" pitchFamily="34" charset="-122"/>
                <a:ea typeface="微软雅黑" pitchFamily="34" charset="-122"/>
              </a:rPr>
              <a:t> 选项卡，然后单击 </a:t>
            </a:r>
            <a:r>
              <a:rPr lang="zh-CN" sz="990" b="1" baseline="0" dirty="0" smtClean="0">
                <a:latin typeface="微软雅黑" pitchFamily="34" charset="-122"/>
                <a:ea typeface="微软雅黑" pitchFamily="34" charset="-122"/>
              </a:rPr>
              <a:t>“页眉和页脚”</a:t>
            </a:r>
            <a:r>
              <a:rPr lang="zh-CN" sz="990" baseline="0" dirty="0" smtClean="0">
                <a:latin typeface="微软雅黑" pitchFamily="34" charset="-122"/>
                <a:ea typeface="微软雅黑" pitchFamily="34" charset="-122"/>
              </a:rPr>
              <a:t>。 </a:t>
            </a:r>
            <a:endParaRPr lang="zh-CN" sz="99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altLang="zh-CN" smtClean="0">
                <a:solidFill>
                  <a:prstClr val="black"/>
                </a:solidFill>
              </a:rPr>
              <a:pPr/>
              <a:t>30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721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zh-CN" altLang="zh-CN" smtClean="0"/>
              <a:t>3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1171791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zh-CN" altLang="zh-CN" smtClean="0"/>
              <a:t>4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1174132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zh-CN" altLang="zh-CN" smtClean="0"/>
              <a:t>5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1994781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zh-CN"/>
            </a:pPr>
            <a:r>
              <a:rPr lang="zh-CN" sz="1200" b="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[</a:t>
            </a:r>
            <a:r>
              <a:rPr lang="zh-CN" sz="1200" b="1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讲师备注： 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如果您在播放本视频时遇到麻烦（例如视频播放窗口中出现 </a:t>
            </a:r>
            <a:r>
              <a:rPr lang="zh-CN" sz="1200" b="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“编解码器不可用”</a:t>
            </a:r>
            <a:r>
              <a:rPr lang="zh-CN" sz="1200" b="1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 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消息），则演示文稿可能已经在“受保护的视图”中打开。若要能够播放视频，请在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 PowerPoint 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窗口顶部的黄色安全栏中单击 </a:t>
            </a:r>
            <a:r>
              <a:rPr lang="zh-CN" sz="1200" b="1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“启用编辑”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。请注意，即使打开了“受保护的视图”，也应该在幻灯片放映视图中正确播放视频</a:t>
            </a:r>
            <a:r>
              <a:rPr lang="zh-CN" sz="1200" b="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。]</a:t>
            </a:r>
            <a:endParaRPr lang="zh-CN" b="0" dirty="0" smtClean="0">
              <a:latin typeface="微软雅黑" pitchFamily="34" charset="-122"/>
              <a:ea typeface="微软雅黑" pitchFamily="34" charset="-122"/>
            </a:endParaRPr>
          </a:p>
          <a:p>
            <a:endParaRPr 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zh-CN" altLang="zh-CN" smtClean="0">
                <a:solidFill>
                  <a:prstClr val="black"/>
                </a:solidFill>
              </a:rPr>
              <a:pPr/>
              <a:t>6</a:t>
            </a:fld>
            <a:endParaRPr 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065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zh-CN"/>
            </a:pPr>
            <a:r>
              <a:rPr lang="zh-CN" sz="1200" b="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[</a:t>
            </a:r>
            <a:r>
              <a:rPr lang="zh-CN" sz="1200" b="1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讲师备注： 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如果您在播放本视频时遇到麻烦（例如视频播放窗口中出现 </a:t>
            </a:r>
            <a:r>
              <a:rPr lang="zh-CN" sz="1200" b="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“编解码器不可用”</a:t>
            </a:r>
            <a:r>
              <a:rPr lang="zh-CN" sz="1200" b="1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 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消息），则演示文稿可能已经在“受保护的视图”中打开。若要能够播放视频，请在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 PowerPoint 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窗口顶部的黄色安全栏中单击 </a:t>
            </a:r>
            <a:r>
              <a:rPr lang="zh-CN" sz="1200" b="1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“启用编辑”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。请注意，即使打开了“受保护的视图”，也应该在幻灯片放映视图中正确播放视频</a:t>
            </a:r>
            <a:r>
              <a:rPr lang="zh-CN" sz="1200" b="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。]</a:t>
            </a:r>
            <a:endParaRPr lang="zh-CN" b="0" dirty="0" smtClean="0">
              <a:latin typeface="微软雅黑" pitchFamily="34" charset="-122"/>
              <a:ea typeface="微软雅黑" pitchFamily="34" charset="-122"/>
            </a:endParaRPr>
          </a:p>
          <a:p>
            <a:endParaRPr lang="zh-CN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zh-CN" altLang="zh-CN" smtClean="0">
                <a:solidFill>
                  <a:prstClr val="black"/>
                </a:solidFill>
              </a:rPr>
              <a:pPr/>
              <a:t>7</a:t>
            </a:fld>
            <a:endParaRPr 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065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zh-CN"/>
            </a:pPr>
            <a:r>
              <a:rPr lang="zh-CN" sz="1200" b="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[</a:t>
            </a:r>
            <a:r>
              <a:rPr lang="zh-CN" sz="1200" b="1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讲师备注： 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如果您在播放本视频时遇到麻烦（例如视频播放窗口中出现 </a:t>
            </a:r>
            <a:r>
              <a:rPr lang="zh-CN" sz="1200" b="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“编解码器不可用”</a:t>
            </a:r>
            <a:r>
              <a:rPr lang="zh-CN" sz="1200" b="1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 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消息），则演示文稿可能已经在“受保护的视图”中打开。若要能够播放视频，请在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 PowerPoint 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窗口顶部的黄色安全栏中单击 </a:t>
            </a:r>
            <a:r>
              <a:rPr lang="zh-CN" sz="1200" b="1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“启用编辑”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。请注意，即使打开了“受保护的视图”，也应该在幻灯片放映视图中正确播放视频</a:t>
            </a:r>
            <a:r>
              <a:rPr lang="zh-CN" sz="1200" b="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。]</a:t>
            </a:r>
            <a:endParaRPr lang="zh-CN" b="0" dirty="0" smtClean="0">
              <a:latin typeface="微软雅黑" pitchFamily="34" charset="-122"/>
              <a:ea typeface="微软雅黑" pitchFamily="34" charset="-122"/>
            </a:endParaRPr>
          </a:p>
          <a:p>
            <a:endParaRPr 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zh-CN" altLang="zh-CN" smtClean="0">
                <a:solidFill>
                  <a:prstClr val="black"/>
                </a:solidFill>
              </a:rPr>
              <a:pPr/>
              <a:t>8</a:t>
            </a:fld>
            <a:endParaRPr 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065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zh-CN"/>
            </a:pPr>
            <a:r>
              <a:rPr lang="zh-CN" sz="1200" b="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[</a:t>
            </a:r>
            <a:r>
              <a:rPr lang="zh-CN" sz="1200" b="1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讲师备注： 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如果您在播放本视频时遇到麻烦（例如视频播放窗口中出现 </a:t>
            </a:r>
            <a:r>
              <a:rPr lang="zh-CN" sz="1200" b="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“编解码器不可用”</a:t>
            </a:r>
            <a:r>
              <a:rPr lang="zh-CN" sz="1200" b="1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 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消息），则演示文稿可能已经在“受保护的视图”中打开。若要能够播放视频，请在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PowerPoint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窗口顶部的黄色安全栏中单击 </a:t>
            </a:r>
            <a:r>
              <a:rPr lang="zh-CN" sz="1200" b="1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“启用编辑”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。请注意，即使打开了“受保护的视图”，也应该在幻灯片放映视图中正确播放视频</a:t>
            </a:r>
            <a:r>
              <a:rPr lang="zh-CN" sz="1200" b="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。]</a:t>
            </a:r>
            <a:endParaRPr lang="zh-CN" b="0" dirty="0" smtClean="0">
              <a:latin typeface="微软雅黑" pitchFamily="34" charset="-122"/>
              <a:ea typeface="微软雅黑" pitchFamily="34" charset="-122"/>
            </a:endParaRPr>
          </a:p>
          <a:p>
            <a:endParaRPr 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zh-CN" altLang="zh-CN" smtClean="0">
                <a:solidFill>
                  <a:prstClr val="black"/>
                </a:solidFill>
              </a:rPr>
              <a:pPr/>
              <a:t>9</a:t>
            </a:fld>
            <a:endParaRPr 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065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0" y="3200400"/>
            <a:ext cx="5105400" cy="1470025"/>
          </a:xfrm>
        </p:spPr>
        <p:txBody>
          <a:bodyPr>
            <a:normAutofit/>
          </a:bodyPr>
          <a:lstStyle>
            <a:lvl1pPr algn="l" latinLnBrk="0">
              <a:defRPr lang="zh-CN" sz="3600">
                <a:latin typeface="Segoe Light"/>
              </a:defRPr>
            </a:lvl1pPr>
          </a:lstStyle>
          <a:p>
            <a:endParaRPr lang="zh-C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0" y="4648200"/>
            <a:ext cx="5105400" cy="1752600"/>
          </a:xfrm>
        </p:spPr>
        <p:txBody>
          <a:bodyPr>
            <a:normAutofit/>
          </a:bodyPr>
          <a:lstStyle>
            <a:lvl1pPr marL="0" indent="0" algn="l" latinLnBrk="0">
              <a:buNone/>
              <a:defRPr lang="zh-CN" sz="2400">
                <a:solidFill>
                  <a:schemeClr val="tx1">
                    <a:tint val="75000"/>
                  </a:schemeClr>
                </a:solidFill>
                <a:latin typeface="Segoe Light"/>
              </a:defRPr>
            </a:lvl1pPr>
            <a:lvl2pPr marL="457200" indent="0" algn="ctr" latinLnBrk="0">
              <a:buNone/>
              <a:defRPr lang="zh-CN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latinLnBrk="0">
              <a:buNone/>
              <a:defRPr lang="zh-CN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latinLnBrk="0">
              <a:buNone/>
              <a:defRPr lang="zh-CN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latinLnBrk="0">
              <a:buNone/>
              <a:defRPr lang="zh-CN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latinLnBrk="0">
              <a:buNone/>
              <a:defRPr lang="zh-CN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latinLnBrk="0">
              <a:buNone/>
              <a:defRPr lang="zh-CN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latinLnBrk="0">
              <a:buNone/>
              <a:defRPr lang="zh-CN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latinLnBrk="0">
              <a:buNone/>
              <a:defRPr lang="zh-CN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zh-C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AD597-8835-4C9C-902C-5FFBE37D80E7}" type="datetime1">
              <a:t>2/25/2011</a:t>
            </a:fld>
            <a:endParaRPr 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/>
              <a:t>Make the switch to Word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391853043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 latinLnBrk="0">
              <a:defRPr lang="zh-CN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zh-CN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3880803"/>
          </a:xfrm>
        </p:spPr>
        <p:txBody>
          <a:bodyPr vert="horz" lIns="91440" tIns="45720" rIns="91440" bIns="45720" rtlCol="0">
            <a:normAutofit/>
          </a:bodyPr>
          <a:lstStyle>
            <a:lvl1pPr marL="457200" indent="-457200" latinLnBrk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AutoNum type="arabicPeriod"/>
              <a:defRPr 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857250" indent="-457200" latinLnBrk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 typeface="+mj-lt"/>
              <a:buAutoNum type="arabicPeriod"/>
              <a:defRPr 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7300" indent="-342900" latinLnBrk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 typeface="+mj-lt"/>
              <a:buAutoNum type="arabicPeriod"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714500" indent="-342900" latinLnBrk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 typeface="+mj-lt"/>
              <a:buAutoNum type="arabicPeriod"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171700" indent="-342900" latinLnBrk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zh-CN"/>
              <a:t>Click to edit Master text styles</a:t>
            </a:r>
          </a:p>
          <a:p>
            <a:pPr marL="676275" lvl="1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</a:pPr>
            <a:r>
              <a:rPr lang="zh-CN"/>
              <a:t>Second level</a:t>
            </a:r>
          </a:p>
          <a:p>
            <a:pPr lvl="2"/>
            <a:r>
              <a:rPr lang="zh-CN"/>
              <a:t>Third level</a:t>
            </a:r>
          </a:p>
          <a:p>
            <a:pPr lvl="3"/>
            <a:r>
              <a:rPr lang="zh-CN"/>
              <a:t>Fourth level</a:t>
            </a:r>
          </a:p>
          <a:p>
            <a:pPr lvl="4"/>
            <a:r>
              <a:rPr lang="zh-C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F577B-01CF-4AA9-8A45-CD4D037334EA}" type="datetime1">
              <a:t>2/25/2011</a:t>
            </a:fld>
            <a:endParaRPr 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/>
              <a:t>Make the switch to Word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t>‹#›</a:t>
            </a:fld>
            <a:endParaRPr lang="zh-CN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33400" y="5410200"/>
            <a:ext cx="8153400" cy="762000"/>
          </a:xfrm>
        </p:spPr>
        <p:txBody>
          <a:bodyPr/>
          <a:lstStyle>
            <a:lvl1pPr marL="0" indent="0" latinLnBrk="0">
              <a:buNone/>
              <a:defRPr lang="zh-CN" sz="24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zh-CN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228287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 latinLnBrk="0">
              <a:defRPr lang="zh-CN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zh-CN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 vert="horz" lIns="91440" tIns="45720" rIns="91440" bIns="45720" rtlCol="0">
            <a:normAutofit/>
          </a:bodyPr>
          <a:lstStyle>
            <a:lvl1pPr marL="0" indent="0" latinLnBrk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400050" indent="0" latinLnBrk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 latinLnBrk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 latinLnBrk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 latinLnBrk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7406E-642C-4E09-87EF-8DB39C45F4CB}" type="datetime1">
              <a:t>2/25/2011</a:t>
            </a:fld>
            <a:endParaRPr 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/>
              <a:t>Make the switch to Word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t>‹#›</a:t>
            </a:fld>
            <a:endParaRPr lang="zh-CN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18160" y="2514600"/>
            <a:ext cx="8229600" cy="3581400"/>
          </a:xfrm>
        </p:spPr>
        <p:txBody>
          <a:bodyPr vert="horz" lIns="91440" tIns="45720" rIns="91440" bIns="45720" rtlCol="0">
            <a:normAutofit/>
          </a:bodyPr>
          <a:lstStyle>
            <a:lvl1pPr marL="457200" indent="-457200" latinLnBrk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AutoNum type="arabicPeriod"/>
              <a:defRPr 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00050" indent="0" latinLnBrk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 latinLnBrk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 latinLnBrk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 latinLnBrk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zh-CN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687628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 latinLnBrk="0">
              <a:defRPr lang="zh-CN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zh-CN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 vert="horz" lIns="91440" tIns="45720" rIns="91440" bIns="45720" rtlCol="0">
            <a:normAutofit/>
          </a:bodyPr>
          <a:lstStyle>
            <a:lvl1pPr marL="0" indent="0" latinLnBrk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400050" indent="0" latinLnBrk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 latinLnBrk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 latinLnBrk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 latinLnBrk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E4AD2-8701-411F-AF95-0C16DD5CB4A4}" type="datetime1">
              <a:t>2/25/2011</a:t>
            </a:fld>
            <a:endParaRPr 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/>
              <a:t>Make the switch to Word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t>‹#›</a:t>
            </a:fld>
            <a:endParaRPr lang="zh-CN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08000" y="2514600"/>
            <a:ext cx="8229600" cy="3581400"/>
          </a:xfrm>
        </p:spPr>
        <p:txBody>
          <a:bodyPr vert="horz" lIns="91440" tIns="45720" rIns="91440" bIns="45720" rtlCol="0">
            <a:normAutofit/>
          </a:bodyPr>
          <a:lstStyle>
            <a:lvl1pPr marL="0" indent="0" latinLnBrk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None/>
              <a:defRPr 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00050" indent="0" latinLnBrk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 latinLnBrk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 latinLnBrk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 latinLnBrk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zh-CN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186387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 latinLnBrk="0">
              <a:defRPr lang="zh-CN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zh-CN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 vert="horz" lIns="91440" tIns="45720" rIns="91440" bIns="45720" rtlCol="0">
            <a:normAutofit/>
          </a:bodyPr>
          <a:lstStyle>
            <a:lvl1pPr marL="0" indent="0" latinLnBrk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00050" indent="0" latinLnBrk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 latinLnBrk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 latinLnBrk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 latinLnBrk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FEA08-747D-40BA-838D-8F86AEA8E158}" type="datetime1">
              <a:t>2/25/2011</a:t>
            </a:fld>
            <a:endParaRPr 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/>
              <a:t>Make the switch to Word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200965982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latinLnBrk="0">
              <a:defRPr lang="zh-CN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zh-CN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 latinLnBrk="0">
              <a:defRPr 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latinLnBrk="0">
              <a:defRPr 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latinLnBrk="0">
              <a:defRPr 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latinLnBrk="0"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latinLnBrk="0"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latinLnBrk="0">
              <a:defRPr lang="zh-CN" sz="1800"/>
            </a:lvl6pPr>
            <a:lvl7pPr latinLnBrk="0">
              <a:defRPr lang="zh-CN" sz="1800"/>
            </a:lvl7pPr>
            <a:lvl8pPr latinLnBrk="0">
              <a:defRPr lang="zh-CN" sz="1800"/>
            </a:lvl8pPr>
            <a:lvl9pPr latinLnBrk="0">
              <a:defRPr lang="zh-CN" sz="1800"/>
            </a:lvl9pPr>
          </a:lstStyle>
          <a:p>
            <a:pPr lvl="0"/>
            <a:r>
              <a:rPr lang="zh-CN"/>
              <a:t>Click to edit Master text styles</a:t>
            </a:r>
          </a:p>
          <a:p>
            <a:pPr lvl="1"/>
            <a:r>
              <a:rPr lang="zh-CN"/>
              <a:t>Second level</a:t>
            </a:r>
          </a:p>
          <a:p>
            <a:pPr lvl="2"/>
            <a:r>
              <a:rPr lang="zh-CN"/>
              <a:t>Third level</a:t>
            </a:r>
          </a:p>
          <a:p>
            <a:pPr lvl="3"/>
            <a:r>
              <a:rPr lang="zh-CN"/>
              <a:t>Fourth level</a:t>
            </a:r>
          </a:p>
          <a:p>
            <a:pPr lvl="4"/>
            <a:r>
              <a:rPr lang="zh-CN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 latinLnBrk="0">
              <a:defRPr 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latinLnBrk="0">
              <a:defRPr 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latinLnBrk="0">
              <a:defRPr 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latinLnBrk="0"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latinLnBrk="0"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latinLnBrk="0">
              <a:defRPr lang="zh-CN" sz="1800"/>
            </a:lvl6pPr>
            <a:lvl7pPr latinLnBrk="0">
              <a:defRPr lang="zh-CN" sz="1800"/>
            </a:lvl7pPr>
            <a:lvl8pPr latinLnBrk="0">
              <a:defRPr lang="zh-CN" sz="1800"/>
            </a:lvl8pPr>
            <a:lvl9pPr latinLnBrk="0">
              <a:defRPr lang="zh-CN" sz="1800"/>
            </a:lvl9pPr>
          </a:lstStyle>
          <a:p>
            <a:pPr lvl="0"/>
            <a:r>
              <a:rPr lang="zh-CN"/>
              <a:t>Click to edit Master text styles</a:t>
            </a:r>
          </a:p>
          <a:p>
            <a:pPr lvl="1"/>
            <a:r>
              <a:rPr lang="zh-CN"/>
              <a:t>Second level</a:t>
            </a:r>
          </a:p>
          <a:p>
            <a:pPr lvl="2"/>
            <a:r>
              <a:rPr lang="zh-CN"/>
              <a:t>Third level</a:t>
            </a:r>
          </a:p>
          <a:p>
            <a:pPr lvl="3"/>
            <a:r>
              <a:rPr lang="zh-CN"/>
              <a:t>Fourth level</a:t>
            </a:r>
          </a:p>
          <a:p>
            <a:pPr lvl="4"/>
            <a:r>
              <a:rPr lang="zh-CN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35ECB-C088-4DD3-9823-44C8399574C4}" type="datetime1">
              <a:t>2/25/2011</a:t>
            </a:fld>
            <a:endParaRPr 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/>
              <a:t>Make the switch to Word 2010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151519749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 latinLnBrk="0">
              <a:defRPr lang="zh-CN" sz="20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zh-CN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 latinLnBrk="0">
              <a:defRPr lang="zh-CN" sz="3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latinLnBrk="0">
              <a:defRPr 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latinLnBrk="0">
              <a:defRPr 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latinLnBrk="0">
              <a:defRPr 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latinLnBrk="0">
              <a:defRPr 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latinLnBrk="0">
              <a:defRPr lang="zh-CN" sz="2000"/>
            </a:lvl6pPr>
            <a:lvl7pPr latinLnBrk="0">
              <a:defRPr lang="zh-CN" sz="2000"/>
            </a:lvl7pPr>
            <a:lvl8pPr latinLnBrk="0">
              <a:defRPr lang="zh-CN" sz="2000"/>
            </a:lvl8pPr>
            <a:lvl9pPr latinLnBrk="0">
              <a:defRPr lang="zh-CN" sz="2000"/>
            </a:lvl9pPr>
          </a:lstStyle>
          <a:p>
            <a:pPr lvl="0"/>
            <a:r>
              <a:rPr lang="zh-CN"/>
              <a:t>Click to edit Master text styles</a:t>
            </a:r>
          </a:p>
          <a:p>
            <a:pPr lvl="1"/>
            <a:r>
              <a:rPr lang="zh-CN"/>
              <a:t>Second level</a:t>
            </a:r>
          </a:p>
          <a:p>
            <a:pPr lvl="2"/>
            <a:r>
              <a:rPr lang="zh-CN"/>
              <a:t>Third level</a:t>
            </a:r>
          </a:p>
          <a:p>
            <a:pPr lvl="3"/>
            <a:r>
              <a:rPr lang="zh-CN"/>
              <a:t>Fourth level</a:t>
            </a:r>
          </a:p>
          <a:p>
            <a:pPr lvl="4"/>
            <a:r>
              <a:rPr lang="zh-CN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latinLnBrk="0">
              <a:buNone/>
              <a:defRPr 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 latinLnBrk="0">
              <a:buNone/>
              <a:defRPr lang="zh-CN" sz="1200"/>
            </a:lvl2pPr>
            <a:lvl3pPr marL="914400" indent="0" latinLnBrk="0">
              <a:buNone/>
              <a:defRPr lang="zh-CN" sz="1000"/>
            </a:lvl3pPr>
            <a:lvl4pPr marL="1371600" indent="0" latinLnBrk="0">
              <a:buNone/>
              <a:defRPr lang="zh-CN" sz="900"/>
            </a:lvl4pPr>
            <a:lvl5pPr marL="1828800" indent="0" latinLnBrk="0">
              <a:buNone/>
              <a:defRPr lang="zh-CN" sz="900"/>
            </a:lvl5pPr>
            <a:lvl6pPr marL="2286000" indent="0" latinLnBrk="0">
              <a:buNone/>
              <a:defRPr lang="zh-CN" sz="900"/>
            </a:lvl6pPr>
            <a:lvl7pPr marL="2743200" indent="0" latinLnBrk="0">
              <a:buNone/>
              <a:defRPr lang="zh-CN" sz="900"/>
            </a:lvl7pPr>
            <a:lvl8pPr marL="3200400" indent="0" latinLnBrk="0">
              <a:buNone/>
              <a:defRPr lang="zh-CN" sz="900"/>
            </a:lvl8pPr>
            <a:lvl9pPr marL="3657600" indent="0" latinLnBrk="0">
              <a:buNone/>
              <a:defRPr lang="zh-CN" sz="900"/>
            </a:lvl9pPr>
          </a:lstStyle>
          <a:p>
            <a:pPr lvl="0"/>
            <a:r>
              <a:rPr 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AE4E1-26D1-4FE2-8F73-8EAC6556BAC1}" type="datetime1">
              <a:t>2/25/2011</a:t>
            </a:fld>
            <a:endParaRPr 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/>
              <a:t>Make the switch to Word 2010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401336756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 latinLnBrk="0">
              <a:defRPr lang="zh-CN" sz="20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zh-CN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 latinLnBrk="0">
              <a:buNone/>
              <a:defRPr lang="zh-CN" sz="3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 latinLnBrk="0">
              <a:buNone/>
              <a:defRPr lang="zh-CN" sz="2800"/>
            </a:lvl2pPr>
            <a:lvl3pPr marL="914400" indent="0" latinLnBrk="0">
              <a:buNone/>
              <a:defRPr lang="zh-CN" sz="2400"/>
            </a:lvl3pPr>
            <a:lvl4pPr marL="1371600" indent="0" latinLnBrk="0">
              <a:buNone/>
              <a:defRPr lang="zh-CN" sz="2000"/>
            </a:lvl4pPr>
            <a:lvl5pPr marL="1828800" indent="0" latinLnBrk="0">
              <a:buNone/>
              <a:defRPr lang="zh-CN" sz="2000"/>
            </a:lvl5pPr>
            <a:lvl6pPr marL="2286000" indent="0" latinLnBrk="0">
              <a:buNone/>
              <a:defRPr lang="zh-CN" sz="2000"/>
            </a:lvl6pPr>
            <a:lvl7pPr marL="2743200" indent="0" latinLnBrk="0">
              <a:buNone/>
              <a:defRPr lang="zh-CN" sz="2000"/>
            </a:lvl7pPr>
            <a:lvl8pPr marL="3200400" indent="0" latinLnBrk="0">
              <a:buNone/>
              <a:defRPr lang="zh-CN" sz="2000"/>
            </a:lvl8pPr>
            <a:lvl9pPr marL="3657600" indent="0" latinLnBrk="0">
              <a:buNone/>
              <a:defRPr lang="zh-CN" sz="2000"/>
            </a:lvl9pPr>
          </a:lstStyle>
          <a:p>
            <a:r>
              <a:rPr lang="zh-CN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 latinLnBrk="0">
              <a:buNone/>
              <a:defRPr 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 latinLnBrk="0">
              <a:buNone/>
              <a:defRPr lang="zh-CN" sz="1200"/>
            </a:lvl2pPr>
            <a:lvl3pPr marL="914400" indent="0" latinLnBrk="0">
              <a:buNone/>
              <a:defRPr lang="zh-CN" sz="1000"/>
            </a:lvl3pPr>
            <a:lvl4pPr marL="1371600" indent="0" latinLnBrk="0">
              <a:buNone/>
              <a:defRPr lang="zh-CN" sz="900"/>
            </a:lvl4pPr>
            <a:lvl5pPr marL="1828800" indent="0" latinLnBrk="0">
              <a:buNone/>
              <a:defRPr lang="zh-CN" sz="900"/>
            </a:lvl5pPr>
            <a:lvl6pPr marL="2286000" indent="0" latinLnBrk="0">
              <a:buNone/>
              <a:defRPr lang="zh-CN" sz="900"/>
            </a:lvl6pPr>
            <a:lvl7pPr marL="2743200" indent="0" latinLnBrk="0">
              <a:buNone/>
              <a:defRPr lang="zh-CN" sz="900"/>
            </a:lvl7pPr>
            <a:lvl8pPr marL="3200400" indent="0" latinLnBrk="0">
              <a:buNone/>
              <a:defRPr lang="zh-CN" sz="900"/>
            </a:lvl8pPr>
            <a:lvl9pPr marL="3657600" indent="0" latinLnBrk="0">
              <a:buNone/>
              <a:defRPr lang="zh-CN" sz="900"/>
            </a:lvl9pPr>
          </a:lstStyle>
          <a:p>
            <a:pPr lvl="0"/>
            <a:r>
              <a:rPr 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2CB11-D7D5-4392-92D4-8F3D5BBB0622}" type="datetime1">
              <a:t>2/25/2011</a:t>
            </a:fld>
            <a:endParaRPr 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/>
              <a:t>Make the switch to Word 2010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305783383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5153"/>
            <a:ext cx="8229600" cy="1143000"/>
          </a:xfrm>
        </p:spPr>
        <p:txBody>
          <a:bodyPr/>
          <a:lstStyle>
            <a:lvl1pPr latinLnBrk="0">
              <a:defRPr lang="zh-CN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zh-CN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latinLnBrk="0">
              <a:defRPr lang="zh-CN"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zh-CN"/>
              <a:t>Click to edit Master text styles</a:t>
            </a:r>
          </a:p>
          <a:p>
            <a:pPr lvl="1"/>
            <a:r>
              <a:rPr lang="zh-CN"/>
              <a:t>Second level</a:t>
            </a:r>
          </a:p>
          <a:p>
            <a:pPr lvl="2"/>
            <a:r>
              <a:rPr lang="zh-CN"/>
              <a:t>Third level</a:t>
            </a:r>
          </a:p>
          <a:p>
            <a:pPr lvl="3"/>
            <a:r>
              <a:rPr lang="zh-CN"/>
              <a:t>Fourth level</a:t>
            </a:r>
          </a:p>
          <a:p>
            <a:pPr lvl="4"/>
            <a:r>
              <a:rPr lang="zh-C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CEC86-ABC7-4982-A7C5-4DDB6F260433}" type="datetime1">
              <a:t>2/25/2011</a:t>
            </a:fld>
            <a:endParaRPr 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/>
              <a:t>Make the switch to Word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74370542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rt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 latinLnBrk="0">
              <a:defRPr lang="zh-CN" sz="3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zh-CN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705856" cy="4279392"/>
          </a:xfrm>
        </p:spPr>
        <p:txBody>
          <a:bodyPr/>
          <a:lstStyle>
            <a:lvl1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zh-CN"/>
              <a:t>Click to edit Master text styles</a:t>
            </a:r>
          </a:p>
          <a:p>
            <a:pPr lvl="1"/>
            <a:r>
              <a:rPr lang="zh-CN"/>
              <a:t>Second level</a:t>
            </a:r>
          </a:p>
          <a:p>
            <a:pPr lvl="2"/>
            <a:r>
              <a:rPr lang="zh-CN"/>
              <a:t>Third level</a:t>
            </a:r>
          </a:p>
          <a:p>
            <a:pPr lvl="3"/>
            <a:r>
              <a:rPr lang="zh-CN"/>
              <a:t>Fourth level</a:t>
            </a:r>
          </a:p>
          <a:p>
            <a:pPr lvl="4"/>
            <a:r>
              <a:rPr lang="zh-C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92E0-16A8-41C7-A797-0C3D416F3B39}" type="datetime1">
              <a:t>2/25/2011</a:t>
            </a:fld>
            <a:endParaRPr 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/>
              <a:t>Make the switch to Word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t>‹#›</a:t>
            </a:fld>
            <a:endParaRPr lang="zh-CN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5638800"/>
            <a:ext cx="5715000" cy="533400"/>
          </a:xfrm>
        </p:spPr>
        <p:txBody>
          <a:bodyPr>
            <a:noAutofit/>
          </a:bodyPr>
          <a:lstStyle>
            <a:lvl1pPr marL="0" indent="0" latinLnBrk="0">
              <a:buNone/>
              <a:defRPr lang="zh-CN" sz="18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 latinLnBrk="0">
              <a:buNone/>
              <a:defRPr lang="zh-CN" sz="1800"/>
            </a:lvl2pPr>
            <a:lvl3pPr marL="914400" indent="0" latinLnBrk="0">
              <a:buNone/>
              <a:defRPr lang="zh-CN" sz="1800"/>
            </a:lvl3pPr>
            <a:lvl4pPr marL="1371600" indent="0" latinLnBrk="0">
              <a:buNone/>
              <a:defRPr lang="zh-CN" sz="1800"/>
            </a:lvl4pPr>
            <a:lvl5pPr marL="1828800" indent="0" latinLnBrk="0">
              <a:buNone/>
              <a:defRPr lang="zh-CN" sz="1800"/>
            </a:lvl5pPr>
          </a:lstStyle>
          <a:p>
            <a:pPr lvl="0"/>
            <a:r>
              <a:rPr lang="zh-CN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5181600"/>
          </a:xfrm>
        </p:spPr>
        <p:txBody>
          <a:bodyPr>
            <a:normAutofit/>
          </a:bodyPr>
          <a:lstStyle>
            <a:lvl1pPr marL="0" indent="0" latinLnBrk="0">
              <a:buClr>
                <a:schemeClr val="accent6"/>
              </a:buClr>
              <a:buFont typeface="Arial" pitchFamily="34" charset="0"/>
              <a:buNone/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zh-CN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688775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0" y="3200400"/>
            <a:ext cx="5105400" cy="1470025"/>
          </a:xfrm>
        </p:spPr>
        <p:txBody>
          <a:bodyPr>
            <a:normAutofit/>
          </a:bodyPr>
          <a:lstStyle>
            <a:lvl1pPr algn="l" latinLnBrk="0">
              <a:defRPr lang="zh-CN" sz="3600">
                <a:latin typeface="Segoe Light"/>
              </a:defRPr>
            </a:lvl1pPr>
          </a:lstStyle>
          <a:p>
            <a:endParaRPr lang="zh-C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0" y="4648200"/>
            <a:ext cx="5105400" cy="1752600"/>
          </a:xfrm>
        </p:spPr>
        <p:txBody>
          <a:bodyPr>
            <a:normAutofit/>
          </a:bodyPr>
          <a:lstStyle>
            <a:lvl1pPr marL="0" indent="0" algn="l" latinLnBrk="0">
              <a:buNone/>
              <a:defRPr lang="zh-CN" sz="2400">
                <a:solidFill>
                  <a:schemeClr val="tx1">
                    <a:tint val="75000"/>
                  </a:schemeClr>
                </a:solidFill>
                <a:latin typeface="Segoe Light"/>
              </a:defRPr>
            </a:lvl1pPr>
            <a:lvl2pPr marL="457200" indent="0" algn="ctr" latinLnBrk="0">
              <a:buNone/>
              <a:defRPr lang="zh-CN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latinLnBrk="0">
              <a:buNone/>
              <a:defRPr lang="zh-CN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latinLnBrk="0">
              <a:buNone/>
              <a:defRPr lang="zh-CN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latinLnBrk="0">
              <a:buNone/>
              <a:defRPr lang="zh-CN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latinLnBrk="0">
              <a:buNone/>
              <a:defRPr lang="zh-CN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latinLnBrk="0">
              <a:buNone/>
              <a:defRPr lang="zh-CN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latinLnBrk="0">
              <a:buNone/>
              <a:defRPr lang="zh-CN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latinLnBrk="0">
              <a:buNone/>
              <a:defRPr lang="zh-CN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zh-C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FE166-794E-4279-B4C7-C63DDDEA4B02}" type="datetime1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4/7/2011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02896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 latinLnBrk="0">
              <a:defRPr lang="zh-CN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zh-CN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41437"/>
            <a:ext cx="8229600" cy="4525963"/>
          </a:xfrm>
        </p:spPr>
        <p:txBody>
          <a:bodyPr vert="horz" lIns="91440" tIns="45720" rIns="91440" bIns="45720" rtlCol="0">
            <a:normAutofit/>
          </a:bodyPr>
          <a:lstStyle>
            <a:lvl1pPr latinLnBrk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defRPr 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latinLnBrk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defRPr 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latinLnBrk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defRPr 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714500" indent="-342900" latinLnBrk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 typeface="Arial" pitchFamily="34" charset="0"/>
              <a:buChar char="•"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057400" indent="-228600" latinLnBrk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zh-CN"/>
              <a:t>Click to edit Master text styles</a:t>
            </a:r>
          </a:p>
          <a:p>
            <a:pPr marL="676275" lvl="1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  <a:buChar char="•"/>
            </a:pPr>
            <a:r>
              <a:rPr lang="zh-CN"/>
              <a:t>Second level</a:t>
            </a:r>
          </a:p>
          <a:p>
            <a:pPr lvl="2"/>
            <a:r>
              <a:rPr lang="zh-CN"/>
              <a:t>Third level</a:t>
            </a:r>
          </a:p>
          <a:p>
            <a:pPr lvl="3"/>
            <a:r>
              <a:rPr lang="zh-CN"/>
              <a:t>Fourth level</a:t>
            </a:r>
          </a:p>
          <a:p>
            <a:pPr lvl="4"/>
            <a:r>
              <a:rPr lang="zh-C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343FD-D26B-4421-80F4-E971CEED0797}" type="datetime1">
              <a:t>2/25/2011</a:t>
            </a:fld>
            <a:endParaRPr 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/>
              <a:t>Make the switch to Word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263369087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 latinLnBrk="0">
              <a:defRPr lang="zh-CN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zh-CN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41437"/>
            <a:ext cx="8229600" cy="4525963"/>
          </a:xfrm>
        </p:spPr>
        <p:txBody>
          <a:bodyPr vert="horz" lIns="91440" tIns="45720" rIns="91440" bIns="45720" rtlCol="0">
            <a:normAutofit/>
          </a:bodyPr>
          <a:lstStyle>
            <a:lvl1pPr latinLnBrk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defRPr 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latinLnBrk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defRPr 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latinLnBrk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defRPr 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714500" indent="-342900" latinLnBrk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 typeface="Arial" pitchFamily="34" charset="0"/>
              <a:buChar char="•"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057400" indent="-228600" latinLnBrk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zh-CN"/>
              <a:t>Click to edit Master text styles</a:t>
            </a:r>
          </a:p>
          <a:p>
            <a:pPr marL="676275" lvl="1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  <a:buChar char="•"/>
            </a:pPr>
            <a:r>
              <a:rPr lang="zh-CN"/>
              <a:t>Second level</a:t>
            </a:r>
          </a:p>
          <a:p>
            <a:pPr lvl="2"/>
            <a:r>
              <a:rPr lang="zh-CN"/>
              <a:t>Third level</a:t>
            </a:r>
          </a:p>
          <a:p>
            <a:pPr lvl="3"/>
            <a:r>
              <a:rPr lang="zh-CN"/>
              <a:t>Fourth level</a:t>
            </a:r>
          </a:p>
          <a:p>
            <a:pPr lvl="4"/>
            <a:r>
              <a:rPr lang="zh-C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4/7/2011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15204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 latinLnBrk="0">
              <a:defRPr lang="zh-CN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zh-CN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4/7/2011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041400" y="1752600"/>
            <a:ext cx="1371600" cy="13716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latinLnBrk="0">
              <a:buFontTx/>
              <a:buNone/>
              <a:defRPr lang="zh-CN"/>
            </a:lvl1pPr>
          </a:lstStyle>
          <a:p>
            <a:endParaRPr lang="zh-CN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3048000" y="1649506"/>
            <a:ext cx="5562600" cy="4343400"/>
          </a:xfrm>
        </p:spPr>
        <p:txBody>
          <a:bodyPr>
            <a:normAutofit/>
          </a:bodyPr>
          <a:lstStyle>
            <a:lvl1pPr marL="0" indent="0" latinLnBrk="0">
              <a:spcBef>
                <a:spcPts val="500"/>
              </a:spcBef>
              <a:spcAft>
                <a:spcPts val="2000"/>
              </a:spcAft>
              <a:buNone/>
              <a:defRPr lang="zh-CN" sz="24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 latinLnBrk="0">
              <a:spcBef>
                <a:spcPts val="500"/>
              </a:spcBef>
              <a:spcAft>
                <a:spcPts val="2000"/>
              </a:spcAft>
              <a:buNone/>
              <a:defRPr lang="zh-CN"/>
            </a:lvl2pPr>
            <a:lvl3pPr indent="0" latinLnBrk="0">
              <a:spcBef>
                <a:spcPts val="500"/>
              </a:spcBef>
              <a:spcAft>
                <a:spcPts val="2000"/>
              </a:spcAft>
              <a:buNone/>
              <a:defRPr lang="zh-CN"/>
            </a:lvl3pPr>
            <a:lvl4pPr indent="0" latinLnBrk="0">
              <a:spcBef>
                <a:spcPts val="500"/>
              </a:spcBef>
              <a:spcAft>
                <a:spcPts val="2000"/>
              </a:spcAft>
              <a:buNone/>
              <a:defRPr lang="zh-CN"/>
            </a:lvl4pPr>
            <a:lvl5pPr indent="0" latinLnBrk="0">
              <a:spcBef>
                <a:spcPts val="500"/>
              </a:spcBef>
              <a:spcAft>
                <a:spcPts val="2000"/>
              </a:spcAft>
              <a:buNone/>
              <a:defRPr lang="zh-CN"/>
            </a:lvl5pPr>
          </a:lstStyle>
          <a:p>
            <a:pPr lvl="0"/>
            <a:r>
              <a:rPr lang="zh-CN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791608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4/7/2011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33800" y="4191000"/>
            <a:ext cx="4873752" cy="1673352"/>
          </a:xfrm>
        </p:spPr>
        <p:txBody>
          <a:bodyPr/>
          <a:lstStyle>
            <a:lvl1pPr marL="0" indent="0" latinLnBrk="0">
              <a:buNone/>
              <a:defRPr lang="zh-CN" sz="40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zh-CN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28600" y="3200400"/>
            <a:ext cx="3429000" cy="585216"/>
          </a:xfrm>
        </p:spPr>
        <p:txBody>
          <a:bodyPr/>
          <a:lstStyle>
            <a:lvl1pPr marL="0" indent="0" latinLnBrk="0">
              <a:buNone/>
              <a:defRPr lang="zh-CN"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457200" indent="0" latinLnBrk="0">
              <a:buNone/>
              <a:defRPr lang="zh-CN"/>
            </a:lvl2pPr>
            <a:lvl3pPr marL="914400" indent="0" latinLnBrk="0">
              <a:buNone/>
              <a:defRPr lang="zh-CN"/>
            </a:lvl3pPr>
            <a:lvl4pPr marL="1371600" indent="0" latinLnBrk="0">
              <a:buNone/>
              <a:defRPr lang="zh-CN"/>
            </a:lvl4pPr>
            <a:lvl5pPr marL="1828800" indent="0" latinLnBrk="0">
              <a:buNone/>
              <a:defRPr lang="zh-CN"/>
            </a:lvl5pPr>
          </a:lstStyle>
          <a:p>
            <a:pPr lvl="0"/>
            <a:r>
              <a:rPr lang="zh-CN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755772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 latinLnBrk="0">
              <a:defRPr lang="zh-CN" sz="3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zh-CN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990600"/>
            <a:ext cx="5943600" cy="4462272"/>
          </a:xfrm>
        </p:spPr>
        <p:txBody>
          <a:bodyPr/>
          <a:lstStyle>
            <a:lvl1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zh-CN"/>
              <a:t>Click to edit Master text styles</a:t>
            </a:r>
          </a:p>
          <a:p>
            <a:pPr lvl="1"/>
            <a:r>
              <a:rPr lang="zh-CN"/>
              <a:t>Second level</a:t>
            </a:r>
          </a:p>
          <a:p>
            <a:pPr lvl="2"/>
            <a:r>
              <a:rPr lang="zh-CN"/>
              <a:t>Third level</a:t>
            </a:r>
          </a:p>
          <a:p>
            <a:pPr lvl="3"/>
            <a:r>
              <a:rPr lang="zh-CN"/>
              <a:t>Fourth level</a:t>
            </a:r>
          </a:p>
          <a:p>
            <a:pPr lvl="4"/>
            <a:r>
              <a:rPr lang="zh-C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8E1A5-B94D-4022-A3E9-9913C9F8DD92}" type="datetime1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4/7/2011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524000" y="5638800"/>
            <a:ext cx="5943600" cy="5334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zh-CN" sz="14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 latinLnBrk="0">
              <a:buNone/>
              <a:defRPr lang="zh-CN" sz="1800"/>
            </a:lvl2pPr>
            <a:lvl3pPr marL="914400" indent="0" latinLnBrk="0">
              <a:buNone/>
              <a:defRPr lang="zh-CN" sz="1800"/>
            </a:lvl3pPr>
            <a:lvl4pPr marL="1371600" indent="0" latinLnBrk="0">
              <a:buNone/>
              <a:defRPr lang="zh-CN" sz="1800"/>
            </a:lvl4pPr>
            <a:lvl5pPr marL="1828800" indent="0" latinLnBrk="0">
              <a:buNone/>
              <a:defRPr lang="zh-CN" sz="1800"/>
            </a:lvl5pPr>
          </a:lstStyle>
          <a:p>
            <a:pPr lvl="0"/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315834965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 latinLnBrk="0">
              <a:defRPr lang="zh-CN" sz="3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zh-CN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705856" cy="4279392"/>
          </a:xfrm>
        </p:spPr>
        <p:txBody>
          <a:bodyPr/>
          <a:lstStyle>
            <a:lvl1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zh-CN"/>
              <a:t>Click to edit Master text styles</a:t>
            </a:r>
          </a:p>
          <a:p>
            <a:pPr lvl="1"/>
            <a:r>
              <a:rPr lang="zh-CN"/>
              <a:t>Second level</a:t>
            </a:r>
          </a:p>
          <a:p>
            <a:pPr lvl="2"/>
            <a:r>
              <a:rPr lang="zh-CN"/>
              <a:t>Third level</a:t>
            </a:r>
          </a:p>
          <a:p>
            <a:pPr lvl="3"/>
            <a:r>
              <a:rPr lang="zh-CN"/>
              <a:t>Fourth level</a:t>
            </a:r>
          </a:p>
          <a:p>
            <a:pPr lvl="4"/>
            <a:r>
              <a:rPr lang="zh-C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4/7/2011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5638800"/>
            <a:ext cx="5715000" cy="533400"/>
          </a:xfrm>
        </p:spPr>
        <p:txBody>
          <a:bodyPr>
            <a:noAutofit/>
          </a:bodyPr>
          <a:lstStyle>
            <a:lvl1pPr marL="0" indent="0" latinLnBrk="0">
              <a:buNone/>
              <a:defRPr lang="zh-CN" sz="18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 latinLnBrk="0">
              <a:buNone/>
              <a:defRPr lang="zh-CN" sz="1800"/>
            </a:lvl2pPr>
            <a:lvl3pPr marL="914400" indent="0" latinLnBrk="0">
              <a:buNone/>
              <a:defRPr lang="zh-CN" sz="1800"/>
            </a:lvl3pPr>
            <a:lvl4pPr marL="1371600" indent="0" latinLnBrk="0">
              <a:buNone/>
              <a:defRPr lang="zh-CN" sz="1800"/>
            </a:lvl4pPr>
            <a:lvl5pPr marL="1828800" indent="0" latinLnBrk="0">
              <a:buNone/>
              <a:defRPr lang="zh-CN" sz="1800"/>
            </a:lvl5pPr>
          </a:lstStyle>
          <a:p>
            <a:pPr lvl="0"/>
            <a:r>
              <a:rPr lang="zh-CN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5181600"/>
          </a:xfrm>
        </p:spPr>
        <p:txBody>
          <a:bodyPr>
            <a:normAutofit/>
          </a:bodyPr>
          <a:lstStyle>
            <a:lvl1pPr marL="0" indent="0" latinLnBrk="0">
              <a:buClr>
                <a:schemeClr val="accent6"/>
              </a:buClr>
              <a:buFont typeface="Arial" pitchFamily="34" charset="0"/>
              <a:buNone/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zh-CN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217193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 latinLnBrk="0">
              <a:defRPr lang="zh-CN" sz="3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zh-CN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705856" cy="4279392"/>
          </a:xfrm>
        </p:spPr>
        <p:txBody>
          <a:bodyPr/>
          <a:lstStyle>
            <a:lvl1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zh-CN"/>
              <a:t>Click to edit Master text styles</a:t>
            </a:r>
          </a:p>
          <a:p>
            <a:pPr lvl="1"/>
            <a:r>
              <a:rPr lang="zh-CN"/>
              <a:t>Second level</a:t>
            </a:r>
          </a:p>
          <a:p>
            <a:pPr lvl="2"/>
            <a:r>
              <a:rPr lang="zh-CN"/>
              <a:t>Third level</a:t>
            </a:r>
          </a:p>
          <a:p>
            <a:pPr lvl="3"/>
            <a:r>
              <a:rPr lang="zh-CN"/>
              <a:t>Fourth level</a:t>
            </a:r>
          </a:p>
          <a:p>
            <a:pPr lvl="4"/>
            <a:r>
              <a:rPr lang="zh-C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4/7/2011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5638800"/>
            <a:ext cx="5715000" cy="533400"/>
          </a:xfrm>
        </p:spPr>
        <p:txBody>
          <a:bodyPr>
            <a:noAutofit/>
          </a:bodyPr>
          <a:lstStyle>
            <a:lvl1pPr marL="0" indent="0" latinLnBrk="0">
              <a:buNone/>
              <a:defRPr lang="zh-CN" sz="18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 latinLnBrk="0">
              <a:buNone/>
              <a:defRPr lang="zh-CN" sz="1800"/>
            </a:lvl2pPr>
            <a:lvl3pPr marL="914400" indent="0" latinLnBrk="0">
              <a:buNone/>
              <a:defRPr lang="zh-CN" sz="1800"/>
            </a:lvl3pPr>
            <a:lvl4pPr marL="1371600" indent="0" latinLnBrk="0">
              <a:buNone/>
              <a:defRPr lang="zh-CN" sz="1800"/>
            </a:lvl4pPr>
            <a:lvl5pPr marL="1828800" indent="0" latinLnBrk="0">
              <a:buNone/>
              <a:defRPr lang="zh-CN" sz="1800"/>
            </a:lvl5pPr>
          </a:lstStyle>
          <a:p>
            <a:pPr lvl="0"/>
            <a:r>
              <a:rPr lang="zh-CN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1447800"/>
          </a:xfrm>
        </p:spPr>
        <p:txBody>
          <a:bodyPr>
            <a:normAutofit/>
          </a:bodyPr>
          <a:lstStyle>
            <a:lvl1pPr marL="0" indent="0" latinLnBrk="0">
              <a:buClr>
                <a:schemeClr val="accent6"/>
              </a:buClr>
              <a:buFont typeface="Arial" pitchFamily="34" charset="0"/>
              <a:buNone/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zh-CN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6248400" y="2647334"/>
            <a:ext cx="2667000" cy="3524865"/>
          </a:xfrm>
        </p:spPr>
        <p:txBody>
          <a:bodyPr>
            <a:normAutofit/>
          </a:bodyPr>
          <a:lstStyle>
            <a:lvl1pPr marL="0" indent="0" latinLnBrk="0">
              <a:buClr>
                <a:schemeClr val="accent6"/>
              </a:buClr>
              <a:buFont typeface="Arial" pitchFamily="34" charset="0"/>
              <a:buNone/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zh-CN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519247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 latinLnBrk="0">
              <a:defRPr lang="zh-CN" sz="3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zh-CN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705856" cy="4279392"/>
          </a:xfrm>
        </p:spPr>
        <p:txBody>
          <a:bodyPr/>
          <a:lstStyle>
            <a:lvl1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zh-CN"/>
              <a:t>Click to edit Master text styles</a:t>
            </a:r>
          </a:p>
          <a:p>
            <a:pPr lvl="1"/>
            <a:r>
              <a:rPr lang="zh-CN"/>
              <a:t>Second level</a:t>
            </a:r>
          </a:p>
          <a:p>
            <a:pPr lvl="2"/>
            <a:r>
              <a:rPr lang="zh-CN"/>
              <a:t>Third level</a:t>
            </a:r>
          </a:p>
          <a:p>
            <a:pPr lvl="3"/>
            <a:r>
              <a:rPr lang="zh-CN"/>
              <a:t>Fourth level</a:t>
            </a:r>
          </a:p>
          <a:p>
            <a:pPr lvl="4"/>
            <a:r>
              <a:rPr lang="zh-C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4/7/2011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5638800"/>
            <a:ext cx="5715000" cy="533400"/>
          </a:xfrm>
        </p:spPr>
        <p:txBody>
          <a:bodyPr>
            <a:noAutofit/>
          </a:bodyPr>
          <a:lstStyle>
            <a:lvl1pPr marL="0" indent="0" latinLnBrk="0">
              <a:buNone/>
              <a:defRPr lang="zh-CN" sz="18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 latinLnBrk="0">
              <a:buNone/>
              <a:defRPr lang="zh-CN" sz="1800"/>
            </a:lvl2pPr>
            <a:lvl3pPr marL="914400" indent="0" latinLnBrk="0">
              <a:buNone/>
              <a:defRPr lang="zh-CN" sz="1800"/>
            </a:lvl3pPr>
            <a:lvl4pPr marL="1371600" indent="0" latinLnBrk="0">
              <a:buNone/>
              <a:defRPr lang="zh-CN" sz="1800"/>
            </a:lvl4pPr>
            <a:lvl5pPr marL="1828800" indent="0" latinLnBrk="0">
              <a:buNone/>
              <a:defRPr lang="zh-CN" sz="1800"/>
            </a:lvl5pPr>
          </a:lstStyle>
          <a:p>
            <a:pPr lvl="0"/>
            <a:r>
              <a:rPr lang="zh-CN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914400"/>
          </a:xfrm>
        </p:spPr>
        <p:txBody>
          <a:bodyPr>
            <a:normAutofit/>
          </a:bodyPr>
          <a:lstStyle>
            <a:lvl1pPr marL="0" indent="0" latinLnBrk="0">
              <a:buClr>
                <a:schemeClr val="accent6"/>
              </a:buClr>
              <a:buFont typeface="Arial" pitchFamily="34" charset="0"/>
              <a:buNone/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zh-CN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248400" y="2057400"/>
            <a:ext cx="2667000" cy="4114800"/>
          </a:xfrm>
        </p:spPr>
        <p:txBody>
          <a:bodyPr>
            <a:normAutofit/>
          </a:bodyPr>
          <a:lstStyle>
            <a:lvl1pPr marL="228600" indent="0" latinLnBrk="0">
              <a:spcAft>
                <a:spcPts val="300"/>
              </a:spcAft>
              <a:buClr>
                <a:schemeClr val="accent6"/>
              </a:buClr>
              <a:buFont typeface="Arial" pitchFamily="34" charset="0"/>
              <a:buNone/>
              <a:defRPr lang="zh-CN" sz="16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 latinLnBrk="0">
              <a:buClr>
                <a:schemeClr val="accent6"/>
              </a:buClr>
              <a:buFont typeface="Arial" pitchFamily="34" charset="0"/>
              <a:buNone/>
              <a:defRPr lang="zh-CN" sz="1600"/>
            </a:lvl2pPr>
            <a:lvl3pPr marL="914400" indent="0" latinLnBrk="0">
              <a:buClr>
                <a:schemeClr val="accent6"/>
              </a:buClr>
              <a:buFont typeface="Arial" pitchFamily="34" charset="0"/>
              <a:buNone/>
              <a:defRPr lang="zh-CN" sz="1600"/>
            </a:lvl3pPr>
            <a:lvl4pPr marL="1371600" indent="0" latinLnBrk="0">
              <a:buClr>
                <a:schemeClr val="accent6"/>
              </a:buClr>
              <a:buFont typeface="Arial" pitchFamily="34" charset="0"/>
              <a:buNone/>
              <a:defRPr lang="zh-CN" sz="1600"/>
            </a:lvl4pPr>
            <a:lvl5pPr marL="1828800" indent="0" latinLnBrk="0">
              <a:buClr>
                <a:schemeClr val="accent6"/>
              </a:buClr>
              <a:buFont typeface="Arial" pitchFamily="34" charset="0"/>
              <a:buNone/>
              <a:defRPr lang="zh-CN" sz="1600"/>
            </a:lvl5pPr>
          </a:lstStyle>
          <a:p>
            <a:pPr lvl="0"/>
            <a:r>
              <a:rPr lang="zh-CN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837848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 latinLnBrk="0">
              <a:defRPr lang="zh-CN" sz="3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zh-CN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4/7/2011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533400" y="990600"/>
            <a:ext cx="8153400" cy="5029200"/>
          </a:xfrm>
        </p:spPr>
        <p:txBody>
          <a:bodyPr>
            <a:normAutofit/>
          </a:bodyPr>
          <a:lstStyle>
            <a:lvl1pPr marL="342900" indent="-342900" latinLnBrk="0">
              <a:buClr>
                <a:schemeClr val="accent6"/>
              </a:buClr>
              <a:buFont typeface="Arial" pitchFamily="34" charset="0"/>
              <a:buChar char="•"/>
              <a:defRPr lang="zh-CN" sz="24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42950" indent="-285750" latinLnBrk="0">
              <a:buClr>
                <a:schemeClr val="accent6"/>
              </a:buClr>
              <a:buFont typeface="Arial" pitchFamily="34" charset="0"/>
              <a:buChar char="•"/>
              <a:defRPr lang="zh-CN" sz="20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143000" indent="-228600" latinLnBrk="0">
              <a:spcBef>
                <a:spcPts val="600"/>
              </a:spcBef>
              <a:buClr>
                <a:schemeClr val="accent6"/>
              </a:buClr>
              <a:buFont typeface="Arial" pitchFamily="34" charset="0"/>
              <a:buChar char="•"/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zh-CN"/>
              <a:t>Click to edit Master text styles</a:t>
            </a:r>
          </a:p>
          <a:p>
            <a:pPr lvl="1"/>
            <a:r>
              <a:rPr lang="zh-CN"/>
              <a:t>Ffff</a:t>
            </a:r>
          </a:p>
          <a:p>
            <a:pPr lvl="2"/>
            <a:r>
              <a:rPr lang="zh-CN"/>
              <a:t>ffff</a:t>
            </a:r>
          </a:p>
        </p:txBody>
      </p:sp>
    </p:spTree>
    <p:extLst>
      <p:ext uri="{BB962C8B-B14F-4D97-AF65-F5344CB8AC3E}">
        <p14:creationId xmlns:p14="http://schemas.microsoft.com/office/powerpoint/2010/main" val="177298575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 latinLnBrk="0">
              <a:defRPr lang="zh-CN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zh-CN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3880803"/>
          </a:xfrm>
        </p:spPr>
        <p:txBody>
          <a:bodyPr vert="horz" lIns="91440" tIns="45720" rIns="91440" bIns="45720" rtlCol="0">
            <a:normAutofit/>
          </a:bodyPr>
          <a:lstStyle>
            <a:lvl1pPr marL="457200" indent="-457200" latinLnBrk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AutoNum type="arabicPeriod"/>
              <a:defRPr 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857250" indent="-457200" latinLnBrk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 typeface="+mj-lt"/>
              <a:buAutoNum type="arabicPeriod"/>
              <a:defRPr 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7300" indent="-342900" latinLnBrk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 typeface="+mj-lt"/>
              <a:buAutoNum type="arabicPeriod"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714500" indent="-342900" latinLnBrk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 typeface="+mj-lt"/>
              <a:buAutoNum type="arabicPeriod"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171700" indent="-342900" latinLnBrk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zh-CN"/>
              <a:t>Click to edit Master text styles</a:t>
            </a:r>
          </a:p>
          <a:p>
            <a:pPr marL="676275" lvl="1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</a:pPr>
            <a:r>
              <a:rPr lang="zh-CN"/>
              <a:t>Second level</a:t>
            </a:r>
          </a:p>
          <a:p>
            <a:pPr lvl="2"/>
            <a:r>
              <a:rPr lang="zh-CN"/>
              <a:t>Third level</a:t>
            </a:r>
          </a:p>
          <a:p>
            <a:pPr lvl="3"/>
            <a:r>
              <a:rPr lang="zh-CN"/>
              <a:t>Fourth level</a:t>
            </a:r>
          </a:p>
          <a:p>
            <a:pPr lvl="4"/>
            <a:r>
              <a:rPr lang="zh-C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4/7/2011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33400" y="5410200"/>
            <a:ext cx="8153400" cy="762000"/>
          </a:xfrm>
        </p:spPr>
        <p:txBody>
          <a:bodyPr/>
          <a:lstStyle>
            <a:lvl1pPr marL="0" indent="0" latinLnBrk="0">
              <a:buNone/>
              <a:defRPr lang="zh-CN" sz="24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zh-CN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898941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 latinLnBrk="0">
              <a:defRPr lang="zh-CN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zh-CN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 vert="horz" lIns="91440" tIns="45720" rIns="91440" bIns="45720" rtlCol="0">
            <a:normAutofit/>
          </a:bodyPr>
          <a:lstStyle>
            <a:lvl1pPr marL="0" indent="0" latinLnBrk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400050" indent="0" latinLnBrk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 latinLnBrk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 latinLnBrk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 latinLnBrk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4/7/2011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18160" y="2514600"/>
            <a:ext cx="8229600" cy="3581400"/>
          </a:xfrm>
        </p:spPr>
        <p:txBody>
          <a:bodyPr vert="horz" lIns="91440" tIns="45720" rIns="91440" bIns="45720" rtlCol="0">
            <a:normAutofit/>
          </a:bodyPr>
          <a:lstStyle>
            <a:lvl1pPr marL="457200" indent="-457200" latinLnBrk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AutoNum type="arabicPeriod"/>
              <a:defRPr 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00050" indent="0" latinLnBrk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 latinLnBrk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 latinLnBrk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 latinLnBrk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zh-CN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51556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 latinLnBrk="0">
              <a:defRPr lang="zh-CN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zh-CN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E96EF-B0B5-4A88-A8DD-BA6B3B9A02D2}" type="datetime1">
              <a:t>2/25/2011</a:t>
            </a:fld>
            <a:endParaRPr 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/>
              <a:t>Make the switch to Word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t>‹#›</a:t>
            </a:fld>
            <a:endParaRPr lang="zh-CN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041400" y="1752600"/>
            <a:ext cx="1371600" cy="13716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latinLnBrk="0">
              <a:buFontTx/>
              <a:buNone/>
              <a:defRPr lang="zh-CN"/>
            </a:lvl1pPr>
          </a:lstStyle>
          <a:p>
            <a:endParaRPr lang="zh-CN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3048000" y="1649506"/>
            <a:ext cx="5562600" cy="4343400"/>
          </a:xfrm>
        </p:spPr>
        <p:txBody>
          <a:bodyPr>
            <a:normAutofit/>
          </a:bodyPr>
          <a:lstStyle>
            <a:lvl1pPr marL="0" indent="0" latinLnBrk="0">
              <a:spcBef>
                <a:spcPts val="500"/>
              </a:spcBef>
              <a:spcAft>
                <a:spcPts val="2000"/>
              </a:spcAft>
              <a:buNone/>
              <a:defRPr lang="zh-CN" sz="24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 latinLnBrk="0">
              <a:spcBef>
                <a:spcPts val="500"/>
              </a:spcBef>
              <a:spcAft>
                <a:spcPts val="2000"/>
              </a:spcAft>
              <a:buNone/>
              <a:defRPr lang="zh-CN"/>
            </a:lvl2pPr>
            <a:lvl3pPr indent="0" latinLnBrk="0">
              <a:spcBef>
                <a:spcPts val="500"/>
              </a:spcBef>
              <a:spcAft>
                <a:spcPts val="2000"/>
              </a:spcAft>
              <a:buNone/>
              <a:defRPr lang="zh-CN"/>
            </a:lvl3pPr>
            <a:lvl4pPr indent="0" latinLnBrk="0">
              <a:spcBef>
                <a:spcPts val="500"/>
              </a:spcBef>
              <a:spcAft>
                <a:spcPts val="2000"/>
              </a:spcAft>
              <a:buNone/>
              <a:defRPr lang="zh-CN"/>
            </a:lvl4pPr>
            <a:lvl5pPr indent="0" latinLnBrk="0">
              <a:spcBef>
                <a:spcPts val="500"/>
              </a:spcBef>
              <a:spcAft>
                <a:spcPts val="2000"/>
              </a:spcAft>
              <a:buNone/>
              <a:defRPr lang="zh-CN"/>
            </a:lvl5pPr>
          </a:lstStyle>
          <a:p>
            <a:pPr lvl="0"/>
            <a:r>
              <a:rPr lang="zh-CN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268592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 latinLnBrk="0">
              <a:defRPr lang="zh-CN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zh-CN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 vert="horz" lIns="91440" tIns="45720" rIns="91440" bIns="45720" rtlCol="0">
            <a:normAutofit/>
          </a:bodyPr>
          <a:lstStyle>
            <a:lvl1pPr marL="0" indent="0" latinLnBrk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400050" indent="0" latinLnBrk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 latinLnBrk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 latinLnBrk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 latinLnBrk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4/7/2011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08000" y="2514600"/>
            <a:ext cx="8229600" cy="3581400"/>
          </a:xfrm>
        </p:spPr>
        <p:txBody>
          <a:bodyPr vert="horz" lIns="91440" tIns="45720" rIns="91440" bIns="45720" rtlCol="0">
            <a:normAutofit/>
          </a:bodyPr>
          <a:lstStyle>
            <a:lvl1pPr marL="0" indent="0" latinLnBrk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None/>
              <a:defRPr 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00050" indent="0" latinLnBrk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 latinLnBrk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 latinLnBrk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 latinLnBrk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zh-CN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591115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 latinLnBrk="0">
              <a:defRPr lang="zh-CN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zh-CN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 vert="horz" lIns="91440" tIns="45720" rIns="91440" bIns="45720" rtlCol="0">
            <a:normAutofit/>
          </a:bodyPr>
          <a:lstStyle>
            <a:lvl1pPr marL="0" indent="0" latinLnBrk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00050" indent="0" latinLnBrk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 latinLnBrk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 latinLnBrk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 latinLnBrk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5D142-A6EE-4DE4-BAFA-C807EAE84B2E}" type="datetime1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4/7/2011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50994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latinLnBrk="0">
              <a:defRPr lang="zh-CN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zh-CN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 latinLnBrk="0">
              <a:defRPr 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latinLnBrk="0">
              <a:defRPr 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latinLnBrk="0">
              <a:defRPr 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latinLnBrk="0"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latinLnBrk="0"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latinLnBrk="0">
              <a:defRPr lang="zh-CN" sz="1800"/>
            </a:lvl6pPr>
            <a:lvl7pPr latinLnBrk="0">
              <a:defRPr lang="zh-CN" sz="1800"/>
            </a:lvl7pPr>
            <a:lvl8pPr latinLnBrk="0">
              <a:defRPr lang="zh-CN" sz="1800"/>
            </a:lvl8pPr>
            <a:lvl9pPr latinLnBrk="0">
              <a:defRPr lang="zh-CN" sz="1800"/>
            </a:lvl9pPr>
          </a:lstStyle>
          <a:p>
            <a:pPr lvl="0"/>
            <a:r>
              <a:rPr lang="zh-CN"/>
              <a:t>Click to edit Master text styles</a:t>
            </a:r>
          </a:p>
          <a:p>
            <a:pPr lvl="1"/>
            <a:r>
              <a:rPr lang="zh-CN"/>
              <a:t>Second level</a:t>
            </a:r>
          </a:p>
          <a:p>
            <a:pPr lvl="2"/>
            <a:r>
              <a:rPr lang="zh-CN"/>
              <a:t>Third level</a:t>
            </a:r>
          </a:p>
          <a:p>
            <a:pPr lvl="3"/>
            <a:r>
              <a:rPr lang="zh-CN"/>
              <a:t>Fourth level</a:t>
            </a:r>
          </a:p>
          <a:p>
            <a:pPr lvl="4"/>
            <a:r>
              <a:rPr lang="zh-CN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 latinLnBrk="0">
              <a:defRPr 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latinLnBrk="0">
              <a:defRPr 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latinLnBrk="0">
              <a:defRPr 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latinLnBrk="0"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latinLnBrk="0"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latinLnBrk="0">
              <a:defRPr lang="zh-CN" sz="1800"/>
            </a:lvl6pPr>
            <a:lvl7pPr latinLnBrk="0">
              <a:defRPr lang="zh-CN" sz="1800"/>
            </a:lvl7pPr>
            <a:lvl8pPr latinLnBrk="0">
              <a:defRPr lang="zh-CN" sz="1800"/>
            </a:lvl8pPr>
            <a:lvl9pPr latinLnBrk="0">
              <a:defRPr lang="zh-CN" sz="1800"/>
            </a:lvl9pPr>
          </a:lstStyle>
          <a:p>
            <a:pPr lvl="0"/>
            <a:r>
              <a:rPr lang="zh-CN"/>
              <a:t>Click to edit Master text styles</a:t>
            </a:r>
          </a:p>
          <a:p>
            <a:pPr lvl="1"/>
            <a:r>
              <a:rPr lang="zh-CN"/>
              <a:t>Second level</a:t>
            </a:r>
          </a:p>
          <a:p>
            <a:pPr lvl="2"/>
            <a:r>
              <a:rPr lang="zh-CN"/>
              <a:t>Third level</a:t>
            </a:r>
          </a:p>
          <a:p>
            <a:pPr lvl="3"/>
            <a:r>
              <a:rPr lang="zh-CN"/>
              <a:t>Fourth level</a:t>
            </a:r>
          </a:p>
          <a:p>
            <a:pPr lvl="4"/>
            <a:r>
              <a:rPr lang="zh-CN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4/7/2011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62783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 latinLnBrk="0">
              <a:defRPr lang="zh-CN" sz="20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zh-CN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 latinLnBrk="0">
              <a:defRPr lang="zh-CN" sz="3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latinLnBrk="0">
              <a:defRPr 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latinLnBrk="0">
              <a:defRPr 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latinLnBrk="0">
              <a:defRPr 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latinLnBrk="0">
              <a:defRPr 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latinLnBrk="0">
              <a:defRPr lang="zh-CN" sz="2000"/>
            </a:lvl6pPr>
            <a:lvl7pPr latinLnBrk="0">
              <a:defRPr lang="zh-CN" sz="2000"/>
            </a:lvl7pPr>
            <a:lvl8pPr latinLnBrk="0">
              <a:defRPr lang="zh-CN" sz="2000"/>
            </a:lvl8pPr>
            <a:lvl9pPr latinLnBrk="0">
              <a:defRPr lang="zh-CN" sz="2000"/>
            </a:lvl9pPr>
          </a:lstStyle>
          <a:p>
            <a:pPr lvl="0"/>
            <a:r>
              <a:rPr lang="zh-CN"/>
              <a:t>Click to edit Master text styles</a:t>
            </a:r>
          </a:p>
          <a:p>
            <a:pPr lvl="1"/>
            <a:r>
              <a:rPr lang="zh-CN"/>
              <a:t>Second level</a:t>
            </a:r>
          </a:p>
          <a:p>
            <a:pPr lvl="2"/>
            <a:r>
              <a:rPr lang="zh-CN"/>
              <a:t>Third level</a:t>
            </a:r>
          </a:p>
          <a:p>
            <a:pPr lvl="3"/>
            <a:r>
              <a:rPr lang="zh-CN"/>
              <a:t>Fourth level</a:t>
            </a:r>
          </a:p>
          <a:p>
            <a:pPr lvl="4"/>
            <a:r>
              <a:rPr lang="zh-CN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latinLnBrk="0">
              <a:buNone/>
              <a:defRPr 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 latinLnBrk="0">
              <a:buNone/>
              <a:defRPr lang="zh-CN" sz="1200"/>
            </a:lvl2pPr>
            <a:lvl3pPr marL="914400" indent="0" latinLnBrk="0">
              <a:buNone/>
              <a:defRPr lang="zh-CN" sz="1000"/>
            </a:lvl3pPr>
            <a:lvl4pPr marL="1371600" indent="0" latinLnBrk="0">
              <a:buNone/>
              <a:defRPr lang="zh-CN" sz="900"/>
            </a:lvl4pPr>
            <a:lvl5pPr marL="1828800" indent="0" latinLnBrk="0">
              <a:buNone/>
              <a:defRPr lang="zh-CN" sz="900"/>
            </a:lvl5pPr>
            <a:lvl6pPr marL="2286000" indent="0" latinLnBrk="0">
              <a:buNone/>
              <a:defRPr lang="zh-CN" sz="900"/>
            </a:lvl6pPr>
            <a:lvl7pPr marL="2743200" indent="0" latinLnBrk="0">
              <a:buNone/>
              <a:defRPr lang="zh-CN" sz="900"/>
            </a:lvl7pPr>
            <a:lvl8pPr marL="3200400" indent="0" latinLnBrk="0">
              <a:buNone/>
              <a:defRPr lang="zh-CN" sz="900"/>
            </a:lvl8pPr>
            <a:lvl9pPr marL="3657600" indent="0" latinLnBrk="0">
              <a:buNone/>
              <a:defRPr lang="zh-CN" sz="900"/>
            </a:lvl9pPr>
          </a:lstStyle>
          <a:p>
            <a:pPr lvl="0"/>
            <a:r>
              <a:rPr 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4/7/2011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68771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 latinLnBrk="0">
              <a:defRPr lang="zh-CN" sz="20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zh-CN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 latinLnBrk="0">
              <a:buNone/>
              <a:defRPr lang="zh-CN" sz="3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 latinLnBrk="0">
              <a:buNone/>
              <a:defRPr lang="zh-CN" sz="2800"/>
            </a:lvl2pPr>
            <a:lvl3pPr marL="914400" indent="0" latinLnBrk="0">
              <a:buNone/>
              <a:defRPr lang="zh-CN" sz="2400"/>
            </a:lvl3pPr>
            <a:lvl4pPr marL="1371600" indent="0" latinLnBrk="0">
              <a:buNone/>
              <a:defRPr lang="zh-CN" sz="2000"/>
            </a:lvl4pPr>
            <a:lvl5pPr marL="1828800" indent="0" latinLnBrk="0">
              <a:buNone/>
              <a:defRPr lang="zh-CN" sz="2000"/>
            </a:lvl5pPr>
            <a:lvl6pPr marL="2286000" indent="0" latinLnBrk="0">
              <a:buNone/>
              <a:defRPr lang="zh-CN" sz="2000"/>
            </a:lvl6pPr>
            <a:lvl7pPr marL="2743200" indent="0" latinLnBrk="0">
              <a:buNone/>
              <a:defRPr lang="zh-CN" sz="2000"/>
            </a:lvl7pPr>
            <a:lvl8pPr marL="3200400" indent="0" latinLnBrk="0">
              <a:buNone/>
              <a:defRPr lang="zh-CN" sz="2000"/>
            </a:lvl8pPr>
            <a:lvl9pPr marL="3657600" indent="0" latinLnBrk="0">
              <a:buNone/>
              <a:defRPr lang="zh-CN" sz="2000"/>
            </a:lvl9pPr>
          </a:lstStyle>
          <a:p>
            <a:r>
              <a:rPr lang="zh-CN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 latinLnBrk="0">
              <a:buNone/>
              <a:defRPr 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 latinLnBrk="0">
              <a:buNone/>
              <a:defRPr lang="zh-CN" sz="1200"/>
            </a:lvl2pPr>
            <a:lvl3pPr marL="914400" indent="0" latinLnBrk="0">
              <a:buNone/>
              <a:defRPr lang="zh-CN" sz="1000"/>
            </a:lvl3pPr>
            <a:lvl4pPr marL="1371600" indent="0" latinLnBrk="0">
              <a:buNone/>
              <a:defRPr lang="zh-CN" sz="900"/>
            </a:lvl4pPr>
            <a:lvl5pPr marL="1828800" indent="0" latinLnBrk="0">
              <a:buNone/>
              <a:defRPr lang="zh-CN" sz="900"/>
            </a:lvl5pPr>
            <a:lvl6pPr marL="2286000" indent="0" latinLnBrk="0">
              <a:buNone/>
              <a:defRPr lang="zh-CN" sz="900"/>
            </a:lvl6pPr>
            <a:lvl7pPr marL="2743200" indent="0" latinLnBrk="0">
              <a:buNone/>
              <a:defRPr lang="zh-CN" sz="900"/>
            </a:lvl7pPr>
            <a:lvl8pPr marL="3200400" indent="0" latinLnBrk="0">
              <a:buNone/>
              <a:defRPr lang="zh-CN" sz="900"/>
            </a:lvl8pPr>
            <a:lvl9pPr marL="3657600" indent="0" latinLnBrk="0">
              <a:buNone/>
              <a:defRPr lang="zh-CN" sz="900"/>
            </a:lvl9pPr>
          </a:lstStyle>
          <a:p>
            <a:pPr lvl="0"/>
            <a:r>
              <a:rPr 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4/7/2011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56784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5153"/>
            <a:ext cx="8229600" cy="1143000"/>
          </a:xfrm>
        </p:spPr>
        <p:txBody>
          <a:bodyPr/>
          <a:lstStyle>
            <a:lvl1pPr latinLnBrk="0">
              <a:defRPr lang="zh-CN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zh-CN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latinLnBrk="0">
              <a:defRPr lang="zh-CN"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zh-CN"/>
              <a:t>Click to edit Master text styles</a:t>
            </a:r>
          </a:p>
          <a:p>
            <a:pPr lvl="1"/>
            <a:r>
              <a:rPr lang="zh-CN"/>
              <a:t>Second level</a:t>
            </a:r>
          </a:p>
          <a:p>
            <a:pPr lvl="2"/>
            <a:r>
              <a:rPr lang="zh-CN"/>
              <a:t>Third level</a:t>
            </a:r>
          </a:p>
          <a:p>
            <a:pPr lvl="3"/>
            <a:r>
              <a:rPr lang="zh-CN"/>
              <a:t>Fourth level</a:t>
            </a:r>
          </a:p>
          <a:p>
            <a:pPr lvl="4"/>
            <a:r>
              <a:rPr lang="zh-C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4/7/2011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65962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0" y="3200400"/>
            <a:ext cx="5105400" cy="1470025"/>
          </a:xfrm>
        </p:spPr>
        <p:txBody>
          <a:bodyPr>
            <a:normAutofit/>
          </a:bodyPr>
          <a:lstStyle>
            <a:lvl1pPr algn="l" latinLnBrk="0">
              <a:defRPr lang="zh-CN" sz="3600">
                <a:latin typeface="Segoe Light"/>
              </a:defRPr>
            </a:lvl1pPr>
          </a:lstStyle>
          <a:p>
            <a:endParaRPr lang="zh-C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0" y="4648200"/>
            <a:ext cx="5105400" cy="1752600"/>
          </a:xfrm>
        </p:spPr>
        <p:txBody>
          <a:bodyPr>
            <a:normAutofit/>
          </a:bodyPr>
          <a:lstStyle>
            <a:lvl1pPr marL="0" indent="0" algn="l" latinLnBrk="0">
              <a:buNone/>
              <a:defRPr lang="zh-CN" sz="2400">
                <a:solidFill>
                  <a:schemeClr val="tx1">
                    <a:tint val="75000"/>
                  </a:schemeClr>
                </a:solidFill>
                <a:latin typeface="Segoe Light"/>
              </a:defRPr>
            </a:lvl1pPr>
            <a:lvl2pPr marL="457200" indent="0" algn="ctr" latinLnBrk="0">
              <a:buNone/>
              <a:defRPr lang="zh-CN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latinLnBrk="0">
              <a:buNone/>
              <a:defRPr lang="zh-CN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latinLnBrk="0">
              <a:buNone/>
              <a:defRPr lang="zh-CN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latinLnBrk="0">
              <a:buNone/>
              <a:defRPr lang="zh-CN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latinLnBrk="0">
              <a:buNone/>
              <a:defRPr lang="zh-CN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latinLnBrk="0">
              <a:buNone/>
              <a:defRPr lang="zh-CN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latinLnBrk="0">
              <a:buNone/>
              <a:defRPr lang="zh-CN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latinLnBrk="0">
              <a:buNone/>
              <a:defRPr lang="zh-CN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zh-C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FE166-794E-4279-B4C7-C63DDDEA4B02}" type="datetime1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4/7/2011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15078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 latinLnBrk="0">
              <a:defRPr lang="zh-CN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zh-CN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41437"/>
            <a:ext cx="8229600" cy="4525963"/>
          </a:xfrm>
        </p:spPr>
        <p:txBody>
          <a:bodyPr vert="horz" lIns="91440" tIns="45720" rIns="91440" bIns="45720" rtlCol="0">
            <a:normAutofit/>
          </a:bodyPr>
          <a:lstStyle>
            <a:lvl1pPr latinLnBrk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defRPr 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latinLnBrk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defRPr 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latinLnBrk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defRPr 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714500" indent="-342900" latinLnBrk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 typeface="Arial" pitchFamily="34" charset="0"/>
              <a:buChar char="•"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057400" indent="-228600" latinLnBrk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zh-CN"/>
              <a:t>Click to edit Master text styles</a:t>
            </a:r>
          </a:p>
          <a:p>
            <a:pPr marL="676275" lvl="1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  <a:buChar char="•"/>
            </a:pPr>
            <a:r>
              <a:rPr lang="zh-CN"/>
              <a:t>Second level</a:t>
            </a:r>
          </a:p>
          <a:p>
            <a:pPr lvl="2"/>
            <a:r>
              <a:rPr lang="zh-CN"/>
              <a:t>Third level</a:t>
            </a:r>
          </a:p>
          <a:p>
            <a:pPr lvl="3"/>
            <a:r>
              <a:rPr lang="zh-CN"/>
              <a:t>Fourth level</a:t>
            </a:r>
          </a:p>
          <a:p>
            <a:pPr lvl="4"/>
            <a:r>
              <a:rPr lang="zh-C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4/7/2011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5941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 latinLnBrk="0">
              <a:defRPr lang="zh-CN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zh-CN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4/7/2011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041400" y="1752600"/>
            <a:ext cx="1371600" cy="13716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latinLnBrk="0">
              <a:buFontTx/>
              <a:buNone/>
              <a:defRPr lang="zh-CN"/>
            </a:lvl1pPr>
          </a:lstStyle>
          <a:p>
            <a:endParaRPr lang="zh-CN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3048000" y="1649506"/>
            <a:ext cx="5562600" cy="4343400"/>
          </a:xfrm>
        </p:spPr>
        <p:txBody>
          <a:bodyPr>
            <a:normAutofit/>
          </a:bodyPr>
          <a:lstStyle>
            <a:lvl1pPr marL="0" indent="0" latinLnBrk="0">
              <a:spcBef>
                <a:spcPts val="500"/>
              </a:spcBef>
              <a:spcAft>
                <a:spcPts val="2000"/>
              </a:spcAft>
              <a:buNone/>
              <a:defRPr lang="zh-CN" sz="24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 latinLnBrk="0">
              <a:spcBef>
                <a:spcPts val="500"/>
              </a:spcBef>
              <a:spcAft>
                <a:spcPts val="2000"/>
              </a:spcAft>
              <a:buNone/>
              <a:defRPr lang="zh-CN"/>
            </a:lvl2pPr>
            <a:lvl3pPr indent="0" latinLnBrk="0">
              <a:spcBef>
                <a:spcPts val="500"/>
              </a:spcBef>
              <a:spcAft>
                <a:spcPts val="2000"/>
              </a:spcAft>
              <a:buNone/>
              <a:defRPr lang="zh-CN"/>
            </a:lvl3pPr>
            <a:lvl4pPr indent="0" latinLnBrk="0">
              <a:spcBef>
                <a:spcPts val="500"/>
              </a:spcBef>
              <a:spcAft>
                <a:spcPts val="2000"/>
              </a:spcAft>
              <a:buNone/>
              <a:defRPr lang="zh-CN"/>
            </a:lvl4pPr>
            <a:lvl5pPr indent="0" latinLnBrk="0">
              <a:spcBef>
                <a:spcPts val="500"/>
              </a:spcBef>
              <a:spcAft>
                <a:spcPts val="2000"/>
              </a:spcAft>
              <a:buNone/>
              <a:defRPr lang="zh-CN"/>
            </a:lvl5pPr>
          </a:lstStyle>
          <a:p>
            <a:pPr lvl="0"/>
            <a:r>
              <a:rPr lang="zh-CN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12707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4/7/2011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33800" y="4191000"/>
            <a:ext cx="4873752" cy="1673352"/>
          </a:xfrm>
        </p:spPr>
        <p:txBody>
          <a:bodyPr/>
          <a:lstStyle>
            <a:lvl1pPr marL="0" indent="0" latinLnBrk="0">
              <a:buNone/>
              <a:defRPr lang="zh-CN" sz="40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zh-CN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28600" y="3200400"/>
            <a:ext cx="3429000" cy="585216"/>
          </a:xfrm>
        </p:spPr>
        <p:txBody>
          <a:bodyPr/>
          <a:lstStyle>
            <a:lvl1pPr marL="0" indent="0" latinLnBrk="0">
              <a:buNone/>
              <a:defRPr lang="zh-CN"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457200" indent="0" latinLnBrk="0">
              <a:buNone/>
              <a:defRPr lang="zh-CN"/>
            </a:lvl2pPr>
            <a:lvl3pPr marL="914400" indent="0" latinLnBrk="0">
              <a:buNone/>
              <a:defRPr lang="zh-CN"/>
            </a:lvl3pPr>
            <a:lvl4pPr marL="1371600" indent="0" latinLnBrk="0">
              <a:buNone/>
              <a:defRPr lang="zh-CN"/>
            </a:lvl4pPr>
            <a:lvl5pPr marL="1828800" indent="0" latinLnBrk="0">
              <a:buNone/>
              <a:defRPr lang="zh-CN"/>
            </a:lvl5pPr>
          </a:lstStyle>
          <a:p>
            <a:pPr lvl="0"/>
            <a:r>
              <a:rPr lang="zh-CN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081401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24C4E-160C-4716-A97F-4D9BB735211A}" type="datetime1">
              <a:t>2/25/2011</a:t>
            </a:fld>
            <a:endParaRPr 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/>
              <a:t>Make the switch to Word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t>‹#›</a:t>
            </a:fld>
            <a:endParaRPr lang="zh-CN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33800" y="4191000"/>
            <a:ext cx="4873752" cy="1673352"/>
          </a:xfrm>
        </p:spPr>
        <p:txBody>
          <a:bodyPr/>
          <a:lstStyle>
            <a:lvl1pPr marL="0" indent="0" latinLnBrk="0">
              <a:buNone/>
              <a:defRPr lang="zh-CN" sz="40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zh-CN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28600" y="3200400"/>
            <a:ext cx="3429000" cy="585216"/>
          </a:xfrm>
        </p:spPr>
        <p:txBody>
          <a:bodyPr/>
          <a:lstStyle>
            <a:lvl1pPr marL="0" indent="0" latinLnBrk="0">
              <a:buNone/>
              <a:defRPr lang="zh-CN"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457200" indent="0" latinLnBrk="0">
              <a:buNone/>
              <a:defRPr lang="zh-CN"/>
            </a:lvl2pPr>
            <a:lvl3pPr marL="914400" indent="0" latinLnBrk="0">
              <a:buNone/>
              <a:defRPr lang="zh-CN"/>
            </a:lvl3pPr>
            <a:lvl4pPr marL="1371600" indent="0" latinLnBrk="0">
              <a:buNone/>
              <a:defRPr lang="zh-CN"/>
            </a:lvl4pPr>
            <a:lvl5pPr marL="1828800" indent="0" latinLnBrk="0">
              <a:buNone/>
              <a:defRPr lang="zh-CN"/>
            </a:lvl5pPr>
          </a:lstStyle>
          <a:p>
            <a:pPr lvl="0"/>
            <a:r>
              <a:rPr lang="zh-CN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869762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 latinLnBrk="0">
              <a:defRPr lang="zh-CN" sz="3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zh-CN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990600"/>
            <a:ext cx="5943600" cy="4462272"/>
          </a:xfrm>
        </p:spPr>
        <p:txBody>
          <a:bodyPr/>
          <a:lstStyle>
            <a:lvl1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zh-CN"/>
              <a:t>Click to edit Master text styles</a:t>
            </a:r>
          </a:p>
          <a:p>
            <a:pPr lvl="1"/>
            <a:r>
              <a:rPr lang="zh-CN"/>
              <a:t>Second level</a:t>
            </a:r>
          </a:p>
          <a:p>
            <a:pPr lvl="2"/>
            <a:r>
              <a:rPr lang="zh-CN"/>
              <a:t>Third level</a:t>
            </a:r>
          </a:p>
          <a:p>
            <a:pPr lvl="3"/>
            <a:r>
              <a:rPr lang="zh-CN"/>
              <a:t>Fourth level</a:t>
            </a:r>
          </a:p>
          <a:p>
            <a:pPr lvl="4"/>
            <a:r>
              <a:rPr lang="zh-C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8E1A5-B94D-4022-A3E9-9913C9F8DD92}" type="datetime1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4/7/2011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524000" y="5638800"/>
            <a:ext cx="5943600" cy="5334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zh-CN" sz="14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 latinLnBrk="0">
              <a:buNone/>
              <a:defRPr lang="zh-CN" sz="1800"/>
            </a:lvl2pPr>
            <a:lvl3pPr marL="914400" indent="0" latinLnBrk="0">
              <a:buNone/>
              <a:defRPr lang="zh-CN" sz="1800"/>
            </a:lvl3pPr>
            <a:lvl4pPr marL="1371600" indent="0" latinLnBrk="0">
              <a:buNone/>
              <a:defRPr lang="zh-CN" sz="1800"/>
            </a:lvl4pPr>
            <a:lvl5pPr marL="1828800" indent="0" latinLnBrk="0">
              <a:buNone/>
              <a:defRPr lang="zh-CN" sz="1800"/>
            </a:lvl5pPr>
          </a:lstStyle>
          <a:p>
            <a:pPr lvl="0"/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11233612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 latinLnBrk="0">
              <a:defRPr lang="zh-CN" sz="3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zh-CN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705856" cy="4279392"/>
          </a:xfrm>
        </p:spPr>
        <p:txBody>
          <a:bodyPr/>
          <a:lstStyle>
            <a:lvl1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zh-CN"/>
              <a:t>Click to edit Master text styles</a:t>
            </a:r>
          </a:p>
          <a:p>
            <a:pPr lvl="1"/>
            <a:r>
              <a:rPr lang="zh-CN"/>
              <a:t>Second level</a:t>
            </a:r>
          </a:p>
          <a:p>
            <a:pPr lvl="2"/>
            <a:r>
              <a:rPr lang="zh-CN"/>
              <a:t>Third level</a:t>
            </a:r>
          </a:p>
          <a:p>
            <a:pPr lvl="3"/>
            <a:r>
              <a:rPr lang="zh-CN"/>
              <a:t>Fourth level</a:t>
            </a:r>
          </a:p>
          <a:p>
            <a:pPr lvl="4"/>
            <a:r>
              <a:rPr lang="zh-C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4/7/2011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5638800"/>
            <a:ext cx="5715000" cy="533400"/>
          </a:xfrm>
        </p:spPr>
        <p:txBody>
          <a:bodyPr>
            <a:noAutofit/>
          </a:bodyPr>
          <a:lstStyle>
            <a:lvl1pPr marL="0" indent="0" latinLnBrk="0">
              <a:buNone/>
              <a:defRPr lang="zh-CN" sz="18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 latinLnBrk="0">
              <a:buNone/>
              <a:defRPr lang="zh-CN" sz="1800"/>
            </a:lvl2pPr>
            <a:lvl3pPr marL="914400" indent="0" latinLnBrk="0">
              <a:buNone/>
              <a:defRPr lang="zh-CN" sz="1800"/>
            </a:lvl3pPr>
            <a:lvl4pPr marL="1371600" indent="0" latinLnBrk="0">
              <a:buNone/>
              <a:defRPr lang="zh-CN" sz="1800"/>
            </a:lvl4pPr>
            <a:lvl5pPr marL="1828800" indent="0" latinLnBrk="0">
              <a:buNone/>
              <a:defRPr lang="zh-CN" sz="1800"/>
            </a:lvl5pPr>
          </a:lstStyle>
          <a:p>
            <a:pPr lvl="0"/>
            <a:r>
              <a:rPr lang="zh-CN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5181600"/>
          </a:xfrm>
        </p:spPr>
        <p:txBody>
          <a:bodyPr>
            <a:normAutofit/>
          </a:bodyPr>
          <a:lstStyle>
            <a:lvl1pPr marL="0" indent="0" latinLnBrk="0">
              <a:buClr>
                <a:schemeClr val="accent6"/>
              </a:buClr>
              <a:buFont typeface="Arial" pitchFamily="34" charset="0"/>
              <a:buNone/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zh-CN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859328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 latinLnBrk="0">
              <a:defRPr lang="zh-CN" sz="3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zh-CN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705856" cy="4279392"/>
          </a:xfrm>
        </p:spPr>
        <p:txBody>
          <a:bodyPr/>
          <a:lstStyle>
            <a:lvl1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zh-CN"/>
              <a:t>Click to edit Master text styles</a:t>
            </a:r>
          </a:p>
          <a:p>
            <a:pPr lvl="1"/>
            <a:r>
              <a:rPr lang="zh-CN"/>
              <a:t>Second level</a:t>
            </a:r>
          </a:p>
          <a:p>
            <a:pPr lvl="2"/>
            <a:r>
              <a:rPr lang="zh-CN"/>
              <a:t>Third level</a:t>
            </a:r>
          </a:p>
          <a:p>
            <a:pPr lvl="3"/>
            <a:r>
              <a:rPr lang="zh-CN"/>
              <a:t>Fourth level</a:t>
            </a:r>
          </a:p>
          <a:p>
            <a:pPr lvl="4"/>
            <a:r>
              <a:rPr lang="zh-C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4/7/2011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5638800"/>
            <a:ext cx="5715000" cy="533400"/>
          </a:xfrm>
        </p:spPr>
        <p:txBody>
          <a:bodyPr>
            <a:noAutofit/>
          </a:bodyPr>
          <a:lstStyle>
            <a:lvl1pPr marL="0" indent="0" latinLnBrk="0">
              <a:buNone/>
              <a:defRPr lang="zh-CN" sz="18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 latinLnBrk="0">
              <a:buNone/>
              <a:defRPr lang="zh-CN" sz="1800"/>
            </a:lvl2pPr>
            <a:lvl3pPr marL="914400" indent="0" latinLnBrk="0">
              <a:buNone/>
              <a:defRPr lang="zh-CN" sz="1800"/>
            </a:lvl3pPr>
            <a:lvl4pPr marL="1371600" indent="0" latinLnBrk="0">
              <a:buNone/>
              <a:defRPr lang="zh-CN" sz="1800"/>
            </a:lvl4pPr>
            <a:lvl5pPr marL="1828800" indent="0" latinLnBrk="0">
              <a:buNone/>
              <a:defRPr lang="zh-CN" sz="1800"/>
            </a:lvl5pPr>
          </a:lstStyle>
          <a:p>
            <a:pPr lvl="0"/>
            <a:r>
              <a:rPr lang="zh-CN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1447800"/>
          </a:xfrm>
        </p:spPr>
        <p:txBody>
          <a:bodyPr>
            <a:normAutofit/>
          </a:bodyPr>
          <a:lstStyle>
            <a:lvl1pPr marL="0" indent="0" latinLnBrk="0">
              <a:buClr>
                <a:schemeClr val="accent6"/>
              </a:buClr>
              <a:buFont typeface="Arial" pitchFamily="34" charset="0"/>
              <a:buNone/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zh-CN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6248400" y="2647334"/>
            <a:ext cx="2667000" cy="3524865"/>
          </a:xfrm>
        </p:spPr>
        <p:txBody>
          <a:bodyPr>
            <a:normAutofit/>
          </a:bodyPr>
          <a:lstStyle>
            <a:lvl1pPr marL="0" indent="0" latinLnBrk="0">
              <a:buClr>
                <a:schemeClr val="accent6"/>
              </a:buClr>
              <a:buFont typeface="Arial" pitchFamily="34" charset="0"/>
              <a:buNone/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zh-CN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841030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 latinLnBrk="0">
              <a:defRPr lang="zh-CN" sz="3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zh-CN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705856" cy="4279392"/>
          </a:xfrm>
        </p:spPr>
        <p:txBody>
          <a:bodyPr/>
          <a:lstStyle>
            <a:lvl1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zh-CN"/>
              <a:t>Click to edit Master text styles</a:t>
            </a:r>
          </a:p>
          <a:p>
            <a:pPr lvl="1"/>
            <a:r>
              <a:rPr lang="zh-CN"/>
              <a:t>Second level</a:t>
            </a:r>
          </a:p>
          <a:p>
            <a:pPr lvl="2"/>
            <a:r>
              <a:rPr lang="zh-CN"/>
              <a:t>Third level</a:t>
            </a:r>
          </a:p>
          <a:p>
            <a:pPr lvl="3"/>
            <a:r>
              <a:rPr lang="zh-CN"/>
              <a:t>Fourth level</a:t>
            </a:r>
          </a:p>
          <a:p>
            <a:pPr lvl="4"/>
            <a:r>
              <a:rPr lang="zh-C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4/7/2011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5638800"/>
            <a:ext cx="5715000" cy="533400"/>
          </a:xfrm>
        </p:spPr>
        <p:txBody>
          <a:bodyPr>
            <a:noAutofit/>
          </a:bodyPr>
          <a:lstStyle>
            <a:lvl1pPr marL="0" indent="0" latinLnBrk="0">
              <a:buNone/>
              <a:defRPr lang="zh-CN" sz="18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 latinLnBrk="0">
              <a:buNone/>
              <a:defRPr lang="zh-CN" sz="1800"/>
            </a:lvl2pPr>
            <a:lvl3pPr marL="914400" indent="0" latinLnBrk="0">
              <a:buNone/>
              <a:defRPr lang="zh-CN" sz="1800"/>
            </a:lvl3pPr>
            <a:lvl4pPr marL="1371600" indent="0" latinLnBrk="0">
              <a:buNone/>
              <a:defRPr lang="zh-CN" sz="1800"/>
            </a:lvl4pPr>
            <a:lvl5pPr marL="1828800" indent="0" latinLnBrk="0">
              <a:buNone/>
              <a:defRPr lang="zh-CN" sz="1800"/>
            </a:lvl5pPr>
          </a:lstStyle>
          <a:p>
            <a:pPr lvl="0"/>
            <a:r>
              <a:rPr lang="zh-CN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914400"/>
          </a:xfrm>
        </p:spPr>
        <p:txBody>
          <a:bodyPr>
            <a:normAutofit/>
          </a:bodyPr>
          <a:lstStyle>
            <a:lvl1pPr marL="0" indent="0" latinLnBrk="0">
              <a:buClr>
                <a:schemeClr val="accent6"/>
              </a:buClr>
              <a:buFont typeface="Arial" pitchFamily="34" charset="0"/>
              <a:buNone/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zh-CN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248400" y="2057400"/>
            <a:ext cx="2667000" cy="4114800"/>
          </a:xfrm>
        </p:spPr>
        <p:txBody>
          <a:bodyPr>
            <a:normAutofit/>
          </a:bodyPr>
          <a:lstStyle>
            <a:lvl1pPr marL="228600" indent="0" latinLnBrk="0">
              <a:spcAft>
                <a:spcPts val="300"/>
              </a:spcAft>
              <a:buClr>
                <a:schemeClr val="accent6"/>
              </a:buClr>
              <a:buFont typeface="Arial" pitchFamily="34" charset="0"/>
              <a:buNone/>
              <a:defRPr lang="zh-CN" sz="16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 latinLnBrk="0">
              <a:buClr>
                <a:schemeClr val="accent6"/>
              </a:buClr>
              <a:buFont typeface="Arial" pitchFamily="34" charset="0"/>
              <a:buNone/>
              <a:defRPr lang="zh-CN" sz="1600"/>
            </a:lvl2pPr>
            <a:lvl3pPr marL="914400" indent="0" latinLnBrk="0">
              <a:buClr>
                <a:schemeClr val="accent6"/>
              </a:buClr>
              <a:buFont typeface="Arial" pitchFamily="34" charset="0"/>
              <a:buNone/>
              <a:defRPr lang="zh-CN" sz="1600"/>
            </a:lvl3pPr>
            <a:lvl4pPr marL="1371600" indent="0" latinLnBrk="0">
              <a:buClr>
                <a:schemeClr val="accent6"/>
              </a:buClr>
              <a:buFont typeface="Arial" pitchFamily="34" charset="0"/>
              <a:buNone/>
              <a:defRPr lang="zh-CN" sz="1600"/>
            </a:lvl4pPr>
            <a:lvl5pPr marL="1828800" indent="0" latinLnBrk="0">
              <a:buClr>
                <a:schemeClr val="accent6"/>
              </a:buClr>
              <a:buFont typeface="Arial" pitchFamily="34" charset="0"/>
              <a:buNone/>
              <a:defRPr lang="zh-CN" sz="1600"/>
            </a:lvl5pPr>
          </a:lstStyle>
          <a:p>
            <a:pPr lvl="0"/>
            <a:r>
              <a:rPr lang="zh-CN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957923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 latinLnBrk="0">
              <a:defRPr lang="zh-CN" sz="3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zh-CN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4/7/2011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533400" y="990600"/>
            <a:ext cx="8153400" cy="5029200"/>
          </a:xfrm>
        </p:spPr>
        <p:txBody>
          <a:bodyPr>
            <a:normAutofit/>
          </a:bodyPr>
          <a:lstStyle>
            <a:lvl1pPr marL="342900" indent="-342900" latinLnBrk="0">
              <a:buClr>
                <a:schemeClr val="accent6"/>
              </a:buClr>
              <a:buFont typeface="Arial" pitchFamily="34" charset="0"/>
              <a:buChar char="•"/>
              <a:defRPr lang="zh-CN" sz="24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42950" indent="-285750" latinLnBrk="0">
              <a:buClr>
                <a:schemeClr val="accent6"/>
              </a:buClr>
              <a:buFont typeface="Arial" pitchFamily="34" charset="0"/>
              <a:buChar char="•"/>
              <a:defRPr lang="zh-CN" sz="20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143000" indent="-228600" latinLnBrk="0">
              <a:spcBef>
                <a:spcPts val="600"/>
              </a:spcBef>
              <a:buClr>
                <a:schemeClr val="accent6"/>
              </a:buClr>
              <a:buFont typeface="Arial" pitchFamily="34" charset="0"/>
              <a:buChar char="•"/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zh-CN"/>
              <a:t>Click to edit Master text styles</a:t>
            </a:r>
          </a:p>
          <a:p>
            <a:pPr lvl="1"/>
            <a:r>
              <a:rPr lang="zh-CN"/>
              <a:t>Ffff</a:t>
            </a:r>
          </a:p>
          <a:p>
            <a:pPr lvl="2"/>
            <a:r>
              <a:rPr lang="zh-CN"/>
              <a:t>ffff</a:t>
            </a:r>
          </a:p>
        </p:txBody>
      </p:sp>
    </p:spTree>
    <p:extLst>
      <p:ext uri="{BB962C8B-B14F-4D97-AF65-F5344CB8AC3E}">
        <p14:creationId xmlns:p14="http://schemas.microsoft.com/office/powerpoint/2010/main" val="228853454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 latinLnBrk="0">
              <a:defRPr lang="zh-CN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zh-CN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3880803"/>
          </a:xfrm>
        </p:spPr>
        <p:txBody>
          <a:bodyPr vert="horz" lIns="91440" tIns="45720" rIns="91440" bIns="45720" rtlCol="0">
            <a:normAutofit/>
          </a:bodyPr>
          <a:lstStyle>
            <a:lvl1pPr marL="457200" indent="-457200" latinLnBrk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AutoNum type="arabicPeriod"/>
              <a:defRPr 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857250" indent="-457200" latinLnBrk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 typeface="+mj-lt"/>
              <a:buAutoNum type="arabicPeriod"/>
              <a:defRPr 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7300" indent="-342900" latinLnBrk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 typeface="+mj-lt"/>
              <a:buAutoNum type="arabicPeriod"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714500" indent="-342900" latinLnBrk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 typeface="+mj-lt"/>
              <a:buAutoNum type="arabicPeriod"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171700" indent="-342900" latinLnBrk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zh-CN"/>
              <a:t>Click to edit Master text styles</a:t>
            </a:r>
          </a:p>
          <a:p>
            <a:pPr marL="676275" lvl="1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</a:pPr>
            <a:r>
              <a:rPr lang="zh-CN"/>
              <a:t>Second level</a:t>
            </a:r>
          </a:p>
          <a:p>
            <a:pPr lvl="2"/>
            <a:r>
              <a:rPr lang="zh-CN"/>
              <a:t>Third level</a:t>
            </a:r>
          </a:p>
          <a:p>
            <a:pPr lvl="3"/>
            <a:r>
              <a:rPr lang="zh-CN"/>
              <a:t>Fourth level</a:t>
            </a:r>
          </a:p>
          <a:p>
            <a:pPr lvl="4"/>
            <a:r>
              <a:rPr lang="zh-C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4/7/2011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33400" y="5410200"/>
            <a:ext cx="8153400" cy="762000"/>
          </a:xfrm>
        </p:spPr>
        <p:txBody>
          <a:bodyPr/>
          <a:lstStyle>
            <a:lvl1pPr marL="0" indent="0" latinLnBrk="0">
              <a:buNone/>
              <a:defRPr lang="zh-CN" sz="24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zh-CN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457766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 latinLnBrk="0">
              <a:defRPr lang="zh-CN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zh-CN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 vert="horz" lIns="91440" tIns="45720" rIns="91440" bIns="45720" rtlCol="0">
            <a:normAutofit/>
          </a:bodyPr>
          <a:lstStyle>
            <a:lvl1pPr marL="0" indent="0" latinLnBrk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400050" indent="0" latinLnBrk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 latinLnBrk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 latinLnBrk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 latinLnBrk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4/7/2011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18160" y="2514600"/>
            <a:ext cx="8229600" cy="3581400"/>
          </a:xfrm>
        </p:spPr>
        <p:txBody>
          <a:bodyPr vert="horz" lIns="91440" tIns="45720" rIns="91440" bIns="45720" rtlCol="0">
            <a:normAutofit/>
          </a:bodyPr>
          <a:lstStyle>
            <a:lvl1pPr marL="457200" indent="-457200" latinLnBrk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AutoNum type="arabicPeriod"/>
              <a:defRPr 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00050" indent="0" latinLnBrk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 latinLnBrk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 latinLnBrk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 latinLnBrk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zh-CN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304652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 latinLnBrk="0">
              <a:defRPr lang="zh-CN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zh-CN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 vert="horz" lIns="91440" tIns="45720" rIns="91440" bIns="45720" rtlCol="0">
            <a:normAutofit/>
          </a:bodyPr>
          <a:lstStyle>
            <a:lvl1pPr marL="0" indent="0" latinLnBrk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400050" indent="0" latinLnBrk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 latinLnBrk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 latinLnBrk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 latinLnBrk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4/7/2011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08000" y="2514600"/>
            <a:ext cx="8229600" cy="3581400"/>
          </a:xfrm>
        </p:spPr>
        <p:txBody>
          <a:bodyPr vert="horz" lIns="91440" tIns="45720" rIns="91440" bIns="45720" rtlCol="0">
            <a:normAutofit/>
          </a:bodyPr>
          <a:lstStyle>
            <a:lvl1pPr marL="0" indent="0" latinLnBrk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None/>
              <a:defRPr 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00050" indent="0" latinLnBrk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 latinLnBrk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 latinLnBrk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 latinLnBrk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zh-CN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163630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 latinLnBrk="0">
              <a:defRPr lang="zh-CN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zh-CN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 vert="horz" lIns="91440" tIns="45720" rIns="91440" bIns="45720" rtlCol="0">
            <a:normAutofit/>
          </a:bodyPr>
          <a:lstStyle>
            <a:lvl1pPr marL="0" indent="0" latinLnBrk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00050" indent="0" latinLnBrk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 latinLnBrk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 latinLnBrk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 latinLnBrk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5D142-A6EE-4DE4-BAFA-C807EAE84B2E}" type="datetime1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4/7/2011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21738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latinLnBrk="0">
              <a:defRPr lang="zh-CN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zh-CN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 latinLnBrk="0">
              <a:defRPr 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latinLnBrk="0">
              <a:defRPr 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latinLnBrk="0">
              <a:defRPr 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latinLnBrk="0"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latinLnBrk="0"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latinLnBrk="0">
              <a:defRPr lang="zh-CN" sz="1800"/>
            </a:lvl6pPr>
            <a:lvl7pPr latinLnBrk="0">
              <a:defRPr lang="zh-CN" sz="1800"/>
            </a:lvl7pPr>
            <a:lvl8pPr latinLnBrk="0">
              <a:defRPr lang="zh-CN" sz="1800"/>
            </a:lvl8pPr>
            <a:lvl9pPr latinLnBrk="0">
              <a:defRPr lang="zh-CN" sz="1800"/>
            </a:lvl9pPr>
          </a:lstStyle>
          <a:p>
            <a:pPr lvl="0"/>
            <a:r>
              <a:rPr lang="zh-CN"/>
              <a:t>Click to edit Master text styles</a:t>
            </a:r>
          </a:p>
          <a:p>
            <a:pPr lvl="1"/>
            <a:r>
              <a:rPr lang="zh-CN"/>
              <a:t>Second level</a:t>
            </a:r>
          </a:p>
          <a:p>
            <a:pPr lvl="2"/>
            <a:r>
              <a:rPr lang="zh-CN"/>
              <a:t>Third level</a:t>
            </a:r>
          </a:p>
          <a:p>
            <a:pPr lvl="3"/>
            <a:r>
              <a:rPr lang="zh-CN"/>
              <a:t>Fourth level</a:t>
            </a:r>
          </a:p>
          <a:p>
            <a:pPr lvl="4"/>
            <a:r>
              <a:rPr lang="zh-CN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 latinLnBrk="0">
              <a:defRPr 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latinLnBrk="0">
              <a:defRPr 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latinLnBrk="0">
              <a:defRPr 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latinLnBrk="0"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latinLnBrk="0"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latinLnBrk="0">
              <a:defRPr lang="zh-CN" sz="1800"/>
            </a:lvl6pPr>
            <a:lvl7pPr latinLnBrk="0">
              <a:defRPr lang="zh-CN" sz="1800"/>
            </a:lvl7pPr>
            <a:lvl8pPr latinLnBrk="0">
              <a:defRPr lang="zh-CN" sz="1800"/>
            </a:lvl8pPr>
            <a:lvl9pPr latinLnBrk="0">
              <a:defRPr lang="zh-CN" sz="1800"/>
            </a:lvl9pPr>
          </a:lstStyle>
          <a:p>
            <a:pPr lvl="0"/>
            <a:r>
              <a:rPr lang="zh-CN"/>
              <a:t>Click to edit Master text styles</a:t>
            </a:r>
          </a:p>
          <a:p>
            <a:pPr lvl="1"/>
            <a:r>
              <a:rPr lang="zh-CN"/>
              <a:t>Second level</a:t>
            </a:r>
          </a:p>
          <a:p>
            <a:pPr lvl="2"/>
            <a:r>
              <a:rPr lang="zh-CN"/>
              <a:t>Third level</a:t>
            </a:r>
          </a:p>
          <a:p>
            <a:pPr lvl="3"/>
            <a:r>
              <a:rPr lang="zh-CN"/>
              <a:t>Fourth level</a:t>
            </a:r>
          </a:p>
          <a:p>
            <a:pPr lvl="4"/>
            <a:r>
              <a:rPr lang="zh-CN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4/7/2011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6066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 latinLnBrk="0">
              <a:defRPr lang="zh-CN" sz="3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zh-CN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990600"/>
            <a:ext cx="5943600" cy="4462272"/>
          </a:xfrm>
        </p:spPr>
        <p:txBody>
          <a:bodyPr/>
          <a:lstStyle>
            <a:lvl1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zh-CN"/>
              <a:t>Click to edit Master text styles</a:t>
            </a:r>
          </a:p>
          <a:p>
            <a:pPr lvl="1"/>
            <a:r>
              <a:rPr lang="zh-CN"/>
              <a:t>Second level</a:t>
            </a:r>
          </a:p>
          <a:p>
            <a:pPr lvl="2"/>
            <a:r>
              <a:rPr lang="zh-CN"/>
              <a:t>Third level</a:t>
            </a:r>
          </a:p>
          <a:p>
            <a:pPr lvl="3"/>
            <a:r>
              <a:rPr lang="zh-CN"/>
              <a:t>Fourth level</a:t>
            </a:r>
          </a:p>
          <a:p>
            <a:pPr lvl="4"/>
            <a:r>
              <a:rPr lang="zh-C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FCE64-D604-449D-B41A-2084DE134E7B}" type="datetime1">
              <a:t>2/25/2011</a:t>
            </a:fld>
            <a:endParaRPr 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/>
              <a:t>Make the switch to Word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t>‹#›</a:t>
            </a:fld>
            <a:endParaRPr lang="zh-CN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524000" y="5638800"/>
            <a:ext cx="5943600" cy="5334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zh-CN" sz="14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 latinLnBrk="0">
              <a:buNone/>
              <a:defRPr lang="zh-CN" sz="1800"/>
            </a:lvl2pPr>
            <a:lvl3pPr marL="914400" indent="0" latinLnBrk="0">
              <a:buNone/>
              <a:defRPr lang="zh-CN" sz="1800"/>
            </a:lvl3pPr>
            <a:lvl4pPr marL="1371600" indent="0" latinLnBrk="0">
              <a:buNone/>
              <a:defRPr lang="zh-CN" sz="1800"/>
            </a:lvl4pPr>
            <a:lvl5pPr marL="1828800" indent="0" latinLnBrk="0">
              <a:buNone/>
              <a:defRPr lang="zh-CN" sz="1800"/>
            </a:lvl5pPr>
          </a:lstStyle>
          <a:p>
            <a:pPr lvl="0"/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361708153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 latinLnBrk="0">
              <a:defRPr lang="zh-CN" sz="20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zh-CN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 latinLnBrk="0">
              <a:defRPr lang="zh-CN" sz="3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latinLnBrk="0">
              <a:defRPr 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latinLnBrk="0">
              <a:defRPr 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latinLnBrk="0">
              <a:defRPr 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latinLnBrk="0">
              <a:defRPr 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latinLnBrk="0">
              <a:defRPr lang="zh-CN" sz="2000"/>
            </a:lvl6pPr>
            <a:lvl7pPr latinLnBrk="0">
              <a:defRPr lang="zh-CN" sz="2000"/>
            </a:lvl7pPr>
            <a:lvl8pPr latinLnBrk="0">
              <a:defRPr lang="zh-CN" sz="2000"/>
            </a:lvl8pPr>
            <a:lvl9pPr latinLnBrk="0">
              <a:defRPr lang="zh-CN" sz="2000"/>
            </a:lvl9pPr>
          </a:lstStyle>
          <a:p>
            <a:pPr lvl="0"/>
            <a:r>
              <a:rPr lang="zh-CN"/>
              <a:t>Click to edit Master text styles</a:t>
            </a:r>
          </a:p>
          <a:p>
            <a:pPr lvl="1"/>
            <a:r>
              <a:rPr lang="zh-CN"/>
              <a:t>Second level</a:t>
            </a:r>
          </a:p>
          <a:p>
            <a:pPr lvl="2"/>
            <a:r>
              <a:rPr lang="zh-CN"/>
              <a:t>Third level</a:t>
            </a:r>
          </a:p>
          <a:p>
            <a:pPr lvl="3"/>
            <a:r>
              <a:rPr lang="zh-CN"/>
              <a:t>Fourth level</a:t>
            </a:r>
          </a:p>
          <a:p>
            <a:pPr lvl="4"/>
            <a:r>
              <a:rPr lang="zh-CN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latinLnBrk="0">
              <a:buNone/>
              <a:defRPr 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 latinLnBrk="0">
              <a:buNone/>
              <a:defRPr lang="zh-CN" sz="1200"/>
            </a:lvl2pPr>
            <a:lvl3pPr marL="914400" indent="0" latinLnBrk="0">
              <a:buNone/>
              <a:defRPr lang="zh-CN" sz="1000"/>
            </a:lvl3pPr>
            <a:lvl4pPr marL="1371600" indent="0" latinLnBrk="0">
              <a:buNone/>
              <a:defRPr lang="zh-CN" sz="900"/>
            </a:lvl4pPr>
            <a:lvl5pPr marL="1828800" indent="0" latinLnBrk="0">
              <a:buNone/>
              <a:defRPr lang="zh-CN" sz="900"/>
            </a:lvl5pPr>
            <a:lvl6pPr marL="2286000" indent="0" latinLnBrk="0">
              <a:buNone/>
              <a:defRPr lang="zh-CN" sz="900"/>
            </a:lvl6pPr>
            <a:lvl7pPr marL="2743200" indent="0" latinLnBrk="0">
              <a:buNone/>
              <a:defRPr lang="zh-CN" sz="900"/>
            </a:lvl7pPr>
            <a:lvl8pPr marL="3200400" indent="0" latinLnBrk="0">
              <a:buNone/>
              <a:defRPr lang="zh-CN" sz="900"/>
            </a:lvl8pPr>
            <a:lvl9pPr marL="3657600" indent="0" latinLnBrk="0">
              <a:buNone/>
              <a:defRPr lang="zh-CN" sz="900"/>
            </a:lvl9pPr>
          </a:lstStyle>
          <a:p>
            <a:pPr lvl="0"/>
            <a:r>
              <a:rPr 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4/7/2011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78989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 latinLnBrk="0">
              <a:defRPr lang="zh-CN" sz="20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zh-CN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 latinLnBrk="0">
              <a:buNone/>
              <a:defRPr lang="zh-CN" sz="3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 latinLnBrk="0">
              <a:buNone/>
              <a:defRPr lang="zh-CN" sz="2800"/>
            </a:lvl2pPr>
            <a:lvl3pPr marL="914400" indent="0" latinLnBrk="0">
              <a:buNone/>
              <a:defRPr lang="zh-CN" sz="2400"/>
            </a:lvl3pPr>
            <a:lvl4pPr marL="1371600" indent="0" latinLnBrk="0">
              <a:buNone/>
              <a:defRPr lang="zh-CN" sz="2000"/>
            </a:lvl4pPr>
            <a:lvl5pPr marL="1828800" indent="0" latinLnBrk="0">
              <a:buNone/>
              <a:defRPr lang="zh-CN" sz="2000"/>
            </a:lvl5pPr>
            <a:lvl6pPr marL="2286000" indent="0" latinLnBrk="0">
              <a:buNone/>
              <a:defRPr lang="zh-CN" sz="2000"/>
            </a:lvl6pPr>
            <a:lvl7pPr marL="2743200" indent="0" latinLnBrk="0">
              <a:buNone/>
              <a:defRPr lang="zh-CN" sz="2000"/>
            </a:lvl7pPr>
            <a:lvl8pPr marL="3200400" indent="0" latinLnBrk="0">
              <a:buNone/>
              <a:defRPr lang="zh-CN" sz="2000"/>
            </a:lvl8pPr>
            <a:lvl9pPr marL="3657600" indent="0" latinLnBrk="0">
              <a:buNone/>
              <a:defRPr lang="zh-CN" sz="2000"/>
            </a:lvl9pPr>
          </a:lstStyle>
          <a:p>
            <a:r>
              <a:rPr lang="zh-CN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 latinLnBrk="0">
              <a:buNone/>
              <a:defRPr 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 latinLnBrk="0">
              <a:buNone/>
              <a:defRPr lang="zh-CN" sz="1200"/>
            </a:lvl2pPr>
            <a:lvl3pPr marL="914400" indent="0" latinLnBrk="0">
              <a:buNone/>
              <a:defRPr lang="zh-CN" sz="1000"/>
            </a:lvl3pPr>
            <a:lvl4pPr marL="1371600" indent="0" latinLnBrk="0">
              <a:buNone/>
              <a:defRPr lang="zh-CN" sz="900"/>
            </a:lvl4pPr>
            <a:lvl5pPr marL="1828800" indent="0" latinLnBrk="0">
              <a:buNone/>
              <a:defRPr lang="zh-CN" sz="900"/>
            </a:lvl5pPr>
            <a:lvl6pPr marL="2286000" indent="0" latinLnBrk="0">
              <a:buNone/>
              <a:defRPr lang="zh-CN" sz="900"/>
            </a:lvl6pPr>
            <a:lvl7pPr marL="2743200" indent="0" latinLnBrk="0">
              <a:buNone/>
              <a:defRPr lang="zh-CN" sz="900"/>
            </a:lvl7pPr>
            <a:lvl8pPr marL="3200400" indent="0" latinLnBrk="0">
              <a:buNone/>
              <a:defRPr lang="zh-CN" sz="900"/>
            </a:lvl8pPr>
            <a:lvl9pPr marL="3657600" indent="0" latinLnBrk="0">
              <a:buNone/>
              <a:defRPr lang="zh-CN" sz="900"/>
            </a:lvl9pPr>
          </a:lstStyle>
          <a:p>
            <a:pPr lvl="0"/>
            <a:r>
              <a:rPr 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4/7/2011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25575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5153"/>
            <a:ext cx="8229600" cy="1143000"/>
          </a:xfrm>
        </p:spPr>
        <p:txBody>
          <a:bodyPr/>
          <a:lstStyle>
            <a:lvl1pPr latinLnBrk="0">
              <a:defRPr lang="zh-CN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zh-CN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latinLnBrk="0">
              <a:defRPr lang="zh-CN"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zh-CN"/>
              <a:t>Click to edit Master text styles</a:t>
            </a:r>
          </a:p>
          <a:p>
            <a:pPr lvl="1"/>
            <a:r>
              <a:rPr lang="zh-CN"/>
              <a:t>Second level</a:t>
            </a:r>
          </a:p>
          <a:p>
            <a:pPr lvl="2"/>
            <a:r>
              <a:rPr lang="zh-CN"/>
              <a:t>Third level</a:t>
            </a:r>
          </a:p>
          <a:p>
            <a:pPr lvl="3"/>
            <a:r>
              <a:rPr lang="zh-CN"/>
              <a:t>Fourth level</a:t>
            </a:r>
          </a:p>
          <a:p>
            <a:pPr lvl="4"/>
            <a:r>
              <a:rPr lang="zh-C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4/7/2011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13500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 latinLnBrk="0">
              <a:defRPr lang="zh-CN" sz="3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zh-CN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705856" cy="4279392"/>
          </a:xfrm>
        </p:spPr>
        <p:txBody>
          <a:bodyPr/>
          <a:lstStyle>
            <a:lvl1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zh-CN"/>
              <a:t>Click to edit Master text styles</a:t>
            </a:r>
          </a:p>
          <a:p>
            <a:pPr lvl="1"/>
            <a:r>
              <a:rPr lang="zh-CN"/>
              <a:t>Second level</a:t>
            </a:r>
          </a:p>
          <a:p>
            <a:pPr lvl="2"/>
            <a:r>
              <a:rPr lang="zh-CN"/>
              <a:t>Third level</a:t>
            </a:r>
          </a:p>
          <a:p>
            <a:pPr lvl="3"/>
            <a:r>
              <a:rPr lang="zh-CN"/>
              <a:t>Fourth level</a:t>
            </a:r>
          </a:p>
          <a:p>
            <a:pPr lvl="4"/>
            <a:r>
              <a:rPr lang="zh-C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8EFAE-0B32-4E0F-A547-8EA5373561F2}" type="datetime1">
              <a:t>2/25/2011</a:t>
            </a:fld>
            <a:endParaRPr 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/>
              <a:t>Make the switch to Word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t>‹#›</a:t>
            </a:fld>
            <a:endParaRPr lang="zh-CN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5638800"/>
            <a:ext cx="5715000" cy="533400"/>
          </a:xfrm>
        </p:spPr>
        <p:txBody>
          <a:bodyPr>
            <a:noAutofit/>
          </a:bodyPr>
          <a:lstStyle>
            <a:lvl1pPr marL="0" indent="0" latinLnBrk="0">
              <a:buNone/>
              <a:defRPr lang="zh-CN" sz="18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 latinLnBrk="0">
              <a:buNone/>
              <a:defRPr lang="zh-CN" sz="1800"/>
            </a:lvl2pPr>
            <a:lvl3pPr marL="914400" indent="0" latinLnBrk="0">
              <a:buNone/>
              <a:defRPr lang="zh-CN" sz="1800"/>
            </a:lvl3pPr>
            <a:lvl4pPr marL="1371600" indent="0" latinLnBrk="0">
              <a:buNone/>
              <a:defRPr lang="zh-CN" sz="1800"/>
            </a:lvl4pPr>
            <a:lvl5pPr marL="1828800" indent="0" latinLnBrk="0">
              <a:buNone/>
              <a:defRPr lang="zh-CN" sz="1800"/>
            </a:lvl5pPr>
          </a:lstStyle>
          <a:p>
            <a:pPr lvl="0"/>
            <a:r>
              <a:rPr lang="zh-CN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5181600"/>
          </a:xfrm>
        </p:spPr>
        <p:txBody>
          <a:bodyPr>
            <a:normAutofit/>
          </a:bodyPr>
          <a:lstStyle>
            <a:lvl1pPr marL="0" indent="0" latinLnBrk="0">
              <a:buClr>
                <a:schemeClr val="accent6"/>
              </a:buClr>
              <a:buFont typeface="Arial" pitchFamily="34" charset="0"/>
              <a:buNone/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zh-CN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86480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 latinLnBrk="0">
              <a:defRPr lang="zh-CN" sz="3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zh-CN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705856" cy="4279392"/>
          </a:xfrm>
        </p:spPr>
        <p:txBody>
          <a:bodyPr/>
          <a:lstStyle>
            <a:lvl1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zh-CN"/>
              <a:t>Click to edit Master text styles</a:t>
            </a:r>
          </a:p>
          <a:p>
            <a:pPr lvl="1"/>
            <a:r>
              <a:rPr lang="zh-CN"/>
              <a:t>Second level</a:t>
            </a:r>
          </a:p>
          <a:p>
            <a:pPr lvl="2"/>
            <a:r>
              <a:rPr lang="zh-CN"/>
              <a:t>Third level</a:t>
            </a:r>
          </a:p>
          <a:p>
            <a:pPr lvl="3"/>
            <a:r>
              <a:rPr lang="zh-CN"/>
              <a:t>Fourth level</a:t>
            </a:r>
          </a:p>
          <a:p>
            <a:pPr lvl="4"/>
            <a:r>
              <a:rPr lang="zh-C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B23F1-6BF5-4F0B-9D45-A12669A2944F}" type="datetime1">
              <a:t>2/25/2011</a:t>
            </a:fld>
            <a:endParaRPr 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/>
              <a:t>Make the switch to Word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t>‹#›</a:t>
            </a:fld>
            <a:endParaRPr lang="zh-CN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5638800"/>
            <a:ext cx="5715000" cy="533400"/>
          </a:xfrm>
        </p:spPr>
        <p:txBody>
          <a:bodyPr>
            <a:noAutofit/>
          </a:bodyPr>
          <a:lstStyle>
            <a:lvl1pPr marL="0" indent="0" latinLnBrk="0">
              <a:buNone/>
              <a:defRPr lang="zh-CN" sz="18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 latinLnBrk="0">
              <a:buNone/>
              <a:defRPr lang="zh-CN" sz="1800"/>
            </a:lvl2pPr>
            <a:lvl3pPr marL="914400" indent="0" latinLnBrk="0">
              <a:buNone/>
              <a:defRPr lang="zh-CN" sz="1800"/>
            </a:lvl3pPr>
            <a:lvl4pPr marL="1371600" indent="0" latinLnBrk="0">
              <a:buNone/>
              <a:defRPr lang="zh-CN" sz="1800"/>
            </a:lvl4pPr>
            <a:lvl5pPr marL="1828800" indent="0" latinLnBrk="0">
              <a:buNone/>
              <a:defRPr lang="zh-CN" sz="1800"/>
            </a:lvl5pPr>
          </a:lstStyle>
          <a:p>
            <a:pPr lvl="0"/>
            <a:r>
              <a:rPr lang="zh-CN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1447800"/>
          </a:xfrm>
        </p:spPr>
        <p:txBody>
          <a:bodyPr>
            <a:normAutofit/>
          </a:bodyPr>
          <a:lstStyle>
            <a:lvl1pPr marL="0" indent="0" latinLnBrk="0">
              <a:buClr>
                <a:schemeClr val="accent6"/>
              </a:buClr>
              <a:buFont typeface="Arial" pitchFamily="34" charset="0"/>
              <a:buNone/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zh-CN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6248400" y="2647334"/>
            <a:ext cx="2667000" cy="3524865"/>
          </a:xfrm>
        </p:spPr>
        <p:txBody>
          <a:bodyPr>
            <a:normAutofit/>
          </a:bodyPr>
          <a:lstStyle>
            <a:lvl1pPr marL="0" indent="0" latinLnBrk="0">
              <a:buClr>
                <a:schemeClr val="accent6"/>
              </a:buClr>
              <a:buFont typeface="Arial" pitchFamily="34" charset="0"/>
              <a:buNone/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zh-CN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335028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 latinLnBrk="0">
              <a:defRPr lang="zh-CN" sz="3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zh-CN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705856" cy="4279392"/>
          </a:xfrm>
        </p:spPr>
        <p:txBody>
          <a:bodyPr/>
          <a:lstStyle>
            <a:lvl1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zh-CN"/>
              <a:t>Click to edit Master text styles</a:t>
            </a:r>
          </a:p>
          <a:p>
            <a:pPr lvl="1"/>
            <a:r>
              <a:rPr lang="zh-CN"/>
              <a:t>Second level</a:t>
            </a:r>
          </a:p>
          <a:p>
            <a:pPr lvl="2"/>
            <a:r>
              <a:rPr lang="zh-CN"/>
              <a:t>Third level</a:t>
            </a:r>
          </a:p>
          <a:p>
            <a:pPr lvl="3"/>
            <a:r>
              <a:rPr lang="zh-CN"/>
              <a:t>Fourth level</a:t>
            </a:r>
          </a:p>
          <a:p>
            <a:pPr lvl="4"/>
            <a:r>
              <a:rPr lang="zh-C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F3531-6A78-4403-B60A-31C357FF7FD1}" type="datetime1">
              <a:t>2/25/2011</a:t>
            </a:fld>
            <a:endParaRPr 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/>
              <a:t>Make the switch to Word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t>‹#›</a:t>
            </a:fld>
            <a:endParaRPr lang="zh-CN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5638800"/>
            <a:ext cx="5715000" cy="533400"/>
          </a:xfrm>
        </p:spPr>
        <p:txBody>
          <a:bodyPr>
            <a:noAutofit/>
          </a:bodyPr>
          <a:lstStyle>
            <a:lvl1pPr marL="0" indent="0" latinLnBrk="0">
              <a:buNone/>
              <a:defRPr lang="zh-CN" sz="18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 latinLnBrk="0">
              <a:buNone/>
              <a:defRPr lang="zh-CN" sz="1800"/>
            </a:lvl2pPr>
            <a:lvl3pPr marL="914400" indent="0" latinLnBrk="0">
              <a:buNone/>
              <a:defRPr lang="zh-CN" sz="1800"/>
            </a:lvl3pPr>
            <a:lvl4pPr marL="1371600" indent="0" latinLnBrk="0">
              <a:buNone/>
              <a:defRPr lang="zh-CN" sz="1800"/>
            </a:lvl4pPr>
            <a:lvl5pPr marL="1828800" indent="0" latinLnBrk="0">
              <a:buNone/>
              <a:defRPr lang="zh-CN" sz="1800"/>
            </a:lvl5pPr>
          </a:lstStyle>
          <a:p>
            <a:pPr lvl="0"/>
            <a:r>
              <a:rPr lang="zh-CN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914400"/>
          </a:xfrm>
        </p:spPr>
        <p:txBody>
          <a:bodyPr>
            <a:normAutofit/>
          </a:bodyPr>
          <a:lstStyle>
            <a:lvl1pPr marL="0" indent="0" latinLnBrk="0">
              <a:buClr>
                <a:schemeClr val="accent6"/>
              </a:buClr>
              <a:buFont typeface="Arial" pitchFamily="34" charset="0"/>
              <a:buNone/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zh-CN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248400" y="2057400"/>
            <a:ext cx="2667000" cy="4114800"/>
          </a:xfrm>
        </p:spPr>
        <p:txBody>
          <a:bodyPr>
            <a:normAutofit/>
          </a:bodyPr>
          <a:lstStyle>
            <a:lvl1pPr marL="228600" indent="0" latinLnBrk="0">
              <a:spcAft>
                <a:spcPts val="300"/>
              </a:spcAft>
              <a:buClr>
                <a:schemeClr val="accent6"/>
              </a:buClr>
              <a:buFont typeface="Arial" pitchFamily="34" charset="0"/>
              <a:buNone/>
              <a:defRPr lang="zh-CN" sz="16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 latinLnBrk="0">
              <a:buClr>
                <a:schemeClr val="accent6"/>
              </a:buClr>
              <a:buFont typeface="Arial" pitchFamily="34" charset="0"/>
              <a:buNone/>
              <a:defRPr lang="zh-CN" sz="1600"/>
            </a:lvl2pPr>
            <a:lvl3pPr marL="914400" indent="0" latinLnBrk="0">
              <a:buClr>
                <a:schemeClr val="accent6"/>
              </a:buClr>
              <a:buFont typeface="Arial" pitchFamily="34" charset="0"/>
              <a:buNone/>
              <a:defRPr lang="zh-CN" sz="1600"/>
            </a:lvl3pPr>
            <a:lvl4pPr marL="1371600" indent="0" latinLnBrk="0">
              <a:buClr>
                <a:schemeClr val="accent6"/>
              </a:buClr>
              <a:buFont typeface="Arial" pitchFamily="34" charset="0"/>
              <a:buNone/>
              <a:defRPr lang="zh-CN" sz="1600"/>
            </a:lvl4pPr>
            <a:lvl5pPr marL="1828800" indent="0" latinLnBrk="0">
              <a:buClr>
                <a:schemeClr val="accent6"/>
              </a:buClr>
              <a:buFont typeface="Arial" pitchFamily="34" charset="0"/>
              <a:buNone/>
              <a:defRPr lang="zh-CN" sz="1600"/>
            </a:lvl5pPr>
          </a:lstStyle>
          <a:p>
            <a:pPr lvl="0"/>
            <a:r>
              <a:rPr lang="zh-CN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614760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 latinLnBrk="0">
              <a:defRPr lang="zh-CN" sz="3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zh-CN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2FC21-1640-46FD-84C7-FF367EF42D66}" type="datetime1">
              <a:t>2/25/2011</a:t>
            </a:fld>
            <a:endParaRPr 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/>
              <a:t>Make the switch to Word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t>‹#›</a:t>
            </a:fld>
            <a:endParaRPr lang="zh-CN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533400" y="990600"/>
            <a:ext cx="8153400" cy="5029200"/>
          </a:xfrm>
        </p:spPr>
        <p:txBody>
          <a:bodyPr>
            <a:normAutofit/>
          </a:bodyPr>
          <a:lstStyle>
            <a:lvl1pPr marL="342900" indent="-342900" latinLnBrk="0">
              <a:buClr>
                <a:schemeClr val="accent6"/>
              </a:buClr>
              <a:buFont typeface="Arial" pitchFamily="34" charset="0"/>
              <a:buChar char="•"/>
              <a:defRPr lang="zh-CN" sz="24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42950" indent="-285750" latinLnBrk="0">
              <a:buClr>
                <a:schemeClr val="accent6"/>
              </a:buClr>
              <a:buFont typeface="Arial" pitchFamily="34" charset="0"/>
              <a:buChar char="•"/>
              <a:defRPr lang="zh-CN" sz="20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143000" indent="-228600" latinLnBrk="0">
              <a:spcBef>
                <a:spcPts val="600"/>
              </a:spcBef>
              <a:buClr>
                <a:schemeClr val="accent6"/>
              </a:buClr>
              <a:buFont typeface="Arial" pitchFamily="34" charset="0"/>
              <a:buChar char="•"/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zh-CN"/>
              <a:t>Click to edit Master text styles</a:t>
            </a:r>
          </a:p>
          <a:p>
            <a:pPr lvl="1"/>
            <a:r>
              <a:rPr lang="zh-CN"/>
              <a:t>Ffff</a:t>
            </a:r>
          </a:p>
          <a:p>
            <a:pPr lvl="2"/>
            <a:r>
              <a:rPr lang="zh-CN"/>
              <a:t>ffff</a:t>
            </a:r>
          </a:p>
        </p:txBody>
      </p:sp>
    </p:spTree>
    <p:extLst>
      <p:ext uri="{BB962C8B-B14F-4D97-AF65-F5344CB8AC3E}">
        <p14:creationId xmlns:p14="http://schemas.microsoft.com/office/powerpoint/2010/main" val="120223015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/>
              <a:t>Click to edit Master text styles</a:t>
            </a:r>
          </a:p>
          <a:p>
            <a:pPr lvl="1"/>
            <a:r>
              <a:rPr lang="zh-CN"/>
              <a:t>Second level</a:t>
            </a:r>
          </a:p>
          <a:p>
            <a:pPr lvl="2"/>
            <a:r>
              <a:rPr lang="zh-CN"/>
              <a:t>Third level</a:t>
            </a:r>
          </a:p>
          <a:p>
            <a:pPr lvl="3"/>
            <a:r>
              <a:rPr lang="zh-CN"/>
              <a:t>Fourth level</a:t>
            </a:r>
          </a:p>
          <a:p>
            <a:pPr lvl="4"/>
            <a:r>
              <a:rPr lang="zh-C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CN" sz="12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4F86FD65-5142-4F9D-9661-C15A4280D1FD}" type="datetime1">
              <a:t>2/25/2011</a:t>
            </a:fld>
            <a:endParaRPr 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latinLnBrk="0">
              <a:defRPr lang="zh-CN" sz="12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zh-CN"/>
              <a:t>Make the switch to Word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CN" sz="12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pPr/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305965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0" r:id="rId3"/>
    <p:sldLayoutId id="2147483651" r:id="rId4"/>
    <p:sldLayoutId id="2147483658" r:id="rId5"/>
    <p:sldLayoutId id="2147483661" r:id="rId6"/>
    <p:sldLayoutId id="2147483668" r:id="rId7"/>
    <p:sldLayoutId id="2147483662" r:id="rId8"/>
    <p:sldLayoutId id="2147483667" r:id="rId9"/>
    <p:sldLayoutId id="2147483659" r:id="rId10"/>
    <p:sldLayoutId id="2147483664" r:id="rId11"/>
    <p:sldLayoutId id="2147483665" r:id="rId12"/>
    <p:sldLayoutId id="2147483666" r:id="rId13"/>
    <p:sldLayoutId id="2147483652" r:id="rId14"/>
    <p:sldLayoutId id="2147483656" r:id="rId15"/>
    <p:sldLayoutId id="2147483657" r:id="rId16"/>
    <p:sldLayoutId id="2147483650" r:id="rId17"/>
    <p:sldLayoutId id="2147483669" r:id="rId18"/>
  </p:sldLayoutIdLst>
  <p:transition spd="slow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lang="zh-CN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lang="zh-CN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lang="zh-CN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zh-CN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lang="zh-CN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lang="zh-CN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zh-CN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zh-CN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zh-CN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zh-CN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/>
              <a:t>Click to edit Master text styles</a:t>
            </a:r>
          </a:p>
          <a:p>
            <a:pPr lvl="1"/>
            <a:r>
              <a:rPr lang="zh-CN"/>
              <a:t>Second level</a:t>
            </a:r>
          </a:p>
          <a:p>
            <a:pPr lvl="2"/>
            <a:r>
              <a:rPr lang="zh-CN"/>
              <a:t>Third level</a:t>
            </a:r>
          </a:p>
          <a:p>
            <a:pPr lvl="3"/>
            <a:r>
              <a:rPr lang="zh-CN"/>
              <a:t>Fourth level</a:t>
            </a:r>
          </a:p>
          <a:p>
            <a:pPr lvl="4"/>
            <a:r>
              <a:rPr lang="zh-C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CN" sz="12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4/7/2011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latinLnBrk="0">
              <a:defRPr lang="zh-CN" sz="12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CN" sz="12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712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</p:sldLayoutIdLst>
  <p:transition spd="slow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lang="zh-CN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lang="zh-CN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lang="zh-CN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zh-CN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lang="zh-CN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lang="zh-CN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zh-CN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zh-CN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zh-CN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zh-CN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/>
              <a:t>Click to edit Master text styles</a:t>
            </a:r>
          </a:p>
          <a:p>
            <a:pPr lvl="1"/>
            <a:r>
              <a:rPr lang="zh-CN"/>
              <a:t>Second level</a:t>
            </a:r>
          </a:p>
          <a:p>
            <a:pPr lvl="2"/>
            <a:r>
              <a:rPr lang="zh-CN"/>
              <a:t>Third level</a:t>
            </a:r>
          </a:p>
          <a:p>
            <a:pPr lvl="3"/>
            <a:r>
              <a:rPr lang="zh-CN"/>
              <a:t>Fourth level</a:t>
            </a:r>
          </a:p>
          <a:p>
            <a:pPr lvl="4"/>
            <a:r>
              <a:rPr lang="zh-C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CN" sz="12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4/7/2011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latinLnBrk="0">
              <a:defRPr lang="zh-CN" sz="12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CN" sz="12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9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</p:sldLayoutIdLst>
  <p:transition spd="slow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lang="zh-CN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lang="zh-CN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lang="zh-CN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zh-CN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lang="zh-CN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lang="zh-CN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zh-CN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zh-CN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zh-CN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zh-CN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crosoft.com/downloads/zh-cn/details.aspx?FamilyID=cb9bf144-1076-4615-9951-294eeb832823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90.xml"/><Relationship Id="rId13" Type="http://schemas.openxmlformats.org/officeDocument/2006/relationships/tags" Target="../tags/tag95.xml"/><Relationship Id="rId18" Type="http://schemas.openxmlformats.org/officeDocument/2006/relationships/tags" Target="../tags/tag100.xml"/><Relationship Id="rId3" Type="http://schemas.openxmlformats.org/officeDocument/2006/relationships/tags" Target="../tags/tag85.xml"/><Relationship Id="rId21" Type="http://schemas.openxmlformats.org/officeDocument/2006/relationships/tags" Target="../tags/tag103.xml"/><Relationship Id="rId7" Type="http://schemas.openxmlformats.org/officeDocument/2006/relationships/tags" Target="../tags/tag89.xml"/><Relationship Id="rId12" Type="http://schemas.openxmlformats.org/officeDocument/2006/relationships/tags" Target="../tags/tag94.xml"/><Relationship Id="rId17" Type="http://schemas.openxmlformats.org/officeDocument/2006/relationships/tags" Target="../tags/tag99.xml"/><Relationship Id="rId25" Type="http://schemas.openxmlformats.org/officeDocument/2006/relationships/image" Target="../media/image11.png"/><Relationship Id="rId2" Type="http://schemas.openxmlformats.org/officeDocument/2006/relationships/video" Target="../media/media5.wmv"/><Relationship Id="rId16" Type="http://schemas.openxmlformats.org/officeDocument/2006/relationships/tags" Target="../tags/tag98.xml"/><Relationship Id="rId20" Type="http://schemas.openxmlformats.org/officeDocument/2006/relationships/tags" Target="../tags/tag102.xml"/><Relationship Id="rId1" Type="http://schemas.microsoft.com/office/2007/relationships/media" Target="../media/media5.wmv"/><Relationship Id="rId6" Type="http://schemas.openxmlformats.org/officeDocument/2006/relationships/tags" Target="../tags/tag88.xml"/><Relationship Id="rId11" Type="http://schemas.openxmlformats.org/officeDocument/2006/relationships/tags" Target="../tags/tag93.xml"/><Relationship Id="rId24" Type="http://schemas.openxmlformats.org/officeDocument/2006/relationships/notesSlide" Target="../notesSlides/notesSlide14.xml"/><Relationship Id="rId5" Type="http://schemas.openxmlformats.org/officeDocument/2006/relationships/tags" Target="../tags/tag87.xml"/><Relationship Id="rId15" Type="http://schemas.openxmlformats.org/officeDocument/2006/relationships/tags" Target="../tags/tag97.xml"/><Relationship Id="rId23" Type="http://schemas.openxmlformats.org/officeDocument/2006/relationships/slideLayout" Target="../slideLayouts/slideLayout5.xml"/><Relationship Id="rId10" Type="http://schemas.openxmlformats.org/officeDocument/2006/relationships/tags" Target="../tags/tag92.xml"/><Relationship Id="rId19" Type="http://schemas.openxmlformats.org/officeDocument/2006/relationships/tags" Target="../tags/tag101.xml"/><Relationship Id="rId4" Type="http://schemas.openxmlformats.org/officeDocument/2006/relationships/tags" Target="../tags/tag86.xml"/><Relationship Id="rId9" Type="http://schemas.openxmlformats.org/officeDocument/2006/relationships/tags" Target="../tags/tag91.xml"/><Relationship Id="rId14" Type="http://schemas.openxmlformats.org/officeDocument/2006/relationships/tags" Target="../tags/tag96.xml"/><Relationship Id="rId22" Type="http://schemas.openxmlformats.org/officeDocument/2006/relationships/tags" Target="../tags/tag10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2010.microsoft.com/zh-cn/word-help/practice-RZ101816356.aspx?lc=en-us&amp;section=8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icrosoft.com/zh-cn/word-help/quick-reference-card-RZ101816356.aspx?section=11&amp;lc=zh-cn&amp;mode=print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13" Type="http://schemas.openxmlformats.org/officeDocument/2006/relationships/tags" Target="../tags/tag11.xml"/><Relationship Id="rId18" Type="http://schemas.openxmlformats.org/officeDocument/2006/relationships/tags" Target="../tags/tag16.xml"/><Relationship Id="rId3" Type="http://schemas.openxmlformats.org/officeDocument/2006/relationships/tags" Target="../tags/tag1.xml"/><Relationship Id="rId21" Type="http://schemas.openxmlformats.org/officeDocument/2006/relationships/image" Target="../media/image6.png"/><Relationship Id="rId7" Type="http://schemas.openxmlformats.org/officeDocument/2006/relationships/tags" Target="../tags/tag5.xml"/><Relationship Id="rId12" Type="http://schemas.openxmlformats.org/officeDocument/2006/relationships/tags" Target="../tags/tag10.xml"/><Relationship Id="rId17" Type="http://schemas.openxmlformats.org/officeDocument/2006/relationships/tags" Target="../tags/tag15.xml"/><Relationship Id="rId2" Type="http://schemas.openxmlformats.org/officeDocument/2006/relationships/video" Target="../media/media1.wmv"/><Relationship Id="rId16" Type="http://schemas.openxmlformats.org/officeDocument/2006/relationships/tags" Target="../tags/tag14.xml"/><Relationship Id="rId20" Type="http://schemas.openxmlformats.org/officeDocument/2006/relationships/notesSlide" Target="../notesSlides/notesSlide6.xml"/><Relationship Id="rId1" Type="http://schemas.microsoft.com/office/2007/relationships/media" Target="../media/media1.wmv"/><Relationship Id="rId6" Type="http://schemas.openxmlformats.org/officeDocument/2006/relationships/tags" Target="../tags/tag4.xml"/><Relationship Id="rId11" Type="http://schemas.openxmlformats.org/officeDocument/2006/relationships/tags" Target="../tags/tag9.xml"/><Relationship Id="rId5" Type="http://schemas.openxmlformats.org/officeDocument/2006/relationships/tags" Target="../tags/tag3.xml"/><Relationship Id="rId15" Type="http://schemas.openxmlformats.org/officeDocument/2006/relationships/tags" Target="../tags/tag13.xml"/><Relationship Id="rId10" Type="http://schemas.openxmlformats.org/officeDocument/2006/relationships/tags" Target="../tags/tag8.xml"/><Relationship Id="rId19" Type="http://schemas.openxmlformats.org/officeDocument/2006/relationships/slideLayout" Target="../slideLayouts/slideLayout5.xml"/><Relationship Id="rId4" Type="http://schemas.openxmlformats.org/officeDocument/2006/relationships/tags" Target="../tags/tag2.xml"/><Relationship Id="rId9" Type="http://schemas.openxmlformats.org/officeDocument/2006/relationships/tags" Target="../tags/tag7.xml"/><Relationship Id="rId14" Type="http://schemas.openxmlformats.org/officeDocument/2006/relationships/tags" Target="../tags/tag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tags" Target="../tags/tag27.xml"/><Relationship Id="rId18" Type="http://schemas.openxmlformats.org/officeDocument/2006/relationships/tags" Target="../tags/tag32.xml"/><Relationship Id="rId26" Type="http://schemas.openxmlformats.org/officeDocument/2006/relationships/tags" Target="../tags/tag40.xml"/><Relationship Id="rId3" Type="http://schemas.openxmlformats.org/officeDocument/2006/relationships/tags" Target="../tags/tag17.xml"/><Relationship Id="rId21" Type="http://schemas.openxmlformats.org/officeDocument/2006/relationships/tags" Target="../tags/tag35.xml"/><Relationship Id="rId7" Type="http://schemas.openxmlformats.org/officeDocument/2006/relationships/tags" Target="../tags/tag21.xml"/><Relationship Id="rId12" Type="http://schemas.openxmlformats.org/officeDocument/2006/relationships/tags" Target="../tags/tag26.xml"/><Relationship Id="rId17" Type="http://schemas.openxmlformats.org/officeDocument/2006/relationships/tags" Target="../tags/tag31.xml"/><Relationship Id="rId25" Type="http://schemas.openxmlformats.org/officeDocument/2006/relationships/tags" Target="../tags/tag39.xml"/><Relationship Id="rId2" Type="http://schemas.openxmlformats.org/officeDocument/2006/relationships/video" Target="../media/media2.wmv"/><Relationship Id="rId16" Type="http://schemas.openxmlformats.org/officeDocument/2006/relationships/tags" Target="../tags/tag30.xml"/><Relationship Id="rId20" Type="http://schemas.openxmlformats.org/officeDocument/2006/relationships/tags" Target="../tags/tag34.xml"/><Relationship Id="rId29" Type="http://schemas.openxmlformats.org/officeDocument/2006/relationships/slideLayout" Target="../slideLayouts/slideLayout5.xml"/><Relationship Id="rId1" Type="http://schemas.microsoft.com/office/2007/relationships/media" Target="../media/media2.wmv"/><Relationship Id="rId6" Type="http://schemas.openxmlformats.org/officeDocument/2006/relationships/tags" Target="../tags/tag20.xml"/><Relationship Id="rId11" Type="http://schemas.openxmlformats.org/officeDocument/2006/relationships/tags" Target="../tags/tag25.xml"/><Relationship Id="rId24" Type="http://schemas.openxmlformats.org/officeDocument/2006/relationships/tags" Target="../tags/tag38.xml"/><Relationship Id="rId5" Type="http://schemas.openxmlformats.org/officeDocument/2006/relationships/tags" Target="../tags/tag19.xml"/><Relationship Id="rId15" Type="http://schemas.openxmlformats.org/officeDocument/2006/relationships/tags" Target="../tags/tag29.xml"/><Relationship Id="rId23" Type="http://schemas.openxmlformats.org/officeDocument/2006/relationships/tags" Target="../tags/tag37.xml"/><Relationship Id="rId28" Type="http://schemas.openxmlformats.org/officeDocument/2006/relationships/tags" Target="../tags/tag42.xml"/><Relationship Id="rId10" Type="http://schemas.openxmlformats.org/officeDocument/2006/relationships/tags" Target="../tags/tag24.xml"/><Relationship Id="rId19" Type="http://schemas.openxmlformats.org/officeDocument/2006/relationships/tags" Target="../tags/tag33.xml"/><Relationship Id="rId31" Type="http://schemas.openxmlformats.org/officeDocument/2006/relationships/image" Target="../media/image7.png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tags" Target="../tags/tag28.xml"/><Relationship Id="rId22" Type="http://schemas.openxmlformats.org/officeDocument/2006/relationships/tags" Target="../tags/tag36.xml"/><Relationship Id="rId27" Type="http://schemas.openxmlformats.org/officeDocument/2006/relationships/tags" Target="../tags/tag41.xml"/><Relationship Id="rId30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48.xml"/><Relationship Id="rId13" Type="http://schemas.openxmlformats.org/officeDocument/2006/relationships/tags" Target="../tags/tag53.xml"/><Relationship Id="rId18" Type="http://schemas.openxmlformats.org/officeDocument/2006/relationships/tags" Target="../tags/tag58.xml"/><Relationship Id="rId3" Type="http://schemas.openxmlformats.org/officeDocument/2006/relationships/tags" Target="../tags/tag43.xml"/><Relationship Id="rId21" Type="http://schemas.openxmlformats.org/officeDocument/2006/relationships/image" Target="../media/image8.png"/><Relationship Id="rId7" Type="http://schemas.openxmlformats.org/officeDocument/2006/relationships/tags" Target="../tags/tag47.xml"/><Relationship Id="rId12" Type="http://schemas.openxmlformats.org/officeDocument/2006/relationships/tags" Target="../tags/tag52.xml"/><Relationship Id="rId17" Type="http://schemas.openxmlformats.org/officeDocument/2006/relationships/tags" Target="../tags/tag57.xml"/><Relationship Id="rId2" Type="http://schemas.openxmlformats.org/officeDocument/2006/relationships/video" Target="../media/media3.wmv"/><Relationship Id="rId16" Type="http://schemas.openxmlformats.org/officeDocument/2006/relationships/tags" Target="../tags/tag56.xml"/><Relationship Id="rId20" Type="http://schemas.openxmlformats.org/officeDocument/2006/relationships/notesSlide" Target="../notesSlides/notesSlide8.xml"/><Relationship Id="rId1" Type="http://schemas.microsoft.com/office/2007/relationships/media" Target="../media/media3.wmv"/><Relationship Id="rId6" Type="http://schemas.openxmlformats.org/officeDocument/2006/relationships/tags" Target="../tags/tag46.xml"/><Relationship Id="rId11" Type="http://schemas.openxmlformats.org/officeDocument/2006/relationships/tags" Target="../tags/tag51.xml"/><Relationship Id="rId5" Type="http://schemas.openxmlformats.org/officeDocument/2006/relationships/tags" Target="../tags/tag45.xml"/><Relationship Id="rId15" Type="http://schemas.openxmlformats.org/officeDocument/2006/relationships/tags" Target="../tags/tag55.xml"/><Relationship Id="rId10" Type="http://schemas.openxmlformats.org/officeDocument/2006/relationships/tags" Target="../tags/tag50.xml"/><Relationship Id="rId19" Type="http://schemas.openxmlformats.org/officeDocument/2006/relationships/slideLayout" Target="../slideLayouts/slideLayout5.xml"/><Relationship Id="rId4" Type="http://schemas.openxmlformats.org/officeDocument/2006/relationships/tags" Target="../tags/tag44.xml"/><Relationship Id="rId9" Type="http://schemas.openxmlformats.org/officeDocument/2006/relationships/tags" Target="../tags/tag49.xml"/><Relationship Id="rId14" Type="http://schemas.openxmlformats.org/officeDocument/2006/relationships/tags" Target="../tags/tag5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64.xml"/><Relationship Id="rId13" Type="http://schemas.openxmlformats.org/officeDocument/2006/relationships/tags" Target="../tags/tag69.xml"/><Relationship Id="rId18" Type="http://schemas.openxmlformats.org/officeDocument/2006/relationships/tags" Target="../tags/tag74.xml"/><Relationship Id="rId26" Type="http://schemas.openxmlformats.org/officeDocument/2006/relationships/tags" Target="../tags/tag82.xml"/><Relationship Id="rId3" Type="http://schemas.openxmlformats.org/officeDocument/2006/relationships/tags" Target="../tags/tag59.xml"/><Relationship Id="rId21" Type="http://schemas.openxmlformats.org/officeDocument/2006/relationships/tags" Target="../tags/tag77.xml"/><Relationship Id="rId7" Type="http://schemas.openxmlformats.org/officeDocument/2006/relationships/tags" Target="../tags/tag63.xml"/><Relationship Id="rId12" Type="http://schemas.openxmlformats.org/officeDocument/2006/relationships/tags" Target="../tags/tag68.xml"/><Relationship Id="rId17" Type="http://schemas.openxmlformats.org/officeDocument/2006/relationships/tags" Target="../tags/tag73.xml"/><Relationship Id="rId25" Type="http://schemas.openxmlformats.org/officeDocument/2006/relationships/tags" Target="../tags/tag81.xml"/><Relationship Id="rId2" Type="http://schemas.openxmlformats.org/officeDocument/2006/relationships/video" Target="../media/media4.wmv"/><Relationship Id="rId16" Type="http://schemas.openxmlformats.org/officeDocument/2006/relationships/tags" Target="../tags/tag72.xml"/><Relationship Id="rId20" Type="http://schemas.openxmlformats.org/officeDocument/2006/relationships/tags" Target="../tags/tag76.xml"/><Relationship Id="rId29" Type="http://schemas.openxmlformats.org/officeDocument/2006/relationships/slideLayout" Target="../slideLayouts/slideLayout5.xml"/><Relationship Id="rId1" Type="http://schemas.microsoft.com/office/2007/relationships/media" Target="../media/media4.wmv"/><Relationship Id="rId6" Type="http://schemas.openxmlformats.org/officeDocument/2006/relationships/tags" Target="../tags/tag62.xml"/><Relationship Id="rId11" Type="http://schemas.openxmlformats.org/officeDocument/2006/relationships/tags" Target="../tags/tag67.xml"/><Relationship Id="rId24" Type="http://schemas.openxmlformats.org/officeDocument/2006/relationships/tags" Target="../tags/tag80.xml"/><Relationship Id="rId5" Type="http://schemas.openxmlformats.org/officeDocument/2006/relationships/tags" Target="../tags/tag61.xml"/><Relationship Id="rId15" Type="http://schemas.openxmlformats.org/officeDocument/2006/relationships/tags" Target="../tags/tag71.xml"/><Relationship Id="rId23" Type="http://schemas.openxmlformats.org/officeDocument/2006/relationships/tags" Target="../tags/tag79.xml"/><Relationship Id="rId28" Type="http://schemas.openxmlformats.org/officeDocument/2006/relationships/tags" Target="../tags/tag84.xml"/><Relationship Id="rId10" Type="http://schemas.openxmlformats.org/officeDocument/2006/relationships/tags" Target="../tags/tag66.xml"/><Relationship Id="rId19" Type="http://schemas.openxmlformats.org/officeDocument/2006/relationships/tags" Target="../tags/tag75.xml"/><Relationship Id="rId31" Type="http://schemas.openxmlformats.org/officeDocument/2006/relationships/image" Target="../media/image9.png"/><Relationship Id="rId4" Type="http://schemas.openxmlformats.org/officeDocument/2006/relationships/tags" Target="../tags/tag60.xml"/><Relationship Id="rId9" Type="http://schemas.openxmlformats.org/officeDocument/2006/relationships/tags" Target="../tags/tag65.xml"/><Relationship Id="rId14" Type="http://schemas.openxmlformats.org/officeDocument/2006/relationships/tags" Target="../tags/tag70.xml"/><Relationship Id="rId22" Type="http://schemas.openxmlformats.org/officeDocument/2006/relationships/tags" Target="../tags/tag78.xml"/><Relationship Id="rId27" Type="http://schemas.openxmlformats.org/officeDocument/2006/relationships/tags" Target="../tags/tag83.xml"/><Relationship Id="rId30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开始之前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905003"/>
            <a:ext cx="7848601" cy="990598"/>
          </a:xfrm>
        </p:spPr>
        <p:txBody>
          <a:bodyPr>
            <a:normAutofit/>
          </a:bodyPr>
          <a:lstStyle/>
          <a:p>
            <a:pPr marL="0" indent="0">
              <a:buClr>
                <a:srgbClr val="FF9900"/>
              </a:buClr>
              <a:buNone/>
            </a:pPr>
            <a:r>
              <a:rPr lang="zh-CN" sz="2800" dirty="0">
                <a:latin typeface="微软雅黑" pitchFamily="34" charset="-122"/>
                <a:ea typeface="微软雅黑" pitchFamily="34" charset="-122"/>
              </a:rPr>
              <a:t>如果黄色安全栏显示在</a:t>
            </a:r>
            <a:r>
              <a:rPr lang="zh-CN" sz="2800" dirty="0"/>
              <a:t> PowerPoint </a:t>
            </a:r>
            <a:r>
              <a:rPr lang="zh-CN" sz="2800" dirty="0">
                <a:latin typeface="微软雅黑" pitchFamily="34" charset="-122"/>
                <a:ea typeface="微软雅黑" pitchFamily="34" charset="-122"/>
              </a:rPr>
              <a:t>屏幕的顶端，请单击“启用编辑”。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62000" y="4114800"/>
            <a:ext cx="7391400" cy="167639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457200" indent="-457200" algn="l" defTabSz="914400" rtl="0" eaLnBrk="1" latinLnBrk="0" hangingPunct="1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AutoNum type="arabicPeriod"/>
              <a:defRPr lang="zh-CN"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857250" indent="-457200" algn="l" defTabSz="914400" rtl="0" eaLnBrk="1" latinLnBrk="0" hangingPunct="1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 typeface="+mj-lt"/>
              <a:buAutoNum type="arabicPeriod"/>
              <a:defRPr lang="zh-CN"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7300" indent="-342900" algn="l" defTabSz="914400" rtl="0" eaLnBrk="1" latinLnBrk="0" hangingPunct="1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 typeface="+mj-lt"/>
              <a:buAutoNum type="arabicPeriod"/>
              <a:defRPr lang="zh-CN"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714500" indent="-342900" algn="l" defTabSz="914400" rtl="0" eaLnBrk="1" latinLnBrk="0" hangingPunct="1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 typeface="+mj-lt"/>
              <a:buAutoNum type="arabicPeriod"/>
              <a:defRPr lang="zh-CN"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171700" indent="-342900" algn="l" defTabSz="914400" rtl="0" eaLnBrk="1" latinLnBrk="0" hangingPunct="1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zh-CN"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79646"/>
              </a:buClr>
              <a:buFont typeface="+mj-lt"/>
              <a:buNone/>
            </a:pPr>
            <a:r>
              <a:rPr altLang="en-US" sz="28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您需要安装有</a:t>
            </a:r>
            <a:r>
              <a:rPr altLang="en-US" sz="2800" dirty="0">
                <a:solidFill>
                  <a:prstClr val="black"/>
                </a:solidFill>
              </a:rPr>
              <a:t> </a:t>
            </a:r>
            <a:r>
              <a:rPr lang="en-US" altLang="zh-CN" sz="2800" dirty="0">
                <a:solidFill>
                  <a:prstClr val="black"/>
                </a:solidFill>
              </a:rPr>
              <a:t>PowerPoint 2010 </a:t>
            </a:r>
            <a:r>
              <a:rPr altLang="en-US" sz="28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才能查看此演示文稿。如果您没有安装</a:t>
            </a:r>
            <a:r>
              <a:rPr altLang="en-US" sz="2800" dirty="0">
                <a:solidFill>
                  <a:prstClr val="black"/>
                </a:solidFill>
              </a:rPr>
              <a:t> </a:t>
            </a:r>
            <a:r>
              <a:rPr lang="en-US" altLang="zh-CN" sz="2800" dirty="0">
                <a:solidFill>
                  <a:prstClr val="black"/>
                </a:solidFill>
              </a:rPr>
              <a:t>PowerPoint 2010</a:t>
            </a:r>
            <a:r>
              <a:rPr altLang="en-US" sz="2800" dirty="0" smtClean="0">
                <a:solidFill>
                  <a:prstClr val="black"/>
                </a:solidFill>
              </a:rPr>
              <a:t>，</a:t>
            </a:r>
            <a:r>
              <a:rPr altLang="en-US" sz="28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请下</a:t>
            </a:r>
            <a:r>
              <a:rPr altLang="en-US" sz="280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载 </a:t>
            </a:r>
            <a:r>
              <a:rPr lang="en-US" altLang="zh-CN" sz="280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hlinkClick r:id="rId3"/>
              </a:rPr>
              <a:t>PowerPoint Viewer </a:t>
            </a:r>
            <a:r>
              <a:rPr altLang="en-US" sz="280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（</a:t>
            </a:r>
            <a:r>
              <a:rPr altLang="en-US" sz="28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请参阅备注窗格中的 </a:t>
            </a:r>
            <a:r>
              <a:rPr lang="en-US" altLang="zh-CN" sz="2800" dirty="0">
                <a:solidFill>
                  <a:prstClr val="black"/>
                </a:solidFill>
              </a:rPr>
              <a:t>URL </a:t>
            </a:r>
            <a:r>
              <a:rPr altLang="en-US" sz="280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）。</a:t>
            </a:r>
            <a:endParaRPr altLang="en-US" sz="2800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124200"/>
            <a:ext cx="6956914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8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sz="3200" dirty="0">
                <a:latin typeface="微软雅黑" pitchFamily="34" charset="-122"/>
                <a:ea typeface="微软雅黑" pitchFamily="34" charset="-122"/>
              </a:rPr>
              <a:t>键盘快捷方式新增功能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转换到</a:t>
            </a:r>
            <a:r>
              <a:rPr lang="zh-CN" altLang="en-US" dirty="0"/>
              <a:t> </a:t>
            </a:r>
            <a:r>
              <a:rPr lang="en-US" altLang="zh-CN" dirty="0"/>
              <a:t>Word 2010</a:t>
            </a:r>
            <a:endParaRPr lang="zh-CN" alt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在</a:t>
            </a:r>
            <a:r>
              <a:rPr lang="zh-CN" dirty="0"/>
              <a:t> Word 2010 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中，快捷键提示替代了键盘快捷方式。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好，喜欢使用键盘的用户注意了，本节内容很适合您。您应该知道在功能区设计中，一些键盘快捷方式有所更新。</a:t>
            </a:r>
          </a:p>
          <a:p>
            <a:endParaRPr lang="zh-CN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179773" y="990600"/>
            <a:ext cx="2744787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spcAft>
                <a:spcPct val="75000"/>
              </a:spcAft>
              <a:buClr>
                <a:schemeClr val="accent6"/>
              </a:buClr>
            </a:pPr>
            <a:endParaRPr lang="zh-CN">
              <a:solidFill>
                <a:schemeClr val="tx1">
                  <a:lumMod val="85000"/>
                  <a:lumOff val="1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3768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sz="3200" dirty="0">
                <a:latin typeface="微软雅黑" pitchFamily="34" charset="-122"/>
                <a:ea typeface="微软雅黑" pitchFamily="34" charset="-122"/>
              </a:rPr>
              <a:t>键盘快捷方式新增功能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转换到</a:t>
            </a:r>
            <a:r>
              <a:rPr lang="zh-CN" altLang="en-US" dirty="0"/>
              <a:t> </a:t>
            </a:r>
            <a:r>
              <a:rPr lang="en-US" altLang="zh-CN" dirty="0"/>
              <a:t>Word 2010</a:t>
            </a:r>
            <a:endParaRPr lang="zh-CN" alt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itchFamily="34" charset="-122"/>
                <a:ea typeface="微软雅黑" pitchFamily="34" charset="-122"/>
              </a:rPr>
              <a:t>先别急：以</a:t>
            </a:r>
            <a:r>
              <a:rPr lang="zh-CN" dirty="0">
                <a:solidFill>
                  <a:prstClr val="black">
                    <a:lumMod val="85000"/>
                    <a:lumOff val="15000"/>
                  </a:prstClr>
                </a:solidFill>
              </a:rPr>
              <a:t> Ctrl </a:t>
            </a:r>
            <a:r>
              <a:rPr 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itchFamily="34" charset="-122"/>
                <a:ea typeface="微软雅黑" pitchFamily="34" charset="-122"/>
              </a:rPr>
              <a:t>键开头的快捷方式（例如，</a:t>
            </a:r>
            <a:r>
              <a:rPr lang="zh-CN" dirty="0">
                <a:solidFill>
                  <a:prstClr val="black">
                    <a:lumMod val="85000"/>
                    <a:lumOff val="15000"/>
                  </a:prstClr>
                </a:solidFill>
              </a:rPr>
              <a:t>Ctrl+C </a:t>
            </a:r>
            <a:r>
              <a:rPr 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itchFamily="34" charset="-122"/>
                <a:ea typeface="微软雅黑" pitchFamily="34" charset="-122"/>
              </a:rPr>
              <a:t>表示复制或 </a:t>
            </a:r>
            <a:r>
              <a:rPr lang="zh-CN" dirty="0">
                <a:solidFill>
                  <a:prstClr val="black">
                    <a:lumMod val="85000"/>
                    <a:lumOff val="15000"/>
                  </a:prstClr>
                </a:solidFill>
              </a:rPr>
              <a:t>Ctrl+Alt+1 </a:t>
            </a:r>
            <a:r>
              <a:rPr 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itchFamily="34" charset="-122"/>
                <a:ea typeface="微软雅黑" pitchFamily="34" charset="-122"/>
              </a:rPr>
              <a:t>表示标题</a:t>
            </a:r>
            <a:r>
              <a:rPr lang="zh-CN" dirty="0">
                <a:solidFill>
                  <a:prstClr val="black">
                    <a:lumMod val="85000"/>
                    <a:lumOff val="15000"/>
                  </a:prstClr>
                </a:solidFill>
              </a:rPr>
              <a:t> 1）</a:t>
            </a:r>
            <a:r>
              <a:rPr 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itchFamily="34" charset="-122"/>
                <a:ea typeface="微软雅黑" pitchFamily="34" charset="-122"/>
              </a:rPr>
              <a:t>与</a:t>
            </a:r>
            <a:r>
              <a:rPr lang="zh-CN" dirty="0">
                <a:solidFill>
                  <a:prstClr val="black">
                    <a:lumMod val="85000"/>
                    <a:lumOff val="15000"/>
                  </a:prstClr>
                </a:solidFill>
              </a:rPr>
              <a:t> Word </a:t>
            </a:r>
            <a:r>
              <a:rPr 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itchFamily="34" charset="-122"/>
                <a:ea typeface="微软雅黑" pitchFamily="34" charset="-122"/>
              </a:rPr>
              <a:t>早期版本中的相应快捷方式相同。</a:t>
            </a:r>
          </a:p>
          <a:p>
            <a:endParaRPr lang="zh-CN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在</a:t>
            </a:r>
            <a:r>
              <a:rPr lang="zh-CN" dirty="0"/>
              <a:t> Word 2010 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中，快捷键提示替代了键盘快捷方式。</a:t>
            </a:r>
          </a:p>
          <a:p>
            <a:endParaRPr lang="zh-CN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7627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键盘快捷方式新增功能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转换到</a:t>
            </a:r>
            <a:r>
              <a:rPr lang="zh-CN" altLang="en-US" dirty="0"/>
              <a:t> </a:t>
            </a:r>
            <a:r>
              <a:rPr lang="en-US" altLang="zh-CN" dirty="0"/>
              <a:t>Word 2010</a:t>
            </a:r>
            <a:endParaRPr lang="zh-CN" alt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在</a:t>
            </a:r>
            <a:r>
              <a:rPr lang="zh-CN" dirty="0"/>
              <a:t> Word 2010 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中，快捷键提示替代了键盘快捷方式。</a:t>
            </a:r>
          </a:p>
          <a:p>
            <a:endParaRPr lang="zh-CN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1905000"/>
          </a:xfrm>
        </p:spPr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但是，功能区设计带有一些新快捷方式。为什么要使用新快捷方式呢？因为与以前的版本相比，这些更改具有两大优势：</a:t>
            </a:r>
          </a:p>
          <a:p>
            <a:endParaRPr lang="zh-CN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248400" y="2895600"/>
            <a:ext cx="2667000" cy="2819399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zh-CN" dirty="0">
                <a:latin typeface="微软雅黑" pitchFamily="34" charset="-122"/>
                <a:ea typeface="微软雅黑" pitchFamily="34" charset="-122"/>
              </a:rPr>
              <a:t>这些快捷方式可表示功能区上的每一个按钮。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zh-CN" dirty="0">
                <a:latin typeface="微软雅黑" pitchFamily="34" charset="-122"/>
                <a:ea typeface="微软雅黑" pitchFamily="34" charset="-122"/>
              </a:rPr>
              <a:t>对于这些快捷方式，通常需要使用的按键更少。</a:t>
            </a:r>
          </a:p>
          <a:p>
            <a:endParaRPr lang="zh-CN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4052249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键盘快捷方式新增功能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转换到</a:t>
            </a:r>
            <a:r>
              <a:rPr lang="zh-CN" altLang="en-US" dirty="0"/>
              <a:t> </a:t>
            </a:r>
            <a:r>
              <a:rPr lang="en-US" altLang="zh-CN" dirty="0"/>
              <a:t>Word 2010</a:t>
            </a:r>
            <a:endParaRPr lang="zh-CN" alt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在</a:t>
            </a:r>
            <a:r>
              <a:rPr lang="zh-CN" dirty="0"/>
              <a:t> Word 2010 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中，快捷键提示替代了键盘快捷方式。</a:t>
            </a:r>
          </a:p>
          <a:p>
            <a:endParaRPr lang="zh-CN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1219200"/>
          </a:xfrm>
        </p:spPr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新快捷方式还有一个新名称：快捷键提示。序列如下：</a:t>
            </a:r>
          </a:p>
          <a:p>
            <a:endParaRPr lang="zh-CN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248400" y="2286000"/>
            <a:ext cx="2667000" cy="3428999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zh-CN" dirty="0">
                <a:latin typeface="微软雅黑" pitchFamily="34" charset="-122"/>
                <a:ea typeface="微软雅黑" pitchFamily="34" charset="-122"/>
              </a:rPr>
              <a:t>按</a:t>
            </a:r>
            <a:r>
              <a:rPr lang="zh-CN" dirty="0"/>
              <a:t> Alt 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可以显示所有功能区选项卡和快速访问工具栏命令的快捷键提示，如图所示。</a:t>
            </a:r>
          </a:p>
          <a:p>
            <a:pPr marL="342900" indent="-342900">
              <a:buFont typeface="+mj-lt"/>
              <a:buAutoNum type="arabicPeriod"/>
            </a:pPr>
            <a:r>
              <a:rPr lang="zh-CN" dirty="0">
                <a:latin typeface="微软雅黑" pitchFamily="34" charset="-122"/>
                <a:ea typeface="微软雅黑" pitchFamily="34" charset="-122"/>
              </a:rPr>
              <a:t>然后，您可以按要显示的选项卡的快捷键提示。</a:t>
            </a:r>
          </a:p>
          <a:p>
            <a:endParaRPr lang="zh-CN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8110213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sz="3200" dirty="0">
                <a:latin typeface="微软雅黑" pitchFamily="34" charset="-122"/>
                <a:ea typeface="微软雅黑" pitchFamily="34" charset="-122"/>
              </a:rPr>
              <a:t>使用新版本和早期版本工作。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转换到</a:t>
            </a:r>
            <a:r>
              <a:rPr lang="zh-CN" altLang="en-US" dirty="0"/>
              <a:t> </a:t>
            </a:r>
            <a:r>
              <a:rPr lang="en-US" altLang="zh-CN" dirty="0"/>
              <a:t>Word 2010</a:t>
            </a:r>
            <a:endParaRPr lang="zh-CN" alt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447800" y="5638800"/>
            <a:ext cx="6400800" cy="533400"/>
          </a:xfrm>
        </p:spPr>
        <p:txBody>
          <a:bodyPr/>
          <a:lstStyle/>
          <a:p>
            <a:pPr lvl="0"/>
            <a:r>
              <a:rPr lang="zh-CN" dirty="0">
                <a:latin typeface="微软雅黑" pitchFamily="34" charset="-122"/>
                <a:ea typeface="微软雅黑" pitchFamily="34" charset="-122"/>
              </a:rPr>
              <a:t>指向视频底部查看视频控件。沿进度栏拖动或指向进度栏可以向前或向后移动。</a:t>
            </a:r>
          </a:p>
          <a:p>
            <a:endParaRPr lang="zh-CN" dirty="0"/>
          </a:p>
        </p:txBody>
      </p:sp>
      <p:pic>
        <p:nvPicPr>
          <p:cNvPr id="10" name="wd_maketheswitch_section6_newoldversions_video_VF101817451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wd_maketheswitch_section6_newoldversions_video_VF101817451在Word20030" time="0"/>
                    <p14:bmk name="wd_maketheswitch_section6_newoldversions_video_VF101817451在Word200313633" time="13633"/>
                    <p14:bmk name="wd_maketheswitch_section6_newoldversions_video_VF101817451那么，当您在Word201013733" time="13733"/>
                    <p14:bmk name="wd_maketheswitch_section6_newoldversions_video_VF101817451那么，当您在Word201025167" time="25167"/>
                    <p14:bmk name="wd_maketheswitch_section6_newoldversions_video_VF101817451“兼容模式”字样。当文档在不支持新功能或增强的2010功能的早期版本中打开时，25267" time="25267"/>
                    <p14:bmk name="wd_maketheswitch_section6_newoldversions_video_VF101817451“兼容模式”字样。当文档在不支持新功能或增强的2010功能的早期版本中打开时，33933" time="33933"/>
                    <p14:bmk name="wd_maketheswitch_section6_newoldversions_video_VF101817451兼容模式能够确保这些功能不可用，因而在这些早期版本中编辑文档34033" time="34033"/>
                    <p14:bmk name="wd_maketheswitch_section6_newoldversions_video_VF101817451兼容模式能够确保这些功能不可用，因而在这些早期版本中编辑文档40033" time="40033"/>
                    <p14:bmk name="wd_maketheswitch_section6_newoldversions_video_VF101817451不会遇到问题。举例来说，我要在文档中插入艺术字。40133" time="40133"/>
                    <p14:bmk name="wd_maketheswitch_section6_newoldversions_video_VF101817451不会遇到问题。举例来说，我要在文档中插入艺术字。46933" time="46933"/>
                    <p14:bmk name="wd_maketheswitch_section6_newoldversions_video_VF101817451Word2010中的艺术字已经有了一些增强。47033" time="47033"/>
                    <p14:bmk name="wd_maketheswitch_section6_newoldversions_video_VF101817451Word2010中的艺术字已经有了一些增强。56967" time="56967"/>
                    <p14:bmk name="wd_maketheswitch_section6_newoldversions_video_VF101817451兼容模式下打开时，却只有这些选项。换句话说，Word2010选项不可用，57067" time="57067"/>
                    <p14:bmk name="wd_maketheswitch_section6_newoldversions_video_VF101817451兼容模式下打开时，却只有这些选项。换句话说，Word2010选项不可用，64133" time="64133"/>
                    <p14:bmk name="wd_maketheswitch_section6_newoldversions_video_VF101817451因为该文档是在早期版本中创建的，并在兼容模式下打开。在共享文档之前，我可以知道64233" time="64233"/>
                    <p14:bmk name="wd_maketheswitch_section6_newoldversions_video_VF101817451因为该文档是在早期版本中创建的，并在兼容模式下打开。在共享文档之前，我可以知道72000" time="72000"/>
                    <p14:bmk name="wd_maketheswitch_section6_newoldversions_video_VF101817451哪些功能在Word200372100" time="72100"/>
                    <p14:bmk name="wd_maketheswitch_section6_newoldversions_video_VF101817451哪些功能在Word200380033" time="80033"/>
                    <p14:bmk name="wd_maketheswitch_section6_newoldversions_video_VF101817451艺术字。我们可以单击“文件”选项卡，单击“检查问题”，然后单击“检查兼容性”。80133" time="80133"/>
                    <p14:bmk name="wd_maketheswitch_section6_newoldversions_video_VF101817451艺术字。我们可以单击“文件”选项卡，单击“检查问题”，然后单击“检查兼容性”。93100" time="93100"/>
                    <p14:bmk name="wd_maketheswitch_section6_newoldversions_video_VF101817451兼容性检查器打开，我们看到当文档在早期版本中打开时有些效果不会出现。93200" time="93200"/>
                    <p14:bmk name="wd_maketheswitch_section6_newoldversions_video_VF101817451兼容性检查器打开，我们看到当文档在早期版本中打开时有些效果不会出现。101100" time="101100"/>
                    <p14:bmk name="wd_maketheswitch_section6_newoldversions_video_VF101817451如果您将Word2010101200" time="101200"/>
                    <p14:bmk name="wd_maketheswitch_section6_newoldversions_video_VF101817451如果您将Word2010107967" time="107967"/>
                    <p14:bmk name="wd_maketheswitch_section6_newoldversions_video_VF101817451则在默认情况下也会显示兼容性检查器。在2010108067" time="108067"/>
                    <p14:bmk name="wd_maketheswitch_section6_newoldversions_video_VF101817451则在默认情况下也会显示兼容性检查器。在2010122933" time="122933"/>
                    <p14:bmk name="wd_maketheswitch_section6_newoldversions_video_VF101817451在Backstage视图中，在“信息”选项卡上单击“转换”。123033" time="123033"/>
                    <p14:bmk name="wd_maketheswitch_section6_newoldversions_video_VF101817451在Backstage视图中，在“信息”选项卡上单击“转换”。133900" time="133900"/>
                    <p14:bmk name="wd_maketheswitch_section6_newoldversions_video_VF101817451为2010格式。执行此操作的另一种方法是在首次保存旧文件时直接选择134000" time="134000"/>
                    <p14:bmk name="wd_maketheswitch_section6_newoldversions_video_VF101817451为2010格式。执行此操作的另一种方法是在首次保存旧文件时直接选择143167" time="143167"/>
                    <p14:bmk name="wd_maketheswitch_section6_newoldversions_video_VF101817451默认格式。在“文件”选项卡上，单击“保存并发送”，然后单击“更改文件类型”。然后选择“文档”。143267" time="143267"/>
                    <p14:bmk name="wd_maketheswitch_section6_newoldversions_video_VF101817451默认格式。在“文件”选项卡上，单击“保存并发送”，然后单击“更改文件类型”。然后选择“文档”。156133" time="156133"/>
                    <p14:bmk name="wd_maketheswitch_section6_newoldversions_video_VF101817451相反，如果您想使用Word2003156233" time="156233"/>
                    <p14:bmk name="wd_maketheswitch_section6_newoldversions_video_VF101817451相反，如果您想使用Word2003167900" time="167900"/>
                    <p14:bmk name="wd_maketheswitch_section6_newoldversions_video_VF101817451Word将提示您需要安装兼容包才能打开该文件。在本课程的课程摘要卡中，提供了关于新文件格式的168000" time="168000"/>
                    <p14:bmk name="wd_maketheswitch_section6_newoldversions_video_VF101817451Word将提示您需要安装兼容包才能打开该文件。在本课程的课程摘要卡中，提供了关于新文件格式的177100" time="177100"/>
                    <p14:bmk name="wd_maketheswitch_section6_newoldversions_video_VF101817451更多详细信息。我们将在以后的练习中总结所有这些内容。177200" time="177200"/>
                    <p14:bmk name="wd_maketheswitch_section6_newoldversions_video_VF101817451更多详细信息。我们将在以后的练习中总结所有这些内容。183669" time="183669"/>
                  </p14:bmkLst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524000" y="992188"/>
            <a:ext cx="5943600" cy="4457700"/>
          </a:xfrm>
        </p:spPr>
      </p:pic>
      <p:sp>
        <p:nvSpPr>
          <p:cNvPr id="11" name="wd_maketheswitch_section6_newoldversions_video_VF101817451在Word2003013633"/>
          <p:cNvSpPr txBox="1"/>
          <p:nvPr>
            <p:custDataLst>
              <p:tags r:id="rId4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在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Word 2003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或更早版本中创建的文件的格式与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Word 2010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的默认格式有所不同。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" name="wd_maketheswitch_section6_newoldversions_video_VF101817451那么，当您在Word20101373325167"/>
          <p:cNvSpPr txBox="1"/>
          <p:nvPr>
            <p:custDataLst>
              <p:tags r:id="rId5"/>
            </p:custDataLst>
          </p:nvPr>
        </p:nvSpPr>
        <p:spPr>
          <a:xfrm>
            <a:off x="1524000" y="4618891"/>
            <a:ext cx="5943600" cy="830997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那么，当您在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Word 2010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中打开旧文件时， 会发生什么情况呢？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Word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将在兼容模式下打开，我们可以在文档标题栏上看到 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" name="wd_maketheswitch_section6_newoldversions_video_VF101817451“兼容模式”字样。当文档在不支持新功能或增强的2010功能的早期版本中打开时，2526733933"/>
          <p:cNvSpPr txBox="1"/>
          <p:nvPr>
            <p:custDataLst>
              <p:tags r:id="rId6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“兼容模式”字样。当文档在不支持新功能或增强的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2010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功能的早期版本中打开时，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" name="wd_maketheswitch_section6_newoldversions_video_VF101817451兼容模式能够确保这些功能不可用，因而在这些早期版本中编辑文档3403340033"/>
          <p:cNvSpPr txBox="1"/>
          <p:nvPr>
            <p:custDataLst>
              <p:tags r:id="rId7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兼容模式能够确保这些功能不可用，因而在这些早期版本中编辑文档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wd_maketheswitch_section6_newoldversions_video_VF101817451不会遇到问题。举例来说，我要在文档中插入艺术字。4013346933"/>
          <p:cNvSpPr txBox="1"/>
          <p:nvPr>
            <p:custDataLst>
              <p:tags r:id="rId8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不会遇到问题。举例来说，我要在文档中插入艺术字。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" name="wd_maketheswitch_section6_newoldversions_video_VF101817451Word2010中的艺术字已经有了一些增强。4703356967"/>
          <p:cNvSpPr txBox="1"/>
          <p:nvPr>
            <p:custDataLst>
              <p:tags r:id="rId9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en-US" altLang="zh-CN" smtClean="0">
                <a:solidFill>
                  <a:srgbClr val="FFFFFF"/>
                </a:solidFill>
                <a:latin typeface="Calibri"/>
              </a:rPr>
              <a:t>Word 2010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中的艺术字已经有了一些增强。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Word 2010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格式的文档中提供这些选项。而当同一个文档在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" name="wd_maketheswitch_section6_newoldversions_video_VF101817451兼容模式下打开时，却只有这些选项。换句话说，Word2010选项不可用，5706764133"/>
          <p:cNvSpPr txBox="1"/>
          <p:nvPr>
            <p:custDataLst>
              <p:tags r:id="rId10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兼容模式下打开时，却只有这些选项。换句话说，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Word 2010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选项不可用，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" name="wd_maketheswitch_section6_newoldversions_video_VF101817451因为该文档是在早期版本中创建的，并在兼容模式下打开。在共享文档之前，我可以知道6423372000"/>
          <p:cNvSpPr txBox="1"/>
          <p:nvPr>
            <p:custDataLst>
              <p:tags r:id="rId11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因为该文档是在早期版本中创建的， 并在兼容模式下打开。在共享文档之前，我可以知道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" name="wd_maketheswitch_section6_newoldversions_video_VF101817451哪些功能在Word20037210080033"/>
          <p:cNvSpPr txBox="1"/>
          <p:nvPr>
            <p:custDataLst>
              <p:tags r:id="rId12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哪些功能在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Word 2003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或更早版本中不可用。 例如，这个文档插入了一种新样式的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" name="wd_maketheswitch_section6_newoldversions_video_VF101817451艺术字。我们可以单击“文件”选项卡，单击“检查问题”，然后单击“检查兼容性”。8013393100"/>
          <p:cNvSpPr txBox="1"/>
          <p:nvPr>
            <p:custDataLst>
              <p:tags r:id="rId13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艺术字。我们可以单击“文件”选项卡，单击“检查问题”， 然后单击“检查兼容性”。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" name="wd_maketheswitch_section6_newoldversions_video_VF101817451兼容性检查器打开，我们看到当文档在早期版本中打开时有些效果不会出现。93200101100"/>
          <p:cNvSpPr txBox="1"/>
          <p:nvPr>
            <p:custDataLst>
              <p:tags r:id="rId14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兼容性检查器打开， 我们看到当文档在早期版本中打开时有些效果不会出现。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2" name="wd_maketheswitch_section6_newoldversions_video_VF101817451如果您将Word2010101200107967"/>
          <p:cNvSpPr txBox="1"/>
          <p:nvPr>
            <p:custDataLst>
              <p:tags r:id="rId1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如果您将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Word 2010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文档保存为早期格式，而它无法支持某些功能，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3" name="wd_maketheswitch_section6_newoldversions_video_VF101817451则在默认情况下也会显示兼容性检查器。在2010108067122933"/>
          <p:cNvSpPr txBox="1"/>
          <p:nvPr>
            <p:custDataLst>
              <p:tags r:id="rId16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则在默认情况下也会显示兼容性检查器。 在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2010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中打开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2003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文件时，也可以选择将它立即转换为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2010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格式。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4" name="wd_maketheswitch_section6_newoldversions_video_VF101817451在Backstage视图中，在“信息”选项卡上单击“转换”。123033133900"/>
          <p:cNvSpPr txBox="1"/>
          <p:nvPr>
            <p:custDataLst>
              <p:tags r:id="rId17"/>
            </p:custDataLst>
          </p:nvPr>
        </p:nvSpPr>
        <p:spPr>
          <a:xfrm>
            <a:off x="1524000" y="4618891"/>
            <a:ext cx="5943600" cy="830997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在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Backstage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视图中，在“信息”选项卡上单击“转换”。 此时，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Word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将关闭兼容性检查器，默认情况下将文件保存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5" name="wd_maketheswitch_section6_newoldversions_video_VF101817451为2010格式。执行此操作的另一种方法是在首次保存旧文件时直接选择134000143167"/>
          <p:cNvSpPr txBox="1"/>
          <p:nvPr>
            <p:custDataLst>
              <p:tags r:id="rId18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为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2010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格式。执行此操作的另一种方法是在首次保存旧文件时直接选择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6" name="wd_maketheswitch_section6_newoldversions_video_VF101817451默认格式。在“文件”选项卡上，单击“保存并发送”，然后单击“更改文件类型”。然后选择“文档”。143267156133"/>
          <p:cNvSpPr txBox="1"/>
          <p:nvPr>
            <p:custDataLst>
              <p:tags r:id="rId19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默认格式。在“文件”选项卡上，单击“保存并发送”， 然后单击“更改文件类型”。然后选择“文档”。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7" name="wd_maketheswitch_section6_newoldversions_video_VF101817451相反，如果您想使用Word2003156233167900"/>
          <p:cNvSpPr txBox="1"/>
          <p:nvPr>
            <p:custDataLst>
              <p:tags r:id="rId20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相反，如果您想使用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Word 2003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或更早版本 打开以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Word 2010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格式保存的文件，那么会发生什么情况呢？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8" name="wd_maketheswitch_section6_newoldversions_video_VF101817451Word将提示您需要安装兼容包才能打开该文件。在本课程的课程摘要卡中，提供了关于新文件格式的168000177100"/>
          <p:cNvSpPr txBox="1"/>
          <p:nvPr>
            <p:custDataLst>
              <p:tags r:id="rId21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en-US" altLang="zh-CN" smtClean="0">
                <a:solidFill>
                  <a:srgbClr val="FFFFFF"/>
                </a:solidFill>
                <a:latin typeface="Calibri"/>
              </a:rPr>
              <a:t>Word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将提示您需要安装兼容包才能打开该文件。 在本课程的课程摘要卡中，提供了关于新文件格式的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9" name="wd_maketheswitch_section6_newoldversions_video_VF101817451更多详细信息。我们将在以后的练习中总结所有这些内容。177200183669"/>
          <p:cNvSpPr txBox="1"/>
          <p:nvPr>
            <p:custDataLst>
              <p:tags r:id="rId22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更多详细信息。我们将在以后的练习中总结所有这些内容。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851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4" dur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10"/>
                    </p:tgtEl>
                  </p:cMediaNode>
                </p:video>
                <p:seq concurrent="1" nextAc="seek">
                  <p:cTn id="16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6_newoldversions_video_VF101817451在Word20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6_newoldversions_video_VF101817451在Word20030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6_newoldversions_video_VF101817451在Word200313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6_newoldversions_video_VF101817451在Word200313633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6_newoldversions_video_VF101817451那么，当您在Word201013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6_newoldversions_video_VF101817451那么，当您在Word20101373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6_newoldversions_video_VF101817451那么，当您在Word201025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6_newoldversions_video_VF101817451那么，当您在Word201025167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6_newoldversions_video_VF101817451“兼容模式”字样。当文档在不支持新功能或增强的2010功能的早期版本中打开时，25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6_newoldversions_video_VF101817451“兼容模式”字样。当文档在不支持新功能或增强的2010功能的早期版本中打开时，25267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6_newoldversions_video_VF101817451“兼容模式”字样。当文档在不支持新功能或增强的2010功能的早期版本中打开时，33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6_newoldversions_video_VF101817451“兼容模式”字样。当文档在不支持新功能或增强的2010功能的早期版本中打开时，33933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6_newoldversions_video_VF101817451兼容模式能够确保这些功能不可用，因而在这些早期版本中编辑文档34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6_newoldversions_video_VF101817451兼容模式能够确保这些功能不可用，因而在这些早期版本中编辑文档34033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6_newoldversions_video_VF101817451兼容模式能够确保这些功能不可用，因而在这些早期版本中编辑文档40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6_newoldversions_video_VF101817451兼容模式能够确保这些功能不可用，因而在这些早期版本中编辑文档40033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6_newoldversions_video_VF101817451不会遇到问题。举例来说，我要在文档中插入艺术字。40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6_newoldversions_video_VF101817451不会遇到问题。举例来说，我要在文档中插入艺术字。40133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6_newoldversions_video_VF101817451不会遇到问题。举例来说，我要在文档中插入艺术字。46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6_newoldversions_video_VF101817451不会遇到问题。举例来说，我要在文档中插入艺术字。46933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6_newoldversions_video_VF101817451Word2010中的艺术字已经有了一些增强。47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6_newoldversions_video_VF101817451Word2010中的艺术字已经有了一些增强。47033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6_newoldversions_video_VF101817451Word2010中的艺术字已经有了一些增强。56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6_newoldversions_video_VF101817451Word2010中的艺术字已经有了一些增强。56967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6_newoldversions_video_VF101817451兼容模式下打开时，却只有这些选项。换句话说，Word2010选项不可用，57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6_newoldversions_video_VF101817451兼容模式下打开时，却只有这些选项。换句话说，Word2010选项不可用，57067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6_newoldversions_video_VF101817451兼容模式下打开时，却只有这些选项。换句话说，Word2010选项不可用，64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6_newoldversions_video_VF101817451兼容模式下打开时，却只有这些选项。换句话说，Word2010选项不可用，64133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6_newoldversions_video_VF101817451因为该文档是在早期版本中创建的，并在兼容模式下打开。在共享文档之前，我可以知道64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6_newoldversions_video_VF101817451因为该文档是在早期版本中创建的，并在兼容模式下打开。在共享文档之前，我可以知道64233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6_newoldversions_video_VF101817451因为该文档是在早期版本中创建的，并在兼容模式下打开。在共享文档之前，我可以知道72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6_newoldversions_video_VF101817451因为该文档是在早期版本中创建的，并在兼容模式下打开。在共享文档之前，我可以知道72000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6_newoldversions_video_VF101817451哪些功能在Word200372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6_newoldversions_video_VF101817451哪些功能在Word200372100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6_newoldversions_video_VF101817451哪些功能在Word200380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6_newoldversions_video_VF101817451哪些功能在Word200380033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6_newoldversions_video_VF101817451艺术字。我们可以单击“文件”选项卡，单击“检查问题”，然后单击“检查兼容性”。80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6_newoldversions_video_VF101817451艺术字。我们可以单击“文件”选项卡，单击“检查问题”，然后单击“检查兼容性”。80133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6_newoldversions_video_VF101817451艺术字。我们可以单击“文件”选项卡，单击“检查问题”，然后单击“检查兼容性”。93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6_newoldversions_video_VF101817451艺术字。我们可以单击“文件”选项卡，单击“检查问题”，然后单击“检查兼容性”。93100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6_newoldversions_video_VF101817451兼容性检查器打开，我们看到当文档在早期版本中打开时有些效果不会出现。93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6_newoldversions_video_VF101817451兼容性检查器打开，我们看到当文档在早期版本中打开时有些效果不会出现。93200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6_newoldversions_video_VF101817451兼容性检查器打开，我们看到当文档在早期版本中打开时有些效果不会出现。101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6_newoldversions_video_VF101817451兼容性检查器打开，我们看到当文档在早期版本中打开时有些效果不会出现。101100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6_newoldversions_video_VF101817451如果您将Word2010101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6_newoldversions_video_VF101817451如果您将Word2010101200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6_newoldversions_video_VF101817451如果您将Word2010107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6_newoldversions_video_VF101817451如果您将Word2010107967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6_newoldversions_video_VF101817451则在默认情况下也会显示兼容性检查器。在2010108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6_newoldversions_video_VF101817451则在默认情况下也会显示兼容性检查器。在2010108067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6_newoldversions_video_VF101817451则在默认情况下也会显示兼容性检查器。在2010122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6_newoldversions_video_VF101817451则在默认情况下也会显示兼容性检查器。在2010122933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6_newoldversions_video_VF101817451在Backstage视图中，在“信息”选项卡上单击“转换”。123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6_newoldversions_video_VF101817451在Backstage视图中，在“信息”选项卡上单击“转换”。123033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6_newoldversions_video_VF101817451在Backstage视图中，在“信息”选项卡上单击“转换”。133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6_newoldversions_video_VF101817451在Backstage视图中，在“信息”选项卡上单击“转换”。133900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6_newoldversions_video_VF101817451为2010格式。执行此操作的另一种方法是在首次保存旧文件时直接选择134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6_newoldversions_video_VF101817451为2010格式。执行此操作的另一种方法是在首次保存旧文件时直接选择134000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6_newoldversions_video_VF101817451为2010格式。执行此操作的另一种方法是在首次保存旧文件时直接选择143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6_newoldversions_video_VF101817451为2010格式。执行此操作的另一种方法是在首次保存旧文件时直接选择143167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6_newoldversions_video_VF101817451默认格式。在“文件”选项卡上，单击“保存并发送”，然后单击“更改文件类型”。然后选择“文档”。143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6_newoldversions_video_VF101817451默认格式。在“文件”选项卡上，单击“保存并发送”，然后单击“更改文件类型”。然后选择“文档”。143267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6_newoldversions_video_VF101817451默认格式。在“文件”选项卡上，单击“保存并发送”，然后单击“更改文件类型”。然后选择“文档”。156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6_newoldversions_video_VF101817451默认格式。在“文件”选项卡上，单击“保存并发送”，然后单击“更改文件类型”。然后选择“文档”。156133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6_newoldversions_video_VF101817451相反，如果您想使用Word2003156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6_newoldversions_video_VF101817451相反，如果您想使用Word2003156233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6_newoldversions_video_VF101817451相反，如果您想使用Word2003167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6_newoldversions_video_VF101817451相反，如果您想使用Word2003167900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6_newoldversions_video_VF101817451Word将提示您需要安装兼容包才能打开该文件。在本课程的课程摘要卡中，提供了关于新文件格式的168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6_newoldversions_video_VF101817451Word将提示您需要安装兼容包才能打开该文件。在本课程的课程摘要卡中，提供了关于新文件格式的168000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6_newoldversions_video_VF101817451Word将提示您需要安装兼容包才能打开该文件。在本课程的课程摘要卡中，提供了关于新文件格式的177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6_newoldversions_video_VF101817451Word将提示您需要安装兼容包才能打开该文件。在本课程的课程摘要卡中，提供了关于新文件格式的177100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6_newoldversions_video_VF101817451更多详细信息。我们将在以后的练习中总结所有这些内容。177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6_newoldversions_video_VF101817451更多详细信息。我们将在以后的练习中总结所有这些内容。177200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6_newoldversions_video_VF101817451更多详细信息。我们将在以后的练习中总结所有这些内容。1836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6_newoldversions_video_VF101817451更多详细信息。我们将在以后的练习中总结所有这些内容。183669"/>
                      </p:tgtEl>
                    </p:cond>
                  </p:nextCondLst>
                </p:seq>
              </p:childTnLst>
            </p:cTn>
          </p:par>
        </p:tnLst>
        <p:bldLst>
          <p:bldP spid="7" grpId="0" build="p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4" dur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10"/>
                    </p:tgtEl>
                  </p:cMediaNode>
                </p:video>
              </p:childTnLst>
            </p:cTn>
          </p:par>
        </p:tnLst>
        <p:bldLst>
          <p:bldP spid="7" grpId="0" build="p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有关练习的建议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使用功能区。</a:t>
            </a:r>
          </a:p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某些选项卡在需要时才显示。</a:t>
            </a:r>
          </a:p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使用浮动工具栏。 </a:t>
            </a:r>
          </a:p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使用快速访问工具栏。</a:t>
            </a:r>
          </a:p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在</a:t>
            </a:r>
            <a:r>
              <a:rPr lang="zh-CN" b="1" dirty="0">
                <a:latin typeface="微软雅黑" pitchFamily="34" charset="-122"/>
                <a:ea typeface="微软雅黑" pitchFamily="34" charset="-122"/>
              </a:rPr>
              <a:t>“开始”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选项卡上处理文本和格式。</a:t>
            </a:r>
          </a:p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使用</a:t>
            </a:r>
            <a:r>
              <a:rPr lang="zh-CN" b="1" dirty="0">
                <a:latin typeface="微软雅黑" pitchFamily="34" charset="-122"/>
                <a:ea typeface="微软雅黑" pitchFamily="34" charset="-122"/>
              </a:rPr>
              <a:t>“页面布局”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选项卡进行整体更改；尝试使用其他选项卡。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转换到</a:t>
            </a:r>
            <a:r>
              <a:rPr lang="zh-CN" altLang="en-US" dirty="0"/>
              <a:t> </a:t>
            </a:r>
            <a:r>
              <a:rPr lang="en-US" altLang="zh-CN" dirty="0"/>
              <a:t>Word 2010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5407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有关练习的建议，续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 startAt="7"/>
            </a:pPr>
            <a:r>
              <a:rPr lang="zh-CN" dirty="0">
                <a:latin typeface="微软雅黑" pitchFamily="34" charset="-122"/>
                <a:ea typeface="微软雅黑" pitchFamily="34" charset="-122"/>
              </a:rPr>
              <a:t>浏览</a:t>
            </a:r>
            <a:r>
              <a:rPr lang="zh-CN" b="1" dirty="0">
                <a:latin typeface="微软雅黑" pitchFamily="34" charset="-122"/>
                <a:ea typeface="微软雅黑" pitchFamily="34" charset="-122"/>
              </a:rPr>
              <a:t>“文件”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选项卡和</a:t>
            </a:r>
            <a:r>
              <a:rPr lang="zh-CN" dirty="0"/>
              <a:t> Backstage 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视图。</a:t>
            </a:r>
            <a:r>
              <a:rPr lang="zh-CN" dirty="0"/>
              <a:t> </a:t>
            </a:r>
          </a:p>
          <a:p>
            <a:pPr>
              <a:buFont typeface="+mj-lt"/>
              <a:buAutoNum type="arabicPeriod" startAt="7"/>
            </a:pPr>
            <a:r>
              <a:rPr lang="zh-CN" dirty="0">
                <a:latin typeface="微软雅黑" pitchFamily="34" charset="-122"/>
                <a:ea typeface="微软雅黑" pitchFamily="34" charset="-122"/>
              </a:rPr>
              <a:t>浏览导航窗格。 </a:t>
            </a:r>
          </a:p>
          <a:p>
            <a:pPr>
              <a:buFont typeface="+mj-lt"/>
              <a:buAutoNum type="arabicPeriod" startAt="7"/>
            </a:pPr>
            <a:r>
              <a:rPr lang="zh-CN" dirty="0">
                <a:latin typeface="微软雅黑" pitchFamily="34" charset="-122"/>
                <a:ea typeface="微软雅黑" pitchFamily="34" charset="-122"/>
              </a:rPr>
              <a:t>使用键盘快捷方式。</a:t>
            </a:r>
          </a:p>
          <a:p>
            <a:pPr>
              <a:buFont typeface="+mj-lt"/>
              <a:buAutoNum type="arabicPeriod" startAt="7"/>
            </a:pPr>
            <a:r>
              <a:rPr lang="zh-CN" dirty="0">
                <a:latin typeface="微软雅黑" pitchFamily="34" charset="-122"/>
                <a:ea typeface="微软雅黑" pitchFamily="34" charset="-122"/>
              </a:rPr>
              <a:t>打印文档。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转换到</a:t>
            </a:r>
            <a:r>
              <a:rPr lang="zh-CN" altLang="en-US" dirty="0"/>
              <a:t> </a:t>
            </a:r>
            <a:r>
              <a:rPr lang="en-US" altLang="zh-CN" dirty="0"/>
              <a:t>Word 2010</a:t>
            </a:r>
            <a:endParaRPr lang="zh-CN" alt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5410200"/>
            <a:ext cx="8153400" cy="762000"/>
          </a:xfrm>
        </p:spPr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  <a:hlinkClick r:id="rId3"/>
              </a:rPr>
              <a:t>联机练习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（需要</a:t>
            </a:r>
            <a:r>
              <a:rPr lang="zh-CN" dirty="0"/>
              <a:t> Word 2010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16836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测验问题</a:t>
            </a:r>
            <a:r>
              <a:rPr lang="zh-CN" dirty="0"/>
              <a:t> </a:t>
            </a:r>
            <a:r>
              <a:rPr lang="en-US" altLang="zh-CN" dirty="0"/>
              <a:t>1</a:t>
            </a:r>
            <a:endParaRPr lang="zh-CN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如果您在</a:t>
            </a:r>
            <a:r>
              <a:rPr lang="zh-CN" dirty="0"/>
              <a:t> Word 2010 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中单击此按</a:t>
            </a:r>
            <a:r>
              <a:rPr lang="zh-CN" dirty="0" smtClean="0">
                <a:latin typeface="微软雅黑" pitchFamily="34" charset="-122"/>
                <a:ea typeface="微软雅黑" pitchFamily="34" charset="-122"/>
              </a:rPr>
              <a:t>钮</a:t>
            </a:r>
            <a:r>
              <a:rPr lang="en-US" altLang="zh-CN" dirty="0" smtClean="0"/>
              <a:t>    </a:t>
            </a:r>
            <a:r>
              <a:rPr lang="zh-CN" dirty="0" smtClean="0"/>
              <a:t>，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会发生什么？（选择一个答案。）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转换到</a:t>
            </a:r>
            <a:r>
              <a:rPr lang="zh-CN" altLang="en-US" dirty="0"/>
              <a:t> </a:t>
            </a:r>
            <a:r>
              <a:rPr lang="en-US" altLang="zh-CN" dirty="0"/>
              <a:t>Word 2010</a:t>
            </a:r>
            <a:endParaRPr lang="zh-CN" alt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暂时隐藏功能区，以便为文档留出更多空间。</a:t>
            </a:r>
          </a:p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对文本应用更大的字号。</a:t>
            </a:r>
          </a:p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您会看到其他选项。</a:t>
            </a:r>
          </a:p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您会将命令添加</a:t>
            </a:r>
            <a:r>
              <a:rPr lang="zh-CN" b="1" dirty="0">
                <a:latin typeface="微软雅黑" pitchFamily="34" charset="-122"/>
                <a:ea typeface="微软雅黑" pitchFamily="34" charset="-122"/>
              </a:rPr>
              <a:t>“快速访问工具栏”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中。</a:t>
            </a:r>
          </a:p>
        </p:txBody>
      </p:sp>
      <p:pic>
        <p:nvPicPr>
          <p:cNvPr id="2" name="Picture 1" title="Button 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447800"/>
            <a:ext cx="213360" cy="21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80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测验问题</a:t>
            </a:r>
            <a:r>
              <a:rPr lang="zh-CN" dirty="0"/>
              <a:t> </a:t>
            </a:r>
            <a:r>
              <a:rPr lang="en-US" altLang="zh-CN" dirty="0"/>
              <a:t>1</a:t>
            </a:r>
            <a:endParaRPr lang="zh-C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转换到</a:t>
            </a:r>
            <a:r>
              <a:rPr lang="zh-CN" altLang="en-US" dirty="0"/>
              <a:t> </a:t>
            </a:r>
            <a:r>
              <a:rPr lang="en-US" altLang="zh-CN" dirty="0"/>
              <a:t>Word 2010</a:t>
            </a:r>
            <a:endParaRPr lang="zh-CN" alt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3"/>
          </p:nvPr>
        </p:nvSpPr>
        <p:spPr>
          <a:xfrm>
            <a:off x="508000" y="4572000"/>
            <a:ext cx="8229600" cy="1371600"/>
          </a:xfrm>
        </p:spPr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通常会显示一个对话框，并且它可能看起来像 </a:t>
            </a:r>
            <a:r>
              <a:rPr lang="zh-CN" dirty="0"/>
              <a:t>Word 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早期版本中的对话框。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如果您在</a:t>
            </a:r>
            <a:r>
              <a:rPr lang="zh-CN" dirty="0"/>
              <a:t> Word 2010 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中单击此按</a:t>
            </a:r>
            <a:r>
              <a:rPr lang="zh-CN" dirty="0" smtClean="0">
                <a:latin typeface="微软雅黑" pitchFamily="34" charset="-122"/>
                <a:ea typeface="微软雅黑" pitchFamily="34" charset="-122"/>
              </a:rPr>
              <a:t>钮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   </a:t>
            </a:r>
            <a:r>
              <a:rPr lang="zh-CN" dirty="0" smtClean="0"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会发生什么？</a:t>
            </a:r>
          </a:p>
        </p:txBody>
      </p:sp>
      <p:sp>
        <p:nvSpPr>
          <p:cNvPr id="11" name="Title 5"/>
          <p:cNvSpPr txBox="1">
            <a:spLocks/>
          </p:cNvSpPr>
          <p:nvPr/>
        </p:nvSpPr>
        <p:spPr>
          <a:xfrm>
            <a:off x="457200" y="22860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zh-CN"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  <a:ea typeface="+mj-ea"/>
                <a:cs typeface="+mj-cs"/>
              </a:defRPr>
            </a:lvl1pPr>
          </a:lstStyle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答案：</a:t>
            </a: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533400" y="3429000"/>
            <a:ext cx="8229600" cy="756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zh-CN"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400050" indent="0" algn="l" defTabSz="914400" rtl="0" eaLnBrk="1" latinLnBrk="0" hangingPunct="1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zh-CN"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 algn="l" defTabSz="914400" rtl="0" eaLnBrk="1" latinLnBrk="0" hangingPunct="1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zh-CN"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 algn="l" defTabSz="914400" rtl="0" eaLnBrk="1" latinLnBrk="0" hangingPunct="1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zh-CN"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 algn="l" defTabSz="914400" rtl="0" eaLnBrk="1" latinLnBrk="0" hangingPunct="1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zh-CN"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3"/>
            </a:pPr>
            <a:r>
              <a:rPr lang="zh-CN" dirty="0">
                <a:latin typeface="微软雅黑" pitchFamily="34" charset="-122"/>
                <a:ea typeface="微软雅黑" pitchFamily="34" charset="-122"/>
              </a:rPr>
              <a:t>您会看到其他选项。</a:t>
            </a:r>
            <a:r>
              <a:rPr lang="zh-CN" dirty="0"/>
              <a:t> </a:t>
            </a:r>
          </a:p>
        </p:txBody>
      </p:sp>
      <p:pic>
        <p:nvPicPr>
          <p:cNvPr id="9" name="Picture 8" title="Button 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105" y="1516380"/>
            <a:ext cx="213360" cy="21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75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测验问题</a:t>
            </a:r>
            <a:r>
              <a:rPr lang="zh-CN" dirty="0"/>
              <a:t> </a:t>
            </a:r>
            <a:r>
              <a:rPr lang="en-US" altLang="zh-CN" dirty="0"/>
              <a:t>2</a:t>
            </a:r>
            <a:endParaRPr lang="zh-CN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快速访问工具栏在什么位置？应该什么时候使用它？（选择一个答案。）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转换到</a:t>
            </a:r>
            <a:r>
              <a:rPr lang="zh-CN" altLang="en-US" dirty="0"/>
              <a:t> </a:t>
            </a:r>
            <a:r>
              <a:rPr lang="en-US" altLang="zh-CN" dirty="0"/>
              <a:t>Word 2010</a:t>
            </a:r>
            <a:endParaRPr lang="zh-CN" alt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3"/>
          </p:nvPr>
        </p:nvSpPr>
        <p:spPr>
          <a:xfrm>
            <a:off x="518160" y="2362200"/>
            <a:ext cx="8229600" cy="3733800"/>
          </a:xfrm>
        </p:spPr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位于屏幕左上角，应该在访问常用命令时使用它。</a:t>
            </a:r>
          </a:p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它浮动在文本之上，应该在需要更改格式时使用它。</a:t>
            </a:r>
          </a:p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位于屏幕左上角，应该在需要快速访问文档时使用它。</a:t>
            </a:r>
          </a:p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位于</a:t>
            </a:r>
            <a:r>
              <a:rPr lang="zh-CN" b="1" dirty="0">
                <a:latin typeface="微软雅黑" pitchFamily="34" charset="-122"/>
                <a:ea typeface="微软雅黑" pitchFamily="34" charset="-122"/>
              </a:rPr>
              <a:t>“开始”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选项卡上，应该在需要快速启动新文档时使用它。</a:t>
            </a:r>
          </a:p>
        </p:txBody>
      </p:sp>
    </p:spTree>
    <p:extLst>
      <p:ext uri="{BB962C8B-B14F-4D97-AF65-F5344CB8AC3E}">
        <p14:creationId xmlns:p14="http://schemas.microsoft.com/office/powerpoint/2010/main" val="138145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828800" y="3200400"/>
            <a:ext cx="7315200" cy="1470025"/>
          </a:xfrm>
        </p:spPr>
        <p:txBody>
          <a:bodyPr/>
          <a:lstStyle/>
          <a:p>
            <a:r>
              <a:rPr lang="en-US" dirty="0"/>
              <a:t>Microsoft</a:t>
            </a:r>
            <a:r>
              <a:rPr lang="en-US" sz="2800" baseline="70000" dirty="0">
                <a:cs typeface="Tahoma" pitchFamily="34" charset="0"/>
              </a:rPr>
              <a:t>®</a:t>
            </a:r>
            <a:r>
              <a:rPr lang="en-US" dirty="0"/>
              <a:t> Word </a:t>
            </a:r>
            <a:r>
              <a:rPr lang="en-US" dirty="0" smtClean="0">
                <a:cs typeface="Tahoma" pitchFamily="34" charset="0"/>
              </a:rPr>
              <a:t>2010 </a:t>
            </a:r>
            <a:r>
              <a:rPr lang="zh-CN" dirty="0" smtClean="0">
                <a:latin typeface="微软雅黑" pitchFamily="34" charset="-122"/>
                <a:ea typeface="微软雅黑" pitchFamily="34" charset="-122"/>
                <a:cs typeface="Tahoma" pitchFamily="34" charset="0"/>
              </a:rPr>
              <a:t>培</a:t>
            </a:r>
            <a:r>
              <a:rPr lang="zh-CN" dirty="0">
                <a:latin typeface="微软雅黑" pitchFamily="34" charset="-122"/>
                <a:ea typeface="微软雅黑" pitchFamily="34" charset="-122"/>
                <a:cs typeface="Tahoma" pitchFamily="34" charset="0"/>
              </a:rPr>
              <a:t>训</a:t>
            </a:r>
            <a:endParaRPr lang="zh-CN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836357" y="4495800"/>
            <a:ext cx="6019800" cy="685800"/>
          </a:xfrm>
        </p:spPr>
        <p:txBody>
          <a:bodyPr>
            <a:normAutofit/>
          </a:bodyPr>
          <a:lstStyle/>
          <a:p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转</a:t>
            </a:r>
            <a:r>
              <a:rPr lang="zh-CN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换到</a:t>
            </a:r>
            <a:r>
              <a:rPr lang="zh-CN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Word</a:t>
            </a:r>
            <a: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CN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2010</a:t>
            </a:r>
            <a:endParaRPr lang="en-US" altLang="zh-CN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50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测验问题</a:t>
            </a:r>
            <a:r>
              <a:rPr lang="zh-CN" dirty="0"/>
              <a:t> </a:t>
            </a:r>
            <a:r>
              <a:rPr lang="en-US" altLang="zh-CN" dirty="0"/>
              <a:t>2</a:t>
            </a:r>
            <a:endParaRPr lang="zh-C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转换到</a:t>
            </a:r>
            <a:r>
              <a:rPr lang="zh-CN" altLang="en-US" dirty="0"/>
              <a:t> </a:t>
            </a:r>
            <a:r>
              <a:rPr lang="en-US" altLang="zh-CN" dirty="0"/>
              <a:t>Word 2010</a:t>
            </a:r>
            <a:endParaRPr lang="zh-CN" alt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3"/>
          </p:nvPr>
        </p:nvSpPr>
        <p:spPr>
          <a:xfrm>
            <a:off x="508000" y="4343400"/>
            <a:ext cx="8229600" cy="1828800"/>
          </a:xfrm>
        </p:spPr>
        <p:txBody>
          <a:bodyPr/>
          <a:lstStyle/>
          <a:p>
            <a:r>
              <a:rPr lang="zh-CN" b="1" dirty="0">
                <a:latin typeface="微软雅黑" pitchFamily="34" charset="-122"/>
                <a:ea typeface="微软雅黑" pitchFamily="34" charset="-122"/>
              </a:rPr>
              <a:t>“快速访问工具栏”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是带有</a:t>
            </a:r>
            <a:r>
              <a:rPr lang="zh-CN" b="1" dirty="0">
                <a:latin typeface="微软雅黑" pitchFamily="34" charset="-122"/>
                <a:ea typeface="微软雅黑" pitchFamily="34" charset="-122"/>
              </a:rPr>
              <a:t>“保存”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b="1" dirty="0">
                <a:latin typeface="微软雅黑" pitchFamily="34" charset="-122"/>
                <a:ea typeface="微软雅黑" pitchFamily="34" charset="-122"/>
              </a:rPr>
              <a:t>“撤消”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和</a:t>
            </a:r>
            <a:r>
              <a:rPr lang="zh-CN" b="1" dirty="0">
                <a:latin typeface="微软雅黑" pitchFamily="34" charset="-122"/>
                <a:ea typeface="微软雅黑" pitchFamily="34" charset="-122"/>
              </a:rPr>
              <a:t>“重复”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按钮的小尺寸工具栏。您可以添加常用命令，具体方法是：单击该工具栏右侧的</a:t>
            </a:r>
            <a:r>
              <a:rPr lang="zh-CN" b="1" dirty="0">
                <a:latin typeface="微软雅黑" pitchFamily="34" charset="-122"/>
                <a:ea typeface="微软雅黑" pitchFamily="34" charset="-122"/>
              </a:rPr>
              <a:t>“更多”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箭头，或右键单击某命令并选择</a:t>
            </a:r>
            <a:r>
              <a:rPr lang="zh-CN" b="1" dirty="0">
                <a:latin typeface="微软雅黑" pitchFamily="34" charset="-122"/>
                <a:ea typeface="微软雅黑" pitchFamily="34" charset="-122"/>
              </a:rPr>
              <a:t>“添加到快速访问工具栏”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。</a:t>
            </a:r>
          </a:p>
          <a:p>
            <a:endParaRPr lang="zh-CN" dirty="0"/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快速访问工具栏在什么位置？应该什么时候使用它？</a:t>
            </a:r>
          </a:p>
        </p:txBody>
      </p:sp>
      <p:sp>
        <p:nvSpPr>
          <p:cNvPr id="11" name="Title 5"/>
          <p:cNvSpPr txBox="1">
            <a:spLocks/>
          </p:cNvSpPr>
          <p:nvPr/>
        </p:nvSpPr>
        <p:spPr>
          <a:xfrm>
            <a:off x="457200" y="22860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zh-CN"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  <a:ea typeface="+mj-ea"/>
                <a:cs typeface="+mj-cs"/>
              </a:defRPr>
            </a:lvl1pPr>
          </a:lstStyle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答案：</a:t>
            </a: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533400" y="3276600"/>
            <a:ext cx="8229600" cy="756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zh-CN"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400050" indent="0" algn="l" defTabSz="914400" rtl="0" eaLnBrk="1" latinLnBrk="0" hangingPunct="1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zh-CN"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 algn="l" defTabSz="914400" rtl="0" eaLnBrk="1" latinLnBrk="0" hangingPunct="1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zh-CN"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 algn="l" defTabSz="914400" rtl="0" eaLnBrk="1" latinLnBrk="0" hangingPunct="1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zh-CN"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 algn="l" defTabSz="914400" rtl="0" eaLnBrk="1" latinLnBrk="0" hangingPunct="1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zh-CN"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zh-CN" dirty="0">
                <a:latin typeface="微软雅黑" pitchFamily="34" charset="-122"/>
                <a:ea typeface="微软雅黑" pitchFamily="34" charset="-122"/>
              </a:rPr>
              <a:t>位于屏幕左上角，应该在访问常用命令时使用它。</a:t>
            </a:r>
            <a:r>
              <a:rPr lang="zh-C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522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测验问题</a:t>
            </a:r>
            <a:r>
              <a:rPr lang="zh-CN" dirty="0"/>
              <a:t> </a:t>
            </a:r>
            <a:r>
              <a:rPr lang="en-US" altLang="zh-CN" dirty="0"/>
              <a:t>3</a:t>
            </a:r>
            <a:endParaRPr lang="zh-CN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何时会显示浮动工具栏？（选择一个答案。）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转换到</a:t>
            </a:r>
            <a:r>
              <a:rPr lang="zh-CN" altLang="en-US" dirty="0"/>
              <a:t> </a:t>
            </a:r>
            <a:r>
              <a:rPr lang="en-US" altLang="zh-CN" dirty="0"/>
              <a:t>Word 2010</a:t>
            </a:r>
            <a:endParaRPr lang="zh-CN" alt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在功能区中双击活动选项卡时。</a:t>
            </a:r>
          </a:p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选择文本时。</a:t>
            </a:r>
          </a:p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选择文本后指向它时。</a:t>
            </a:r>
          </a:p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以上说法都正确。</a:t>
            </a:r>
          </a:p>
        </p:txBody>
      </p:sp>
    </p:spTree>
    <p:extLst>
      <p:ext uri="{BB962C8B-B14F-4D97-AF65-F5344CB8AC3E}">
        <p14:creationId xmlns:p14="http://schemas.microsoft.com/office/powerpoint/2010/main" val="208749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测验问题</a:t>
            </a:r>
            <a:r>
              <a:rPr lang="zh-CN" dirty="0"/>
              <a:t> </a:t>
            </a:r>
            <a:r>
              <a:rPr lang="en-US" altLang="zh-CN" dirty="0"/>
              <a:t>3</a:t>
            </a:r>
            <a:endParaRPr lang="zh-C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转换到</a:t>
            </a:r>
            <a:r>
              <a:rPr lang="zh-CN" altLang="en-US" dirty="0"/>
              <a:t> </a:t>
            </a:r>
            <a:r>
              <a:rPr lang="en-US" altLang="zh-CN" dirty="0"/>
              <a:t>Word 2010</a:t>
            </a:r>
            <a:endParaRPr lang="zh-CN" alt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3"/>
          </p:nvPr>
        </p:nvSpPr>
        <p:spPr>
          <a:xfrm>
            <a:off x="508000" y="4572000"/>
            <a:ext cx="8229600" cy="1371600"/>
          </a:xfrm>
        </p:spPr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在右键单击所选文本时也会显示浮动工具栏。</a:t>
            </a:r>
            <a:r>
              <a:rPr lang="zh-CN" dirty="0"/>
              <a:t> 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何时会显示浮动工具栏？</a:t>
            </a:r>
          </a:p>
        </p:txBody>
      </p:sp>
      <p:sp>
        <p:nvSpPr>
          <p:cNvPr id="11" name="Title 5"/>
          <p:cNvSpPr txBox="1">
            <a:spLocks/>
          </p:cNvSpPr>
          <p:nvPr/>
        </p:nvSpPr>
        <p:spPr>
          <a:xfrm>
            <a:off x="457200" y="22860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zh-CN"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  <a:ea typeface="+mj-ea"/>
                <a:cs typeface="+mj-cs"/>
              </a:defRPr>
            </a:lvl1pPr>
          </a:lstStyle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答案：</a:t>
            </a: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609600" y="3429000"/>
            <a:ext cx="8229600" cy="756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zh-CN"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400050" indent="0" algn="l" defTabSz="914400" rtl="0" eaLnBrk="1" latinLnBrk="0" hangingPunct="1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zh-CN"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 algn="l" defTabSz="914400" rtl="0" eaLnBrk="1" latinLnBrk="0" hangingPunct="1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zh-CN"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 algn="l" defTabSz="914400" rtl="0" eaLnBrk="1" latinLnBrk="0" hangingPunct="1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zh-CN"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 algn="l" defTabSz="914400" rtl="0" eaLnBrk="1" latinLnBrk="0" hangingPunct="1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zh-CN"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3"/>
            </a:pPr>
            <a:r>
              <a:rPr lang="zh-CN" dirty="0">
                <a:latin typeface="微软雅黑" pitchFamily="34" charset="-122"/>
                <a:ea typeface="微软雅黑" pitchFamily="34" charset="-122"/>
              </a:rPr>
              <a:t>选择文本后指向它时。</a:t>
            </a:r>
            <a:r>
              <a:rPr lang="zh-C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860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测验问题</a:t>
            </a:r>
            <a:r>
              <a:rPr lang="zh-CN" dirty="0"/>
              <a:t> </a:t>
            </a:r>
            <a:r>
              <a:rPr lang="en-US" altLang="zh-CN" dirty="0"/>
              <a:t>4</a:t>
            </a:r>
            <a:endParaRPr lang="zh-CN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可以通过使用哪个选项卡中的哪个组应用项目符号列表？（选择一个答案。）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转换到</a:t>
            </a:r>
            <a:r>
              <a:rPr lang="zh-CN" altLang="en-US" dirty="0"/>
              <a:t> </a:t>
            </a:r>
            <a:r>
              <a:rPr lang="en-US" altLang="zh-CN" dirty="0"/>
              <a:t>Word 2010</a:t>
            </a:r>
            <a:endParaRPr lang="zh-CN" alt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zh-CN" b="1" dirty="0">
                <a:latin typeface="微软雅黑" pitchFamily="34" charset="-122"/>
                <a:ea typeface="微软雅黑" pitchFamily="34" charset="-122"/>
              </a:rPr>
              <a:t>“页面布局”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选项卡，</a:t>
            </a:r>
            <a:r>
              <a:rPr lang="zh-CN" b="1" dirty="0">
                <a:latin typeface="微软雅黑" pitchFamily="34" charset="-122"/>
                <a:ea typeface="微软雅黑" pitchFamily="34" charset="-122"/>
              </a:rPr>
              <a:t>“段落”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组。</a:t>
            </a:r>
          </a:p>
          <a:p>
            <a:r>
              <a:rPr lang="zh-CN" b="1" dirty="0">
                <a:latin typeface="微软雅黑" pitchFamily="34" charset="-122"/>
                <a:ea typeface="微软雅黑" pitchFamily="34" charset="-122"/>
              </a:rPr>
              <a:t> “开始”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选项卡，</a:t>
            </a:r>
            <a:r>
              <a:rPr lang="zh-CN" b="1" dirty="0">
                <a:latin typeface="微软雅黑" pitchFamily="34" charset="-122"/>
                <a:ea typeface="微软雅黑" pitchFamily="34" charset="-122"/>
              </a:rPr>
              <a:t>“段落”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组。</a:t>
            </a:r>
          </a:p>
          <a:p>
            <a:r>
              <a:rPr lang="zh-CN" b="1" dirty="0">
                <a:latin typeface="微软雅黑" pitchFamily="34" charset="-122"/>
                <a:ea typeface="微软雅黑" pitchFamily="34" charset="-122"/>
              </a:rPr>
              <a:t>“插入”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选项卡，</a:t>
            </a:r>
            <a:r>
              <a:rPr lang="zh-CN" b="1" dirty="0">
                <a:latin typeface="微软雅黑" pitchFamily="34" charset="-122"/>
                <a:ea typeface="微软雅黑" pitchFamily="34" charset="-122"/>
              </a:rPr>
              <a:t>“符号”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组。</a:t>
            </a:r>
          </a:p>
          <a:p>
            <a:r>
              <a:rPr lang="zh-CN" b="1" dirty="0">
                <a:latin typeface="微软雅黑" pitchFamily="34" charset="-122"/>
                <a:ea typeface="微软雅黑" pitchFamily="34" charset="-122"/>
              </a:rPr>
              <a:t>“插入”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选项卡，</a:t>
            </a:r>
            <a:r>
              <a:rPr lang="zh-CN" b="1" dirty="0">
                <a:latin typeface="微软雅黑" pitchFamily="34" charset="-122"/>
                <a:ea typeface="微软雅黑" pitchFamily="34" charset="-122"/>
              </a:rPr>
              <a:t>“文本”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组。</a:t>
            </a:r>
          </a:p>
        </p:txBody>
      </p:sp>
    </p:spTree>
    <p:extLst>
      <p:ext uri="{BB962C8B-B14F-4D97-AF65-F5344CB8AC3E}">
        <p14:creationId xmlns:p14="http://schemas.microsoft.com/office/powerpoint/2010/main" val="297443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测验问题</a:t>
            </a:r>
            <a:r>
              <a:rPr lang="zh-CN" dirty="0"/>
              <a:t> </a:t>
            </a:r>
            <a:r>
              <a:rPr lang="en-US" altLang="zh-CN" dirty="0"/>
              <a:t>4</a:t>
            </a:r>
            <a:endParaRPr lang="zh-C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转换到</a:t>
            </a:r>
            <a:r>
              <a:rPr lang="zh-CN" altLang="en-US" dirty="0"/>
              <a:t> </a:t>
            </a:r>
            <a:r>
              <a:rPr lang="en-US" altLang="zh-CN" dirty="0"/>
              <a:t>Word 2010</a:t>
            </a:r>
            <a:endParaRPr lang="zh-CN" alt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3"/>
          </p:nvPr>
        </p:nvSpPr>
        <p:spPr>
          <a:xfrm>
            <a:off x="508000" y="4572000"/>
            <a:ext cx="8229600" cy="1371600"/>
          </a:xfrm>
        </p:spPr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您可在其中应用项目符号列表。还可使用浮动工具栏应用项目符号列表。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>
            <a:normAutofit/>
          </a:bodyPr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可以通过使用哪个选项卡中的哪个组应用项目符号列表？</a:t>
            </a:r>
          </a:p>
        </p:txBody>
      </p:sp>
      <p:sp>
        <p:nvSpPr>
          <p:cNvPr id="11" name="Title 5"/>
          <p:cNvSpPr txBox="1">
            <a:spLocks/>
          </p:cNvSpPr>
          <p:nvPr/>
        </p:nvSpPr>
        <p:spPr>
          <a:xfrm>
            <a:off x="457200" y="22860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zh-CN"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  <a:ea typeface="+mj-ea"/>
                <a:cs typeface="+mj-cs"/>
              </a:defRPr>
            </a:lvl1pPr>
          </a:lstStyle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答案：</a:t>
            </a: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533400" y="3429000"/>
            <a:ext cx="8229600" cy="756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zh-CN"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400050" indent="0" algn="l" defTabSz="914400" rtl="0" eaLnBrk="1" latinLnBrk="0" hangingPunct="1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zh-CN"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 algn="l" defTabSz="914400" rtl="0" eaLnBrk="1" latinLnBrk="0" hangingPunct="1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zh-CN"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 algn="l" defTabSz="914400" rtl="0" eaLnBrk="1" latinLnBrk="0" hangingPunct="1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zh-CN"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 algn="l" defTabSz="914400" rtl="0" eaLnBrk="1" latinLnBrk="0" hangingPunct="1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zh-CN"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2"/>
            </a:pPr>
            <a:r>
              <a:rPr lang="zh-CN" dirty="0">
                <a:latin typeface="微软雅黑" pitchFamily="34" charset="-122"/>
                <a:ea typeface="微软雅黑" pitchFamily="34" charset="-122"/>
              </a:rPr>
              <a:t>“开始”选项卡，“段落”组。</a:t>
            </a:r>
          </a:p>
        </p:txBody>
      </p:sp>
    </p:spTree>
    <p:extLst>
      <p:ext uri="{BB962C8B-B14F-4D97-AF65-F5344CB8AC3E}">
        <p14:creationId xmlns:p14="http://schemas.microsoft.com/office/powerpoint/2010/main" val="62044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测验问题</a:t>
            </a:r>
            <a:r>
              <a:rPr lang="zh-CN" dirty="0"/>
              <a:t> </a:t>
            </a:r>
            <a:r>
              <a:rPr lang="en-US" altLang="zh-CN" dirty="0"/>
              <a:t>5</a:t>
            </a:r>
            <a:endParaRPr lang="zh-CN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1213803"/>
          </a:xfrm>
        </p:spPr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在</a:t>
            </a:r>
            <a:r>
              <a:rPr lang="zh-CN" dirty="0"/>
              <a:t> Word 2010 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中，如何为诸如显示文档、校对和语言之类的功能选择设置？（选择一个答案。）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转换到</a:t>
            </a:r>
            <a:r>
              <a:rPr lang="zh-CN" altLang="en-US" dirty="0"/>
              <a:t> </a:t>
            </a:r>
            <a:r>
              <a:rPr lang="en-US" altLang="zh-CN" dirty="0"/>
              <a:t>Word 2010</a:t>
            </a:r>
            <a:endParaRPr lang="zh-CN" alt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3"/>
          </p:nvPr>
        </p:nvSpPr>
        <p:spPr>
          <a:xfrm>
            <a:off x="457200" y="2819400"/>
            <a:ext cx="8229600" cy="3581400"/>
          </a:xfrm>
        </p:spPr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在</a:t>
            </a:r>
            <a:r>
              <a:rPr lang="zh-CN" b="1" dirty="0">
                <a:latin typeface="微软雅黑" pitchFamily="34" charset="-122"/>
                <a:ea typeface="微软雅黑" pitchFamily="34" charset="-122"/>
              </a:rPr>
              <a:t>“工具”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菜单上，单击</a:t>
            </a:r>
            <a:r>
              <a:rPr lang="zh-CN" b="1" dirty="0">
                <a:latin typeface="微软雅黑" pitchFamily="34" charset="-122"/>
                <a:ea typeface="微软雅黑" pitchFamily="34" charset="-122"/>
              </a:rPr>
              <a:t>“选项”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。</a:t>
            </a:r>
          </a:p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在</a:t>
            </a:r>
            <a:r>
              <a:rPr lang="zh-CN" b="1" dirty="0">
                <a:latin typeface="微软雅黑" pitchFamily="34" charset="-122"/>
                <a:ea typeface="微软雅黑" pitchFamily="34" charset="-122"/>
              </a:rPr>
              <a:t>“文件”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选项卡上，单击</a:t>
            </a:r>
            <a:r>
              <a:rPr lang="zh-CN" b="1" dirty="0">
                <a:latin typeface="微软雅黑" pitchFamily="34" charset="-122"/>
                <a:ea typeface="微软雅黑" pitchFamily="34" charset="-122"/>
              </a:rPr>
              <a:t>“选项”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。</a:t>
            </a:r>
          </a:p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右键单击功能区中的任意位置，并选择</a:t>
            </a:r>
            <a:r>
              <a:rPr lang="zh-CN" b="1" dirty="0">
                <a:latin typeface="微软雅黑" pitchFamily="34" charset="-122"/>
                <a:ea typeface="微软雅黑" pitchFamily="34" charset="-122"/>
              </a:rPr>
              <a:t>“选项”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。</a:t>
            </a:r>
          </a:p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在</a:t>
            </a:r>
            <a:r>
              <a:rPr lang="zh-CN" b="1" dirty="0">
                <a:latin typeface="微软雅黑" pitchFamily="34" charset="-122"/>
                <a:ea typeface="微软雅黑" pitchFamily="34" charset="-122"/>
              </a:rPr>
              <a:t>“视图”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选项卡上，单击</a:t>
            </a:r>
            <a:r>
              <a:rPr lang="zh-CN" b="1" dirty="0">
                <a:latin typeface="微软雅黑" pitchFamily="34" charset="-122"/>
                <a:ea typeface="微软雅黑" pitchFamily="34" charset="-122"/>
              </a:rPr>
              <a:t>“属性”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18211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测验问题</a:t>
            </a:r>
            <a:r>
              <a:rPr lang="zh-CN" dirty="0"/>
              <a:t> </a:t>
            </a:r>
            <a:r>
              <a:rPr lang="en-US" altLang="zh-CN" dirty="0"/>
              <a:t>5</a:t>
            </a:r>
            <a:endParaRPr lang="zh-C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转换到</a:t>
            </a:r>
            <a:r>
              <a:rPr lang="zh-CN" altLang="en-US" dirty="0"/>
              <a:t> </a:t>
            </a:r>
            <a:r>
              <a:rPr lang="en-US" altLang="zh-CN" dirty="0"/>
              <a:t>Word 2010</a:t>
            </a:r>
            <a:endParaRPr lang="zh-CN" alt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3"/>
          </p:nvPr>
        </p:nvSpPr>
        <p:spPr>
          <a:xfrm>
            <a:off x="508000" y="4572000"/>
            <a:ext cx="8229600" cy="685800"/>
          </a:xfrm>
        </p:spPr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在</a:t>
            </a:r>
            <a:r>
              <a:rPr lang="zh-CN" b="1" dirty="0">
                <a:latin typeface="微软雅黑" pitchFamily="34" charset="-122"/>
                <a:ea typeface="微软雅黑" pitchFamily="34" charset="-122"/>
              </a:rPr>
              <a:t>“文件”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选项卡上还可选择许多其他设置。 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>
            <a:normAutofit lnSpcReduction="10000"/>
          </a:bodyPr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在</a:t>
            </a:r>
            <a:r>
              <a:rPr lang="zh-CN" dirty="0"/>
              <a:t> Word 2010 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中，如何为诸如显示文档、校对和语言之类的功能选择设置？</a:t>
            </a:r>
          </a:p>
        </p:txBody>
      </p:sp>
      <p:sp>
        <p:nvSpPr>
          <p:cNvPr id="11" name="Title 5"/>
          <p:cNvSpPr txBox="1">
            <a:spLocks/>
          </p:cNvSpPr>
          <p:nvPr/>
        </p:nvSpPr>
        <p:spPr>
          <a:xfrm>
            <a:off x="457200" y="22860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zh-CN"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  <a:ea typeface="+mj-ea"/>
                <a:cs typeface="+mj-cs"/>
              </a:defRPr>
            </a:lvl1pPr>
          </a:lstStyle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答案：</a:t>
            </a: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533400" y="3429000"/>
            <a:ext cx="8229600" cy="756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zh-CN"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400050" indent="0" algn="l" defTabSz="914400" rtl="0" eaLnBrk="1" latinLnBrk="0" hangingPunct="1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zh-CN"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 algn="l" defTabSz="914400" rtl="0" eaLnBrk="1" latinLnBrk="0" hangingPunct="1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zh-CN"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 algn="l" defTabSz="914400" rtl="0" eaLnBrk="1" latinLnBrk="0" hangingPunct="1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zh-CN"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 algn="l" defTabSz="914400" rtl="0" eaLnBrk="1" latinLnBrk="0" hangingPunct="1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zh-CN"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2"/>
            </a:pPr>
            <a:r>
              <a:rPr lang="zh-CN" dirty="0">
                <a:latin typeface="微软雅黑" pitchFamily="34" charset="-122"/>
                <a:ea typeface="微软雅黑" pitchFamily="34" charset="-122"/>
              </a:rPr>
              <a:t>在</a:t>
            </a:r>
            <a:r>
              <a:rPr lang="zh-CN" b="1" dirty="0">
                <a:latin typeface="微软雅黑" pitchFamily="34" charset="-122"/>
                <a:ea typeface="微软雅黑" pitchFamily="34" charset="-122"/>
              </a:rPr>
              <a:t>“文件”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选项卡上，单击</a:t>
            </a:r>
            <a:r>
              <a:rPr lang="zh-CN" b="1" dirty="0">
                <a:latin typeface="微软雅黑" pitchFamily="34" charset="-122"/>
                <a:ea typeface="微软雅黑" pitchFamily="34" charset="-122"/>
              </a:rPr>
              <a:t>“选项”。 </a:t>
            </a:r>
          </a:p>
        </p:txBody>
      </p:sp>
    </p:spTree>
    <p:extLst>
      <p:ext uri="{BB962C8B-B14F-4D97-AF65-F5344CB8AC3E}">
        <p14:creationId xmlns:p14="http://schemas.microsoft.com/office/powerpoint/2010/main" val="243553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测验问题</a:t>
            </a:r>
            <a:r>
              <a:rPr lang="zh-CN" dirty="0"/>
              <a:t> </a:t>
            </a:r>
            <a:r>
              <a:rPr lang="en-US" altLang="zh-CN" dirty="0"/>
              <a:t>6</a:t>
            </a:r>
            <a:endParaRPr lang="zh-CN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85800" y="1376997"/>
            <a:ext cx="7848600" cy="1137603"/>
          </a:xfrm>
        </p:spPr>
        <p:txBody>
          <a:bodyPr>
            <a:normAutofit lnSpcReduction="10000"/>
          </a:bodyPr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您的朋友将一个</a:t>
            </a:r>
            <a:r>
              <a:rPr lang="zh-CN" dirty="0"/>
              <a:t> Word 2000 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文档作为电子邮件附件发送给您。您能否在</a:t>
            </a:r>
            <a:r>
              <a:rPr lang="zh-CN" dirty="0"/>
              <a:t> Word 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的新版本中打开该附件？（选择一个答案。）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转换到</a:t>
            </a:r>
            <a:r>
              <a:rPr lang="zh-CN" altLang="en-US" dirty="0"/>
              <a:t> </a:t>
            </a:r>
            <a:r>
              <a:rPr lang="en-US" altLang="zh-CN" dirty="0"/>
              <a:t>Word 2010</a:t>
            </a:r>
            <a:endParaRPr lang="zh-CN" alt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3"/>
          </p:nvPr>
        </p:nvSpPr>
        <p:spPr>
          <a:xfrm>
            <a:off x="518160" y="2667000"/>
            <a:ext cx="8229600" cy="3581400"/>
          </a:xfrm>
        </p:spPr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可以，但您会收到警告，告诉您要获取转换器。</a:t>
            </a:r>
          </a:p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可以，但该文档将在兼容模式中打开。</a:t>
            </a:r>
          </a:p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可以，前提是先使用快速访问工具栏打开兼容模式。</a:t>
            </a:r>
          </a:p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不能，只有</a:t>
            </a:r>
            <a:r>
              <a:rPr lang="zh-CN" dirty="0"/>
              <a:t> Word 2002 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和更高版本的文件可以在 Word 的新版本中打开。</a:t>
            </a:r>
          </a:p>
        </p:txBody>
      </p:sp>
    </p:spTree>
    <p:extLst>
      <p:ext uri="{BB962C8B-B14F-4D97-AF65-F5344CB8AC3E}">
        <p14:creationId xmlns:p14="http://schemas.microsoft.com/office/powerpoint/2010/main" val="84046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测验问题</a:t>
            </a:r>
            <a:r>
              <a:rPr lang="zh-CN" dirty="0"/>
              <a:t> </a:t>
            </a:r>
            <a:r>
              <a:rPr lang="en-US" altLang="zh-CN" dirty="0"/>
              <a:t>6</a:t>
            </a:r>
            <a:endParaRPr lang="zh-C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转换到</a:t>
            </a:r>
            <a:r>
              <a:rPr lang="zh-CN" altLang="en-US" dirty="0"/>
              <a:t> </a:t>
            </a:r>
            <a:r>
              <a:rPr lang="en-US" altLang="zh-CN" dirty="0"/>
              <a:t>Word 2010</a:t>
            </a:r>
            <a:endParaRPr lang="zh-CN" alt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3"/>
          </p:nvPr>
        </p:nvSpPr>
        <p:spPr>
          <a:xfrm>
            <a:off x="508000" y="4953000"/>
            <a:ext cx="8229600" cy="1219200"/>
          </a:xfrm>
        </p:spPr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另外，某些功能将会受到限制，因为您正在使用旧文件格式。</a:t>
            </a:r>
          </a:p>
          <a:p>
            <a:endParaRPr lang="zh-CN" dirty="0"/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762000" y="1376997"/>
            <a:ext cx="7772400" cy="1137603"/>
          </a:xfrm>
        </p:spPr>
        <p:txBody>
          <a:bodyPr>
            <a:normAutofit/>
          </a:bodyPr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您的朋友将一个</a:t>
            </a:r>
            <a:r>
              <a:rPr lang="zh-CN" dirty="0"/>
              <a:t> Word 2000 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文档作为电子邮件附件发送给您。您能否在</a:t>
            </a:r>
            <a:r>
              <a:rPr lang="zh-CN" dirty="0"/>
              <a:t> Word 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的新版本中打开该附件？</a:t>
            </a:r>
          </a:p>
        </p:txBody>
      </p:sp>
      <p:sp>
        <p:nvSpPr>
          <p:cNvPr id="11" name="Title 5"/>
          <p:cNvSpPr txBox="1">
            <a:spLocks/>
          </p:cNvSpPr>
          <p:nvPr/>
        </p:nvSpPr>
        <p:spPr>
          <a:xfrm>
            <a:off x="457200" y="26670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zh-CN"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  <a:ea typeface="+mj-ea"/>
                <a:cs typeface="+mj-cs"/>
              </a:defRPr>
            </a:lvl1pPr>
          </a:lstStyle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答案：</a:t>
            </a: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533400" y="3815397"/>
            <a:ext cx="8229600" cy="756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zh-CN"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400050" indent="0" algn="l" defTabSz="914400" rtl="0" eaLnBrk="1" latinLnBrk="0" hangingPunct="1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zh-CN"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 algn="l" defTabSz="914400" rtl="0" eaLnBrk="1" latinLnBrk="0" hangingPunct="1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zh-CN"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 algn="l" defTabSz="914400" rtl="0" eaLnBrk="1" latinLnBrk="0" hangingPunct="1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zh-CN"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 algn="l" defTabSz="914400" rtl="0" eaLnBrk="1" latinLnBrk="0" hangingPunct="1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zh-CN"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2"/>
            </a:pPr>
            <a:r>
              <a:rPr lang="zh-CN" dirty="0">
                <a:latin typeface="微软雅黑" pitchFamily="34" charset="-122"/>
                <a:ea typeface="微软雅黑" pitchFamily="34" charset="-122"/>
              </a:rPr>
              <a:t>可以，但该文档将在兼容模式中打开。</a:t>
            </a:r>
          </a:p>
        </p:txBody>
      </p:sp>
    </p:spTree>
    <p:extLst>
      <p:ext uri="{BB962C8B-B14F-4D97-AF65-F5344CB8AC3E}">
        <p14:creationId xmlns:p14="http://schemas.microsoft.com/office/powerpoint/2010/main" val="243553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课程摘要卡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ct val="75000"/>
              </a:spcAft>
            </a:pPr>
            <a:r>
              <a:rPr lang="zh-CN" dirty="0">
                <a:latin typeface="微软雅黑" pitchFamily="34" charset="-122"/>
                <a:ea typeface="微软雅黑" pitchFamily="34" charset="-122"/>
              </a:rPr>
              <a:t>若要了解本课程所涵盖任务的摘要，请查看</a:t>
            </a:r>
            <a:r>
              <a:rPr lang="zh-CN" dirty="0">
                <a:latin typeface="微软雅黑" pitchFamily="34" charset="-122"/>
                <a:ea typeface="微软雅黑" pitchFamily="34" charset="-122"/>
                <a:hlinkClick r:id="rId3"/>
              </a:rPr>
              <a:t>课程摘要卡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。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转换到</a:t>
            </a:r>
            <a:r>
              <a:rPr lang="zh-CN" altLang="en-US" dirty="0"/>
              <a:t> </a:t>
            </a:r>
            <a:r>
              <a:rPr lang="en-US" altLang="zh-CN" dirty="0"/>
              <a:t>Word 2010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0676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课程内容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6225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  <a:buChar char="•"/>
            </a:pPr>
            <a:r>
              <a:rPr lang="zh-CN" sz="2800" dirty="0">
                <a:latin typeface="微软雅黑" pitchFamily="34" charset="-122"/>
                <a:ea typeface="微软雅黑" pitchFamily="34" charset="-122"/>
              </a:rPr>
              <a:t>概述：准备切换</a:t>
            </a:r>
          </a:p>
          <a:p>
            <a:pPr marL="276225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  <a:buChar char="•"/>
            </a:pPr>
            <a:r>
              <a:rPr lang="zh-CN" sz="2800" dirty="0">
                <a:latin typeface="微软雅黑" pitchFamily="34" charset="-122"/>
                <a:ea typeface="微软雅黑" pitchFamily="34" charset="-122"/>
              </a:rPr>
              <a:t>课程：包含</a:t>
            </a:r>
            <a:r>
              <a:rPr lang="zh-CN" sz="2800" dirty="0"/>
              <a:t> 5 </a:t>
            </a:r>
            <a:r>
              <a:rPr lang="zh-CN" sz="2800" dirty="0">
                <a:latin typeface="微软雅黑" pitchFamily="34" charset="-122"/>
                <a:ea typeface="微软雅黑" pitchFamily="34" charset="-122"/>
              </a:rPr>
              <a:t>个指导影片</a:t>
            </a:r>
          </a:p>
          <a:p>
            <a:pPr marL="276225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  <a:buChar char="•"/>
            </a:pPr>
            <a:r>
              <a:rPr lang="zh-CN" sz="2800" dirty="0">
                <a:latin typeface="微软雅黑" pitchFamily="34" charset="-122"/>
                <a:ea typeface="微软雅黑" pitchFamily="34" charset="-122"/>
              </a:rPr>
              <a:t>建议的练习任务</a:t>
            </a:r>
          </a:p>
          <a:p>
            <a:pPr marL="276225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  <a:buChar char="•"/>
            </a:pPr>
            <a:r>
              <a:rPr lang="zh-CN" sz="2800" dirty="0">
                <a:latin typeface="微软雅黑" pitchFamily="34" charset="-122"/>
                <a:ea typeface="微软雅黑" pitchFamily="34" charset="-122"/>
              </a:rPr>
              <a:t>测验</a:t>
            </a:r>
          </a:p>
          <a:p>
            <a:pPr marL="276225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  <a:buChar char="•"/>
            </a:pPr>
            <a:r>
              <a:rPr lang="zh-CN" sz="2800" dirty="0">
                <a:latin typeface="微软雅黑" pitchFamily="34" charset="-122"/>
                <a:ea typeface="微软雅黑" pitchFamily="34" charset="-122"/>
              </a:rPr>
              <a:t>课程摘要卡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zh-CN" dirty="0">
              <a:latin typeface="Segoe UI Semibold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转</a:t>
            </a:r>
            <a:r>
              <a:rPr lang="zh-CN" dirty="0" smtClean="0">
                <a:latin typeface="微软雅黑" pitchFamily="34" charset="-122"/>
                <a:ea typeface="微软雅黑" pitchFamily="34" charset="-122"/>
              </a:rPr>
              <a:t>换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到</a:t>
            </a:r>
            <a:r>
              <a:rPr lang="zh-CN" dirty="0"/>
              <a:t> Word 2010</a:t>
            </a:r>
          </a:p>
        </p:txBody>
      </p:sp>
    </p:spTree>
    <p:extLst>
      <p:ext uri="{BB962C8B-B14F-4D97-AF65-F5344CB8AC3E}">
        <p14:creationId xmlns:p14="http://schemas.microsoft.com/office/powerpoint/2010/main" val="16527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sz="44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使用此模板</a:t>
            </a:r>
            <a:endParaRPr lang="zh-CN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r>
              <a:rPr lang="zh-CN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若要查看有关此模板的详细帮助，请参阅备注窗格或者查看整个备注页（“</a:t>
            </a:r>
            <a:r>
              <a:rPr lang="zh-CN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视图</a:t>
            </a:r>
            <a:r>
              <a:rPr lang="zh-CN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”选项卡，</a:t>
            </a:r>
            <a:r>
              <a:rPr lang="zh-CN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“备注页”</a:t>
            </a:r>
            <a:r>
              <a:rPr lang="zh-CN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）。</a:t>
            </a:r>
          </a:p>
        </p:txBody>
      </p:sp>
    </p:spTree>
    <p:extLst>
      <p:ext uri="{BB962C8B-B14F-4D97-AF65-F5344CB8AC3E}">
        <p14:creationId xmlns:p14="http://schemas.microsoft.com/office/powerpoint/2010/main" val="382243957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40659"/>
            <a:ext cx="8686800" cy="914400"/>
          </a:xfrm>
        </p:spPr>
        <p:txBody>
          <a:bodyPr>
            <a:normAutofit/>
          </a:bodyPr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概述：准备切换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转换到</a:t>
            </a:r>
            <a:r>
              <a:rPr lang="zh-CN" altLang="en-US" dirty="0"/>
              <a:t> </a:t>
            </a:r>
            <a:r>
              <a:rPr lang="en-US" altLang="zh-CN" dirty="0"/>
              <a:t>Word 2010</a:t>
            </a:r>
            <a:endParaRPr lang="zh-CN" alt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如果您是从</a:t>
            </a:r>
            <a:r>
              <a:rPr lang="zh-CN" dirty="0"/>
              <a:t> Microsoft Office Word 2003 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或早期版本切换到</a:t>
            </a:r>
            <a:r>
              <a:rPr lang="zh-CN" dirty="0"/>
              <a:t> Microsoft Word 2010，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在</a:t>
            </a:r>
            <a:r>
              <a:rPr lang="zh-CN" dirty="0"/>
              <a:t> Word 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中操作感觉很顺手，只是希望能够了解使用该最新版本的方法，那么此课程非常适合您。 </a:t>
            </a:r>
          </a:p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下面我们会帮助您熟悉新版本的不同之处，并了解如何执行基本的日常任务。</a:t>
            </a:r>
            <a:endParaRPr lang="zh-CN" sz="24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" name="Picture Placeholder 1" title="Word 2010 icon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3875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课程目标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zh-CN" sz="2800" dirty="0">
                <a:latin typeface="微软雅黑" pitchFamily="34" charset="-122"/>
                <a:ea typeface="微软雅黑" pitchFamily="34" charset="-122"/>
              </a:rPr>
              <a:t>在功能区上快速找到常用命令。</a:t>
            </a:r>
          </a:p>
          <a:p>
            <a:pPr>
              <a:buFont typeface="Arial" pitchFamily="34" charset="0"/>
              <a:buChar char="•"/>
            </a:pPr>
            <a:r>
              <a:rPr lang="zh-CN" sz="2800" dirty="0">
                <a:latin typeface="微软雅黑" pitchFamily="34" charset="-122"/>
                <a:ea typeface="微软雅黑" pitchFamily="34" charset="-122"/>
              </a:rPr>
              <a:t>了解</a:t>
            </a:r>
            <a:r>
              <a:rPr lang="zh-CN" sz="2800" b="1" dirty="0">
                <a:latin typeface="微软雅黑" pitchFamily="34" charset="-122"/>
                <a:ea typeface="微软雅黑" pitchFamily="34" charset="-122"/>
              </a:rPr>
              <a:t>“文件”</a:t>
            </a:r>
            <a:r>
              <a:rPr lang="zh-CN" sz="2800" dirty="0">
                <a:latin typeface="微软雅黑" pitchFamily="34" charset="-122"/>
                <a:ea typeface="微软雅黑" pitchFamily="34" charset="-122"/>
              </a:rPr>
              <a:t>菜单如何逐渐演变为</a:t>
            </a:r>
            <a:r>
              <a:rPr lang="zh-CN" sz="2800" dirty="0"/>
              <a:t> Microsoft Office Backstage </a:t>
            </a:r>
            <a:r>
              <a:rPr lang="zh-CN" sz="2800" dirty="0">
                <a:latin typeface="微软雅黑" pitchFamily="34" charset="-122"/>
                <a:ea typeface="微软雅黑" pitchFamily="34" charset="-122"/>
              </a:rPr>
              <a:t>视图。</a:t>
            </a:r>
          </a:p>
          <a:p>
            <a:pPr>
              <a:buFont typeface="Arial" pitchFamily="34" charset="0"/>
              <a:buChar char="•"/>
            </a:pPr>
            <a:r>
              <a:rPr lang="zh-CN" sz="2800" dirty="0">
                <a:latin typeface="微软雅黑" pitchFamily="34" charset="-122"/>
                <a:ea typeface="微软雅黑" pitchFamily="34" charset="-122"/>
              </a:rPr>
              <a:t>执行基本任务，如格式设置、保存和打印。</a:t>
            </a:r>
          </a:p>
          <a:p>
            <a:pPr>
              <a:buFont typeface="Arial" pitchFamily="34" charset="0"/>
              <a:buChar char="•"/>
            </a:pPr>
            <a:r>
              <a:rPr lang="zh-CN" sz="2800" dirty="0">
                <a:latin typeface="微软雅黑" pitchFamily="34" charset="-122"/>
                <a:ea typeface="微软雅黑" pitchFamily="34" charset="-122"/>
              </a:rPr>
              <a:t>使用</a:t>
            </a:r>
            <a:r>
              <a:rPr lang="zh-CN" sz="2800" dirty="0"/>
              <a:t> Word 2010 </a:t>
            </a:r>
            <a:r>
              <a:rPr lang="zh-CN" sz="2800" dirty="0">
                <a:latin typeface="微软雅黑" pitchFamily="34" charset="-122"/>
                <a:ea typeface="微软雅黑" pitchFamily="34" charset="-122"/>
              </a:rPr>
              <a:t>和早期版本的</a:t>
            </a:r>
            <a:r>
              <a:rPr lang="zh-CN" sz="2800" dirty="0"/>
              <a:t> Word </a:t>
            </a:r>
            <a:r>
              <a:rPr lang="zh-CN" sz="2800" dirty="0">
                <a:latin typeface="微软雅黑" pitchFamily="34" charset="-122"/>
                <a:ea typeface="微软雅黑" pitchFamily="34" charset="-122"/>
              </a:rPr>
              <a:t>工作。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转换到</a:t>
            </a:r>
            <a:r>
              <a:rPr lang="zh-CN" altLang="en-US" dirty="0"/>
              <a:t> </a:t>
            </a:r>
            <a:r>
              <a:rPr lang="en-US" altLang="zh-CN" dirty="0"/>
              <a:t>Word 2010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5078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sz="3200" dirty="0">
                <a:latin typeface="微软雅黑" pitchFamily="34" charset="-122"/>
                <a:ea typeface="微软雅黑" pitchFamily="34" charset="-122"/>
              </a:rPr>
              <a:t>熟悉功能区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转换到</a:t>
            </a:r>
            <a:r>
              <a:rPr lang="zh-CN" altLang="en-US" dirty="0"/>
              <a:t> </a:t>
            </a:r>
            <a:r>
              <a:rPr lang="en-US" altLang="zh-CN" dirty="0"/>
              <a:t>Word 2010</a:t>
            </a:r>
            <a:endParaRPr lang="zh-CN" alt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447800" y="5638800"/>
            <a:ext cx="6324600" cy="533400"/>
          </a:xfrm>
        </p:spPr>
        <p:txBody>
          <a:bodyPr/>
          <a:lstStyle/>
          <a:p>
            <a:pPr lvl="0"/>
            <a:r>
              <a:rPr lang="zh-CN" dirty="0">
                <a:latin typeface="微软雅黑" pitchFamily="34" charset="-122"/>
                <a:ea typeface="微软雅黑" pitchFamily="34" charset="-122"/>
              </a:rPr>
              <a:t>指向视频底部查看视频控件。沿进度栏拖动或指向进度栏可以向前或向后移动。</a:t>
            </a:r>
          </a:p>
          <a:p>
            <a:endParaRPr lang="zh-CN" dirty="0"/>
          </a:p>
        </p:txBody>
      </p:sp>
      <p:pic>
        <p:nvPicPr>
          <p:cNvPr id="10" name="wd_maketheswitch_section1_acquaintribbon_video_VF101817423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wd_maketheswitch_section1_acquaintribbon_video_VF101817423启动Word20100" time="0"/>
                    <p14:bmk name="wd_maketheswitch_section1_acquaintribbon_video_VF101817423启动Word20109733" time="9733"/>
                    <p14:bmk name="wd_maketheswitch_section1_acquaintribbon_video_VF101817423功能区是显示在屏幕顶部的一个比较长的宽条带，它的作用是在普通视图中显示您需要的选项。9833" time="9833"/>
                    <p14:bmk name="wd_maketheswitch_section1_acquaintribbon_video_VF101817423功能区是显示在屏幕顶部的一个比较长的宽条带，它的作用是在普通视图中显示您需要的选项。20000" time="20000"/>
                    <p14:bmk name="wd_maketheswitch_section1_acquaintribbon_video_VF101817423选项卡取代了初学者以往习惯看到的菜单。屏幕顶部有820100" time="20100"/>
                    <p14:bmk name="wd_maketheswitch_section1_acquaintribbon_video_VF101817423选项卡取代了初学者以往习惯看到的菜单。屏幕顶部有829067" time="29067"/>
                    <p14:bmk name="wd_maketheswitch_section1_acquaintribbon_video_VF101817423所有操作。“文件”选项卡的功能是文件管理，例如保存、打开、关闭和打印。29167" time="29167"/>
                    <p14:bmk name="wd_maketheswitch_section1_acquaintribbon_video_VF101817423所有操作。“文件”选项卡的功能是文件管理，例如保存、打开、关闭和打印。40033" time="40033"/>
                    <p14:bmk name="wd_maketheswitch_section1_acquaintribbon_video_VF101817423“开始”选项卡包含您需要简单访问的很多常用功能，例如文本格式和样式。40133" time="40133"/>
                    <p14:bmk name="wd_maketheswitch_section1_acquaintribbon_video_VF101817423“开始”选项卡包含您需要简单访问的很多常用功能，例如文本格式和样式。49200" time="49200"/>
                    <p14:bmk name="wd_maketheswitch_section1_acquaintribbon_video_VF101817423通过“插入”选项卡，您可以插入很多内容，包括分页符、表格、图像、页眉和页脚。49300" time="49300"/>
                    <p14:bmk name="wd_maketheswitch_section1_acquaintribbon_video_VF101817423通过“插入”选项卡，您可以插入很多内容，包括分页符、表格、图像、页眉和页脚。61133" time="61133"/>
                    <p14:bmk name="wd_maketheswitch_section1_acquaintribbon_video_VF101817423“页面布局”选项卡提供页边距、纸张方向和页面颜色等选项。在“引用”选项卡下，您可以设置尾注、61233" time="61233"/>
                    <p14:bmk name="wd_maketheswitch_section1_acquaintribbon_video_VF101817423“页面布局”选项卡提供页边距、纸张方向和页面颜色等选项。在“引用”选项卡下，您可以设置尾注、73000" time="73000"/>
                    <p14:bmk name="wd_maketheswitch_section1_acquaintribbon_video_VF101817423脚注和引文等内容。“邮件”选项卡可用于邮件合并。“审阅”选项卡用于拼写和语法检查，以及在发布文档之前73100" time="73100"/>
                    <p14:bmk name="wd_maketheswitch_section1_acquaintribbon_video_VF101817423脚注和引文等内容。“邮件”选项卡可用于邮件合并。“审阅”选项卡用于拼写和语法检查，以及在发布文档之前87133" time="87133"/>
                    <p14:bmk name="wd_maketheswitch_section1_acquaintribbon_video_VF101817423可能需要进行的其他检查。通过此选项卡下，您还可将文档设置为跟踪更改。“视图”选项卡的作用是87233" time="87233"/>
                    <p14:bmk name="wd_maketheswitch_section1_acquaintribbon_video_VF101817423可能需要进行的其他检查。通过此选项卡下，您还可将文档设置为跟踪更改。“视图”选项卡的作用是99933" time="99933"/>
                    <p14:bmk name="wd_maketheswitch_section1_acquaintribbon_video_VF101817423设置查看文档的方式，例如文档视图或是否显示标尺或网格线。100033" time="100033"/>
                    <p14:bmk name="wd_maketheswitch_section1_acquaintribbon_video_VF101817423设置查看文档的方式，例如文档视图或是否显示标尺或网格线。107967" time="107967"/>
                    <p14:bmk name="wd_maketheswitch_section1_acquaintribbon_video_VF101817423现在，您可能明白了每个选项卡包含多组类似的常见操作，108067" time="108067"/>
                    <p14:bmk name="wd_maketheswitch_section1_acquaintribbon_video_VF101817423现在，您可能明白了每个选项卡包含多组类似的常见操作，113967" time="113967"/>
                    <p14:bmk name="wd_maketheswitch_section1_acquaintribbon_video_VF101817423例如文本格式或段落格式。举例来说，“开始”选项卡上的114067" time="114067"/>
                    <p14:bmk name="wd_maketheswitch_section1_acquaintribbon_video_VF101817423例如文本格式或段落格式。举例来说，“开始”选项卡上的119967" time="119967"/>
                    <p14:bmk name="wd_maketheswitch_section1_acquaintribbon_video_VF101817423“字体”组包含了用于更改文本外观的很多常见命令，例如字体、字号、120067" time="120067"/>
                    <p14:bmk name="wd_maketheswitch_section1_acquaintribbon_video_VF101817423“字体”组包含了用于更改文本外观的很多常见命令，例如字体、字号、128900" time="128900"/>
                    <p14:bmk name="wd_maketheswitch_section1_acquaintribbon_video_VF101817423粗体和斜体。刚才我们简要介绍了功能区的组织方式，但真正体验的最好方式是129000" time="129000"/>
                    <p14:bmk name="wd_maketheswitch_section1_acquaintribbon_video_VF101817423粗体和斜体。刚才我们简要介绍了功能区的组织方式，但真正体验的最好方式是137100" time="137100"/>
                    <p14:bmk name="wd_maketheswitch_section1_acquaintribbon_video_VF101817423通过实际操作。在下一部分，我们将重新熟悉Word2010137200" time="137200"/>
                    <p14:bmk name="wd_maketheswitch_section1_acquaintribbon_video_VF101817423通过实际操作。在下一部分，我们将重新熟悉Word2010146436" time="146436"/>
                  </p14:bmkLst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524000" y="992188"/>
            <a:ext cx="5943600" cy="4457700"/>
          </a:xfrm>
        </p:spPr>
      </p:pic>
      <p:sp>
        <p:nvSpPr>
          <p:cNvPr id="11" name="TextBox 10" hidden="1"/>
          <p:cNvSpPr txBox="1"/>
          <p:nvPr/>
        </p:nvSpPr>
        <p:spPr>
          <a:xfrm>
            <a:off x="0" y="0"/>
            <a:ext cx="6186309" cy="276999"/>
          </a:xfrm>
          <a:prstGeom prst="rect">
            <a:avLst/>
          </a:prstGeom>
          <a:noFill/>
        </p:spPr>
        <p:txBody>
          <a:bodyPr vert="horz" wrap="none" tIns="0" bIns="0" rtlCol="0">
            <a:spAutoFit/>
          </a:bodyPr>
          <a:lstStyle/>
          <a:p>
            <a:r>
              <a:rPr lang="zh-CN" altLang="en-US" smtClean="0">
                <a:latin typeface="Calibri"/>
              </a:rPr>
              <a:t>更多详细信息。我们将在以后的练习中总结所有这些内容。</a:t>
            </a:r>
            <a:endParaRPr lang="zh-CN" altLang="en-US">
              <a:latin typeface="Calibri"/>
            </a:endParaRPr>
          </a:p>
        </p:txBody>
      </p:sp>
      <p:sp>
        <p:nvSpPr>
          <p:cNvPr id="12" name="wd_maketheswitch_section1_acquaintribbon_video_VF101817423启动Word201009733"/>
          <p:cNvSpPr txBox="1"/>
          <p:nvPr>
            <p:custDataLst>
              <p:tags r:id="rId4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启动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Word 2010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时， 您首先会注意到它没有显示菜单和工具栏，而是显示一个功能区。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" name="wd_maketheswitch_section1_acquaintribbon_video_VF101817423功能区是显示在屏幕顶部的一个比较长的宽条带，它的作用是在普通视图中显示您需要的选项。983320000"/>
          <p:cNvSpPr txBox="1"/>
          <p:nvPr>
            <p:custDataLst>
              <p:tags r:id="rId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功能区是显示在屏幕顶部的一个比较长的宽条带， 它的作用是在普通视图中显示您需要的选项。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" name="wd_maketheswitch_section1_acquaintribbon_video_VF101817423选项卡取代了初学者以往习惯看到的菜单。屏幕顶部有82010029067"/>
          <p:cNvSpPr txBox="1"/>
          <p:nvPr>
            <p:custDataLst>
              <p:tags r:id="rId6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选项卡取代了初学者以往习惯看到的菜单。 屏幕顶部有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8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个选项卡，包括了您平常进行的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wd_maketheswitch_section1_acquaintribbon_video_VF101817423所有操作。“文件”选项卡的功能是文件管理，例如保存、打开、关闭和打印。2916740033"/>
          <p:cNvSpPr txBox="1"/>
          <p:nvPr>
            <p:custDataLst>
              <p:tags r:id="rId7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所有操作。“文件”选项卡的功能是文件管理， 例如保存、打开、关闭和打印。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" name="wd_maketheswitch_section1_acquaintribbon_video_VF101817423“开始”选项卡包含您需要简单访问的很多常用功能，例如文本格式和样式。4013349200"/>
          <p:cNvSpPr txBox="1"/>
          <p:nvPr>
            <p:custDataLst>
              <p:tags r:id="rId8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“开始”选项卡包含您需要简单访问的很多常用功能， 例如文本格式和样式。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" name="wd_maketheswitch_section1_acquaintribbon_video_VF101817423通过“插入”选项卡，您可以插入很多内容，包括分页符、表格、图像、页眉和页脚。4930061133"/>
          <p:cNvSpPr txBox="1"/>
          <p:nvPr>
            <p:custDataLst>
              <p:tags r:id="rId9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通过“插入”选项卡，您可以插入很多内容， 包括分页符、表格、图像、页眉和页脚。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" name="wd_maketheswitch_section1_acquaintribbon_video_VF101817423“页面布局”选项卡提供页边距、纸张方向和页面颜色等选项。在“引用”选项卡下，您可以设置尾注、6123373000"/>
          <p:cNvSpPr txBox="1"/>
          <p:nvPr>
            <p:custDataLst>
              <p:tags r:id="rId10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“页面布局”选项卡提供页边距、纸张方向和页面颜色等选项。 在“引用”选项卡下，您可以设置尾注、 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" name="wd_maketheswitch_section1_acquaintribbon_video_VF101817423脚注和引文等内容。“邮件”选项卡可用于邮件合并。“审阅”选项卡用于拼写和语法检查，以及在发布文档之前7310087133"/>
          <p:cNvSpPr txBox="1"/>
          <p:nvPr>
            <p:custDataLst>
              <p:tags r:id="rId11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脚注和引文等内容。“邮件”选项卡可用于邮件合并。 “审阅”选项卡用于拼写和语法检查，以及在发布文档之前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" name="wd_maketheswitch_section1_acquaintribbon_video_VF101817423可能需要进行的其他检查。通过此选项卡下，您还可将文档设置为跟踪更改。“视图”选项卡的作用是8723399933"/>
          <p:cNvSpPr txBox="1"/>
          <p:nvPr>
            <p:custDataLst>
              <p:tags r:id="rId12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可能需要进行的其他检查。通过此选项卡下， 您还可将文档设置为跟踪更改。“视图”选项卡的作用是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" name="wd_maketheswitch_section1_acquaintribbon_video_VF101817423设置查看文档的方式，例如文档视图或是否显示标尺或网格线。100033107967"/>
          <p:cNvSpPr txBox="1"/>
          <p:nvPr>
            <p:custDataLst>
              <p:tags r:id="rId13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设置查看文档的方式，例如文档视图或是否显示标尺或网格线。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2" name="wd_maketheswitch_section1_acquaintribbon_video_VF101817423现在，您可能明白了每个选项卡包含多组类似的常见操作，108067113967"/>
          <p:cNvSpPr txBox="1"/>
          <p:nvPr>
            <p:custDataLst>
              <p:tags r:id="rId14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现在，您可能明白了每个选项卡包含多组类似的常见操作，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3" name="wd_maketheswitch_section1_acquaintribbon_video_VF101817423例如文本格式或段落格式。举例来说，“开始”选项卡上的114067119967"/>
          <p:cNvSpPr txBox="1"/>
          <p:nvPr>
            <p:custDataLst>
              <p:tags r:id="rId1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例如文本格式或段落格式。举例来说，“开始”选项卡上的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4" name="wd_maketheswitch_section1_acquaintribbon_video_VF101817423“字体”组包含了用于更改文本外观的很多常见命令，例如字体、字号、120067128900"/>
          <p:cNvSpPr txBox="1"/>
          <p:nvPr>
            <p:custDataLst>
              <p:tags r:id="rId16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“字体”组包含了用于更改文本外观的很多常见命令，例如字体、字号、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5" name="wd_maketheswitch_section1_acquaintribbon_video_VF101817423粗体和斜体。刚才我们简要介绍了功能区的组织方式，但真正体验的最好方式是129000137100"/>
          <p:cNvSpPr txBox="1"/>
          <p:nvPr>
            <p:custDataLst>
              <p:tags r:id="rId17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粗体和斜体。刚才我们简要介绍了功能区的组织方式， 但真正体验的最好方式是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6" name="wd_maketheswitch_section1_acquaintribbon_video_VF101817423通过实际操作。在下一部分，我们将重新熟悉Word2010137200146436"/>
          <p:cNvSpPr txBox="1"/>
          <p:nvPr>
            <p:custDataLst>
              <p:tags r:id="rId18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通过实际操作。在下一部分，我们将重新熟悉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Word 2010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中的一些常见日常任务。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662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4" dur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10"/>
                    </p:tgtEl>
                  </p:cMediaNode>
                </p:video>
                <p:seq concurrent="1" nextAc="seek">
                  <p:cTn id="16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1_acquaintribbon_video_VF101817423启动Word20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1_acquaintribbon_video_VF101817423启动Word20100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1_acquaintribbon_video_VF101817423启动Word20109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1_acquaintribbon_video_VF101817423启动Word20109733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1_acquaintribbon_video_VF101817423功能区是显示在屏幕顶部的一个比较长的宽条带，它的作用是在普通视图中显示您需要的选项。9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1_acquaintribbon_video_VF101817423功能区是显示在屏幕顶部的一个比较长的宽条带，它的作用是在普通视图中显示您需要的选项。983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1_acquaintribbon_video_VF101817423功能区是显示在屏幕顶部的一个比较长的宽条带，它的作用是在普通视图中显示您需要的选项。20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1_acquaintribbon_video_VF101817423功能区是显示在屏幕顶部的一个比较长的宽条带，它的作用是在普通视图中显示您需要的选项。20000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1_acquaintribbon_video_VF101817423选项卡取代了初学者以往习惯看到的菜单。屏幕顶部有820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1_acquaintribbon_video_VF101817423选项卡取代了初学者以往习惯看到的菜单。屏幕顶部有820100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1_acquaintribbon_video_VF101817423选项卡取代了初学者以往习惯看到的菜单。屏幕顶部有829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1_acquaintribbon_video_VF101817423选项卡取代了初学者以往习惯看到的菜单。屏幕顶部有82906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1_acquaintribbon_video_VF101817423所有操作。“文件”选项卡的功能是文件管理，例如保存、打开、关闭和打印。29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1_acquaintribbon_video_VF101817423所有操作。“文件”选项卡的功能是文件管理，例如保存、打开、关闭和打印。29167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1_acquaintribbon_video_VF101817423所有操作。“文件”选项卡的功能是文件管理，例如保存、打开、关闭和打印。40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1_acquaintribbon_video_VF101817423所有操作。“文件”选项卡的功能是文件管理，例如保存、打开、关闭和打印。40033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1_acquaintribbon_video_VF101817423“开始”选项卡包含您需要简单访问的很多常用功能，例如文本格式和样式。40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1_acquaintribbon_video_VF101817423“开始”选项卡包含您需要简单访问的很多常用功能，例如文本格式和样式。40133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1_acquaintribbon_video_VF101817423“开始”选项卡包含您需要简单访问的很多常用功能，例如文本格式和样式。49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1_acquaintribbon_video_VF101817423“开始”选项卡包含您需要简单访问的很多常用功能，例如文本格式和样式。49200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1_acquaintribbon_video_VF101817423通过“插入”选项卡，您可以插入很多内容，包括分页符、表格、图像、页眉和页脚。49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1_acquaintribbon_video_VF101817423通过“插入”选项卡，您可以插入很多内容，包括分页符、表格、图像、页眉和页脚。49300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1_acquaintribbon_video_VF101817423通过“插入”选项卡，您可以插入很多内容，包括分页符、表格、图像、页眉和页脚。61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1_acquaintribbon_video_VF101817423通过“插入”选项卡，您可以插入很多内容，包括分页符、表格、图像、页眉和页脚。61133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1_acquaintribbon_video_VF101817423“页面布局”选项卡提供页边距、纸张方向和页面颜色等选项。在“引用”选项卡下，您可以设置尾注、61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1_acquaintribbon_video_VF101817423“页面布局”选项卡提供页边距、纸张方向和页面颜色等选项。在“引用”选项卡下，您可以设置尾注、61233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1_acquaintribbon_video_VF101817423“页面布局”选项卡提供页边距、纸张方向和页面颜色等选项。在“引用”选项卡下，您可以设置尾注、73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1_acquaintribbon_video_VF101817423“页面布局”选项卡提供页边距、纸张方向和页面颜色等选项。在“引用”选项卡下，您可以设置尾注、73000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1_acquaintribbon_video_VF101817423脚注和引文等内容。“邮件”选项卡可用于邮件合并。“审阅”选项卡用于拼写和语法检查，以及在发布文档之前73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1_acquaintribbon_video_VF101817423脚注和引文等内容。“邮件”选项卡可用于邮件合并。“审阅”选项卡用于拼写和语法检查，以及在发布文档之前73100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1_acquaintribbon_video_VF101817423脚注和引文等内容。“邮件”选项卡可用于邮件合并。“审阅”选项卡用于拼写和语法检查，以及在发布文档之前87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1_acquaintribbon_video_VF101817423脚注和引文等内容。“邮件”选项卡可用于邮件合并。“审阅”选项卡用于拼写和语法检查，以及在发布文档之前87133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1_acquaintribbon_video_VF101817423可能需要进行的其他检查。通过此选项卡下，您还可将文档设置为跟踪更改。“视图”选项卡的作用是87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1_acquaintribbon_video_VF101817423可能需要进行的其他检查。通过此选项卡下，您还可将文档设置为跟踪更改。“视图”选项卡的作用是87233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1_acquaintribbon_video_VF101817423可能需要进行的其他检查。通过此选项卡下，您还可将文档设置为跟踪更改。“视图”选项卡的作用是99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1_acquaintribbon_video_VF101817423可能需要进行的其他检查。通过此选项卡下，您还可将文档设置为跟踪更改。“视图”选项卡的作用是99933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1_acquaintribbon_video_VF101817423设置查看文档的方式，例如文档视图或是否显示标尺或网格线。100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1_acquaintribbon_video_VF101817423设置查看文档的方式，例如文档视图或是否显示标尺或网格线。100033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1_acquaintribbon_video_VF101817423设置查看文档的方式，例如文档视图或是否显示标尺或网格线。107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1_acquaintribbon_video_VF101817423设置查看文档的方式，例如文档视图或是否显示标尺或网格线。107967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1_acquaintribbon_video_VF101817423现在，您可能明白了每个选项卡包含多组类似的常见操作，108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1_acquaintribbon_video_VF101817423现在，您可能明白了每个选项卡包含多组类似的常见操作，108067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1_acquaintribbon_video_VF101817423现在，您可能明白了每个选项卡包含多组类似的常见操作，113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1_acquaintribbon_video_VF101817423现在，您可能明白了每个选项卡包含多组类似的常见操作，113967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1_acquaintribbon_video_VF101817423例如文本格式或段落格式。举例来说，“开始”选项卡上的114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1_acquaintribbon_video_VF101817423例如文本格式或段落格式。举例来说，“开始”选项卡上的114067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1_acquaintribbon_video_VF101817423例如文本格式或段落格式。举例来说，“开始”选项卡上的119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1_acquaintribbon_video_VF101817423例如文本格式或段落格式。举例来说，“开始”选项卡上的119967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1_acquaintribbon_video_VF101817423“字体”组包含了用于更改文本外观的很多常见命令，例如字体、字号、120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1_acquaintribbon_video_VF101817423“字体”组包含了用于更改文本外观的很多常见命令，例如字体、字号、120067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1_acquaintribbon_video_VF101817423“字体”组包含了用于更改文本外观的很多常见命令，例如字体、字号、128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1_acquaintribbon_video_VF101817423“字体”组包含了用于更改文本外观的很多常见命令，例如字体、字号、128900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1_acquaintribbon_video_VF101817423粗体和斜体。刚才我们简要介绍了功能区的组织方式，但真正体验的最好方式是129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1_acquaintribbon_video_VF101817423粗体和斜体。刚才我们简要介绍了功能区的组织方式，但真正体验的最好方式是129000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1_acquaintribbon_video_VF101817423粗体和斜体。刚才我们简要介绍了功能区的组织方式，但真正体验的最好方式是137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1_acquaintribbon_video_VF101817423粗体和斜体。刚才我们简要介绍了功能区的组织方式，但真正体验的最好方式是137100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1_acquaintribbon_video_VF101817423通过实际操作。在下一部分，我们将重新熟悉Word2010137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1_acquaintribbon_video_VF101817423通过实际操作。在下一部分，我们将重新熟悉Word2010137200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1_acquaintribbon_video_VF101817423通过实际操作。在下一部分，我们将重新熟悉Word20101464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1_acquaintribbon_video_VF101817423通过实际操作。在下一部分，我们将重新熟悉Word2010146436"/>
                      </p:tgtEl>
                    </p:cond>
                  </p:nextCondLst>
                </p:seq>
              </p:childTnLst>
            </p:cTn>
          </p:par>
        </p:tnLst>
        <p:bldLst>
          <p:bldP spid="7" grpId="0" build="p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4" dur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10"/>
                    </p:tgtEl>
                  </p:cMediaNode>
                </p:video>
              </p:childTnLst>
            </p:cTn>
          </p:par>
        </p:tnLst>
        <p:bldLst>
          <p:bldP spid="7" grpId="0" build="p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sz="3200" dirty="0">
                <a:latin typeface="微软雅黑" pitchFamily="34" charset="-122"/>
                <a:ea typeface="微软雅黑" pitchFamily="34" charset="-122"/>
              </a:rPr>
              <a:t>重新熟悉日常任务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转换到</a:t>
            </a:r>
            <a:r>
              <a:rPr lang="zh-CN" altLang="en-US" dirty="0"/>
              <a:t> </a:t>
            </a:r>
            <a:r>
              <a:rPr lang="en-US" altLang="zh-CN" dirty="0"/>
              <a:t>Word 2010</a:t>
            </a:r>
            <a:endParaRPr lang="zh-CN" alt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447800" y="5638800"/>
            <a:ext cx="6400800" cy="533400"/>
          </a:xfrm>
        </p:spPr>
        <p:txBody>
          <a:bodyPr/>
          <a:lstStyle/>
          <a:p>
            <a:pPr lvl="0"/>
            <a:r>
              <a:rPr lang="zh-CN" dirty="0">
                <a:latin typeface="微软雅黑" pitchFamily="34" charset="-122"/>
                <a:ea typeface="微软雅黑" pitchFamily="34" charset="-122"/>
              </a:rPr>
              <a:t>指向视频底部查看视频控件。沿进度栏拖动或指向进度栏可以向前或向后移动。</a:t>
            </a:r>
          </a:p>
          <a:p>
            <a:endParaRPr lang="zh-CN" dirty="0"/>
          </a:p>
        </p:txBody>
      </p:sp>
      <p:pic>
        <p:nvPicPr>
          <p:cNvPr id="10" name="wd_maketheswitch_section2_reacquainteverydaytasks_video_VF101817426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wd_maketheswitch_section2_reacquainteverydaytasks_video_VF101817426现在，大家已经初步了解了功能区，下面将介绍使用它处理实际文档中的文本有什么不同之处。0" time="0"/>
                    <p14:bmk name="wd_maketheswitch_section2_reacquainteverydaytasks_video_VF101817426现在，大家已经初步了解了功能区，下面将介绍使用它处理实际文档中的文本有什么不同之处。9300" time="9300"/>
                    <p14:bmk name="wd_maketheswitch_section2_reacquainteverydaytasks_video_VF101817426我们将从一个已经填充了一些内容的文档着手，从而来演示各个命令的用法。9400" time="9400"/>
                    <p14:bmk name="wd_maketheswitch_section2_reacquainteverydaytasks_video_VF101817426我们将从一个已经填充了一些内容的文档着手，从而来演示各个命令的用法。16400" time="16400"/>
                    <p14:bmk name="wd_maketheswitch_section2_reacquainteverydaytasks_video_VF101817426首先从“开始”选项卡开始，我们将创建一个列表来设置除粗体和斜体以外的其他格式。下面我们将介绍“段落”组，16500" time="16500"/>
                    <p14:bmk name="wd_maketheswitch_section2_reacquainteverydaytasks_video_VF101817426首先从“开始”选项卡开始，我们将创建一个列表来设置除粗体和斜体以外的其他格式。下面我们将介绍“段落”组，29967" time="29967"/>
                    <p14:bmk name="wd_maketheswitch_section2_reacquainteverydaytasks_video_VF101817426您可以看到常见的项目符号列表、编号列表和多级列表，以及缩进和对齐30067" time="30067"/>
                    <p14:bmk name="wd_maketheswitch_section2_reacquainteverydaytasks_video_VF101817426您可以看到常见的项目符号列表、编号列表和多级列表，以及缩进和对齐40000" time="40000"/>
                    <p14:bmk name="wd_maketheswitch_section2_reacquainteverydaytasks_video_VF101817426命令。下面我选择一些文本，单击项目符号命令旁边的箭头，选择一种项目符号40100" time="40100"/>
                    <p14:bmk name="wd_maketheswitch_section2_reacquainteverydaytasks_video_VF101817426命令。下面我选择一些文本，单击项目符号命令旁边的箭头，选择一种项目符号56033" time="56033"/>
                    <p14:bmk name="wd_maketheswitch_section2_reacquainteverydaytasks_video_VF101817426设计，项目符号已经显示在这里。现在，我要设置标题格式，使标题具有一致的外观。这可以通过样式来实现此目的。56133" time="56133"/>
                    <p14:bmk name="wd_maketheswitch_section2_reacquainteverydaytasks_video_VF101817426设计，项目符号已经显示在这里。现在，我要设置标题格式，使标题具有一致的外观。这可以通过样式来实现此目的。77167" time="77167"/>
                    <p14:bmk name="wd_maketheswitch_section2_reacquainteverydaytasks_video_VF101817426您会在“开始”选项卡上的“样式”组中找到这些样式。可以选择要应用样式的文本，77267" time="77267"/>
                    <p14:bmk name="wd_maketheswitch_section2_reacquainteverydaytasks_video_VF101817426您会在“开始”选项卡上的“样式”组中找到这些样式。可以选择要应用样式的文本，86167" time="86167"/>
                    <p14:bmk name="wd_maketheswitch_section2_reacquainteverydaytasks_video_VF101817426也可以只在段落中单击。当我将鼠标悬停在每种样式上时，我的文档文本会按照所应用的样式86267" time="86267"/>
                    <p14:bmk name="wd_maketheswitch_section2_reacquainteverydaytasks_video_VF101817426也可以只在段落中单击。当我将鼠标悬停在每种样式上时，我的文档文本会按照所应用的样式95933" time="95933"/>
                    <p14:bmk name="wd_maketheswitch_section2_reacquainteverydaytasks_video_VF101817426显示。我要将“标题”样式应用于标题，将“标题1”样式应用于一级标题，96033" time="96033"/>
                    <p14:bmk name="wd_maketheswitch_section2_reacquainteverydaytasks_video_VF101817426显示。我要将“标题”样式应用于标题，将“标题1”样式应用于一级标题，112033" time="112033"/>
                    <p14:bmk name="wd_maketheswitch_section2_reacquainteverydaytasks_video_VF101817426将“标题2”样式应用于我的每个副标题。我还要告诉大家一个关于功能区的技巧。如果您在功能区上没有看到112133" time="112133"/>
                    <p14:bmk name="wd_maketheswitch_section2_reacquainteverydaytasks_video_VF101817426将“标题2”样式应用于我的每个副标题。我还要告诉大家一个关于功能区的技巧。如果您在功能区上没有看到132067" time="132067"/>
                    <p14:bmk name="wd_maketheswitch_section2_reacquainteverydaytasks_video_VF101817426需要的所有选项，请注意该组右下角的小菱形箭头。132167" time="132167"/>
                    <p14:bmk name="wd_maketheswitch_section2_reacquainteverydaytasks_video_VF101817426需要的所有选项，请注意该组右下角的小菱形箭头。140000" time="140000"/>
                    <p14:bmk name="wd_maketheswitch_section2_reacquainteverydaytasks_video_VF101817426这个箭头叫“对话框启动器”。当您单击样式组中的对话框启动器时，140100" time="140100"/>
                    <p14:bmk name="wd_maketheswitch_section2_reacquainteverydaytasks_video_VF101817426这个箭头叫“对话框启动器”。当您单击样式组中的对话框启动器时，146400" time="146400"/>
                    <p14:bmk name="wd_maketheswitch_section2_reacquainteverydaytasks_video_VF101817426将显示样式窗格，其中包含您可以应用的其他样式的列表。同样，在其他组中也可以使用146500" time="146500"/>
                    <p14:bmk name="wd_maketheswitch_section2_reacquainteverydaytasks_video_VF101817426将显示样式窗格，其中包含您可以应用的其他样式的列表。同样，在其他组中也可以使用155933" time="155933"/>
                    <p14:bmk name="wd_maketheswitch_section2_reacquainteverydaytasks_video_VF101817426对话框启动器。“开始”选项卡上的“编辑”组中还提供查找和替换命令。单击“查找”可以打开导航窗格，在该窗格中您可以搜索156033" time="156033"/>
                    <p14:bmk name="wd_maketheswitch_section2_reacquainteverydaytasks_video_VF101817426对话框启动器。“开始”选项卡上的“编辑”组中还提供查找和替换命令。单击“查找”可以打开导航窗格，在该窗格中您可以搜索174900" time="174900"/>
                    <p14:bmk name="wd_maketheswitch_section2_reacquainteverydaytasks_video_VF101817426字词或短语。在Word2010175000" time="175000"/>
                    <p14:bmk name="wd_maketheswitch_section2_reacquainteverydaytasks_video_VF101817426字词或短语。在Word2010182000" time="182000"/>
                    <p14:bmk name="wd_maketheswitch_section2_reacquainteverydaytasks_video_VF101817426也不例外。本课程不对这些内容进行详细介绍，您只要知道“开始”选项卡上提供“查找”命令就足够了。182100" time="182100"/>
                    <p14:bmk name="wd_maketheswitch_section2_reacquainteverydaytasks_video_VF101817426也不例外。本课程不对这些内容进行详细介绍，您只要知道“开始”选项卡上提供“查找”命令就足够了。193133" time="193133"/>
                    <p14:bmk name="wd_maketheswitch_section2_reacquainteverydaytasks_video_VF101817426现在，我们还要补充一点内容，了解在哪里可以找到图片、图表、表格、形状和其他视觉元素。193233" time="193233"/>
                    <p14:bmk name="wd_maketheswitch_section2_reacquainteverydaytasks_video_VF101817426现在，我们还要补充一点内容，了解在哪里可以找到图片、图表、表格、形状和其他视觉元素。204067" time="204067"/>
                    <p14:bmk name="wd_maketheswitch_section2_reacquainteverydaytasks_video_VF101817426您可以在“插入”选项卡中添加这些视觉元素。我将插入一个形状以突出显示某个位置。单击“插入”选项卡上的“形状”，204167" time="204167"/>
                    <p14:bmk name="wd_maketheswitch_section2_reacquainteverydaytasks_video_VF101817426您可以在“插入”选项卡中添加这些视觉元素。我将插入一个形状以突出显示某个位置。单击“插入”选项卡上的“形状”，215900" time="215900"/>
                    <p14:bmk name="wd_maketheswitch_section2_reacquainteverydaytasks_video_VF101817426在列表中找到笑脸，就像这个。单击该形状，然后单击该形状要在文档中显示216000" time="216000"/>
                    <p14:bmk name="wd_maketheswitch_section2_reacquainteverydaytasks_video_VF101817426在列表中找到笑脸，就像这个。单击该形状，然后单击该形状要在文档中显示224067" time="224067"/>
                    <p14:bmk name="wd_maketheswitch_section2_reacquainteverydaytasks_video_VF101817426的位置。好了！笑脸出现了，可能不是很专业，但符合我的意图。224167" time="224167"/>
                    <p14:bmk name="wd_maketheswitch_section2_reacquainteverydaytasks_video_VF101817426的位置。好了！笑脸出现了，可能不是很专业，但符合我的意图。232000" time="232000"/>
                    <p14:bmk name="wd_maketheswitch_section2_reacquainteverydaytasks_video_VF101817426完成文档后，您需要检查拼写和232100" time="232100"/>
                    <p14:bmk name="wd_maketheswitch_section2_reacquainteverydaytasks_video_VF101817426完成文档后，您需要检查拼写和234933" time="234933"/>
                    <p14:bmk name="wd_maketheswitch_section2_reacquainteverydaytasks_video_VF101817426语法，然后再公开发布文档。拼写和语法命令在“审阅”选项卡上，因为从逻辑上来讲这是审阅工作的一部分。235033" time="235033"/>
                    <p14:bmk name="wd_maketheswitch_section2_reacquainteverydaytasks_video_VF101817426语法，然后再公开发布文档。拼写和语法命令在“审阅”选项卡上，因为从逻辑上来讲这是审阅工作的一部分。245900" time="245900"/>
                    <p14:bmk name="wd_maketheswitch_section2_reacquainteverydaytasks_video_VF101817426我们单击“校对”组中的拼写和语法，将显示我们在早期版本中熟悉的246000" time="246000"/>
                    <p14:bmk name="wd_maketheswitch_section2_reacquainteverydaytasks_video_VF101817426我们单击“校对”组中的拼写和语法，将显示我们在早期版本中熟悉的250933" time="250933"/>
                    <p14:bmk name="wd_maketheswitch_section2_reacquainteverydaytasks_video_VF101817426“拼写和语法”对话框。我要更正一个小错误，单击“更改”，然后单击“确定”。好了，基本功能介绍到此为止。251033" time="251033"/>
                    <p14:bmk name="wd_maketheswitch_section2_reacquainteverydaytasks_video_VF101817426“拼写和语法”对话框。我要更正一个小错误，单击“更改”，然后单击“确定”。好了，基本功能介绍到此为止。265967" time="265967"/>
                    <p14:bmk name="wd_maketheswitch_section2_reacquainteverydaytasks_video_VF101817426在下一部分中，我们将了解Word如何在您需要的位置提供您需要的工具。266067" time="266067"/>
                    <p14:bmk name="wd_maketheswitch_section2_reacquainteverydaytasks_video_VF101817426在下一部分中，我们将了解Word如何在您需要的位置提供您需要的工具。274691" time="274691"/>
                  </p14:bmkLst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524000" y="992188"/>
            <a:ext cx="5943600" cy="4457700"/>
          </a:xfrm>
        </p:spPr>
      </p:pic>
      <p:sp>
        <p:nvSpPr>
          <p:cNvPr id="11" name="wd_maketheswitch_section2_reacquainteverydaytasks_video_VF101817426现在，大家已经初步了解了功能区，下面将介绍使用它处理实际文档中的文本有什么不同之处。09300"/>
          <p:cNvSpPr txBox="1"/>
          <p:nvPr>
            <p:custDataLst>
              <p:tags r:id="rId4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现在，大家已经初步了解了功能区， 下面将介绍使用它处理实际文档中的文本有什么不同之处。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" name="wd_maketheswitch_section2_reacquainteverydaytasks_video_VF101817426我们将从一个已经填充了一些内容的文档着手，从而来演示各个命令的用法。940016400"/>
          <p:cNvSpPr txBox="1"/>
          <p:nvPr>
            <p:custDataLst>
              <p:tags r:id="rId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我们将从一个已经填充了一些内容的文档着手， 从而来演示各个命令的用法。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" name="wd_maketheswitch_section2_reacquainteverydaytasks_video_VF101817426首先从“开始”选项卡开始，我们将创建一个列表来设置除粗体和斜体以外的其他格式。下面我们将介绍“段落”组，1650029967"/>
          <p:cNvSpPr txBox="1"/>
          <p:nvPr>
            <p:custDataLst>
              <p:tags r:id="rId6"/>
            </p:custDataLst>
          </p:nvPr>
        </p:nvSpPr>
        <p:spPr>
          <a:xfrm>
            <a:off x="1524000" y="4618891"/>
            <a:ext cx="5943600" cy="830997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首先从“开始”选项卡开始，我们将创建一个列表来设置除粗体和斜体以外的其他格式。下面我们将介绍“段落”组，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" name="wd_maketheswitch_section2_reacquainteverydaytasks_video_VF101817426您可以看到常见的项目符号列表、编号列表和多级列表，以及缩进和对齐3006740000"/>
          <p:cNvSpPr txBox="1"/>
          <p:nvPr>
            <p:custDataLst>
              <p:tags r:id="rId7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您可以看到常见的项目符号列表、编号列表和多级列表，以及缩进和对齐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wd_maketheswitch_section2_reacquainteverydaytasks_video_VF101817426命令。下面我选择一些文本，单击项目符号命令旁边的箭头，选择一种项目符号4010056033"/>
          <p:cNvSpPr txBox="1"/>
          <p:nvPr>
            <p:custDataLst>
              <p:tags r:id="rId8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命令。下面我选择一些文本， 单击项目符号命令旁边的箭头，选择一种项目符号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" name="wd_maketheswitch_section2_reacquainteverydaytasks_video_VF101817426设计，项目符号已经显示在这里。现在，我要设置标题格式，使标题具有一致的外观。这可以通过样式来实现此目的。5613377167"/>
          <p:cNvSpPr txBox="1"/>
          <p:nvPr>
            <p:custDataLst>
              <p:tags r:id="rId9"/>
            </p:custDataLst>
          </p:nvPr>
        </p:nvSpPr>
        <p:spPr>
          <a:xfrm>
            <a:off x="1524000" y="4618891"/>
            <a:ext cx="5943600" cy="830997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设计，项目符号已经显示在这里。现在，我要设置标题格式， 使标题具有一致的外观。这可以通过样式来实现此目的。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" name="wd_maketheswitch_section2_reacquainteverydaytasks_video_VF101817426您会在“开始”选项卡上的“样式”组中找到这些样式。可以选择要应用样式的文本，7726786167"/>
          <p:cNvSpPr txBox="1"/>
          <p:nvPr>
            <p:custDataLst>
              <p:tags r:id="rId10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您会在“开始”选项卡上的“样式”组中找到这些样式。 可以选择要应用样式的文本，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" name="wd_maketheswitch_section2_reacquainteverydaytasks_video_VF101817426也可以只在段落中单击。当我将鼠标悬停在每种样式上时，我的文档文本会按照所应用的样式8626795933"/>
          <p:cNvSpPr txBox="1"/>
          <p:nvPr>
            <p:custDataLst>
              <p:tags r:id="rId11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也可以只在段落中单击。 当我将鼠标悬停在每种样式上时，我的文档文本会按照所应用的样式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" name="wd_maketheswitch_section2_reacquainteverydaytasks_video_VF101817426显示。我要将“标题”样式应用于标题，将“标题1”样式应用于一级标题，96033112033"/>
          <p:cNvSpPr txBox="1"/>
          <p:nvPr>
            <p:custDataLst>
              <p:tags r:id="rId12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显示。我要将“标题”样式应用于标题，将“标题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1”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样式应用于一级标题， 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" name="wd_maketheswitch_section2_reacquainteverydaytasks_video_VF101817426将“标题2”样式应用于我的每个副标题。我还要告诉大家一个关于功能区的技巧。如果您在功能区上没有看到112133132067"/>
          <p:cNvSpPr txBox="1"/>
          <p:nvPr>
            <p:custDataLst>
              <p:tags r:id="rId13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将“标题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2”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样式应用于我的每个副标题。 我还要告诉大家一个关于功能区的技巧。如果您在功能区上没有看到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" name="wd_maketheswitch_section2_reacquainteverydaytasks_video_VF101817426需要的所有选项，请注意该组右下角的小菱形箭头。132167140000"/>
          <p:cNvSpPr txBox="1"/>
          <p:nvPr>
            <p:custDataLst>
              <p:tags r:id="rId14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需要的所有选项，请注意该组右下角的小菱形箭头。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2" name="wd_maketheswitch_section2_reacquainteverydaytasks_video_VF101817426这个箭头叫“对话框启动器”。当您单击样式组中的对话框启动器时，140100146400"/>
          <p:cNvSpPr txBox="1"/>
          <p:nvPr>
            <p:custDataLst>
              <p:tags r:id="rId1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这个箭头叫“对话框启动器”。当您单击样式组中的对话框启动器时，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3" name="wd_maketheswitch_section2_reacquainteverydaytasks_video_VF101817426将显示样式窗格，其中包含您可以应用的其他样式的列表。同样，在其他组中也可以使用146500155933"/>
          <p:cNvSpPr txBox="1"/>
          <p:nvPr>
            <p:custDataLst>
              <p:tags r:id="rId16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将显示样式窗格，其中包含您可以应用的其他样式的列表。 同样，在其他组中也可以使用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4" name="wd_maketheswitch_section2_reacquainteverydaytasks_video_VF101817426对话框启动器。“开始”选项卡上的“编辑”组中还提供查找和替换命令。单击“查找”可以打开导航窗格，在该窗格中您可以搜索156033174900"/>
          <p:cNvSpPr txBox="1"/>
          <p:nvPr>
            <p:custDataLst>
              <p:tags r:id="rId17"/>
            </p:custDataLst>
          </p:nvPr>
        </p:nvSpPr>
        <p:spPr>
          <a:xfrm>
            <a:off x="1524000" y="4618891"/>
            <a:ext cx="5943600" cy="830997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对话框启动器。 “开始”选项卡上的“编辑”组中还提供查找和替换命令。 单击“查找”可以打开导航窗格，在该窗格中您可以搜索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5" name="wd_maketheswitch_section2_reacquainteverydaytasks_video_VF101817426字词或短语。在Word2010175000182000"/>
          <p:cNvSpPr txBox="1"/>
          <p:nvPr>
            <p:custDataLst>
              <p:tags r:id="rId18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字词或短语。在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Word 2010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中，搜索方式有一些更新，导航窗格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6" name="wd_maketheswitch_section2_reacquainteverydaytasks_video_VF101817426也不例外。本课程不对这些内容进行详细介绍，您只要知道“开始”选项卡上提供“查找”命令就足够了。182100193133"/>
          <p:cNvSpPr txBox="1"/>
          <p:nvPr>
            <p:custDataLst>
              <p:tags r:id="rId19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也不例外。本课程不对这些内容进行详细介绍， 您只要知道“开始”选项卡上提供“查找”命令就足够了。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7" name="wd_maketheswitch_section2_reacquainteverydaytasks_video_VF101817426现在，我们还要补充一点内容，了解在哪里可以找到图片、图表、表格、形状和其他视觉元素。193233204067"/>
          <p:cNvSpPr txBox="1"/>
          <p:nvPr>
            <p:custDataLst>
              <p:tags r:id="rId20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现在，我们还要补充一点内容， 了解在哪里可以找到图片、图表、表格、形状和其他视觉元素。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8" name="wd_maketheswitch_section2_reacquainteverydaytasks_video_VF101817426您可以在“插入”选项卡中添加这些视觉元素。我将插入一个形状以突出显示某个位置。单击“插入”选项卡上的“形状”，204167215900"/>
          <p:cNvSpPr txBox="1"/>
          <p:nvPr>
            <p:custDataLst>
              <p:tags r:id="rId21"/>
            </p:custDataLst>
          </p:nvPr>
        </p:nvSpPr>
        <p:spPr>
          <a:xfrm>
            <a:off x="1524000" y="4618891"/>
            <a:ext cx="5943600" cy="830997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您可以在“插入”选项卡中添加这些视觉元素。 我将插入一个形状以突出显示某个位置。 单击“插入”选项卡上的“形状”， 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9" name="wd_maketheswitch_section2_reacquainteverydaytasks_video_VF101817426在列表中找到笑脸，就像这个。单击该形状，然后单击该形状要在文档中显示216000224067"/>
          <p:cNvSpPr txBox="1"/>
          <p:nvPr>
            <p:custDataLst>
              <p:tags r:id="rId22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在列表中找到笑脸，就像这个。 单击该形状，然后单击该形状要在文档中显示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0" name="wd_maketheswitch_section2_reacquainteverydaytasks_video_VF101817426的位置。好了！笑脸出现了，可能不是很专业，但符合我的意图。224167232000"/>
          <p:cNvSpPr txBox="1"/>
          <p:nvPr>
            <p:custDataLst>
              <p:tags r:id="rId23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的位置。好了！笑脸出现了，可能不是很专业，但符合我的意图。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1" name="wd_maketheswitch_section2_reacquainteverydaytasks_video_VF101817426完成文档后，您需要检查拼写和232100234933"/>
          <p:cNvSpPr txBox="1"/>
          <p:nvPr>
            <p:custDataLst>
              <p:tags r:id="rId24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完成文档后，您需要检查拼写和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2" name="wd_maketheswitch_section2_reacquainteverydaytasks_video_VF101817426语法，然后再公开发布文档。拼写和语法命令在“审阅”选项卡上，因为从逻辑上来讲这是审阅工作的一部分。235033245900"/>
          <p:cNvSpPr txBox="1"/>
          <p:nvPr>
            <p:custDataLst>
              <p:tags r:id="rId2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语法，然后再公开发布文档。 拼写和语法命令在“审阅”选项卡上， 因为从逻辑上来讲这是审阅工作的一部分。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3" name="wd_maketheswitch_section2_reacquainteverydaytasks_video_VF101817426我们单击“校对”组中的拼写和语法，将显示我们在早期版本中熟悉的246000250933"/>
          <p:cNvSpPr txBox="1"/>
          <p:nvPr>
            <p:custDataLst>
              <p:tags r:id="rId26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我们单击“校对”组中的拼写和语法，将显示我们在早期版本中熟悉的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4" name="wd_maketheswitch_section2_reacquainteverydaytasks_video_VF101817426“拼写和语法”对话框。我要更正一个小错误，单击“更改”，然后单击“确定”。好了，基本功能介绍到此为止。251033265967"/>
          <p:cNvSpPr txBox="1"/>
          <p:nvPr>
            <p:custDataLst>
              <p:tags r:id="rId27"/>
            </p:custDataLst>
          </p:nvPr>
        </p:nvSpPr>
        <p:spPr>
          <a:xfrm>
            <a:off x="1524000" y="4618891"/>
            <a:ext cx="5943600" cy="830997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“拼写和语法”对话框。我要更正一个小错误，单击“更改”， 然后单击“确定”。好了，基本功能介绍到此为止。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5" name="wd_maketheswitch_section2_reacquainteverydaytasks_video_VF101817426在下一部分中，我们将了解Word如何在您需要的位置提供您需要的工具。266067274691"/>
          <p:cNvSpPr txBox="1"/>
          <p:nvPr>
            <p:custDataLst>
              <p:tags r:id="rId28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在下一部分中，我们将了解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Word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如何在您需要的位置提供您需要的工具。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793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4" dur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10"/>
                    </p:tgtEl>
                  </p:cMediaNode>
                </p:video>
                <p:seq concurrent="1" nextAc="seek">
                  <p:cTn id="16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2_reacquainteverydaytasks_video_VF101817426现在，大家已经初步了解了功能区，下面将介绍使用它处理实际文档中的文本有什么不同之处。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2_reacquainteverydaytasks_video_VF101817426现在，大家已经初步了解了功能区，下面将介绍使用它处理实际文档中的文本有什么不同之处。0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2_reacquainteverydaytasks_video_VF101817426现在，大家已经初步了解了功能区，下面将介绍使用它处理实际文档中的文本有什么不同之处。9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2_reacquainteverydaytasks_video_VF101817426现在，大家已经初步了解了功能区，下面将介绍使用它处理实际文档中的文本有什么不同之处。930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2_reacquainteverydaytasks_video_VF101817426我们将从一个已经填充了一些内容的文档着手，从而来演示各个命令的用法。9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2_reacquainteverydaytasks_video_VF101817426我们将从一个已经填充了一些内容的文档着手，从而来演示各个命令的用法。9400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2_reacquainteverydaytasks_video_VF101817426我们将从一个已经填充了一些内容的文档着手，从而来演示各个命令的用法。16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2_reacquainteverydaytasks_video_VF101817426我们将从一个已经填充了一些内容的文档着手，从而来演示各个命令的用法。16400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2_reacquainteverydaytasks_video_VF101817426首先从“开始”选项卡开始，我们将创建一个列表来设置除粗体和斜体以外的其他格式。下面我们将介绍“段落”组，16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2_reacquainteverydaytasks_video_VF101817426首先从“开始”选项卡开始，我们将创建一个列表来设置除粗体和斜体以外的其他格式。下面我们将介绍“段落”组，16500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2_reacquainteverydaytasks_video_VF101817426首先从“开始”选项卡开始，我们将创建一个列表来设置除粗体和斜体以外的其他格式。下面我们将介绍“段落”组，29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2_reacquainteverydaytasks_video_VF101817426首先从“开始”选项卡开始，我们将创建一个列表来设置除粗体和斜体以外的其他格式。下面我们将介绍“段落”组，2996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2_reacquainteverydaytasks_video_VF101817426您可以看到常见的项目符号列表、编号列表和多级列表，以及缩进和对齐30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2_reacquainteverydaytasks_video_VF101817426您可以看到常见的项目符号列表、编号列表和多级列表，以及缩进和对齐30067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2_reacquainteverydaytasks_video_VF101817426您可以看到常见的项目符号列表、编号列表和多级列表，以及缩进和对齐40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2_reacquainteverydaytasks_video_VF101817426您可以看到常见的项目符号列表、编号列表和多级列表，以及缩进和对齐40000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2_reacquainteverydaytasks_video_VF101817426命令。下面我选择一些文本，单击项目符号命令旁边的箭头，选择一种项目符号40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2_reacquainteverydaytasks_video_VF101817426命令。下面我选择一些文本，单击项目符号命令旁边的箭头，选择一种项目符号40100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2_reacquainteverydaytasks_video_VF101817426命令。下面我选择一些文本，单击项目符号命令旁边的箭头，选择一种项目符号56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2_reacquainteverydaytasks_video_VF101817426命令。下面我选择一些文本，单击项目符号命令旁边的箭头，选择一种项目符号56033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2_reacquainteverydaytasks_video_VF101817426设计，项目符号已经显示在这里。现在，我要设置标题格式，使标题具有一致的外观。这可以通过样式来实现此目的。56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2_reacquainteverydaytasks_video_VF101817426设计，项目符号已经显示在这里。现在，我要设置标题格式，使标题具有一致的外观。这可以通过样式来实现此目的。56133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2_reacquainteverydaytasks_video_VF101817426设计，项目符号已经显示在这里。现在，我要设置标题格式，使标题具有一致的外观。这可以通过样式来实现此目的。77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2_reacquainteverydaytasks_video_VF101817426设计，项目符号已经显示在这里。现在，我要设置标题格式，使标题具有一致的外观。这可以通过样式来实现此目的。77167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2_reacquainteverydaytasks_video_VF101817426您会在“开始”选项卡上的“样式”组中找到这些样式。可以选择要应用样式的文本，77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2_reacquainteverydaytasks_video_VF101817426您会在“开始”选项卡上的“样式”组中找到这些样式。可以选择要应用样式的文本，77267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2_reacquainteverydaytasks_video_VF101817426您会在“开始”选项卡上的“样式”组中找到这些样式。可以选择要应用样式的文本，86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2_reacquainteverydaytasks_video_VF101817426您会在“开始”选项卡上的“样式”组中找到这些样式。可以选择要应用样式的文本，86167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2_reacquainteverydaytasks_video_VF101817426也可以只在段落中单击。当我将鼠标悬停在每种样式上时，我的文档文本会按照所应用的样式86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2_reacquainteverydaytasks_video_VF101817426也可以只在段落中单击。当我将鼠标悬停在每种样式上时，我的文档文本会按照所应用的样式86267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2_reacquainteverydaytasks_video_VF101817426也可以只在段落中单击。当我将鼠标悬停在每种样式上时，我的文档文本会按照所应用的样式95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2_reacquainteverydaytasks_video_VF101817426也可以只在段落中单击。当我将鼠标悬停在每种样式上时，我的文档文本会按照所应用的样式95933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2_reacquainteverydaytasks_video_VF101817426显示。我要将“标题”样式应用于标题，将“标题1”样式应用于一级标题，96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2_reacquainteverydaytasks_video_VF101817426显示。我要将“标题”样式应用于标题，将“标题1”样式应用于一级标题，96033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2_reacquainteverydaytasks_video_VF101817426显示。我要将“标题”样式应用于标题，将“标题1”样式应用于一级标题，112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2_reacquainteverydaytasks_video_VF101817426显示。我要将“标题”样式应用于标题，将“标题1”样式应用于一级标题，112033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2_reacquainteverydaytasks_video_VF101817426将“标题2”样式应用于我的每个副标题。我还要告诉大家一个关于功能区的技巧。如果您在功能区上没有看到112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2_reacquainteverydaytasks_video_VF101817426将“标题2”样式应用于我的每个副标题。我还要告诉大家一个关于功能区的技巧。如果您在功能区上没有看到112133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2_reacquainteverydaytasks_video_VF101817426将“标题2”样式应用于我的每个副标题。我还要告诉大家一个关于功能区的技巧。如果您在功能区上没有看到132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2_reacquainteverydaytasks_video_VF101817426将“标题2”样式应用于我的每个副标题。我还要告诉大家一个关于功能区的技巧。如果您在功能区上没有看到132067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2_reacquainteverydaytasks_video_VF101817426需要的所有选项，请注意该组右下角的小菱形箭头。132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2_reacquainteverydaytasks_video_VF101817426需要的所有选项，请注意该组右下角的小菱形箭头。132167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2_reacquainteverydaytasks_video_VF101817426需要的所有选项，请注意该组右下角的小菱形箭头。140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2_reacquainteverydaytasks_video_VF101817426需要的所有选项，请注意该组右下角的小菱形箭头。140000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2_reacquainteverydaytasks_video_VF101817426这个箭头叫“对话框启动器”。当您单击样式组中的对话框启动器时，140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2_reacquainteverydaytasks_video_VF101817426这个箭头叫“对话框启动器”。当您单击样式组中的对话框启动器时，140100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2_reacquainteverydaytasks_video_VF101817426这个箭头叫“对话框启动器”。当您单击样式组中的对话框启动器时，146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2_reacquainteverydaytasks_video_VF101817426这个箭头叫“对话框启动器”。当您单击样式组中的对话框启动器时，146400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2_reacquainteverydaytasks_video_VF101817426将显示样式窗格，其中包含您可以应用的其他样式的列表。同样，在其他组中也可以使用146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2_reacquainteverydaytasks_video_VF101817426将显示样式窗格，其中包含您可以应用的其他样式的列表。同样，在其他组中也可以使用146500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2_reacquainteverydaytasks_video_VF101817426将显示样式窗格，其中包含您可以应用的其他样式的列表。同样，在其他组中也可以使用155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2_reacquainteverydaytasks_video_VF101817426将显示样式窗格，其中包含您可以应用的其他样式的列表。同样，在其他组中也可以使用155933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2_reacquainteverydaytasks_video_VF101817426对话框启动器。“开始”选项卡上的“编辑”组中还提供查找和替换命令。单击“查找”可以打开导航窗格，在该窗格中您可以搜索156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2_reacquainteverydaytasks_video_VF101817426对话框启动器。“开始”选项卡上的“编辑”组中还提供查找和替换命令。单击“查找”可以打开导航窗格，在该窗格中您可以搜索156033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2_reacquainteverydaytasks_video_VF101817426对话框启动器。“开始”选项卡上的“编辑”组中还提供查找和替换命令。单击“查找”可以打开导航窗格，在该窗格中您可以搜索174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2_reacquainteverydaytasks_video_VF101817426对话框启动器。“开始”选项卡上的“编辑”组中还提供查找和替换命令。单击“查找”可以打开导航窗格，在该窗格中您可以搜索174900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2_reacquainteverydaytasks_video_VF101817426字词或短语。在Word2010175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2_reacquainteverydaytasks_video_VF101817426字词或短语。在Word2010175000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2_reacquainteverydaytasks_video_VF101817426字词或短语。在Word2010182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2_reacquainteverydaytasks_video_VF101817426字词或短语。在Word2010182000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2_reacquainteverydaytasks_video_VF101817426也不例外。本课程不对这些内容进行详细介绍，您只要知道“开始”选项卡上提供“查找”命令就足够了。182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2_reacquainteverydaytasks_video_VF101817426也不例外。本课程不对这些内容进行详细介绍，您只要知道“开始”选项卡上提供“查找”命令就足够了。182100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2_reacquainteverydaytasks_video_VF101817426也不例外。本课程不对这些内容进行详细介绍，您只要知道“开始”选项卡上提供“查找”命令就足够了。193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2_reacquainteverydaytasks_video_VF101817426也不例外。本课程不对这些内容进行详细介绍，您只要知道“开始”选项卡上提供“查找”命令就足够了。193133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2_reacquainteverydaytasks_video_VF101817426现在，我们还要补充一点内容，了解在哪里可以找到图片、图表、表格、形状和其他视觉元素。193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2_reacquainteverydaytasks_video_VF101817426现在，我们还要补充一点内容，了解在哪里可以找到图片、图表、表格、形状和其他视觉元素。193233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2_reacquainteverydaytasks_video_VF101817426现在，我们还要补充一点内容，了解在哪里可以找到图片、图表、表格、形状和其他视觉元素。204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2_reacquainteverydaytasks_video_VF101817426现在，我们还要补充一点内容，了解在哪里可以找到图片、图表、表格、形状和其他视觉元素。204067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2_reacquainteverydaytasks_video_VF101817426您可以在“插入”选项卡中添加这些视觉元素。我将插入一个形状以突出显示某个位置。单击“插入”选项卡上的“形状”，204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2_reacquainteverydaytasks_video_VF101817426您可以在“插入”选项卡中添加这些视觉元素。我将插入一个形状以突出显示某个位置。单击“插入”选项卡上的“形状”，204167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2_reacquainteverydaytasks_video_VF101817426您可以在“插入”选项卡中添加这些视觉元素。我将插入一个形状以突出显示某个位置。单击“插入”选项卡上的“形状”，215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2_reacquainteverydaytasks_video_VF101817426您可以在“插入”选项卡中添加这些视觉元素。我将插入一个形状以突出显示某个位置。单击“插入”选项卡上的“形状”，215900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2_reacquainteverydaytasks_video_VF101817426在列表中找到笑脸，就像这个。单击该形状，然后单击该形状要在文档中显示216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2_reacquainteverydaytasks_video_VF101817426在列表中找到笑脸，就像这个。单击该形状，然后单击该形状要在文档中显示216000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2_reacquainteverydaytasks_video_VF101817426在列表中找到笑脸，就像这个。单击该形状，然后单击该形状要在文档中显示224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2_reacquainteverydaytasks_video_VF101817426在列表中找到笑脸，就像这个。单击该形状，然后单击该形状要在文档中显示224067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2_reacquainteverydaytasks_video_VF101817426的位置。好了！笑脸出现了，可能不是很专业，但符合我的意图。224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2_reacquainteverydaytasks_video_VF101817426的位置。好了！笑脸出现了，可能不是很专业，但符合我的意图。224167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2_reacquainteverydaytasks_video_VF101817426的位置。好了！笑脸出现了，可能不是很专业，但符合我的意图。232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2_reacquainteverydaytasks_video_VF101817426的位置。好了！笑脸出现了，可能不是很专业，但符合我的意图。232000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2_reacquainteverydaytasks_video_VF101817426完成文档后，您需要检查拼写和232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2_reacquainteverydaytasks_video_VF101817426完成文档后，您需要检查拼写和232100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2_reacquainteverydaytasks_video_VF101817426完成文档后，您需要检查拼写和234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2_reacquainteverydaytasks_video_VF101817426完成文档后，您需要检查拼写和234933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2_reacquainteverydaytasks_video_VF101817426语法，然后再公开发布文档。拼写和语法命令在“审阅”选项卡上，因为从逻辑上来讲这是审阅工作的一部分。235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3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2_reacquainteverydaytasks_video_VF101817426语法，然后再公开发布文档。拼写和语法命令在“审阅”选项卡上，因为从逻辑上来讲这是审阅工作的一部分。235033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2_reacquainteverydaytasks_video_VF101817426语法，然后再公开发布文档。拼写和语法命令在“审阅”选项卡上，因为从逻辑上来讲这是审阅工作的一部分。245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2_reacquainteverydaytasks_video_VF101817426语法，然后再公开发布文档。拼写和语法命令在“审阅”选项卡上，因为从逻辑上来讲这是审阅工作的一部分。245900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2_reacquainteverydaytasks_video_VF101817426我们单击“校对”组中的拼写和语法，将显示我们在早期版本中熟悉的246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2_reacquainteverydaytasks_video_VF101817426我们单击“校对”组中的拼写和语法，将显示我们在早期版本中熟悉的246000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2_reacquainteverydaytasks_video_VF101817426我们单击“校对”组中的拼写和语法，将显示我们在早期版本中熟悉的250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2_reacquainteverydaytasks_video_VF101817426我们单击“校对”组中的拼写和语法，将显示我们在早期版本中熟悉的250933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2_reacquainteverydaytasks_video_VF101817426“拼写和语法”对话框。我要更正一个小错误，单击“更改”，然后单击“确定”。好了，基本功能介绍到此为止。251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2_reacquainteverydaytasks_video_VF101817426“拼写和语法”对话框。我要更正一个小错误，单击“更改”，然后单击“确定”。好了，基本功能介绍到此为止。251033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2_reacquainteverydaytasks_video_VF101817426“拼写和语法”对话框。我要更正一个小错误，单击“更改”，然后单击“确定”。好了，基本功能介绍到此为止。265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2_reacquainteverydaytasks_video_VF101817426“拼写和语法”对话框。我要更正一个小错误，单击“更改”，然后单击“确定”。好了，基本功能介绍到此为止。265967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2_reacquainteverydaytasks_video_VF101817426在下一部分中，我们将了解Word如何在您需要的位置提供您需要的工具。266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2_reacquainteverydaytasks_video_VF101817426在下一部分中，我们将了解Word如何在您需要的位置提供您需要的工具。266067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2_reacquainteverydaytasks_video_VF101817426在下一部分中，我们将了解Word如何在您需要的位置提供您需要的工具。27469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2_reacquainteverydaytasks_video_VF101817426在下一部分中，我们将了解Word如何在您需要的位置提供您需要的工具。274691"/>
                      </p:tgtEl>
                    </p:cond>
                  </p:nextCondLst>
                </p:seq>
              </p:childTnLst>
            </p:cTn>
          </p:par>
        </p:tnLst>
        <p:bldLst>
          <p:bldP spid="7" grpId="0" build="p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4" dur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10"/>
                    </p:tgtEl>
                  </p:cMediaNode>
                </p:video>
              </p:childTnLst>
            </p:cTn>
          </p:par>
        </p:tnLst>
        <p:bldLst>
          <p:bldP spid="7" grpId="0" build="p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sz="3200" dirty="0">
                <a:latin typeface="微软雅黑" pitchFamily="34" charset="-122"/>
                <a:ea typeface="微软雅黑" pitchFamily="34" charset="-122"/>
              </a:rPr>
              <a:t>某些工具在需要时才显示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转换到</a:t>
            </a:r>
            <a:r>
              <a:rPr lang="zh-CN" altLang="en-US" dirty="0"/>
              <a:t> </a:t>
            </a:r>
            <a:r>
              <a:rPr lang="en-US" altLang="zh-CN" dirty="0"/>
              <a:t>Word 2010</a:t>
            </a:r>
            <a:endParaRPr lang="zh-CN" alt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447800" y="5638800"/>
            <a:ext cx="6400800" cy="533400"/>
          </a:xfrm>
        </p:spPr>
        <p:txBody>
          <a:bodyPr/>
          <a:lstStyle/>
          <a:p>
            <a:pPr lvl="0"/>
            <a:r>
              <a:rPr lang="zh-CN" dirty="0">
                <a:latin typeface="微软雅黑" pitchFamily="34" charset="-122"/>
                <a:ea typeface="微软雅黑" pitchFamily="34" charset="-122"/>
              </a:rPr>
              <a:t>指向视频底部查看视频控件。沿进度栏拖动或指向进度栏可以向前或向后移动。</a:t>
            </a:r>
          </a:p>
          <a:p>
            <a:endParaRPr lang="zh-CN" dirty="0"/>
          </a:p>
        </p:txBody>
      </p:sp>
      <p:pic>
        <p:nvPicPr>
          <p:cNvPr id="10" name="wd_maketheswitch_section3_toolsondemand_video_VF101817433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wd_maketheswitch_section3_toolsondemand_video_VF101817433还记得我们插入的那个笑脸吗？也许您在考虑对图片进行更改。8067" time="8067"/>
                    <p14:bmk name="wd_maketheswitch_section3_toolsondemand_video_VF101817433还记得我们插入的那个笑脸吗？也许您在考虑对图片进行更改。13367" time="13367"/>
                    <p14:bmk name="wd_maketheswitch_section3_toolsondemand_video_VF101817433在Word201013467" time="13467"/>
                    <p14:bmk name="wd_maketheswitch_section3_toolsondemand_video_VF101817433在Word201021733" time="21733"/>
                    <p14:bmk name="wd_maketheswitch_section3_toolsondemand_video_VF101817433上下文中。让我们看看在选择形状时会发生什么情况。请注意，现在功能区上显示了“格式”选项卡和21833" time="21833"/>
                    <p14:bmk name="wd_maketheswitch_section3_toolsondemand_video_VF101817433上下文中。让我们看看在选择形状时会发生什么情况。请注意，现在功能区上显示了“格式”选项卡和33633" time="33633"/>
                    <p14:bmk name="wd_maketheswitch_section3_toolsondemand_video_VF101817433“绘图工具”。在选择了绘图功能的情况下，Word会自动使相关工具可用。33733" time="33733"/>
                    <p14:bmk name="wd_maketheswitch_section3_toolsondemand_video_VF101817433“绘图工具”。在选择了绘图功能的情况下，Word会自动使相关工具可用。41500" time="41500"/>
                    <p14:bmk name="wd_maketheswitch_section3_toolsondemand_video_VF101817433我们要更改笑脸的颜色...让它的笑容更灿烂。因此我将单击“格式”，然后进入41600" time="41600"/>
                    <p14:bmk name="wd_maketheswitch_section3_toolsondemand_video_VF101817433我们要更改笑脸的颜色...让它的笑容更灿烂。因此我将单击“格式”，然后进入48967" time="48967"/>
                    <p14:bmk name="wd_maketheswitch_section3_toolsondemand_video_VF101817433“形状样式”组。请注意，当鼠标在这些选项上移动时，图片将显示应用了相应选项时的外观。49067" time="49067"/>
                    <p14:bmk name="wd_maketheswitch_section3_toolsondemand_video_VF101817433“形状样式”组。请注意，当鼠标在这些选项上移动时，图片将显示应用了相应选项时的外观。59967" time="59967"/>
                    <p14:bmk name="wd_maketheswitch_section3_toolsondemand_video_VF101817433这些选项都不让我满意，因此我将单击它们旁边的箭头，以查看其他选项。60067" time="60067"/>
                    <p14:bmk name="wd_maketheswitch_section3_toolsondemand_video_VF101817433这些选项都不让我满意，因此我将单击它们旁边的箭头，以查看其他选项。72067" time="72067"/>
                    <p14:bmk name="wd_maketheswitch_section3_toolsondemand_video_VF101817433淡紫色、深紫色、青色…这种带白色边框的紫色很漂亮，我们看看我的经理是否更喜欢它。72167" time="72167"/>
                    <p14:bmk name="wd_maketheswitch_section3_toolsondemand_video_VF101817433淡紫色、深紫色、青色…这种带白色边框的紫色很漂亮，我们看看我的经理是否更喜欢它。84933" time="84933"/>
                    <p14:bmk name="wd_maketheswitch_section3_toolsondemand_video_VF101817433当您单击其他位置时，“绘图工具”便会消失，而且您会返回到其他组。请注意，在“表格”和“图表”等其他活动区域，85033" time="85033"/>
                    <p14:bmk name="wd_maketheswitch_section3_toolsondemand_video_VF101817433当您单击其他位置时，“绘图工具”便会消失，而且您会返回到其他组。请注意，在“表格”和“图表”等其他活动区域，95900" time="95900"/>
                    <p14:bmk name="wd_maketheswitch_section3_toolsondemand_video_VF101817433也会显示这样的“按需”选项卡。有些格式选项非常有用，96000" time="96000"/>
                    <p14:bmk name="wd_maketheswitch_section3_toolsondemand_video_VF101817433也会显示这样的“按需”选项卡。有些格式选项非常有用，101133" time="101133"/>
                    <p14:bmk name="wd_maketheswitch_section3_toolsondemand_video_VF101817433您可能随时需要使用。例如，您希望快速设置某些文本的格式，但此时您正在“页面布局”选项卡上。101233" time="101233"/>
                    <p14:bmk name="wd_maketheswitch_section3_toolsondemand_video_VF101817433您可能随时需要使用。例如，您希望快速设置某些文本的格式，但此时您正在“页面布局”选项卡上。111900" time="111900"/>
                    <p14:bmk name="wd_maketheswitch_section3_toolsondemand_video_VF101817433您可以切换到“开始”选项卡进行设置。但是，您可以使用一种更快捷的方式。请拖动鼠标选择文本，112000" time="112000"/>
                    <p14:bmk name="wd_maketheswitch_section3_toolsondemand_video_VF101817433您可以切换到“开始”选项卡进行设置。但是，您可以使用一种更快捷的方式。请拖动鼠标选择文本，122133" time="122133"/>
                    <p14:bmk name="wd_maketheswitch_section3_toolsondemand_video_VF101817433然后松开鼠标。此时将出现浮动工具栏，处于淡出模糊状态。122233" time="122233"/>
                    <p14:bmk name="wd_maketheswitch_section3_toolsondemand_video_VF101817433然后松开鼠标。此时将出现浮动工具栏，处于淡出模糊状态。129133" time="129133"/>
                    <p14:bmk name="wd_maketheswitch_section3_toolsondemand_video_VF101817433指向该浮动工具栏，它将变成实心的，您可以在其中看到格式选项。单击其他位置，该浮动工具栏便会消失。129233" time="129233"/>
                    <p14:bmk name="wd_maketheswitch_section3_toolsondemand_video_VF101817433指向该浮动工具栏，它将变成实心的，您可以在其中看到格式选项。单击其他位置，该浮动工具栏便会消失。148167" time="148167"/>
                    <p14:bmk name="wd_maketheswitch_section3_toolsondemand_video_VF101817433现在，我们将继续深入讨论关于Word2010148267" time="148267"/>
                    <p14:bmk name="wd_maketheswitch_section3_toolsondemand_video_VF101817433现在，我们将继续深入讨论关于Word2010158332" time="158332"/>
                  </p14:bmkLst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524000" y="992188"/>
            <a:ext cx="5943600" cy="4457700"/>
          </a:xfrm>
        </p:spPr>
      </p:pic>
      <p:sp>
        <p:nvSpPr>
          <p:cNvPr id="11" name="wd_maketheswitch_section3_toolsondemand_video_VF101817433还记得我们插入的那个笑脸吗？也许您在考虑对图片进行更改。806713367"/>
          <p:cNvSpPr txBox="1"/>
          <p:nvPr>
            <p:custDataLst>
              <p:tags r:id="rId4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还记得我们插入的那个笑脸吗？也许您在考虑对图片进行更改。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" name="wd_maketheswitch_section3_toolsondemand_video_VF101817433在Word20101346721733"/>
          <p:cNvSpPr txBox="1"/>
          <p:nvPr>
            <p:custDataLst>
              <p:tags r:id="rId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在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Word 2010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中，您无需查找与您的操作相关的命令。 相反，这些命令会自动出现在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" name="wd_maketheswitch_section3_toolsondemand_video_VF101817433上下文中。让我们看看在选择形状时会发生什么情况。请注意，现在功能区上显示了“格式”选项卡和2183333633"/>
          <p:cNvSpPr txBox="1"/>
          <p:nvPr>
            <p:custDataLst>
              <p:tags r:id="rId6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上下文中。让我们看看在选择形状时会发生什么情况。 请注意，现在功能区上显示了“格式”选项卡和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" name="wd_maketheswitch_section3_toolsondemand_video_VF101817433“绘图工具”。在选择了绘图功能的情况下，Word会自动使相关工具可用。3373341500"/>
          <p:cNvSpPr txBox="1"/>
          <p:nvPr>
            <p:custDataLst>
              <p:tags r:id="rId7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“绘图工具”。在选择了绘图功能的情况下，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Word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会自动使相关工具可用。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wd_maketheswitch_section3_toolsondemand_video_VF101817433我们要更改笑脸的颜色...让它的笑容更灿烂。因此我将单击“格式”，然后进入4160048967"/>
          <p:cNvSpPr txBox="1"/>
          <p:nvPr>
            <p:custDataLst>
              <p:tags r:id="rId8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我们要更改笑脸的颜色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...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让它的笑容更灿烂。因此我将单击“格式”，然后进入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" name="wd_maketheswitch_section3_toolsondemand_video_VF101817433“形状样式”组。请注意，当鼠标在这些选项上移动时，图片将显示应用了相应选项时的外观。4906759967"/>
          <p:cNvSpPr txBox="1"/>
          <p:nvPr>
            <p:custDataLst>
              <p:tags r:id="rId9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“形状样式”组。请注意，当鼠标在这些选项上移动时， 图片将显示应用了相应选项时的外观。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" name="wd_maketheswitch_section3_toolsondemand_video_VF101817433这些选项都不让我满意，因此我将单击它们旁边的箭头，以查看其他选项。6006772067"/>
          <p:cNvSpPr txBox="1"/>
          <p:nvPr>
            <p:custDataLst>
              <p:tags r:id="rId10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这些选项都不让我满意， 因此我将单击它们旁边的箭头，以查看其他选项。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" name="wd_maketheswitch_section3_toolsondemand_video_VF101817433淡紫色、深紫色、青色…这种带白色边框的紫色很漂亮，我们看看我的经理是否更喜欢它。7216784933"/>
          <p:cNvSpPr txBox="1"/>
          <p:nvPr>
            <p:custDataLst>
              <p:tags r:id="rId11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淡紫色、深紫色、青色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…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这种带白色边框的紫色很漂亮， 我们看看我的经理是否更喜欢它。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" name="wd_maketheswitch_section3_toolsondemand_video_VF101817433当您单击其他位置时，“绘图工具”便会消失，而且您会返回到其他组。请注意，在“表格”和“图表”等其他活动区域，8503395900"/>
          <p:cNvSpPr txBox="1"/>
          <p:nvPr>
            <p:custDataLst>
              <p:tags r:id="rId12"/>
            </p:custDataLst>
          </p:nvPr>
        </p:nvSpPr>
        <p:spPr>
          <a:xfrm>
            <a:off x="1524000" y="4618891"/>
            <a:ext cx="5943600" cy="830997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当您单击其他位置时， “绘图工具”便会消失，而且您会返回到其他组。 请注意，在“表格”和“图表”等其他活动区域，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" name="wd_maketheswitch_section3_toolsondemand_video_VF101817433也会显示这样的“按需”选项卡。有些格式选项非常有用，96000101133"/>
          <p:cNvSpPr txBox="1"/>
          <p:nvPr>
            <p:custDataLst>
              <p:tags r:id="rId13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也会显示这样的“按需”选项卡。有些格式选项非常有用，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" name="wd_maketheswitch_section3_toolsondemand_video_VF101817433您可能随时需要使用。例如，您希望快速设置某些文本的格式，但此时您正在“页面布局”选项卡上。101233111900"/>
          <p:cNvSpPr txBox="1"/>
          <p:nvPr>
            <p:custDataLst>
              <p:tags r:id="rId14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您可能随时需要使用。例如，您希望快速设置某些文本的格式， 但此时您正在“页面布局”选项卡上。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2" name="wd_maketheswitch_section3_toolsondemand_video_VF101817433您可以切换到“开始”选项卡进行设置。但是，您可以使用一种更快捷的方式。请拖动鼠标选择文本，112000122133"/>
          <p:cNvSpPr txBox="1"/>
          <p:nvPr>
            <p:custDataLst>
              <p:tags r:id="rId1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您可以切换到“开始”选项卡进行设置。 但是，您可以使用一种更快捷的方式。请拖动鼠标选择文本，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3" name="wd_maketheswitch_section3_toolsondemand_video_VF101817433然后松开鼠标。此时将出现浮动工具栏，处于淡出模糊状态。122233129133"/>
          <p:cNvSpPr txBox="1"/>
          <p:nvPr>
            <p:custDataLst>
              <p:tags r:id="rId16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然后松开鼠标。此时将出现浮动工具栏，处于淡出模糊状态。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4" name="wd_maketheswitch_section3_toolsondemand_video_VF101817433指向该浮动工具栏，它将变成实心的，您可以在其中看到格式选项。单击其他位置，该浮动工具栏便会消失。129233148167"/>
          <p:cNvSpPr txBox="1"/>
          <p:nvPr>
            <p:custDataLst>
              <p:tags r:id="rId17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指向该浮动工具栏，它将变成实心的， 您可以在其中看到格式选项。单击其他位置，该浮动工具栏便会消失。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5" name="wd_maketheswitch_section3_toolsondemand_video_VF101817433现在，我们将继续深入讨论关于Word2010148267158332"/>
          <p:cNvSpPr txBox="1"/>
          <p:nvPr>
            <p:custDataLst>
              <p:tags r:id="rId18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现在，我们将继续深入讨论关于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Word 2010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的一些内容。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851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4" dur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10"/>
                    </p:tgtEl>
                  </p:cMediaNode>
                </p:video>
                <p:seq concurrent="1" nextAc="seek">
                  <p:cTn id="16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3_toolsondemand_video_VF101817433还记得我们插入的那个笑脸吗？也许您在考虑对图片进行更改。8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3_toolsondemand_video_VF101817433还记得我们插入的那个笑脸吗？也许您在考虑对图片进行更改。8067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3_toolsondemand_video_VF101817433还记得我们插入的那个笑脸吗？也许您在考虑对图片进行更改。13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3_toolsondemand_video_VF101817433还记得我们插入的那个笑脸吗？也许您在考虑对图片进行更改。1336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3_toolsondemand_video_VF101817433在Word2010134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3_toolsondemand_video_VF101817433在Word201013467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3_toolsondemand_video_VF101817433在Word201021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3_toolsondemand_video_VF101817433在Word201021733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3_toolsondemand_video_VF101817433上下文中。让我们看看在选择形状时会发生什么情况。请注意，现在功能区上显示了“格式”选项卡和21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3_toolsondemand_video_VF101817433上下文中。让我们看看在选择形状时会发生什么情况。请注意，现在功能区上显示了“格式”选项卡和21833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3_toolsondemand_video_VF101817433上下文中。让我们看看在选择形状时会发生什么情况。请注意，现在功能区上显示了“格式”选项卡和33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3_toolsondemand_video_VF101817433上下文中。让我们看看在选择形状时会发生什么情况。请注意，现在功能区上显示了“格式”选项卡和33633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3_toolsondemand_video_VF101817433“绘图工具”。在选择了绘图功能的情况下，Word会自动使相关工具可用。33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3_toolsondemand_video_VF101817433“绘图工具”。在选择了绘图功能的情况下，Word会自动使相关工具可用。33733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3_toolsondemand_video_VF101817433“绘图工具”。在选择了绘图功能的情况下，Word会自动使相关工具可用。41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3_toolsondemand_video_VF101817433“绘图工具”。在选择了绘图功能的情况下，Word会自动使相关工具可用。41500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3_toolsondemand_video_VF101817433我们要更改笑脸的颜色...让它的笑容更灿烂。因此我将单击“格式”，然后进入41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3_toolsondemand_video_VF101817433我们要更改笑脸的颜色...让它的笑容更灿烂。因此我将单击“格式”，然后进入41600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3_toolsondemand_video_VF101817433我们要更改笑脸的颜色...让它的笑容更灿烂。因此我将单击“格式”，然后进入48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3_toolsondemand_video_VF101817433我们要更改笑脸的颜色...让它的笑容更灿烂。因此我将单击“格式”，然后进入48967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3_toolsondemand_video_VF101817433“形状样式”组。请注意，当鼠标在这些选项上移动时，图片将显示应用了相应选项时的外观。49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3_toolsondemand_video_VF101817433“形状样式”组。请注意，当鼠标在这些选项上移动时，图片将显示应用了相应选项时的外观。49067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3_toolsondemand_video_VF101817433“形状样式”组。请注意，当鼠标在这些选项上移动时，图片将显示应用了相应选项时的外观。59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3_toolsondemand_video_VF101817433“形状样式”组。请注意，当鼠标在这些选项上移动时，图片将显示应用了相应选项时的外观。59967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3_toolsondemand_video_VF101817433这些选项都不让我满意，因此我将单击它们旁边的箭头，以查看其他选项。60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3_toolsondemand_video_VF101817433这些选项都不让我满意，因此我将单击它们旁边的箭头，以查看其他选项。60067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3_toolsondemand_video_VF101817433这些选项都不让我满意，因此我将单击它们旁边的箭头，以查看其他选项。72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3_toolsondemand_video_VF101817433这些选项都不让我满意，因此我将单击它们旁边的箭头，以查看其他选项。72067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3_toolsondemand_video_VF101817433淡紫色、深紫色、青色…这种带白色边框的紫色很漂亮，我们看看我的经理是否更喜欢它。72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3_toolsondemand_video_VF101817433淡紫色、深紫色、青色…这种带白色边框的紫色很漂亮，我们看看我的经理是否更喜欢它。72167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3_toolsondemand_video_VF101817433淡紫色、深紫色、青色…这种带白色边框的紫色很漂亮，我们看看我的经理是否更喜欢它。84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3_toolsondemand_video_VF101817433淡紫色、深紫色、青色…这种带白色边框的紫色很漂亮，我们看看我的经理是否更喜欢它。84933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3_toolsondemand_video_VF101817433当您单击其他位置时，“绘图工具”便会消失，而且您会返回到其他组。请注意，在“表格”和“图表”等其他活动区域，85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3_toolsondemand_video_VF101817433当您单击其他位置时，“绘图工具”便会消失，而且您会返回到其他组。请注意，在“表格”和“图表”等其他活动区域，85033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3_toolsondemand_video_VF101817433当您单击其他位置时，“绘图工具”便会消失，而且您会返回到其他组。请注意，在“表格”和“图表”等其他活动区域，95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3_toolsondemand_video_VF101817433当您单击其他位置时，“绘图工具”便会消失，而且您会返回到其他组。请注意，在“表格”和“图表”等其他活动区域，95900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3_toolsondemand_video_VF101817433也会显示这样的“按需”选项卡。有些格式选项非常有用，96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3_toolsondemand_video_VF101817433也会显示这样的“按需”选项卡。有些格式选项非常有用，96000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3_toolsondemand_video_VF101817433也会显示这样的“按需”选项卡。有些格式选项非常有用，101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3_toolsondemand_video_VF101817433也会显示这样的“按需”选项卡。有些格式选项非常有用，101133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3_toolsondemand_video_VF101817433您可能随时需要使用。例如，您希望快速设置某些文本的格式，但此时您正在“页面布局”选项卡上。101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3_toolsondemand_video_VF101817433您可能随时需要使用。例如，您希望快速设置某些文本的格式，但此时您正在“页面布局”选项卡上。101233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3_toolsondemand_video_VF101817433您可能随时需要使用。例如，您希望快速设置某些文本的格式，但此时您正在“页面布局”选项卡上。111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3_toolsondemand_video_VF101817433您可能随时需要使用。例如，您希望快速设置某些文本的格式，但此时您正在“页面布局”选项卡上。111900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3_toolsondemand_video_VF101817433您可以切换到“开始”选项卡进行设置。但是，您可以使用一种更快捷的方式。请拖动鼠标选择文本，112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3_toolsondemand_video_VF101817433您可以切换到“开始”选项卡进行设置。但是，您可以使用一种更快捷的方式。请拖动鼠标选择文本，112000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3_toolsondemand_video_VF101817433您可以切换到“开始”选项卡进行设置。但是，您可以使用一种更快捷的方式。请拖动鼠标选择文本，122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3_toolsondemand_video_VF101817433您可以切换到“开始”选项卡进行设置。但是，您可以使用一种更快捷的方式。请拖动鼠标选择文本，122133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3_toolsondemand_video_VF101817433然后松开鼠标。此时将出现浮动工具栏，处于淡出模糊状态。122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3_toolsondemand_video_VF101817433然后松开鼠标。此时将出现浮动工具栏，处于淡出模糊状态。122233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3_toolsondemand_video_VF101817433然后松开鼠标。此时将出现浮动工具栏，处于淡出模糊状态。129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3_toolsondemand_video_VF101817433然后松开鼠标。此时将出现浮动工具栏，处于淡出模糊状态。129133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3_toolsondemand_video_VF101817433指向该浮动工具栏，它将变成实心的，您可以在其中看到格式选项。单击其他位置，该浮动工具栏便会消失。129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3_toolsondemand_video_VF101817433指向该浮动工具栏，它将变成实心的，您可以在其中看到格式选项。单击其他位置，该浮动工具栏便会消失。129233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3_toolsondemand_video_VF101817433指向该浮动工具栏，它将变成实心的，您可以在其中看到格式选项。单击其他位置，该浮动工具栏便会消失。148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3_toolsondemand_video_VF101817433指向该浮动工具栏，它将变成实心的，您可以在其中看到格式选项。单击其他位置，该浮动工具栏便会消失。148167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3_toolsondemand_video_VF101817433现在，我们将继续深入讨论关于Word2010148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3_toolsondemand_video_VF101817433现在，我们将继续深入讨论关于Word2010148267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3_toolsondemand_video_VF101817433现在，我们将继续深入讨论关于Word20101583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3_toolsondemand_video_VF101817433现在，我们将继续深入讨论关于Word2010158332"/>
                      </p:tgtEl>
                    </p:cond>
                  </p:nextCondLst>
                </p:seq>
              </p:childTnLst>
            </p:cTn>
          </p:par>
        </p:tnLst>
        <p:bldLst>
          <p:bldP spid="7" grpId="0" build="p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4" dur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10"/>
                    </p:tgtEl>
                  </p:cMediaNode>
                </p:video>
              </p:childTnLst>
            </p:cTn>
          </p:par>
        </p:tnLst>
        <p:bldLst>
          <p:bldP spid="7" grpId="0" build="p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52400"/>
            <a:ext cx="8991600" cy="609600"/>
          </a:xfrm>
        </p:spPr>
        <p:txBody>
          <a:bodyPr>
            <a:normAutofit/>
          </a:bodyPr>
          <a:lstStyle/>
          <a:p>
            <a:r>
              <a:rPr lang="zh-CN" sz="3200" dirty="0">
                <a:latin typeface="微软雅黑" pitchFamily="34" charset="-122"/>
                <a:ea typeface="微软雅黑" pitchFamily="34" charset="-122"/>
              </a:rPr>
              <a:t>幕后：</a:t>
            </a:r>
            <a:r>
              <a:rPr lang="zh-CN" sz="3200" b="1" dirty="0">
                <a:latin typeface="微软雅黑" pitchFamily="34" charset="-122"/>
                <a:ea typeface="微软雅黑" pitchFamily="34" charset="-122"/>
              </a:rPr>
              <a:t>“文件”</a:t>
            </a:r>
            <a:r>
              <a:rPr lang="zh-CN" sz="3200" dirty="0">
                <a:latin typeface="微软雅黑" pitchFamily="34" charset="-122"/>
                <a:ea typeface="微软雅黑" pitchFamily="34" charset="-122"/>
              </a:rPr>
              <a:t>选项卡和 </a:t>
            </a:r>
            <a:r>
              <a:rPr lang="en-US" altLang="zh-CN" dirty="0" smtClean="0"/>
              <a:t>Backstage </a:t>
            </a:r>
            <a:r>
              <a:rPr lang="zh-CN" sz="3200" dirty="0" smtClean="0">
                <a:latin typeface="微软雅黑" pitchFamily="34" charset="-122"/>
                <a:ea typeface="微软雅黑" pitchFamily="34" charset="-122"/>
              </a:rPr>
              <a:t>视</a:t>
            </a:r>
            <a:r>
              <a:rPr lang="zh-CN" sz="3200" dirty="0">
                <a:latin typeface="微软雅黑" pitchFamily="34" charset="-122"/>
                <a:ea typeface="微软雅黑" pitchFamily="34" charset="-122"/>
              </a:rPr>
              <a:t>图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转换到</a:t>
            </a:r>
            <a:r>
              <a:rPr lang="zh-CN" altLang="en-US" dirty="0"/>
              <a:t> </a:t>
            </a:r>
            <a:r>
              <a:rPr lang="en-US" altLang="zh-CN" dirty="0"/>
              <a:t>Word 2010</a:t>
            </a:r>
            <a:endParaRPr lang="zh-CN" alt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447800" y="5638800"/>
            <a:ext cx="6477000" cy="533400"/>
          </a:xfrm>
        </p:spPr>
        <p:txBody>
          <a:bodyPr/>
          <a:lstStyle/>
          <a:p>
            <a:pPr lvl="0"/>
            <a:r>
              <a:rPr lang="zh-CN" dirty="0">
                <a:latin typeface="微软雅黑" pitchFamily="34" charset="-122"/>
                <a:ea typeface="微软雅黑" pitchFamily="34" charset="-122"/>
              </a:rPr>
              <a:t>指向视频底部查看视频控件。沿进度栏拖动或指向进度栏可以向前或向后移动。</a:t>
            </a:r>
          </a:p>
          <a:p>
            <a:endParaRPr lang="zh-CN" dirty="0"/>
          </a:p>
        </p:txBody>
      </p:sp>
      <p:pic>
        <p:nvPicPr>
          <p:cNvPr id="10" name="wd_maketheswitch_section4_backstageview_video_VF101817442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wd_maketheswitch_section4_backstageview_video_VF101817442除了撰写文本和设置文本格式之外，您还可以在Word0" time="0"/>
                    <p14:bmk name="wd_maketheswitch_section4_backstageview_video_VF101817442除了撰写文本和设置文本格式之外，您还可以在Word9000" time="9000"/>
                    <p14:bmk name="wd_maketheswitch_section4_backstageview_video_VF101817442操作。这些常见任务包括打开、关闭、保存和打印文档。9100" time="9100"/>
                    <p14:bmk name="wd_maketheswitch_section4_backstageview_video_VF101817442操作。这些常见任务包括打开、关闭、保存和打印文档。16300" time="16300"/>
                    <p14:bmk name="wd_maketheswitch_section4_backstageview_video_VF101817442在Word201016400" time="16400"/>
                    <p14:bmk name="wd_maketheswitch_section4_backstageview_video_VF101817442在Word201026167" time="26167"/>
                    <p14:bmk name="wd_maketheswitch_section4_backstageview_video_VF101817442称为Backstage视图，因为这些任务是在后台进行的。26267" time="26267"/>
                    <p14:bmk name="wd_maketheswitch_section4_backstageview_video_VF101817442称为Backstage视图，因为这些任务是在后台进行的。32033" time="32033"/>
                    <p14:bmk name="wd_maketheswitch_section4_backstageview_video_VF101817442保存、打开、关闭、创建新文档等等。您看到的默认视图称为“信息”视图。32133" time="32133"/>
                    <p14:bmk name="wd_maketheswitch_section4_backstageview_video_VF101817442保存、打开、关闭、创建新文档等等。您看到的默认视图称为“信息”视图。40767" time="40767"/>
                    <p14:bmk name="wd_maketheswitch_section4_backstageview_video_VF101817442“信息”选项卡提供关于您要使用的文件的信息，例如其大小、字数和40867" time="40867"/>
                    <p14:bmk name="wd_maketheswitch_section4_backstageview_video_VF101817442“信息”选项卡提供关于您要使用的文件的信息，例如其大小、字数和49133" time="49133"/>
                    <p14:bmk name="wd_maketheswitch_section4_backstageview_video_VF101817442页数，以及上次更改的日期。在此视图中，您还可以设置权限、与其他人共享文档并49233" time="49233"/>
                    <p14:bmk name="wd_maketheswitch_section4_backstageview_video_VF101817442页数，以及上次更改的日期。在此视图中，您还可以设置权限、与其他人共享文档并58033" time="58033"/>
                    <p14:bmk name="wd_maketheswitch_section4_backstageview_video_VF101817442管理您保存的多个不同版本。您可能存在疑问：58133" time="58133"/>
                    <p14:bmk name="wd_maketheswitch_section4_backstageview_video_VF101817442管理您保存的多个不同版本。您可能存在疑问：64033" time="64033"/>
                    <p14:bmk name="wd_maketheswitch_section4_backstageview_video_VF101817442“Word选项去哪里了？”。在早期版本的Word64133" time="64133"/>
                    <p14:bmk name="wd_maketheswitch_section4_backstageview_video_VF101817442“Word选项去哪里了？”。在早期版本的Word74000" time="74000"/>
                    <p14:bmk name="wd_maketheswitch_section4_backstageview_video_VF101817442“Word选项”的一部分，您可以单击“文件”菜单上的“选项”打开“Word74100" time="74100"/>
                    <p14:bmk name="wd_maketheswitch_section4_backstageview_video_VF101817442“Word选项”的一部分，您可以单击“文件”菜单上的“选项”打开“Word88033" time="88033"/>
                    <p14:bmk name="wd_maketheswitch_section4_backstageview_video_VF101817442在屏幕上的显示方式、Word自动更正文本和设置文本格式的方式、用于文档的语言和版式，88133" time="88133"/>
                    <p14:bmk name="wd_maketheswitch_section4_backstageview_video_VF101817442在屏幕上的显示方式、Word自动更正文本和设置文本格式的方式、用于文档的语言和版式，100000" time="100000"/>
                    <p14:bmk name="wd_maketheswitch_section4_backstageview_video_VF101817442以及文档编辑方式的其他选项。您还可以在“Word选项”中自定义功能区，选择您希望显示的100100" time="100100"/>
                    <p14:bmk name="wd_maketheswitch_section4_backstageview_video_VF101817442以及文档编辑方式的其他选项。您还可以在“Word选项”中自定义功能区，选择您希望显示的109100" time="109100"/>
                    <p14:bmk name="wd_maketheswitch_section4_backstageview_video_VF101817442命令。在共享或发布文件之前，单击“文件”菜单并单击“检查问题”。109200" time="109200"/>
                    <p14:bmk name="wd_maketheswitch_section4_backstageview_video_VF101817442命令。在共享或发布文件之前，单击“文件”菜单并单击“检查问题”。122900" time="122900"/>
                    <p14:bmk name="wd_maketheswitch_section4_backstageview_video_VF101817442您可以检查文档的属性或您不希望共享的信息。检查辅助功能，检查123000" time="123000"/>
                    <p14:bmk name="wd_maketheswitch_section4_backstageview_video_VF101817442您可以检查文档的属性或您不希望共享的信息。检查辅助功能，检查131067" time="131067"/>
                    <p14:bmk name="wd_maketheswitch_section4_backstageview_video_VF101817442在早期版本的Word中无法使用的功能。131167" time="131167"/>
                    <p14:bmk name="wd_maketheswitch_section4_backstageview_video_VF101817442在早期版本的Word中无法使用的功能。138000" time="138000"/>
                    <p14:bmk name="wd_maketheswitch_section4_backstageview_video_VF101817442兼容性的更多知识。当您准备共享或发布文件时，请单击“保存并发送”。可以将文档作为电子邮件138100" time="138100"/>
                    <p14:bmk name="wd_maketheswitch_section4_backstageview_video_VF101817442兼容性的更多知识。当您准备共享或发布文件时，请单击“保存并发送”。可以将文档作为电子邮件149067" time="149067"/>
                    <p14:bmk name="wd_maketheswitch_section4_backstageview_video_VF101817442附件发送，保存到SharePoint网站，或作为博客文章发布。149167" time="149167"/>
                    <p14:bmk name="wd_maketheswitch_section4_backstageview_video_VF101817442附件发送，保存到SharePoint网站，或作为博客文章发布。161900" time="161900"/>
                    <p14:bmk name="wd_maketheswitch_section4_backstageview_video_VF101817442到WindowsLive162000" time="162000"/>
                    <p14:bmk name="wd_maketheswitch_section4_backstageview_video_VF101817442到WindowsLive171000" time="171000"/>
                    <p14:bmk name="wd_maketheswitch_section4_backstageview_video_VF101817442并查看或编辑您的文档。提到保存文档，我们不得不提另一个便利的工具，171100" time="171100"/>
                    <p14:bmk name="wd_maketheswitch_section4_backstageview_video_VF101817442并查看或编辑您的文档。提到保存文档，我们不得不提另一个便利的工具，181067" time="181067"/>
                    <p14:bmk name="wd_maketheswitch_section4_backstageview_video_VF101817442也就是快速访问工具栏。它包含了我们每天经常使用的功能。181167" time="181167"/>
                    <p14:bmk name="wd_maketheswitch_section4_backstageview_video_VF101817442也就是快速访问工具栏。它包含了我们每天经常使用的功能。189100" time="189100"/>
                    <p14:bmk name="wd_maketheswitch_section4_backstageview_video_VF101817442保存、撤消和重复。您还可以添加最常用的命令，以便能够在任何选项卡上189200" time="189200"/>
                    <p14:bmk name="wd_maketheswitch_section4_backstageview_video_VF101817442保存、撤消和重复。您还可以添加最常用的命令，以便能够在任何选项卡上198167" time="198167"/>
                    <p14:bmk name="wd_maketheswitch_section4_backstageview_video_VF101817442使用这些命令。若要自定义快速访问工具栏，请单击它旁边的箭头，然后单击要添加的命令，198267" time="198267"/>
                    <p14:bmk name="wd_maketheswitch_section4_backstageview_video_VF101817442使用这些命令。若要自定义快速访问工具栏，请单击它旁边的箭头，然后单击要添加的命令，208100" time="208100"/>
                    <p14:bmk name="wd_maketheswitch_section4_backstageview_video_VF101817442例如“拼写和语法”。然后，该按钮将显示在快速访问工具栏上。如果您看不到需要的命令，请单击208200" time="208200"/>
                    <p14:bmk name="wd_maketheswitch_section4_backstageview_video_VF101817442例如“拼写和语法”。然后，该按钮将显示在快速访问工具栏上。如果您看不到需要的命令，请单击220133" time="220133"/>
                    <p14:bmk name="wd_maketheswitch_section4_backstageview_video_VF101817442“其他命令”。我们已经简单介绍了Backstage视图和快速访问工具栏。220233" time="220233"/>
                    <p14:bmk name="wd_maketheswitch_section4_backstageview_video_VF101817442“其他命令”。我们已经简单介绍了Backstage视图和快速访问工具栏。229933" time="229933"/>
                    <p14:bmk name="wd_maketheswitch_section4_backstageview_video_VF101817442接下来，我们将了解Word2010230033" time="230033"/>
                    <p14:bmk name="wd_maketheswitch_section4_backstageview_video_VF101817442接下来，我们将了解Word2010236471" time="236471"/>
                  </p14:bmkLst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524000" y="992188"/>
            <a:ext cx="5943600" cy="4457700"/>
          </a:xfrm>
        </p:spPr>
      </p:pic>
      <p:sp>
        <p:nvSpPr>
          <p:cNvPr id="11" name="wd_maketheswitch_section4_backstageview_video_VF101817442除了撰写文本和设置文本格式之外，您还可以在Word09000"/>
          <p:cNvSpPr txBox="1"/>
          <p:nvPr>
            <p:custDataLst>
              <p:tags r:id="rId4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除了撰写文本和设置文本格式之外， 您还可以在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Word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或任何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Microsoft Office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程序中进行很多与文件管理相关的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" name="wd_maketheswitch_section4_backstageview_video_VF101817442操作。这些常见任务包括打开、关闭、保存和打印文档。910016300"/>
          <p:cNvSpPr txBox="1"/>
          <p:nvPr>
            <p:custDataLst>
              <p:tags r:id="rId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操作。这些常见任务包括打开、关闭、保存和打印文档。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" name="wd_maketheswitch_section4_backstageview_video_VF101817442在Word20101640026167"/>
          <p:cNvSpPr txBox="1"/>
          <p:nvPr>
            <p:custDataLst>
              <p:tags r:id="rId6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在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Word 2010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中，您可以在功能区中的“文件”选项卡上找到这些功能。 这种命令排列方式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" name="wd_maketheswitch_section4_backstageview_video_VF101817442称为Backstage视图，因为这些任务是在后台进行的。2626732033"/>
          <p:cNvSpPr txBox="1"/>
          <p:nvPr>
            <p:custDataLst>
              <p:tags r:id="rId7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称为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Backstage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视图，因为这些任务是在后台进行的。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wd_maketheswitch_section4_backstageview_video_VF101817442保存、打开、关闭、创建新文档等等。您看到的默认视图称为“信息”视图。3213340767"/>
          <p:cNvSpPr txBox="1"/>
          <p:nvPr>
            <p:custDataLst>
              <p:tags r:id="rId8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保存、打开、关闭、创建新文档等等。 您看到的默认视图称为“信息”视图。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" name="wd_maketheswitch_section4_backstageview_video_VF101817442“信息”选项卡提供关于您要使用的文件的信息，例如其大小、字数和4086749133"/>
          <p:cNvSpPr txBox="1"/>
          <p:nvPr>
            <p:custDataLst>
              <p:tags r:id="rId9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“信息”选项卡提供关于您要使用的文件的信息，例如其大小、字数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" name="wd_maketheswitch_section4_backstageview_video_VF101817442页数，以及上次更改的日期。在此视图中，您还可以设置权限、与其他人共享文档并4923358033"/>
          <p:cNvSpPr txBox="1"/>
          <p:nvPr>
            <p:custDataLst>
              <p:tags r:id="rId10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和页数，以及上次更改的日期。在此视图中， 您还可以设置权限、与其他人共享文档并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" name="wd_maketheswitch_section4_backstageview_video_VF101817442管理您保存的多个不同版本。您可能存在疑问：5813364033"/>
          <p:cNvSpPr txBox="1"/>
          <p:nvPr>
            <p:custDataLst>
              <p:tags r:id="rId11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管理您保存的多个不同版本。您可能存在疑问：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" name="wd_maketheswitch_section4_backstageview_video_VF101817442“Word选项去哪里了？”。在早期版本的Word6413374000"/>
          <p:cNvSpPr txBox="1"/>
          <p:nvPr>
            <p:custDataLst>
              <p:tags r:id="rId12"/>
            </p:custDataLst>
          </p:nvPr>
        </p:nvSpPr>
        <p:spPr>
          <a:xfrm>
            <a:off x="1524000" y="4618891"/>
            <a:ext cx="5943600" cy="830997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“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Word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选项去哪里了？”。在早期版本的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Word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中， 您可在“工具”菜单上单击“选项”。现在，所有这些设置都是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" name="wd_maketheswitch_section4_backstageview_video_VF101817442“Word选项”的一部分，您可以单击“文件”菜单上的“选项”打开“Word7410088033"/>
          <p:cNvSpPr txBox="1"/>
          <p:nvPr>
            <p:custDataLst>
              <p:tags r:id="rId13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“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Word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选项”的一部分，您可以单击“文件”菜单上的 “选项”打开“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Word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选项”。在这里，您可以选择文档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" name="wd_maketheswitch_section4_backstageview_video_VF101817442在屏幕上的显示方式、Word自动更正文本和设置文本格式的方式、用于文档的语言和版式，88133100000"/>
          <p:cNvSpPr txBox="1"/>
          <p:nvPr>
            <p:custDataLst>
              <p:tags r:id="rId14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在屏幕上的显示方式、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Word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自动更正文本和设置文本格式的方式、用于文档的语言和版式，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2" name="wd_maketheswitch_section4_backstageview_video_VF101817442以及文档编辑方式的其他选项。您还可以在“Word选项”中自定义功能区，选择您希望显示的100100109100"/>
          <p:cNvSpPr txBox="1"/>
          <p:nvPr>
            <p:custDataLst>
              <p:tags r:id="rId1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以及文档编辑方式的其他选项。 您还可以在“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Word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选项”中自定义功能区，选择您希望显示的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3" name="wd_maketheswitch_section4_backstageview_video_VF101817442命令。在共享或发布文件之前，单击“文件”菜单并单击“检查问题”。109200122900"/>
          <p:cNvSpPr txBox="1"/>
          <p:nvPr>
            <p:custDataLst>
              <p:tags r:id="rId16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命令。在共享或发布文件之前，单击“文件”菜单并单击“检查问题”。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4" name="wd_maketheswitch_section4_backstageview_video_VF101817442您可以检查文档的属性或您不希望共享的信息。检查辅助功能，检查123000131067"/>
          <p:cNvSpPr txBox="1"/>
          <p:nvPr>
            <p:custDataLst>
              <p:tags r:id="rId17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您可以检查文档的属性或您不希望共享的信息。检查辅助功能，检查 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5" name="wd_maketheswitch_section4_backstageview_video_VF101817442在早期版本的Word中无法使用的功能。131167138000"/>
          <p:cNvSpPr txBox="1"/>
          <p:nvPr>
            <p:custDataLst>
              <p:tags r:id="rId18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在早期版本的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Word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中无法使用的功能。 我们将在本课程后面的部分了解关于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6" name="wd_maketheswitch_section4_backstageview_video_VF101817442兼容性的更多知识。当您准备共享或发布文件时，请单击“保存并发送”。可以将文档作为电子邮件138100149067"/>
          <p:cNvSpPr txBox="1"/>
          <p:nvPr>
            <p:custDataLst>
              <p:tags r:id="rId19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兼容性的更多知识。当您准备共享或发布文件时， 请单击“保存并发送”。可以将文档作为电子邮件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7" name="wd_maketheswitch_section4_backstageview_video_VF101817442附件发送，保存到SharePoint网站，或作为博客文章发布。149167161900"/>
          <p:cNvSpPr txBox="1"/>
          <p:nvPr>
            <p:custDataLst>
              <p:tags r:id="rId20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附件发送，保存到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SharePoint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网站，或作为博客文章发布。 如果您在外出途中工作，也可将文档保存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8" name="wd_maketheswitch_section4_backstageview_video_VF101817442到WindowsLive162000171000"/>
          <p:cNvSpPr txBox="1"/>
          <p:nvPr>
            <p:custDataLst>
              <p:tags r:id="rId21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到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Windows Live SkyDrive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。保存后， 您可在任何地点使用您的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Windows live ID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登录到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Windows Live SkyDrive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， 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9" name="wd_maketheswitch_section4_backstageview_video_VF101817442并查看或编辑您的文档。提到保存文档，我们不得不提另一个便利的工具，171100181067"/>
          <p:cNvSpPr txBox="1"/>
          <p:nvPr>
            <p:custDataLst>
              <p:tags r:id="rId22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并查看或编辑您的文档。 提到保存文档，我们不得不提另一个便利的工具，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0" name="wd_maketheswitch_section4_backstageview_video_VF101817442也就是快速访问工具栏。它包含了我们每天经常使用的功能。181167189100"/>
          <p:cNvSpPr txBox="1"/>
          <p:nvPr>
            <p:custDataLst>
              <p:tags r:id="rId23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也就是快速访问工具栏。它包含了我们每天经常使用的功能。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1" name="wd_maketheswitch_section4_backstageview_video_VF101817442保存、撤消和重复。您还可以添加最常用的命令，以便能够在任何选项卡上189200198167"/>
          <p:cNvSpPr txBox="1"/>
          <p:nvPr>
            <p:custDataLst>
              <p:tags r:id="rId24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保存、撤消和重复。 您还可以添加最常用的命令，以便能够在任何选项卡上 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2" name="wd_maketheswitch_section4_backstageview_video_VF101817442使用这些命令。若要自定义快速访问工具栏，请单击它旁边的箭头，然后单击要添加的命令，198267208100"/>
          <p:cNvSpPr txBox="1"/>
          <p:nvPr>
            <p:custDataLst>
              <p:tags r:id="rId2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使用这些命令。若要自定义快速访问工具栏， 请单击它旁边的箭头，然后单击要添加的命令，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3" name="wd_maketheswitch_section4_backstageview_video_VF101817442例如“拼写和语法”。然后，该按钮将显示在快速访问工具栏上。如果您看不到需要的命令，请单击208200220133"/>
          <p:cNvSpPr txBox="1"/>
          <p:nvPr>
            <p:custDataLst>
              <p:tags r:id="rId26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例如“拼写和语法”。然后，该按钮将显示在快速访问工具栏上。 如果您看不到需要的命令，请单击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4" name="wd_maketheswitch_section4_backstageview_video_VF101817442“其他命令”。我们已经简单介绍了Backstage视图和快速访问工具栏。220233229933"/>
          <p:cNvSpPr txBox="1"/>
          <p:nvPr>
            <p:custDataLst>
              <p:tags r:id="rId27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“其他命令”。我们已经简单介绍了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Backstage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视图和快速访问工具栏。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5" name="wd_maketheswitch_section4_backstageview_video_VF101817442接下来，我们将了解Word2010230033236471"/>
          <p:cNvSpPr txBox="1"/>
          <p:nvPr>
            <p:custDataLst>
              <p:tags r:id="rId28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接下来，我们将了解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Word 2010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中的新键盘快捷方式。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851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4" dur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10"/>
                    </p:tgtEl>
                  </p:cMediaNode>
                </p:video>
                <p:seq concurrent="1" nextAc="seek">
                  <p:cTn id="16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4_backstageview_video_VF101817442除了撰写文本和设置文本格式之外，您还可以在Word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4_backstageview_video_VF101817442除了撰写文本和设置文本格式之外，您还可以在Word0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4_backstageview_video_VF101817442除了撰写文本和设置文本格式之外，您还可以在Word9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4_backstageview_video_VF101817442除了撰写文本和设置文本格式之外，您还可以在Word900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4_backstageview_video_VF101817442操作。这些常见任务包括打开、关闭、保存和打印文档。9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4_backstageview_video_VF101817442操作。这些常见任务包括打开、关闭、保存和打印文档。9100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4_backstageview_video_VF101817442操作。这些常见任务包括打开、关闭、保存和打印文档。16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4_backstageview_video_VF101817442操作。这些常见任务包括打开、关闭、保存和打印文档。16300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4_backstageview_video_VF101817442在Word201016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4_backstageview_video_VF101817442在Word201016400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4_backstageview_video_VF101817442在Word201026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4_backstageview_video_VF101817442在Word20102616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4_backstageview_video_VF101817442称为Backstage视图，因为这些任务是在后台进行的。26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4_backstageview_video_VF101817442称为Backstage视图，因为这些任务是在后台进行的。26267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4_backstageview_video_VF101817442称为Backstage视图，因为这些任务是在后台进行的。32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4_backstageview_video_VF101817442称为Backstage视图，因为这些任务是在后台进行的。32033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4_backstageview_video_VF101817442保存、打开、关闭、创建新文档等等。您看到的默认视图称为“信息”视图。32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4_backstageview_video_VF101817442保存、打开、关闭、创建新文档等等。您看到的默认视图称为“信息”视图。32133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4_backstageview_video_VF101817442保存、打开、关闭、创建新文档等等。您看到的默认视图称为“信息”视图。40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4_backstageview_video_VF101817442保存、打开、关闭、创建新文档等等。您看到的默认视图称为“信息”视图。40767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4_backstageview_video_VF101817442“信息”选项卡提供关于您要使用的文件的信息，例如其大小、字数和40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4_backstageview_video_VF101817442“信息”选项卡提供关于您要使用的文件的信息，例如其大小、字数和40867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4_backstageview_video_VF101817442“信息”选项卡提供关于您要使用的文件的信息，例如其大小、字数和49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4_backstageview_video_VF101817442“信息”选项卡提供关于您要使用的文件的信息，例如其大小、字数和49133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4_backstageview_video_VF101817442页数，以及上次更改的日期。在此视图中，您还可以设置权限、与其他人共享文档并49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4_backstageview_video_VF101817442页数，以及上次更改的日期。在此视图中，您还可以设置权限、与其他人共享文档并49233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4_backstageview_video_VF101817442页数，以及上次更改的日期。在此视图中，您还可以设置权限、与其他人共享文档并58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4_backstageview_video_VF101817442页数，以及上次更改的日期。在此视图中，您还可以设置权限、与其他人共享文档并58033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4_backstageview_video_VF101817442管理您保存的多个不同版本。您可能存在疑问：58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4_backstageview_video_VF101817442管理您保存的多个不同版本。您可能存在疑问：58133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4_backstageview_video_VF101817442管理您保存的多个不同版本。您可能存在疑问：64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4_backstageview_video_VF101817442管理您保存的多个不同版本。您可能存在疑问：64033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4_backstageview_video_VF101817442“Word选项去哪里了？”。在早期版本的Word64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4_backstageview_video_VF101817442“Word选项去哪里了？”。在早期版本的Word64133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4_backstageview_video_VF101817442“Word选项去哪里了？”。在早期版本的Word74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4_backstageview_video_VF101817442“Word选项去哪里了？”。在早期版本的Word74000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4_backstageview_video_VF101817442“Word选项”的一部分，您可以单击“文件”菜单上的“选项”打开“Word74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4_backstageview_video_VF101817442“Word选项”的一部分，您可以单击“文件”菜单上的“选项”打开“Word74100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4_backstageview_video_VF101817442“Word选项”的一部分，您可以单击“文件”菜单上的“选项”打开“Word88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4_backstageview_video_VF101817442“Word选项”的一部分，您可以单击“文件”菜单上的“选项”打开“Word88033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4_backstageview_video_VF101817442在屏幕上的显示方式、Word自动更正文本和设置文本格式的方式、用于文档的语言和版式，88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4_backstageview_video_VF101817442在屏幕上的显示方式、Word自动更正文本和设置文本格式的方式、用于文档的语言和版式，88133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4_backstageview_video_VF101817442在屏幕上的显示方式、Word自动更正文本和设置文本格式的方式、用于文档的语言和版式，100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4_backstageview_video_VF101817442在屏幕上的显示方式、Word自动更正文本和设置文本格式的方式、用于文档的语言和版式，100000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4_backstageview_video_VF101817442以及文档编辑方式的其他选项。您还可以在“Word选项”中自定义功能区，选择您希望显示的100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4_backstageview_video_VF101817442以及文档编辑方式的其他选项。您还可以在“Word选项”中自定义功能区，选择您希望显示的100100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4_backstageview_video_VF101817442以及文档编辑方式的其他选项。您还可以在“Word选项”中自定义功能区，选择您希望显示的109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4_backstageview_video_VF101817442以及文档编辑方式的其他选项。您还可以在“Word选项”中自定义功能区，选择您希望显示的109100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4_backstageview_video_VF101817442命令。在共享或发布文件之前，单击“文件”菜单并单击“检查问题”。109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4_backstageview_video_VF101817442命令。在共享或发布文件之前，单击“文件”菜单并单击“检查问题”。109200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4_backstageview_video_VF101817442命令。在共享或发布文件之前，单击“文件”菜单并单击“检查问题”。122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4_backstageview_video_VF101817442命令。在共享或发布文件之前，单击“文件”菜单并单击“检查问题”。122900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4_backstageview_video_VF101817442您可以检查文档的属性或您不希望共享的信息。检查辅助功能，检查123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4_backstageview_video_VF101817442您可以检查文档的属性或您不希望共享的信息。检查辅助功能，检查123000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4_backstageview_video_VF101817442您可以检查文档的属性或您不希望共享的信息。检查辅助功能，检查131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4_backstageview_video_VF101817442您可以检查文档的属性或您不希望共享的信息。检查辅助功能，检查131067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4_backstageview_video_VF101817442在早期版本的Word中无法使用的功能。131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4_backstageview_video_VF101817442在早期版本的Word中无法使用的功能。131167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4_backstageview_video_VF101817442在早期版本的Word中无法使用的功能。138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4_backstageview_video_VF101817442在早期版本的Word中无法使用的功能。138000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4_backstageview_video_VF101817442兼容性的更多知识。当您准备共享或发布文件时，请单击“保存并发送”。可以将文档作为电子邮件138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4_backstageview_video_VF101817442兼容性的更多知识。当您准备共享或发布文件时，请单击“保存并发送”。可以将文档作为电子邮件138100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4_backstageview_video_VF101817442兼容性的更多知识。当您准备共享或发布文件时，请单击“保存并发送”。可以将文档作为电子邮件149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4_backstageview_video_VF101817442兼容性的更多知识。当您准备共享或发布文件时，请单击“保存并发送”。可以将文档作为电子邮件149067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4_backstageview_video_VF101817442附件发送，保存到SharePoint网站，或作为博客文章发布。149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4_backstageview_video_VF101817442附件发送，保存到SharePoint网站，或作为博客文章发布。149167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4_backstageview_video_VF101817442附件发送，保存到SharePoint网站，或作为博客文章发布。161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4_backstageview_video_VF101817442附件发送，保存到SharePoint网站，或作为博客文章发布。161900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4_backstageview_video_VF101817442到WindowsLive162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4_backstageview_video_VF101817442到WindowsLive162000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4_backstageview_video_VF101817442到WindowsLive171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4_backstageview_video_VF101817442到WindowsLive171000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4_backstageview_video_VF101817442并查看或编辑您的文档。提到保存文档，我们不得不提另一个便利的工具，171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4_backstageview_video_VF101817442并查看或编辑您的文档。提到保存文档，我们不得不提另一个便利的工具，171100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4_backstageview_video_VF101817442并查看或编辑您的文档。提到保存文档，我们不得不提另一个便利的工具，181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4_backstageview_video_VF101817442并查看或编辑您的文档。提到保存文档，我们不得不提另一个便利的工具，181067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4_backstageview_video_VF101817442也就是快速访问工具栏。它包含了我们每天经常使用的功能。181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4_backstageview_video_VF101817442也就是快速访问工具栏。它包含了我们每天经常使用的功能。181167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4_backstageview_video_VF101817442也就是快速访问工具栏。它包含了我们每天经常使用的功能。189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4_backstageview_video_VF101817442也就是快速访问工具栏。它包含了我们每天经常使用的功能。189100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4_backstageview_video_VF101817442保存、撤消和重复。您还可以添加最常用的命令，以便能够在任何选项卡上189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4_backstageview_video_VF101817442保存、撤消和重复。您还可以添加最常用的命令，以便能够在任何选项卡上189200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4_backstageview_video_VF101817442保存、撤消和重复。您还可以添加最常用的命令，以便能够在任何选项卡上198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4_backstageview_video_VF101817442保存、撤消和重复。您还可以添加最常用的命令，以便能够在任何选项卡上198167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4_backstageview_video_VF101817442使用这些命令。若要自定义快速访问工具栏，请单击它旁边的箭头，然后单击要添加的命令，198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3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4_backstageview_video_VF101817442使用这些命令。若要自定义快速访问工具栏，请单击它旁边的箭头，然后单击要添加的命令，198267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4_backstageview_video_VF101817442使用这些命令。若要自定义快速访问工具栏，请单击它旁边的箭头，然后单击要添加的命令，208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4_backstageview_video_VF101817442使用这些命令。若要自定义快速访问工具栏，请单击它旁边的箭头，然后单击要添加的命令，208100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4_backstageview_video_VF101817442例如“拼写和语法”。然后，该按钮将显示在快速访问工具栏上。如果您看不到需要的命令，请单击208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4_backstageview_video_VF101817442例如“拼写和语法”。然后，该按钮将显示在快速访问工具栏上。如果您看不到需要的命令，请单击208200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4_backstageview_video_VF101817442例如“拼写和语法”。然后，该按钮将显示在快速访问工具栏上。如果您看不到需要的命令，请单击220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4_backstageview_video_VF101817442例如“拼写和语法”。然后，该按钮将显示在快速访问工具栏上。如果您看不到需要的命令，请单击220133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4_backstageview_video_VF101817442“其他命令”。我们已经简单介绍了Backstage视图和快速访问工具栏。220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4_backstageview_video_VF101817442“其他命令”。我们已经简单介绍了Backstage视图和快速访问工具栏。220233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4_backstageview_video_VF101817442“其他命令”。我们已经简单介绍了Backstage视图和快速访问工具栏。229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4_backstageview_video_VF101817442“其他命令”。我们已经简单介绍了Backstage视图和快速访问工具栏。229933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4_backstageview_video_VF101817442接下来，我们将了解Word2010230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4_backstageview_video_VF101817442接下来，我们将了解Word2010230033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10" bmkName="wd_maketheswitch_section4_backstageview_video_VF101817442接下来，我们将了解Word201023647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wd_maketheswitch_section4_backstageview_video_VF101817442接下来，我们将了解Word2010236471"/>
                      </p:tgtEl>
                    </p:cond>
                  </p:nextCondLst>
                </p:seq>
              </p:childTnLst>
            </p:cTn>
          </p:par>
        </p:tnLst>
        <p:bldLst>
          <p:bldP spid="7" grpId="0" build="p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4" dur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10"/>
                    </p:tgtEl>
                  </p:cMediaNode>
                </p:video>
              </p:childTnLst>
            </p:cTn>
          </p:par>
        </p:tnLst>
        <p:bldLst>
          <p:bldP spid="7" grpId="0" build="p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PRESENTATIONFILE" val="C:\Users\v-linss\AppData\Local\Temp\tmp9A23.tmp"/>
  <p:tag name="TEMPMEDIAFILENAME" val="C:\Users\v-linss\AppData\Local\Temp\tmp9C75_wd_maketheswitch_section1_acquaintribbon_video_VF101817423.wmv"/>
  <p:tag name="MEDIACAPTIONSHIDDEN" val="False"/>
  <p:tag name="CUSTOMXMLPARTID" val="{6C2DA0F8-40EF-43EA-9040-62FA1C3E4160}"/>
  <p:tag name="CAPTIONID" val="c3dc3886-61d7-4edb-a50d-f9eb271cdf4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3dc3886-61d7-4edb-a50d-f9eb271cdf47"/>
  <p:tag name="CAPTIONINTERNALID" val="df3c2f9e-28e7-46f8-a62c-53679af56f7c"/>
  <p:tag name="CAPTIONITEMSYSNAME" val="wd_maketheswitch_section1_acquaintribbon_video_VF101817423可能需要进行的其他检查。通过此选项卡下，您还可将文档设置为跟踪更改。“视图”选项卡的作用是8723399933"/>
  <p:tag name="BOOKMARKENTRYNAME" val="wd_maketheswitch_section1_acquaintribbon_video_VF101817423可能需要进行的其他检查。通过此选项卡下，您还可将文档设置为跟踪更改。“视图”选项卡的作用是87233"/>
  <p:tag name="BOOKMARKEXITNAME" val="wd_maketheswitch_section1_acquaintribbon_video_VF101817423可能需要进行的其他检查。通过此选项卡下，您还可将文档设置为跟踪更改。“视图”选项卡的作用是99933"/>
  <p:tag name="CAPTIONDISPLAYAREA" val="Fals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1b19cd-8a80-4206-a04c-f0551e843643"/>
  <p:tag name="CAPTIONINTERNALID" val="f726e3a7-1161-40c6-9834-32c82ee10e9a"/>
  <p:tag name="CAPTIONITEMSYSNAME" val="wd_maketheswitch_section6_newoldversions_video_VF101817451为2010格式。执行此操作的另一种方法是在首次保存旧文件时直接选择134000143167"/>
  <p:tag name="BOOKMARKENTRYNAME" val="wd_maketheswitch_section6_newoldversions_video_VF101817451为2010格式。执行此操作的另一种方法是在首次保存旧文件时直接选择134000"/>
  <p:tag name="BOOKMARKEXITNAME" val="wd_maketheswitch_section6_newoldversions_video_VF101817451为2010格式。执行此操作的另一种方法是在首次保存旧文件时直接选择143167"/>
  <p:tag name="CAPTIONDISPLAYAREA" val="Fals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1b19cd-8a80-4206-a04c-f0551e843643"/>
  <p:tag name="CAPTIONINTERNALID" val="08dac57a-85b4-4c54-8b7a-1ea59358f976"/>
  <p:tag name="CAPTIONITEMSYSNAME" val="wd_maketheswitch_section6_newoldversions_video_VF101817451默认格式。在“文件”选项卡上，单击“保存并发送”，然后单击“更改文件类型”。然后选择“文档”。143267156133"/>
  <p:tag name="BOOKMARKENTRYNAME" val="wd_maketheswitch_section6_newoldversions_video_VF101817451默认格式。在“文件”选项卡上，单击“保存并发送”，然后单击“更改文件类型”。然后选择“文档”。143267"/>
  <p:tag name="BOOKMARKEXITNAME" val="wd_maketheswitch_section6_newoldversions_video_VF101817451默认格式。在“文件”选项卡上，单击“保存并发送”，然后单击“更改文件类型”。然后选择“文档”。156133"/>
  <p:tag name="CAPTIONDISPLAYAREA" val="Fals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1b19cd-8a80-4206-a04c-f0551e843643"/>
  <p:tag name="CAPTIONINTERNALID" val="acdb8669-d237-4b00-93a6-256cf82fd642"/>
  <p:tag name="CAPTIONITEMSYSNAME" val="wd_maketheswitch_section6_newoldversions_video_VF101817451相反，如果您想使用Word2003156233167900"/>
  <p:tag name="BOOKMARKENTRYNAME" val="wd_maketheswitch_section6_newoldversions_video_VF101817451相反，如果您想使用Word2003156233"/>
  <p:tag name="BOOKMARKEXITNAME" val="wd_maketheswitch_section6_newoldversions_video_VF101817451相反，如果您想使用Word2003167900"/>
  <p:tag name="CAPTIONDISPLAYAREA" val="Fals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1b19cd-8a80-4206-a04c-f0551e843643"/>
  <p:tag name="CAPTIONINTERNALID" val="a1feb010-4129-4720-a2c9-b71bb366f108"/>
  <p:tag name="CAPTIONITEMSYSNAME" val="wd_maketheswitch_section6_newoldversions_video_VF101817451Word将提示您需要安装兼容包才能打开该文件。在本课程的课程摘要卡中，提供了关于新文件格式的168000177100"/>
  <p:tag name="BOOKMARKENTRYNAME" val="wd_maketheswitch_section6_newoldversions_video_VF101817451Word将提示您需要安装兼容包才能打开该文件。在本课程的课程摘要卡中，提供了关于新文件格式的168000"/>
  <p:tag name="BOOKMARKEXITNAME" val="wd_maketheswitch_section6_newoldversions_video_VF101817451Word将提示您需要安装兼容包才能打开该文件。在本课程的课程摘要卡中，提供了关于新文件格式的177100"/>
  <p:tag name="CAPTIONDISPLAYAREA" val="Fals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1b19cd-8a80-4206-a04c-f0551e843643"/>
  <p:tag name="CAPTIONINTERNALID" val="89bec8d7-77ee-432d-bccf-531b94b04201"/>
  <p:tag name="CAPTIONITEMSYSNAME" val="wd_maketheswitch_section6_newoldversions_video_VF101817451更多详细信息。我们将在以后的练习中总结所有这些内容。177200183669"/>
  <p:tag name="BOOKMARKENTRYNAME" val="wd_maketheswitch_section6_newoldversions_video_VF101817451更多详细信息。我们将在以后的练习中总结所有这些内容。177200"/>
  <p:tag name="BOOKMARKEXITNAME" val="wd_maketheswitch_section6_newoldversions_video_VF101817451更多详细信息。我们将在以后的练习中总结所有这些内容。183669"/>
  <p:tag name="CAPTIONDISPLAYAREA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3dc3886-61d7-4edb-a50d-f9eb271cdf47"/>
  <p:tag name="CAPTIONINTERNALID" val="cd9197d8-eae7-4740-8ed1-fbaa2586c37e"/>
  <p:tag name="CAPTIONITEMSYSNAME" val="wd_maketheswitch_section1_acquaintribbon_video_VF101817423设置查看文档的方式，例如文档视图或是否显示标尺或网格线。100033107967"/>
  <p:tag name="BOOKMARKENTRYNAME" val="wd_maketheswitch_section1_acquaintribbon_video_VF101817423设置查看文档的方式，例如文档视图或是否显示标尺或网格线。100033"/>
  <p:tag name="BOOKMARKEXITNAME" val="wd_maketheswitch_section1_acquaintribbon_video_VF101817423设置查看文档的方式，例如文档视图或是否显示标尺或网格线。107967"/>
  <p:tag name="CAPTIONDISPLAYAREA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3dc3886-61d7-4edb-a50d-f9eb271cdf47"/>
  <p:tag name="CAPTIONINTERNALID" val="4f661aa5-213e-460c-b534-0d3c7e08ba94"/>
  <p:tag name="CAPTIONITEMSYSNAME" val="wd_maketheswitch_section1_acquaintribbon_video_VF101817423现在，您可能明白了每个选项卡包含多组类似的常见操作，108067113967"/>
  <p:tag name="BOOKMARKENTRYNAME" val="wd_maketheswitch_section1_acquaintribbon_video_VF101817423现在，您可能明白了每个选项卡包含多组类似的常见操作，108067"/>
  <p:tag name="BOOKMARKEXITNAME" val="wd_maketheswitch_section1_acquaintribbon_video_VF101817423现在，您可能明白了每个选项卡包含多组类似的常见操作，113967"/>
  <p:tag name="CAPTIONDISPLAYAREA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3dc3886-61d7-4edb-a50d-f9eb271cdf47"/>
  <p:tag name="CAPTIONINTERNALID" val="2dc6ac79-d581-4e4a-a09b-32015a751bf1"/>
  <p:tag name="CAPTIONITEMSYSNAME" val="wd_maketheswitch_section1_acquaintribbon_video_VF101817423例如文本格式或段落格式。举例来说，“开始”选项卡上的114067119967"/>
  <p:tag name="BOOKMARKENTRYNAME" val="wd_maketheswitch_section1_acquaintribbon_video_VF101817423例如文本格式或段落格式。举例来说，“开始”选项卡上的114067"/>
  <p:tag name="BOOKMARKEXITNAME" val="wd_maketheswitch_section1_acquaintribbon_video_VF101817423例如文本格式或段落格式。举例来说，“开始”选项卡上的119967"/>
  <p:tag name="CAPTIONDISPLAYAREA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3dc3886-61d7-4edb-a50d-f9eb271cdf47"/>
  <p:tag name="CAPTIONINTERNALID" val="f3661bad-315d-4f5c-b50b-a71c8a1a4479"/>
  <p:tag name="CAPTIONITEMSYSNAME" val="wd_maketheswitch_section1_acquaintribbon_video_VF101817423“字体”组包含了用于更改文本外观的很多常见命令，例如字体、字号、120067128900"/>
  <p:tag name="BOOKMARKENTRYNAME" val="wd_maketheswitch_section1_acquaintribbon_video_VF101817423“字体”组包含了用于更改文本外观的很多常见命令，例如字体、字号、120067"/>
  <p:tag name="BOOKMARKEXITNAME" val="wd_maketheswitch_section1_acquaintribbon_video_VF101817423“字体”组包含了用于更改文本外观的很多常见命令，例如字体、字号、128900"/>
  <p:tag name="CAPTIONDISPLAYAREA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3dc3886-61d7-4edb-a50d-f9eb271cdf47"/>
  <p:tag name="CAPTIONINTERNALID" val="cdc7b7ee-142d-4a5a-bad3-bd7b74f521b2"/>
  <p:tag name="CAPTIONITEMSYSNAME" val="wd_maketheswitch_section1_acquaintribbon_video_VF101817423粗体和斜体。刚才我们简要介绍了功能区的组织方式，但真正体验的最好方式是129000137100"/>
  <p:tag name="BOOKMARKENTRYNAME" val="wd_maketheswitch_section1_acquaintribbon_video_VF101817423粗体和斜体。刚才我们简要介绍了功能区的组织方式，但真正体验的最好方式是129000"/>
  <p:tag name="BOOKMARKEXITNAME" val="wd_maketheswitch_section1_acquaintribbon_video_VF101817423粗体和斜体。刚才我们简要介绍了功能区的组织方式，但真正体验的最好方式是137100"/>
  <p:tag name="CAPTIONDISPLAYAREA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3dc3886-61d7-4edb-a50d-f9eb271cdf47"/>
  <p:tag name="CAPTIONINTERNALID" val="f658cd25-24c5-4b40-8be1-8e7fb1cbf6a9"/>
  <p:tag name="CAPTIONITEMSYSNAME" val="wd_maketheswitch_section1_acquaintribbon_video_VF101817423通过实际操作。在下一部分，我们将重新熟悉Word2010137200146436"/>
  <p:tag name="BOOKMARKENTRYNAME" val="wd_maketheswitch_section1_acquaintribbon_video_VF101817423通过实际操作。在下一部分，我们将重新熟悉Word2010137200"/>
  <p:tag name="BOOKMARKEXITNAME" val="wd_maketheswitch_section1_acquaintribbon_video_VF101817423通过实际操作。在下一部分，我们将重新熟悉Word2010146436"/>
  <p:tag name="CAPTIONDISPLAYAREA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DIACAPTIONSHIDDEN" val="False"/>
  <p:tag name="TEMPPRESENTATIONFILE" val="C:\Users\v-piwan\AppData\Local\Temp\tmp6C2A.tmp"/>
  <p:tag name="TEMPMEDIAFILENAME" val="C:\Users\v-piwan\AppData\Local\Temp\tmp6ECA_wd_maketheswitch_section2_reacquainteverydaytasks_video_VF101817426.wmv"/>
  <p:tag name="CUSTOMXMLPARTID" val="{DDAB50A5-868F-4C9E-A866-756CC9735A2E}"/>
  <p:tag name="CAPTIONID" val="1d709001-e6bb-4c6a-bb13-520ddfd5f0f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d709001-e6bb-4c6a-bb13-520ddfd5f0fe"/>
  <p:tag name="CAPTIONINTERNALID" val="9a404740-b519-4875-a02b-8eef0a097ac9"/>
  <p:tag name="CAPTIONITEMSYSNAME" val="wd_maketheswitch_section2_reacquainteverydaytasks_video_VF101817426现在，大家已经初步了解了功能区，下面将介绍使用它处理实际文档中的文本有什么不同之处。09300"/>
  <p:tag name="BOOKMARKENTRYNAME" val="wd_maketheswitch_section2_reacquainteverydaytasks_video_VF101817426现在，大家已经初步了解了功能区，下面将介绍使用它处理实际文档中的文本有什么不同之处。0"/>
  <p:tag name="BOOKMARKEXITNAME" val="wd_maketheswitch_section2_reacquainteverydaytasks_video_VF101817426现在，大家已经初步了解了功能区，下面将介绍使用它处理实际文档中的文本有什么不同之处。9300"/>
  <p:tag name="CAPTIONDISPLAYAREA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d709001-e6bb-4c6a-bb13-520ddfd5f0fe"/>
  <p:tag name="CAPTIONINTERNALID" val="e2aad881-08fa-46f2-8575-eb60d0696832"/>
  <p:tag name="CAPTIONITEMSYSNAME" val="wd_maketheswitch_section2_reacquainteverydaytasks_video_VF101817426我们将从一个已经填充了一些内容的文档着手，从而来演示各个命令的用法。940016400"/>
  <p:tag name="BOOKMARKENTRYNAME" val="wd_maketheswitch_section2_reacquainteverydaytasks_video_VF101817426我们将从一个已经填充了一些内容的文档着手，从而来演示各个命令的用法。9400"/>
  <p:tag name="BOOKMARKEXITNAME" val="wd_maketheswitch_section2_reacquainteverydaytasks_video_VF101817426我们将从一个已经填充了一些内容的文档着手，从而来演示各个命令的用法。16400"/>
  <p:tag name="CAPTIONDISPLAYAREA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3dc3886-61d7-4edb-a50d-f9eb271cdf47"/>
  <p:tag name="CAPTIONINTERNALID" val="86669e25-0789-4592-9c6e-1dddb6dd7f1c"/>
  <p:tag name="CAPTIONITEMSYSNAME" val="wd_maketheswitch_section1_acquaintribbon_video_VF101817423启动Word201009733"/>
  <p:tag name="BOOKMARKENTRYNAME" val="wd_maketheswitch_section1_acquaintribbon_video_VF101817423启动Word20100"/>
  <p:tag name="BOOKMARKEXITNAME" val="wd_maketheswitch_section1_acquaintribbon_video_VF101817423启动Word20109733"/>
  <p:tag name="CAPTIONDISPLAYAREA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d709001-e6bb-4c6a-bb13-520ddfd5f0fe"/>
  <p:tag name="CAPTIONINTERNALID" val="086bf005-d157-4749-a855-62f582ec8908"/>
  <p:tag name="CAPTIONITEMSYSNAME" val="wd_maketheswitch_section2_reacquainteverydaytasks_video_VF101817426首先从“开始”选项卡开始，我们将创建一个列表来设置除粗体和斜体以外的其他格式。下面我们将介绍“段落”组，1650029967"/>
  <p:tag name="BOOKMARKENTRYNAME" val="wd_maketheswitch_section2_reacquainteverydaytasks_video_VF101817426首先从“开始”选项卡开始，我们将创建一个列表来设置除粗体和斜体以外的其他格式。下面我们将介绍“段落”组，16500"/>
  <p:tag name="BOOKMARKEXITNAME" val="wd_maketheswitch_section2_reacquainteverydaytasks_video_VF101817426首先从“开始”选项卡开始，我们将创建一个列表来设置除粗体和斜体以外的其他格式。下面我们将介绍“段落”组，29967"/>
  <p:tag name="CAPTIONDISPLAYAREA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d709001-e6bb-4c6a-bb13-520ddfd5f0fe"/>
  <p:tag name="CAPTIONINTERNALID" val="699adbdc-05d4-41fa-82c5-2edaebf66b91"/>
  <p:tag name="CAPTIONITEMSYSNAME" val="wd_maketheswitch_section2_reacquainteverydaytasks_video_VF101817426您可以看到常见的项目符号列表、编号列表和多级列表，以及缩进和对齐3006740000"/>
  <p:tag name="BOOKMARKENTRYNAME" val="wd_maketheswitch_section2_reacquainteverydaytasks_video_VF101817426您可以看到常见的项目符号列表、编号列表和多级列表，以及缩进和对齐30067"/>
  <p:tag name="BOOKMARKEXITNAME" val="wd_maketheswitch_section2_reacquainteverydaytasks_video_VF101817426您可以看到常见的项目符号列表、编号列表和多级列表，以及缩进和对齐40000"/>
  <p:tag name="CAPTIONDISPLAYAREA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d709001-e6bb-4c6a-bb13-520ddfd5f0fe"/>
  <p:tag name="CAPTIONINTERNALID" val="341eac0b-6266-446e-940b-2a523fb67d01"/>
  <p:tag name="CAPTIONITEMSYSNAME" val="wd_maketheswitch_section2_reacquainteverydaytasks_video_VF101817426命令。下面我选择一些文本，单击项目符号命令旁边的箭头，选择一种项目符号4010056033"/>
  <p:tag name="BOOKMARKENTRYNAME" val="wd_maketheswitch_section2_reacquainteverydaytasks_video_VF101817426命令。下面我选择一些文本，单击项目符号命令旁边的箭头，选择一种项目符号40100"/>
  <p:tag name="BOOKMARKEXITNAME" val="wd_maketheswitch_section2_reacquainteverydaytasks_video_VF101817426命令。下面我选择一些文本，单击项目符号命令旁边的箭头，选择一种项目符号56033"/>
  <p:tag name="CAPTIONDISPLAYAREA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d709001-e6bb-4c6a-bb13-520ddfd5f0fe"/>
  <p:tag name="CAPTIONINTERNALID" val="59103383-f310-41da-bdae-f7d791ffea20"/>
  <p:tag name="CAPTIONITEMSYSNAME" val="wd_maketheswitch_section2_reacquainteverydaytasks_video_VF101817426设计，项目符号已经显示在这里。现在，我要设置标题格式，使标题具有一致的外观。这可以通过样式来实现此目的。5613377167"/>
  <p:tag name="BOOKMARKENTRYNAME" val="wd_maketheswitch_section2_reacquainteverydaytasks_video_VF101817426设计，项目符号已经显示在这里。现在，我要设置标题格式，使标题具有一致的外观。这可以通过样式来实现此目的。56133"/>
  <p:tag name="BOOKMARKEXITNAME" val="wd_maketheswitch_section2_reacquainteverydaytasks_video_VF101817426设计，项目符号已经显示在这里。现在，我要设置标题格式，使标题具有一致的外观。这可以通过样式来实现此目的。77167"/>
  <p:tag name="CAPTIONDISPLAYAREA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d709001-e6bb-4c6a-bb13-520ddfd5f0fe"/>
  <p:tag name="CAPTIONINTERNALID" val="99e6e0a9-7b8f-49cf-a87f-19b3c8f7d49a"/>
  <p:tag name="CAPTIONITEMSYSNAME" val="wd_maketheswitch_section2_reacquainteverydaytasks_video_VF101817426您会在“开始”选项卡上的“样式”组中找到这些样式。可以选择要应用样式的文本，7726786167"/>
  <p:tag name="BOOKMARKENTRYNAME" val="wd_maketheswitch_section2_reacquainteverydaytasks_video_VF101817426您会在“开始”选项卡上的“样式”组中找到这些样式。可以选择要应用样式的文本，77267"/>
  <p:tag name="BOOKMARKEXITNAME" val="wd_maketheswitch_section2_reacquainteverydaytasks_video_VF101817426您会在“开始”选项卡上的“样式”组中找到这些样式。可以选择要应用样式的文本，86167"/>
  <p:tag name="CAPTIONDISPLAYAREA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d709001-e6bb-4c6a-bb13-520ddfd5f0fe"/>
  <p:tag name="CAPTIONINTERNALID" val="fcedfabc-4bf3-48ef-a30f-515afaac00a3"/>
  <p:tag name="CAPTIONITEMSYSNAME" val="wd_maketheswitch_section2_reacquainteverydaytasks_video_VF101817426也可以只在段落中单击。当我将鼠标悬停在每种样式上时，我的文档文本会按照所应用的样式8626795933"/>
  <p:tag name="BOOKMARKENTRYNAME" val="wd_maketheswitch_section2_reacquainteverydaytasks_video_VF101817426也可以只在段落中单击。当我将鼠标悬停在每种样式上时，我的文档文本会按照所应用的样式86267"/>
  <p:tag name="BOOKMARKEXITNAME" val="wd_maketheswitch_section2_reacquainteverydaytasks_video_VF101817426也可以只在段落中单击。当我将鼠标悬停在每种样式上时，我的文档文本会按照所应用的样式95933"/>
  <p:tag name="CAPTIONDISPLAYAREA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d709001-e6bb-4c6a-bb13-520ddfd5f0fe"/>
  <p:tag name="CAPTIONINTERNALID" val="96bc76f7-21e0-4134-ac91-c27ca4b2b835"/>
  <p:tag name="CAPTIONITEMSYSNAME" val="wd_maketheswitch_section2_reacquainteverydaytasks_video_VF101817426显示。我要将“标题”样式应用于标题，将“标题1”样式应用于一级标题，96033112033"/>
  <p:tag name="BOOKMARKENTRYNAME" val="wd_maketheswitch_section2_reacquainteverydaytasks_video_VF101817426显示。我要将“标题”样式应用于标题，将“标题1”样式应用于一级标题，96033"/>
  <p:tag name="BOOKMARKEXITNAME" val="wd_maketheswitch_section2_reacquainteverydaytasks_video_VF101817426显示。我要将“标题”样式应用于标题，将“标题1”样式应用于一级标题，112033"/>
  <p:tag name="CAPTIONDISPLAYAREA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d709001-e6bb-4c6a-bb13-520ddfd5f0fe"/>
  <p:tag name="CAPTIONINTERNALID" val="f209e53c-e190-42a0-8b00-f3f146892007"/>
  <p:tag name="CAPTIONITEMSYSNAME" val="wd_maketheswitch_section2_reacquainteverydaytasks_video_VF101817426将“标题2”样式应用于我的每个副标题。我还要告诉大家一个关于功能区的技巧。如果您在功能区上没有看到112133132067"/>
  <p:tag name="BOOKMARKENTRYNAME" val="wd_maketheswitch_section2_reacquainteverydaytasks_video_VF101817426将“标题2”样式应用于我的每个副标题。我还要告诉大家一个关于功能区的技巧。如果您在功能区上没有看到112133"/>
  <p:tag name="BOOKMARKEXITNAME" val="wd_maketheswitch_section2_reacquainteverydaytasks_video_VF101817426将“标题2”样式应用于我的每个副标题。我还要告诉大家一个关于功能区的技巧。如果您在功能区上没有看到132067"/>
  <p:tag name="CAPTIONDISPLAYAREA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d709001-e6bb-4c6a-bb13-520ddfd5f0fe"/>
  <p:tag name="CAPTIONINTERNALID" val="43ee85fd-36e3-4892-a5ac-586dfa84f1d6"/>
  <p:tag name="CAPTIONITEMSYSNAME" val="wd_maketheswitch_section2_reacquainteverydaytasks_video_VF101817426需要的所有选项，请注意该组右下角的小菱形箭头。132167140000"/>
  <p:tag name="BOOKMARKENTRYNAME" val="wd_maketheswitch_section2_reacquainteverydaytasks_video_VF101817426需要的所有选项，请注意该组右下角的小菱形箭头。132167"/>
  <p:tag name="BOOKMARKEXITNAME" val="wd_maketheswitch_section2_reacquainteverydaytasks_video_VF101817426需要的所有选项，请注意该组右下角的小菱形箭头。140000"/>
  <p:tag name="CAPTIONDISPLAYAREA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d709001-e6bb-4c6a-bb13-520ddfd5f0fe"/>
  <p:tag name="CAPTIONINTERNALID" val="4a688049-ee0f-4f8e-96a8-6322eabe0efe"/>
  <p:tag name="CAPTIONITEMSYSNAME" val="wd_maketheswitch_section2_reacquainteverydaytasks_video_VF101817426这个箭头叫“对话框启动器”。当您单击样式组中的对话框启动器时，140100146400"/>
  <p:tag name="BOOKMARKENTRYNAME" val="wd_maketheswitch_section2_reacquainteverydaytasks_video_VF101817426这个箭头叫“对话框启动器”。当您单击样式组中的对话框启动器时，140100"/>
  <p:tag name="BOOKMARKEXITNAME" val="wd_maketheswitch_section2_reacquainteverydaytasks_video_VF101817426这个箭头叫“对话框启动器”。当您单击样式组中的对话框启动器时，146400"/>
  <p:tag name="CAPTIONDISPLAYAREA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3dc3886-61d7-4edb-a50d-f9eb271cdf47"/>
  <p:tag name="CAPTIONINTERNALID" val="00aebf1e-7ae0-4e1d-aeb2-a148a8f96554"/>
  <p:tag name="CAPTIONITEMSYSNAME" val="wd_maketheswitch_section1_acquaintribbon_video_VF101817423功能区是显示在屏幕顶部的一个比较长的宽条带，它的作用是在普通视图中显示您需要的选项。983320000"/>
  <p:tag name="BOOKMARKENTRYNAME" val="wd_maketheswitch_section1_acquaintribbon_video_VF101817423功能区是显示在屏幕顶部的一个比较长的宽条带，它的作用是在普通视图中显示您需要的选项。9833"/>
  <p:tag name="BOOKMARKEXITNAME" val="wd_maketheswitch_section1_acquaintribbon_video_VF101817423功能区是显示在屏幕顶部的一个比较长的宽条带，它的作用是在普通视图中显示您需要的选项。20000"/>
  <p:tag name="CAPTIONDISPLAYAREA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d709001-e6bb-4c6a-bb13-520ddfd5f0fe"/>
  <p:tag name="CAPTIONINTERNALID" val="459935cb-4b76-4c3a-a9b7-ff8e180c23e6"/>
  <p:tag name="CAPTIONITEMSYSNAME" val="wd_maketheswitch_section2_reacquainteverydaytasks_video_VF101817426将显示样式窗格，其中包含您可以应用的其他样式的列表。同样，在其他组中也可以使用146500155933"/>
  <p:tag name="BOOKMARKENTRYNAME" val="wd_maketheswitch_section2_reacquainteverydaytasks_video_VF101817426将显示样式窗格，其中包含您可以应用的其他样式的列表。同样，在其他组中也可以使用146500"/>
  <p:tag name="BOOKMARKEXITNAME" val="wd_maketheswitch_section2_reacquainteverydaytasks_video_VF101817426将显示样式窗格，其中包含您可以应用的其他样式的列表。同样，在其他组中也可以使用155933"/>
  <p:tag name="CAPTIONDISPLAYAREA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d709001-e6bb-4c6a-bb13-520ddfd5f0fe"/>
  <p:tag name="CAPTIONINTERNALID" val="4455171e-f837-4139-8a80-27b31dba7789"/>
  <p:tag name="CAPTIONITEMSYSNAME" val="wd_maketheswitch_section2_reacquainteverydaytasks_video_VF101817426对话框启动器。“开始”选项卡上的“编辑”组中还提供查找和替换命令。单击“查找”可以打开导航窗格，在该窗格中您可以搜索156033174900"/>
  <p:tag name="BOOKMARKENTRYNAME" val="wd_maketheswitch_section2_reacquainteverydaytasks_video_VF101817426对话框启动器。“开始”选项卡上的“编辑”组中还提供查找和替换命令。单击“查找”可以打开导航窗格，在该窗格中您可以搜索156033"/>
  <p:tag name="BOOKMARKEXITNAME" val="wd_maketheswitch_section2_reacquainteverydaytasks_video_VF101817426对话框启动器。“开始”选项卡上的“编辑”组中还提供查找和替换命令。单击“查找”可以打开导航窗格，在该窗格中您可以搜索174900"/>
  <p:tag name="CAPTIONDISPLAYAREA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d709001-e6bb-4c6a-bb13-520ddfd5f0fe"/>
  <p:tag name="CAPTIONINTERNALID" val="c236f6a3-af04-4cda-9364-f611a5125b20"/>
  <p:tag name="CAPTIONITEMSYSNAME" val="wd_maketheswitch_section2_reacquainteverydaytasks_video_VF101817426字词或短语。在Word2010175000182000"/>
  <p:tag name="BOOKMARKENTRYNAME" val="wd_maketheswitch_section2_reacquainteverydaytasks_video_VF101817426字词或短语。在Word2010175000"/>
  <p:tag name="BOOKMARKEXITNAME" val="wd_maketheswitch_section2_reacquainteverydaytasks_video_VF101817426字词或短语。在Word2010182000"/>
  <p:tag name="CAPTIONDISPLAYAREA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d709001-e6bb-4c6a-bb13-520ddfd5f0fe"/>
  <p:tag name="CAPTIONINTERNALID" val="f913c895-74bc-431c-9065-155d912047a0"/>
  <p:tag name="CAPTIONITEMSYSNAME" val="wd_maketheswitch_section2_reacquainteverydaytasks_video_VF101817426也不例外。本课程不对这些内容进行详细介绍，您只要知道“开始”选项卡上提供“查找”命令就足够了。182100193133"/>
  <p:tag name="BOOKMARKENTRYNAME" val="wd_maketheswitch_section2_reacquainteverydaytasks_video_VF101817426也不例外。本课程不对这些内容进行详细介绍，您只要知道“开始”选项卡上提供“查找”命令就足够了。182100"/>
  <p:tag name="BOOKMARKEXITNAME" val="wd_maketheswitch_section2_reacquainteverydaytasks_video_VF101817426也不例外。本课程不对这些内容进行详细介绍，您只要知道“开始”选项卡上提供“查找”命令就足够了。193133"/>
  <p:tag name="CAPTIONDISPLAYAREA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d709001-e6bb-4c6a-bb13-520ddfd5f0fe"/>
  <p:tag name="CAPTIONINTERNALID" val="3ce19850-f059-4fcc-affa-8712a86c73de"/>
  <p:tag name="CAPTIONITEMSYSNAME" val="wd_maketheswitch_section2_reacquainteverydaytasks_video_VF101817426现在，我们还要补充一点内容，了解在哪里可以找到图片、图表、表格、形状和其他视觉元素。193233204067"/>
  <p:tag name="BOOKMARKENTRYNAME" val="wd_maketheswitch_section2_reacquainteverydaytasks_video_VF101817426现在，我们还要补充一点内容，了解在哪里可以找到图片、图表、表格、形状和其他视觉元素。193233"/>
  <p:tag name="BOOKMARKEXITNAME" val="wd_maketheswitch_section2_reacquainteverydaytasks_video_VF101817426现在，我们还要补充一点内容，了解在哪里可以找到图片、图表、表格、形状和其他视觉元素。204067"/>
  <p:tag name="CAPTIONDISPLAYAREA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d709001-e6bb-4c6a-bb13-520ddfd5f0fe"/>
  <p:tag name="CAPTIONINTERNALID" val="f9b1c872-cae1-43a7-b997-8636da49f065"/>
  <p:tag name="CAPTIONITEMSYSNAME" val="wd_maketheswitch_section2_reacquainteverydaytasks_video_VF101817426您可以在“插入”选项卡中添加这些视觉元素。我将插入一个形状以突出显示某个位置。单击“插入”选项卡上的“形状”，204167215900"/>
  <p:tag name="BOOKMARKENTRYNAME" val="wd_maketheswitch_section2_reacquainteverydaytasks_video_VF101817426您可以在“插入”选项卡中添加这些视觉元素。我将插入一个形状以突出显示某个位置。单击“插入”选项卡上的“形状”，204167"/>
  <p:tag name="BOOKMARKEXITNAME" val="wd_maketheswitch_section2_reacquainteverydaytasks_video_VF101817426您可以在“插入”选项卡中添加这些视觉元素。我将插入一个形状以突出显示某个位置。单击“插入”选项卡上的“形状”，215900"/>
  <p:tag name="CAPTIONDISPLAYAREA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d709001-e6bb-4c6a-bb13-520ddfd5f0fe"/>
  <p:tag name="CAPTIONINTERNALID" val="e7df40a9-7e45-4213-aa85-411a925ba1a7"/>
  <p:tag name="CAPTIONITEMSYSNAME" val="wd_maketheswitch_section2_reacquainteverydaytasks_video_VF101817426在列表中找到笑脸，就像这个。单击该形状，然后单击该形状要在文档中显示216000224067"/>
  <p:tag name="BOOKMARKENTRYNAME" val="wd_maketheswitch_section2_reacquainteverydaytasks_video_VF101817426在列表中找到笑脸，就像这个。单击该形状，然后单击该形状要在文档中显示216000"/>
  <p:tag name="BOOKMARKEXITNAME" val="wd_maketheswitch_section2_reacquainteverydaytasks_video_VF101817426在列表中找到笑脸，就像这个。单击该形状，然后单击该形状要在文档中显示224067"/>
  <p:tag name="CAPTIONDISPLAYAREA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d709001-e6bb-4c6a-bb13-520ddfd5f0fe"/>
  <p:tag name="CAPTIONINTERNALID" val="25677468-5c71-468e-808e-e67f71cc9075"/>
  <p:tag name="CAPTIONITEMSYSNAME" val="wd_maketheswitch_section2_reacquainteverydaytasks_video_VF101817426的位置。好了！笑脸出现了，可能不是很专业，但符合我的意图。224167232000"/>
  <p:tag name="BOOKMARKENTRYNAME" val="wd_maketheswitch_section2_reacquainteverydaytasks_video_VF101817426的位置。好了！笑脸出现了，可能不是很专业，但符合我的意图。224167"/>
  <p:tag name="BOOKMARKEXITNAME" val="wd_maketheswitch_section2_reacquainteverydaytasks_video_VF101817426的位置。好了！笑脸出现了，可能不是很专业，但符合我的意图。232000"/>
  <p:tag name="CAPTIONDISPLAYAREA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d709001-e6bb-4c6a-bb13-520ddfd5f0fe"/>
  <p:tag name="CAPTIONINTERNALID" val="7c7f4720-5f6b-436c-b48f-359f2bdcaf3c"/>
  <p:tag name="CAPTIONITEMSYSNAME" val="wd_maketheswitch_section2_reacquainteverydaytasks_video_VF101817426完成文档后，您需要检查拼写和232100234933"/>
  <p:tag name="BOOKMARKENTRYNAME" val="wd_maketheswitch_section2_reacquainteverydaytasks_video_VF101817426完成文档后，您需要检查拼写和232100"/>
  <p:tag name="BOOKMARKEXITNAME" val="wd_maketheswitch_section2_reacquainteverydaytasks_video_VF101817426完成文档后，您需要检查拼写和234933"/>
  <p:tag name="CAPTIONDISPLAYAREA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d709001-e6bb-4c6a-bb13-520ddfd5f0fe"/>
  <p:tag name="CAPTIONINTERNALID" val="238b818a-2e5e-45fa-ae4b-09a970edfd37"/>
  <p:tag name="CAPTIONITEMSYSNAME" val="wd_maketheswitch_section2_reacquainteverydaytasks_video_VF101817426语法，然后再公开发布文档。拼写和语法命令在“审阅”选项卡上，因为从逻辑上来讲这是审阅工作的一部分。235033245900"/>
  <p:tag name="BOOKMARKENTRYNAME" val="wd_maketheswitch_section2_reacquainteverydaytasks_video_VF101817426语法，然后再公开发布文档。拼写和语法命令在“审阅”选项卡上，因为从逻辑上来讲这是审阅工作的一部分。235033"/>
  <p:tag name="BOOKMARKEXITNAME" val="wd_maketheswitch_section2_reacquainteverydaytasks_video_VF101817426语法，然后再公开发布文档。拼写和语法命令在“审阅”选项卡上，因为从逻辑上来讲这是审阅工作的一部分。245900"/>
  <p:tag name="CAPTIONDISPLAYAREA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3dc3886-61d7-4edb-a50d-f9eb271cdf47"/>
  <p:tag name="CAPTIONINTERNALID" val="994f761c-9561-44c6-9e6c-6f3cce289379"/>
  <p:tag name="CAPTIONITEMSYSNAME" val="wd_maketheswitch_section1_acquaintribbon_video_VF101817423选项卡取代了初学者以往习惯看到的菜单。屏幕顶部有82010029067"/>
  <p:tag name="BOOKMARKENTRYNAME" val="wd_maketheswitch_section1_acquaintribbon_video_VF101817423选项卡取代了初学者以往习惯看到的菜单。屏幕顶部有820100"/>
  <p:tag name="BOOKMARKEXITNAME" val="wd_maketheswitch_section1_acquaintribbon_video_VF101817423选项卡取代了初学者以往习惯看到的菜单。屏幕顶部有829067"/>
  <p:tag name="CAPTIONDISPLAYAREA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d709001-e6bb-4c6a-bb13-520ddfd5f0fe"/>
  <p:tag name="CAPTIONINTERNALID" val="f4830b7a-77b8-4bef-b4f4-71573e407381"/>
  <p:tag name="CAPTIONITEMSYSNAME" val="wd_maketheswitch_section2_reacquainteverydaytasks_video_VF101817426我们单击“校对”组中的拼写和语法，将显示我们在早期版本中熟悉的246000250933"/>
  <p:tag name="BOOKMARKENTRYNAME" val="wd_maketheswitch_section2_reacquainteverydaytasks_video_VF101817426我们单击“校对”组中的拼写和语法，将显示我们在早期版本中熟悉的246000"/>
  <p:tag name="BOOKMARKEXITNAME" val="wd_maketheswitch_section2_reacquainteverydaytasks_video_VF101817426我们单击“校对”组中的拼写和语法，将显示我们在早期版本中熟悉的250933"/>
  <p:tag name="CAPTIONDISPLAYAREA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d709001-e6bb-4c6a-bb13-520ddfd5f0fe"/>
  <p:tag name="CAPTIONINTERNALID" val="9783e143-2b46-42f1-b63f-286dad02be76"/>
  <p:tag name="CAPTIONITEMSYSNAME" val="wd_maketheswitch_section2_reacquainteverydaytasks_video_VF101817426“拼写和语法”对话框。我要更正一个小错误，单击“更改”，然后单击“确定”。好了，基本功能介绍到此为止。251033265967"/>
  <p:tag name="BOOKMARKENTRYNAME" val="wd_maketheswitch_section2_reacquainteverydaytasks_video_VF101817426“拼写和语法”对话框。我要更正一个小错误，单击“更改”，然后单击“确定”。好了，基本功能介绍到此为止。251033"/>
  <p:tag name="BOOKMARKEXITNAME" val="wd_maketheswitch_section2_reacquainteverydaytasks_video_VF101817426“拼写和语法”对话框。我要更正一个小错误，单击“更改”，然后单击“确定”。好了，基本功能介绍到此为止。265967"/>
  <p:tag name="CAPTIONDISPLAYAREA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d709001-e6bb-4c6a-bb13-520ddfd5f0fe"/>
  <p:tag name="CAPTIONINTERNALID" val="647c40a4-47ed-4403-8faa-b882909c569a"/>
  <p:tag name="CAPTIONITEMSYSNAME" val="wd_maketheswitch_section2_reacquainteverydaytasks_video_VF101817426在下一部分中，我们将了解Word如何在您需要的位置提供您需要的工具。266067274691"/>
  <p:tag name="BOOKMARKENTRYNAME" val="wd_maketheswitch_section2_reacquainteverydaytasks_video_VF101817426在下一部分中，我们将了解Word如何在您需要的位置提供您需要的工具。266067"/>
  <p:tag name="BOOKMARKEXITNAME" val="wd_maketheswitch_section2_reacquainteverydaytasks_video_VF101817426在下一部分中，我们将了解Word如何在您需要的位置提供您需要的工具。274691"/>
  <p:tag name="CAPTIONDISPLAYAREA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PRESENTATIONFILE" val="C:\Users\v-linss\AppData\Local\Temp\tmpFBD9.tmp"/>
  <p:tag name="TEMPMEDIAFILENAME" val="C:\Users\v-linss\AppData\Local\Temp\tmpFDFD_wd_maketheswitch_section3_toolsondemand_video_VF101817433.wmv"/>
  <p:tag name="MEDIACAPTIONSHIDDEN" val="False"/>
  <p:tag name="CUSTOMXMLPARTID" val="{D08B32FD-63D2-49EA-AB59-E3607155DBFB}"/>
  <p:tag name="CAPTIONID" val="79229668-301f-4d57-ab3d-fd62aebe97ba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9229668-301f-4d57-ab3d-fd62aebe97ba"/>
  <p:tag name="CAPTIONINTERNALID" val="1053c03a-3348-4f00-8660-81d5b824d944"/>
  <p:tag name="CAPTIONITEMSYSNAME" val="wd_maketheswitch_section3_toolsondemand_video_VF101817433还记得我们插入的那个笑脸吗？也许您在考虑对图片进行更改。806713367"/>
  <p:tag name="BOOKMARKENTRYNAME" val="wd_maketheswitch_section3_toolsondemand_video_VF101817433还记得我们插入的那个笑脸吗？也许您在考虑对图片进行更改。8067"/>
  <p:tag name="BOOKMARKEXITNAME" val="wd_maketheswitch_section3_toolsondemand_video_VF101817433还记得我们插入的那个笑脸吗？也许您在考虑对图片进行更改。13367"/>
  <p:tag name="CAPTIONDISPLAYAREA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9229668-301f-4d57-ab3d-fd62aebe97ba"/>
  <p:tag name="CAPTIONINTERNALID" val="3b9349ca-0040-4420-896c-220c1709531a"/>
  <p:tag name="CAPTIONITEMSYSNAME" val="wd_maketheswitch_section3_toolsondemand_video_VF101817433在Word20101346721733"/>
  <p:tag name="BOOKMARKENTRYNAME" val="wd_maketheswitch_section3_toolsondemand_video_VF101817433在Word201013467"/>
  <p:tag name="BOOKMARKEXITNAME" val="wd_maketheswitch_section3_toolsondemand_video_VF101817433在Word201021733"/>
  <p:tag name="CAPTIONDISPLAYAREA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9229668-301f-4d57-ab3d-fd62aebe97ba"/>
  <p:tag name="CAPTIONINTERNALID" val="f4eae700-516e-4349-97fb-7699a683fa96"/>
  <p:tag name="CAPTIONITEMSYSNAME" val="wd_maketheswitch_section3_toolsondemand_video_VF101817433上下文中。让我们看看在选择形状时会发生什么情况。请注意，现在功能区上显示了“格式”选项卡和2183333633"/>
  <p:tag name="BOOKMARKENTRYNAME" val="wd_maketheswitch_section3_toolsondemand_video_VF101817433上下文中。让我们看看在选择形状时会发生什么情况。请注意，现在功能区上显示了“格式”选项卡和21833"/>
  <p:tag name="BOOKMARKEXITNAME" val="wd_maketheswitch_section3_toolsondemand_video_VF101817433上下文中。让我们看看在选择形状时会发生什么情况。请注意，现在功能区上显示了“格式”选项卡和33633"/>
  <p:tag name="CAPTIONDISPLAYAREA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9229668-301f-4d57-ab3d-fd62aebe97ba"/>
  <p:tag name="CAPTIONINTERNALID" val="143f3709-37cb-4059-ab28-db872a4fda9d"/>
  <p:tag name="CAPTIONITEMSYSNAME" val="wd_maketheswitch_section3_toolsondemand_video_VF101817433“绘图工具”。在选择了绘图功能的情况下，Word会自动使相关工具可用。3373341500"/>
  <p:tag name="BOOKMARKENTRYNAME" val="wd_maketheswitch_section3_toolsondemand_video_VF101817433“绘图工具”。在选择了绘图功能的情况下，Word会自动使相关工具可用。33733"/>
  <p:tag name="BOOKMARKEXITNAME" val="wd_maketheswitch_section3_toolsondemand_video_VF101817433“绘图工具”。在选择了绘图功能的情况下，Word会自动使相关工具可用。41500"/>
  <p:tag name="CAPTIONDISPLAYAREA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9229668-301f-4d57-ab3d-fd62aebe97ba"/>
  <p:tag name="CAPTIONINTERNALID" val="b071edd6-a943-438b-b58f-437196313931"/>
  <p:tag name="CAPTIONITEMSYSNAME" val="wd_maketheswitch_section3_toolsondemand_video_VF101817433我们要更改笑脸的颜色...让它的笑容更灿烂。因此我将单击“格式”，然后进入4160048967"/>
  <p:tag name="BOOKMARKENTRYNAME" val="wd_maketheswitch_section3_toolsondemand_video_VF101817433我们要更改笑脸的颜色...让它的笑容更灿烂。因此我将单击“格式”，然后进入41600"/>
  <p:tag name="BOOKMARKEXITNAME" val="wd_maketheswitch_section3_toolsondemand_video_VF101817433我们要更改笑脸的颜色...让它的笑容更灿烂。因此我将单击“格式”，然后进入48967"/>
  <p:tag name="CAPTIONDISPLAYAREA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9229668-301f-4d57-ab3d-fd62aebe97ba"/>
  <p:tag name="CAPTIONINTERNALID" val="b64d3441-de05-458c-a463-aa025559d64c"/>
  <p:tag name="CAPTIONITEMSYSNAME" val="wd_maketheswitch_section3_toolsondemand_video_VF101817433“形状样式”组。请注意，当鼠标在这些选项上移动时，图片将显示应用了相应选项时的外观。4906759967"/>
  <p:tag name="BOOKMARKENTRYNAME" val="wd_maketheswitch_section3_toolsondemand_video_VF101817433“形状样式”组。请注意，当鼠标在这些选项上移动时，图片将显示应用了相应选项时的外观。49067"/>
  <p:tag name="BOOKMARKEXITNAME" val="wd_maketheswitch_section3_toolsondemand_video_VF101817433“形状样式”组。请注意，当鼠标在这些选项上移动时，图片将显示应用了相应选项时的外观。59967"/>
  <p:tag name="CAPTIONDISPLAYAREA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3dc3886-61d7-4edb-a50d-f9eb271cdf47"/>
  <p:tag name="CAPTIONINTERNALID" val="2dfc584c-9dbd-4715-aea2-291943b24dfc"/>
  <p:tag name="CAPTIONITEMSYSNAME" val="wd_maketheswitch_section1_acquaintribbon_video_VF101817423所有操作。“文件”选项卡的功能是文件管理，例如保存、打开、关闭和打印。2916740033"/>
  <p:tag name="BOOKMARKENTRYNAME" val="wd_maketheswitch_section1_acquaintribbon_video_VF101817423所有操作。“文件”选项卡的功能是文件管理，例如保存、打开、关闭和打印。29167"/>
  <p:tag name="BOOKMARKEXITNAME" val="wd_maketheswitch_section1_acquaintribbon_video_VF101817423所有操作。“文件”选项卡的功能是文件管理，例如保存、打开、关闭和打印。40033"/>
  <p:tag name="CAPTIONDISPLAYAREA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9229668-301f-4d57-ab3d-fd62aebe97ba"/>
  <p:tag name="CAPTIONINTERNALID" val="6c218226-e585-4066-86f3-1e5bf937bab7"/>
  <p:tag name="CAPTIONITEMSYSNAME" val="wd_maketheswitch_section3_toolsondemand_video_VF101817433这些选项都不让我满意，因此我将单击它们旁边的箭头，以查看其他选项。6006772067"/>
  <p:tag name="BOOKMARKENTRYNAME" val="wd_maketheswitch_section3_toolsondemand_video_VF101817433这些选项都不让我满意，因此我将单击它们旁边的箭头，以查看其他选项。60067"/>
  <p:tag name="BOOKMARKEXITNAME" val="wd_maketheswitch_section3_toolsondemand_video_VF101817433这些选项都不让我满意，因此我将单击它们旁边的箭头，以查看其他选项。72067"/>
  <p:tag name="CAPTIONDISPLAYAREA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9229668-301f-4d57-ab3d-fd62aebe97ba"/>
  <p:tag name="CAPTIONINTERNALID" val="719040e3-4c2b-4133-8862-0512b751f160"/>
  <p:tag name="CAPTIONITEMSYSNAME" val="wd_maketheswitch_section3_toolsondemand_video_VF101817433淡紫色、深紫色、青色…这种带白色边框的紫色很漂亮，我们看看我的经理是否更喜欢它。7216784933"/>
  <p:tag name="BOOKMARKENTRYNAME" val="wd_maketheswitch_section3_toolsondemand_video_VF101817433淡紫色、深紫色、青色…这种带白色边框的紫色很漂亮，我们看看我的经理是否更喜欢它。72167"/>
  <p:tag name="BOOKMARKEXITNAME" val="wd_maketheswitch_section3_toolsondemand_video_VF101817433淡紫色、深紫色、青色…这种带白色边框的紫色很漂亮，我们看看我的经理是否更喜欢它。84933"/>
  <p:tag name="CAPTIONDISPLAYAREA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9229668-301f-4d57-ab3d-fd62aebe97ba"/>
  <p:tag name="CAPTIONINTERNALID" val="d390e26b-c1bb-4c22-a354-cb23621e9a6d"/>
  <p:tag name="CAPTIONITEMSYSNAME" val="wd_maketheswitch_section3_toolsondemand_video_VF101817433当您单击其他位置时，“绘图工具”便会消失，而且您会返回到其他组。请注意，在“表格”和“图表”等其他活动区域，8503395900"/>
  <p:tag name="BOOKMARKENTRYNAME" val="wd_maketheswitch_section3_toolsondemand_video_VF101817433当您单击其他位置时，“绘图工具”便会消失，而且您会返回到其他组。请注意，在“表格”和“图表”等其他活动区域，85033"/>
  <p:tag name="BOOKMARKEXITNAME" val="wd_maketheswitch_section3_toolsondemand_video_VF101817433当您单击其他位置时，“绘图工具”便会消失，而且您会返回到其他组。请注意，在“表格”和“图表”等其他活动区域，95900"/>
  <p:tag name="CAPTIONDISPLAYAREA" val="Fals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9229668-301f-4d57-ab3d-fd62aebe97ba"/>
  <p:tag name="CAPTIONINTERNALID" val="470891f9-3b19-4ebe-9d74-b1767f07333d"/>
  <p:tag name="CAPTIONITEMSYSNAME" val="wd_maketheswitch_section3_toolsondemand_video_VF101817433也会显示这样的“按需”选项卡。有些格式选项非常有用，96000101133"/>
  <p:tag name="BOOKMARKENTRYNAME" val="wd_maketheswitch_section3_toolsondemand_video_VF101817433也会显示这样的“按需”选项卡。有些格式选项非常有用，96000"/>
  <p:tag name="BOOKMARKEXITNAME" val="wd_maketheswitch_section3_toolsondemand_video_VF101817433也会显示这样的“按需”选项卡。有些格式选项非常有用，101133"/>
  <p:tag name="CAPTIONDISPLAYAREA" val="Fals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9229668-301f-4d57-ab3d-fd62aebe97ba"/>
  <p:tag name="CAPTIONINTERNALID" val="2b6e024b-a786-4abe-a8d9-d251fa5a323e"/>
  <p:tag name="CAPTIONITEMSYSNAME" val="wd_maketheswitch_section3_toolsondemand_video_VF101817433您可能随时需要使用。例如，您希望快速设置某些文本的格式，但此时您正在“页面布局”选项卡上。101233111900"/>
  <p:tag name="BOOKMARKENTRYNAME" val="wd_maketheswitch_section3_toolsondemand_video_VF101817433您可能随时需要使用。例如，您希望快速设置某些文本的格式，但此时您正在“页面布局”选项卡上。101233"/>
  <p:tag name="BOOKMARKEXITNAME" val="wd_maketheswitch_section3_toolsondemand_video_VF101817433您可能随时需要使用。例如，您希望快速设置某些文本的格式，但此时您正在“页面布局”选项卡上。111900"/>
  <p:tag name="CAPTIONDISPLAYAREA" val="Fals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9229668-301f-4d57-ab3d-fd62aebe97ba"/>
  <p:tag name="CAPTIONINTERNALID" val="9cee0f83-c20d-4bf5-b70f-fb3452d556ff"/>
  <p:tag name="CAPTIONITEMSYSNAME" val="wd_maketheswitch_section3_toolsondemand_video_VF101817433您可以切换到“开始”选项卡进行设置。但是，您可以使用一种更快捷的方式。请拖动鼠标选择文本，112000122133"/>
  <p:tag name="BOOKMARKENTRYNAME" val="wd_maketheswitch_section3_toolsondemand_video_VF101817433您可以切换到“开始”选项卡进行设置。但是，您可以使用一种更快捷的方式。请拖动鼠标选择文本，112000"/>
  <p:tag name="BOOKMARKEXITNAME" val="wd_maketheswitch_section3_toolsondemand_video_VF101817433您可以切换到“开始”选项卡进行设置。但是，您可以使用一种更快捷的方式。请拖动鼠标选择文本，122133"/>
  <p:tag name="CAPTIONDISPLAYAREA" val="Fals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9229668-301f-4d57-ab3d-fd62aebe97ba"/>
  <p:tag name="CAPTIONINTERNALID" val="a9f35340-d6a7-4368-8fd3-f0184c1fd9c5"/>
  <p:tag name="CAPTIONITEMSYSNAME" val="wd_maketheswitch_section3_toolsondemand_video_VF101817433然后松开鼠标。此时将出现浮动工具栏，处于淡出模糊状态。122233129133"/>
  <p:tag name="BOOKMARKENTRYNAME" val="wd_maketheswitch_section3_toolsondemand_video_VF101817433然后松开鼠标。此时将出现浮动工具栏，处于淡出模糊状态。122233"/>
  <p:tag name="BOOKMARKEXITNAME" val="wd_maketheswitch_section3_toolsondemand_video_VF101817433然后松开鼠标。此时将出现浮动工具栏，处于淡出模糊状态。129133"/>
  <p:tag name="CAPTIONDISPLAYAREA" val="Fals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9229668-301f-4d57-ab3d-fd62aebe97ba"/>
  <p:tag name="CAPTIONINTERNALID" val="07db4356-8ff5-41a1-a797-7b602e620dee"/>
  <p:tag name="CAPTIONITEMSYSNAME" val="wd_maketheswitch_section3_toolsondemand_video_VF101817433指向该浮动工具栏，它将变成实心的，您可以在其中看到格式选项。单击其他位置，该浮动工具栏便会消失。129233148167"/>
  <p:tag name="BOOKMARKENTRYNAME" val="wd_maketheswitch_section3_toolsondemand_video_VF101817433指向该浮动工具栏，它将变成实心的，您可以在其中看到格式选项。单击其他位置，该浮动工具栏便会消失。129233"/>
  <p:tag name="BOOKMARKEXITNAME" val="wd_maketheswitch_section3_toolsondemand_video_VF101817433指向该浮动工具栏，它将变成实心的，您可以在其中看到格式选项。单击其他位置，该浮动工具栏便会消失。148167"/>
  <p:tag name="CAPTIONDISPLAYAREA" val="Fals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9229668-301f-4d57-ab3d-fd62aebe97ba"/>
  <p:tag name="CAPTIONINTERNALID" val="9f72c293-0a6b-46b6-9332-f3d2b16ab0a2"/>
  <p:tag name="CAPTIONITEMSYSNAME" val="wd_maketheswitch_section3_toolsondemand_video_VF101817433现在，我们将继续深入讨论关于Word2010148267158332"/>
  <p:tag name="BOOKMARKENTRYNAME" val="wd_maketheswitch_section3_toolsondemand_video_VF101817433现在，我们将继续深入讨论关于Word2010148267"/>
  <p:tag name="BOOKMARKEXITNAME" val="wd_maketheswitch_section3_toolsondemand_video_VF101817433现在，我们将继续深入讨论关于Word2010158332"/>
  <p:tag name="CAPTIONDISPLAYAREA" val="Fals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DIACAPTIONSHIDDEN" val="False"/>
  <p:tag name="TEMPPRESENTATIONFILE" val="C:\Users\v-piwan\AppData\Local\Temp\tmp20DC.tmp"/>
  <p:tag name="TEMPMEDIAFILENAME" val="C:\Users\v-piwan\AppData\Local\Temp\tmp2300_wd_maketheswitch_section4_backstageview_video_VF101817442.wmv"/>
  <p:tag name="CUSTOMXMLPARTID" val="{AFE333CB-8313-4247-B461-C8D5D612AF78}"/>
  <p:tag name="CAPTIONID" val="6c7e98cc-b6c7-4266-a970-a09921a0db6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3dc3886-61d7-4edb-a50d-f9eb271cdf47"/>
  <p:tag name="CAPTIONINTERNALID" val="2a45290b-d2cb-429f-90b8-1df41990b2f1"/>
  <p:tag name="CAPTIONITEMSYSNAME" val="wd_maketheswitch_section1_acquaintribbon_video_VF101817423“开始”选项卡包含您需要简单访问的很多常用功能，例如文本格式和样式。4013349200"/>
  <p:tag name="BOOKMARKENTRYNAME" val="wd_maketheswitch_section1_acquaintribbon_video_VF101817423“开始”选项卡包含您需要简单访问的很多常用功能，例如文本格式和样式。40133"/>
  <p:tag name="BOOKMARKEXITNAME" val="wd_maketheswitch_section1_acquaintribbon_video_VF101817423“开始”选项卡包含您需要简单访问的很多常用功能，例如文本格式和样式。49200"/>
  <p:tag name="CAPTIONDISPLAYAREA" val="Fals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c7e98cc-b6c7-4266-a970-a09921a0db68"/>
  <p:tag name="CAPTIONINTERNALID" val="45a64559-1eb0-4730-a1c8-3cc689502474"/>
  <p:tag name="CAPTIONITEMSYSNAME" val="wd_maketheswitch_section4_backstageview_video_VF101817442除了撰写文本和设置文本格式之外，您还可以在Word09000"/>
  <p:tag name="BOOKMARKENTRYNAME" val="wd_maketheswitch_section4_backstageview_video_VF101817442除了撰写文本和设置文本格式之外，您还可以在Word0"/>
  <p:tag name="BOOKMARKEXITNAME" val="wd_maketheswitch_section4_backstageview_video_VF101817442除了撰写文本和设置文本格式之外，您还可以在Word9000"/>
  <p:tag name="CAPTIONDISPLAYAREA" val="Fals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c7e98cc-b6c7-4266-a970-a09921a0db68"/>
  <p:tag name="CAPTIONINTERNALID" val="823e535a-216d-4a11-be18-217049d673a3"/>
  <p:tag name="CAPTIONITEMSYSNAME" val="wd_maketheswitch_section4_backstageview_video_VF101817442操作。这些常见任务包括打开、关闭、保存和打印文档。910016300"/>
  <p:tag name="BOOKMARKENTRYNAME" val="wd_maketheswitch_section4_backstageview_video_VF101817442操作。这些常见任务包括打开、关闭、保存和打印文档。9100"/>
  <p:tag name="BOOKMARKEXITNAME" val="wd_maketheswitch_section4_backstageview_video_VF101817442操作。这些常见任务包括打开、关闭、保存和打印文档。16300"/>
  <p:tag name="CAPTIONDISPLAYAREA" val="Fals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c7e98cc-b6c7-4266-a970-a09921a0db68"/>
  <p:tag name="CAPTIONINTERNALID" val="b26d9a41-6666-40aa-bf3d-6d77944e90a0"/>
  <p:tag name="CAPTIONITEMSYSNAME" val="wd_maketheswitch_section4_backstageview_video_VF101817442在Word20101640026167"/>
  <p:tag name="BOOKMARKENTRYNAME" val="wd_maketheswitch_section4_backstageview_video_VF101817442在Word201016400"/>
  <p:tag name="BOOKMARKEXITNAME" val="wd_maketheswitch_section4_backstageview_video_VF101817442在Word201026167"/>
  <p:tag name="CAPTIONDISPLAYAREA" val="Fals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c7e98cc-b6c7-4266-a970-a09921a0db68"/>
  <p:tag name="CAPTIONINTERNALID" val="267a3df5-863c-422b-afd0-fd4780884012"/>
  <p:tag name="CAPTIONITEMSYSNAME" val="wd_maketheswitch_section4_backstageview_video_VF101817442称为Backstage视图，因为这些任务是在后台进行的。2626732033"/>
  <p:tag name="BOOKMARKENTRYNAME" val="wd_maketheswitch_section4_backstageview_video_VF101817442称为Backstage视图，因为这些任务是在后台进行的。26267"/>
  <p:tag name="BOOKMARKEXITNAME" val="wd_maketheswitch_section4_backstageview_video_VF101817442称为Backstage视图，因为这些任务是在后台进行的。32033"/>
  <p:tag name="CAPTIONDISPLAYAREA" val="Fals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c7e98cc-b6c7-4266-a970-a09921a0db68"/>
  <p:tag name="CAPTIONINTERNALID" val="e72c8cfa-e597-4691-8f1c-7fb26848c69d"/>
  <p:tag name="CAPTIONITEMSYSNAME" val="wd_maketheswitch_section4_backstageview_video_VF101817442保存、打开、关闭、创建新文档等等。您看到的默认视图称为“信息”视图。3213340767"/>
  <p:tag name="BOOKMARKENTRYNAME" val="wd_maketheswitch_section4_backstageview_video_VF101817442保存、打开、关闭、创建新文档等等。您看到的默认视图称为“信息”视图。32133"/>
  <p:tag name="BOOKMARKEXITNAME" val="wd_maketheswitch_section4_backstageview_video_VF101817442保存、打开、关闭、创建新文档等等。您看到的默认视图称为“信息”视图。40767"/>
  <p:tag name="CAPTIONDISPLAYAREA" val="Fals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c7e98cc-b6c7-4266-a970-a09921a0db68"/>
  <p:tag name="CAPTIONINTERNALID" val="ee9444ea-4c03-4d84-9ce7-5526b9cd5c70"/>
  <p:tag name="CAPTIONITEMSYSNAME" val="wd_maketheswitch_section4_backstageview_video_VF101817442“信息”选项卡提供关于您要使用的文件的信息，例如其大小、字数和4086749133"/>
  <p:tag name="BOOKMARKENTRYNAME" val="wd_maketheswitch_section4_backstageview_video_VF101817442“信息”选项卡提供关于您要使用的文件的信息，例如其大小、字数和40867"/>
  <p:tag name="BOOKMARKEXITNAME" val="wd_maketheswitch_section4_backstageview_video_VF101817442“信息”选项卡提供关于您要使用的文件的信息，例如其大小、字数和49133"/>
  <p:tag name="CAPTIONDISPLAYAREA" val="Fals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c7e98cc-b6c7-4266-a970-a09921a0db68"/>
  <p:tag name="CAPTIONINTERNALID" val="1170f9f9-b17e-4c5c-ad8b-32aac52421be"/>
  <p:tag name="CAPTIONITEMSYSNAME" val="wd_maketheswitch_section4_backstageview_video_VF101817442页数，以及上次更改的日期。在此视图中，您还可以设置权限、与其他人共享文档并4923358033"/>
  <p:tag name="BOOKMARKENTRYNAME" val="wd_maketheswitch_section4_backstageview_video_VF101817442页数，以及上次更改的日期。在此视图中，您还可以设置权限、与其他人共享文档并49233"/>
  <p:tag name="BOOKMARKEXITNAME" val="wd_maketheswitch_section4_backstageview_video_VF101817442页数，以及上次更改的日期。在此视图中，您还可以设置权限、与其他人共享文档并58033"/>
  <p:tag name="CAPTIONDISPLAYAREA" val="Fals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c7e98cc-b6c7-4266-a970-a09921a0db68"/>
  <p:tag name="CAPTIONINTERNALID" val="95416cb5-b1a7-4d23-a2fd-d7ddaf7250fb"/>
  <p:tag name="CAPTIONITEMSYSNAME" val="wd_maketheswitch_section4_backstageview_video_VF101817442管理您保存的多个不同版本。您可能存在疑问：5813364033"/>
  <p:tag name="BOOKMARKENTRYNAME" val="wd_maketheswitch_section4_backstageview_video_VF101817442管理您保存的多个不同版本。您可能存在疑问：58133"/>
  <p:tag name="BOOKMARKEXITNAME" val="wd_maketheswitch_section4_backstageview_video_VF101817442管理您保存的多个不同版本。您可能存在疑问：64033"/>
  <p:tag name="CAPTIONDISPLAYAREA" val="Fals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c7e98cc-b6c7-4266-a970-a09921a0db68"/>
  <p:tag name="CAPTIONINTERNALID" val="edfb8624-5224-49d2-a39b-ba7c6f9da8d1"/>
  <p:tag name="CAPTIONITEMSYSNAME" val="wd_maketheswitch_section4_backstageview_video_VF101817442“Word选项去哪里了？”。在早期版本的Word6413374000"/>
  <p:tag name="BOOKMARKENTRYNAME" val="wd_maketheswitch_section4_backstageview_video_VF101817442“Word选项去哪里了？”。在早期版本的Word64133"/>
  <p:tag name="BOOKMARKEXITNAME" val="wd_maketheswitch_section4_backstageview_video_VF101817442“Word选项去哪里了？”。在早期版本的Word74000"/>
  <p:tag name="CAPTIONDISPLAYAREA" val="Fals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c7e98cc-b6c7-4266-a970-a09921a0db68"/>
  <p:tag name="CAPTIONINTERNALID" val="d3f0d3d6-8719-4925-8f17-6f77f6a4c53c"/>
  <p:tag name="CAPTIONITEMSYSNAME" val="wd_maketheswitch_section4_backstageview_video_VF101817442“Word选项”的一部分，您可以单击“文件”菜单上的“选项”打开“Word7410088033"/>
  <p:tag name="BOOKMARKENTRYNAME" val="wd_maketheswitch_section4_backstageview_video_VF101817442“Word选项”的一部分，您可以单击“文件”菜单上的“选项”打开“Word74100"/>
  <p:tag name="BOOKMARKEXITNAME" val="wd_maketheswitch_section4_backstageview_video_VF101817442“Word选项”的一部分，您可以单击“文件”菜单上的“选项”打开“Word88033"/>
  <p:tag name="CAPTIONDISPLAYAREA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3dc3886-61d7-4edb-a50d-f9eb271cdf47"/>
  <p:tag name="CAPTIONINTERNALID" val="a211b7e7-fc80-42dd-b638-b8c6608cfcd3"/>
  <p:tag name="CAPTIONITEMSYSNAME" val="wd_maketheswitch_section1_acquaintribbon_video_VF101817423通过“插入”选项卡，您可以插入很多内容，包括分页符、表格、图像、页眉和页脚。4930061133"/>
  <p:tag name="BOOKMARKENTRYNAME" val="wd_maketheswitch_section1_acquaintribbon_video_VF101817423通过“插入”选项卡，您可以插入很多内容，包括分页符、表格、图像、页眉和页脚。49300"/>
  <p:tag name="BOOKMARKEXITNAME" val="wd_maketheswitch_section1_acquaintribbon_video_VF101817423通过“插入”选项卡，您可以插入很多内容，包括分页符、表格、图像、页眉和页脚。61133"/>
  <p:tag name="CAPTIONDISPLAYAREA" val="Fals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c7e98cc-b6c7-4266-a970-a09921a0db68"/>
  <p:tag name="CAPTIONINTERNALID" val="d477742f-7ae5-4f03-a7b0-79e7ce0a4c75"/>
  <p:tag name="CAPTIONITEMSYSNAME" val="wd_maketheswitch_section4_backstageview_video_VF101817442在屏幕上的显示方式、Word自动更正文本和设置文本格式的方式、用于文档的语言和版式，88133100000"/>
  <p:tag name="BOOKMARKENTRYNAME" val="wd_maketheswitch_section4_backstageview_video_VF101817442在屏幕上的显示方式、Word自动更正文本和设置文本格式的方式、用于文档的语言和版式，88133"/>
  <p:tag name="BOOKMARKEXITNAME" val="wd_maketheswitch_section4_backstageview_video_VF101817442在屏幕上的显示方式、Word自动更正文本和设置文本格式的方式、用于文档的语言和版式，100000"/>
  <p:tag name="CAPTIONDISPLAYAREA" val="Fals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c7e98cc-b6c7-4266-a970-a09921a0db68"/>
  <p:tag name="CAPTIONINTERNALID" val="14398879-cd56-402d-bc6d-d0f82e1c4171"/>
  <p:tag name="CAPTIONITEMSYSNAME" val="wd_maketheswitch_section4_backstageview_video_VF101817442以及文档编辑方式的其他选项。您还可以在“Word选项”中自定义功能区，选择您希望显示的100100109100"/>
  <p:tag name="BOOKMARKENTRYNAME" val="wd_maketheswitch_section4_backstageview_video_VF101817442以及文档编辑方式的其他选项。您还可以在“Word选项”中自定义功能区，选择您希望显示的100100"/>
  <p:tag name="BOOKMARKEXITNAME" val="wd_maketheswitch_section4_backstageview_video_VF101817442以及文档编辑方式的其他选项。您还可以在“Word选项”中自定义功能区，选择您希望显示的109100"/>
  <p:tag name="CAPTIONDISPLAYAREA" val="Fals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c7e98cc-b6c7-4266-a970-a09921a0db68"/>
  <p:tag name="CAPTIONINTERNALID" val="05b4b64f-aac6-4e47-a3aa-46cd715a0944"/>
  <p:tag name="CAPTIONITEMSYSNAME" val="wd_maketheswitch_section4_backstageview_video_VF101817442命令。在共享或发布文件之前，单击“文件”菜单并单击“检查问题”。109200122900"/>
  <p:tag name="BOOKMARKENTRYNAME" val="wd_maketheswitch_section4_backstageview_video_VF101817442命令。在共享或发布文件之前，单击“文件”菜单并单击“检查问题”。109200"/>
  <p:tag name="BOOKMARKEXITNAME" val="wd_maketheswitch_section4_backstageview_video_VF101817442命令。在共享或发布文件之前，单击“文件”菜单并单击“检查问题”。122900"/>
  <p:tag name="CAPTIONDISPLAYAREA" val="Fals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c7e98cc-b6c7-4266-a970-a09921a0db68"/>
  <p:tag name="CAPTIONINTERNALID" val="9b8568e5-fe6f-4cba-9b9b-a5b352c377c2"/>
  <p:tag name="CAPTIONITEMSYSNAME" val="wd_maketheswitch_section4_backstageview_video_VF101817442您可以检查文档的属性或您不希望共享的信息。检查辅助功能，检查123000131067"/>
  <p:tag name="BOOKMARKENTRYNAME" val="wd_maketheswitch_section4_backstageview_video_VF101817442您可以检查文档的属性或您不希望共享的信息。检查辅助功能，检查123000"/>
  <p:tag name="BOOKMARKEXITNAME" val="wd_maketheswitch_section4_backstageview_video_VF101817442您可以检查文档的属性或您不希望共享的信息。检查辅助功能，检查131067"/>
  <p:tag name="CAPTIONDISPLAYAREA" val="Fals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c7e98cc-b6c7-4266-a970-a09921a0db68"/>
  <p:tag name="CAPTIONINTERNALID" val="027d4c3c-996f-4309-8981-b65eb245adaf"/>
  <p:tag name="CAPTIONITEMSYSNAME" val="wd_maketheswitch_section4_backstageview_video_VF101817442在早期版本的Word中无法使用的功能。131167138000"/>
  <p:tag name="BOOKMARKENTRYNAME" val="wd_maketheswitch_section4_backstageview_video_VF101817442在早期版本的Word中无法使用的功能。131167"/>
  <p:tag name="BOOKMARKEXITNAME" val="wd_maketheswitch_section4_backstageview_video_VF101817442在早期版本的Word中无法使用的功能。138000"/>
  <p:tag name="CAPTIONDISPLAYAREA" val="Fals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c7e98cc-b6c7-4266-a970-a09921a0db68"/>
  <p:tag name="CAPTIONINTERNALID" val="fb56fb90-90ba-4a24-822e-9603a879edf9"/>
  <p:tag name="CAPTIONITEMSYSNAME" val="wd_maketheswitch_section4_backstageview_video_VF101817442兼容性的更多知识。当您准备共享或发布文件时，请单击“保存并发送”。可以将文档作为电子邮件138100149067"/>
  <p:tag name="BOOKMARKENTRYNAME" val="wd_maketheswitch_section4_backstageview_video_VF101817442兼容性的更多知识。当您准备共享或发布文件时，请单击“保存并发送”。可以将文档作为电子邮件138100"/>
  <p:tag name="BOOKMARKEXITNAME" val="wd_maketheswitch_section4_backstageview_video_VF101817442兼容性的更多知识。当您准备共享或发布文件时，请单击“保存并发送”。可以将文档作为电子邮件149067"/>
  <p:tag name="CAPTIONDISPLAYAREA" val="Fals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c7e98cc-b6c7-4266-a970-a09921a0db68"/>
  <p:tag name="CAPTIONINTERNALID" val="3031dc53-875c-48df-b043-5d09eabcae50"/>
  <p:tag name="CAPTIONITEMSYSNAME" val="wd_maketheswitch_section4_backstageview_video_VF101817442附件发送，保存到SharePoint网站，或作为博客文章发布。149167161900"/>
  <p:tag name="BOOKMARKENTRYNAME" val="wd_maketheswitch_section4_backstageview_video_VF101817442附件发送，保存到SharePoint网站，或作为博客文章发布。149167"/>
  <p:tag name="BOOKMARKEXITNAME" val="wd_maketheswitch_section4_backstageview_video_VF101817442附件发送，保存到SharePoint网站，或作为博客文章发布。161900"/>
  <p:tag name="CAPTIONDISPLAYAREA" val="Fals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c7e98cc-b6c7-4266-a970-a09921a0db68"/>
  <p:tag name="CAPTIONINTERNALID" val="fb37c022-838d-402b-8412-cb602e440c86"/>
  <p:tag name="CAPTIONITEMSYSNAME" val="wd_maketheswitch_section4_backstageview_video_VF101817442到WindowsLive162000171000"/>
  <p:tag name="BOOKMARKENTRYNAME" val="wd_maketheswitch_section4_backstageview_video_VF101817442到WindowsLive162000"/>
  <p:tag name="BOOKMARKEXITNAME" val="wd_maketheswitch_section4_backstageview_video_VF101817442到WindowsLive171000"/>
  <p:tag name="CAPTIONDISPLAYAREA" val="Fals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c7e98cc-b6c7-4266-a970-a09921a0db68"/>
  <p:tag name="CAPTIONINTERNALID" val="1abcdb76-2923-4975-9e3c-03096d25128e"/>
  <p:tag name="CAPTIONITEMSYSNAME" val="wd_maketheswitch_section4_backstageview_video_VF101817442并查看或编辑您的文档。提到保存文档，我们不得不提另一个便利的工具，171100181067"/>
  <p:tag name="BOOKMARKENTRYNAME" val="wd_maketheswitch_section4_backstageview_video_VF101817442并查看或编辑您的文档。提到保存文档，我们不得不提另一个便利的工具，171100"/>
  <p:tag name="BOOKMARKEXITNAME" val="wd_maketheswitch_section4_backstageview_video_VF101817442并查看或编辑您的文档。提到保存文档，我们不得不提另一个便利的工具，181067"/>
  <p:tag name="CAPTIONDISPLAYAREA" val="Fals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c7e98cc-b6c7-4266-a970-a09921a0db68"/>
  <p:tag name="CAPTIONINTERNALID" val="4a930671-2f11-4796-8267-182be3d477fa"/>
  <p:tag name="CAPTIONITEMSYSNAME" val="wd_maketheswitch_section4_backstageview_video_VF101817442也就是快速访问工具栏。它包含了我们每天经常使用的功能。181167189100"/>
  <p:tag name="BOOKMARKENTRYNAME" val="wd_maketheswitch_section4_backstageview_video_VF101817442也就是快速访问工具栏。它包含了我们每天经常使用的功能。181167"/>
  <p:tag name="BOOKMARKEXITNAME" val="wd_maketheswitch_section4_backstageview_video_VF101817442也就是快速访问工具栏。它包含了我们每天经常使用的功能。189100"/>
  <p:tag name="CAPTIONDISPLAYAREA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3dc3886-61d7-4edb-a50d-f9eb271cdf47"/>
  <p:tag name="CAPTIONINTERNALID" val="9b74f4ec-1401-4be8-9a5a-0d933c8d741d"/>
  <p:tag name="CAPTIONITEMSYSNAME" val="wd_maketheswitch_section1_acquaintribbon_video_VF101817423“页面布局”选项卡提供页边距、纸张方向和页面颜色等选项。在“引用”选项卡下，您可以设置尾注、6123373000"/>
  <p:tag name="BOOKMARKENTRYNAME" val="wd_maketheswitch_section1_acquaintribbon_video_VF101817423“页面布局”选项卡提供页边距、纸张方向和页面颜色等选项。在“引用”选项卡下，您可以设置尾注、61233"/>
  <p:tag name="BOOKMARKEXITNAME" val="wd_maketheswitch_section1_acquaintribbon_video_VF101817423“页面布局”选项卡提供页边距、纸张方向和页面颜色等选项。在“引用”选项卡下，您可以设置尾注、73000"/>
  <p:tag name="CAPTIONDISPLAYAREA" val="Fals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c7e98cc-b6c7-4266-a970-a09921a0db68"/>
  <p:tag name="CAPTIONINTERNALID" val="e3060ec4-8eed-48e4-b9b2-b1642db605cf"/>
  <p:tag name="CAPTIONITEMSYSNAME" val="wd_maketheswitch_section4_backstageview_video_VF101817442保存、撤消和重复。您还可以添加最常用的命令，以便能够在任何选项卡上189200198167"/>
  <p:tag name="BOOKMARKENTRYNAME" val="wd_maketheswitch_section4_backstageview_video_VF101817442保存、撤消和重复。您还可以添加最常用的命令，以便能够在任何选项卡上189200"/>
  <p:tag name="BOOKMARKEXITNAME" val="wd_maketheswitch_section4_backstageview_video_VF101817442保存、撤消和重复。您还可以添加最常用的命令，以便能够在任何选项卡上198167"/>
  <p:tag name="CAPTIONDISPLAYAREA" val="Fals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c7e98cc-b6c7-4266-a970-a09921a0db68"/>
  <p:tag name="CAPTIONINTERNALID" val="7aafee38-2938-4906-a8b2-ae892bc49f45"/>
  <p:tag name="CAPTIONITEMSYSNAME" val="wd_maketheswitch_section4_backstageview_video_VF101817442使用这些命令。若要自定义快速访问工具栏，请单击它旁边的箭头，然后单击要添加的命令，198267208100"/>
  <p:tag name="BOOKMARKENTRYNAME" val="wd_maketheswitch_section4_backstageview_video_VF101817442使用这些命令。若要自定义快速访问工具栏，请单击它旁边的箭头，然后单击要添加的命令，198267"/>
  <p:tag name="BOOKMARKEXITNAME" val="wd_maketheswitch_section4_backstageview_video_VF101817442使用这些命令。若要自定义快速访问工具栏，请单击它旁边的箭头，然后单击要添加的命令，208100"/>
  <p:tag name="CAPTIONDISPLAYAREA" val="Fals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c7e98cc-b6c7-4266-a970-a09921a0db68"/>
  <p:tag name="CAPTIONINTERNALID" val="57ca9edc-ab2b-49f0-8a93-90c55d986b62"/>
  <p:tag name="CAPTIONITEMSYSNAME" val="wd_maketheswitch_section4_backstageview_video_VF101817442例如“拼写和语法”。然后，该按钮将显示在快速访问工具栏上。如果您看不到需要的命令，请单击208200220133"/>
  <p:tag name="BOOKMARKENTRYNAME" val="wd_maketheswitch_section4_backstageview_video_VF101817442例如“拼写和语法”。然后，该按钮将显示在快速访问工具栏上。如果您看不到需要的命令，请单击208200"/>
  <p:tag name="BOOKMARKEXITNAME" val="wd_maketheswitch_section4_backstageview_video_VF101817442例如“拼写和语法”。然后，该按钮将显示在快速访问工具栏上。如果您看不到需要的命令，请单击220133"/>
  <p:tag name="CAPTIONDISPLAYAREA" val="Fals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c7e98cc-b6c7-4266-a970-a09921a0db68"/>
  <p:tag name="CAPTIONINTERNALID" val="ea3ba855-2bf0-4532-8c29-c4acc5ee1322"/>
  <p:tag name="CAPTIONITEMSYSNAME" val="wd_maketheswitch_section4_backstageview_video_VF101817442“其他命令”。我们已经简单介绍了Backstage视图和快速访问工具栏。220233229933"/>
  <p:tag name="BOOKMARKENTRYNAME" val="wd_maketheswitch_section4_backstageview_video_VF101817442“其他命令”。我们已经简单介绍了Backstage视图和快速访问工具栏。220233"/>
  <p:tag name="BOOKMARKEXITNAME" val="wd_maketheswitch_section4_backstageview_video_VF101817442“其他命令”。我们已经简单介绍了Backstage视图和快速访问工具栏。229933"/>
  <p:tag name="CAPTIONDISPLAYAREA" val="Fals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c7e98cc-b6c7-4266-a970-a09921a0db68"/>
  <p:tag name="CAPTIONINTERNALID" val="7d1e9783-bdee-4178-a3b6-cc2bfdcafc45"/>
  <p:tag name="CAPTIONITEMSYSNAME" val="wd_maketheswitch_section4_backstageview_video_VF101817442接下来，我们将了解Word2010230033236471"/>
  <p:tag name="BOOKMARKENTRYNAME" val="wd_maketheswitch_section4_backstageview_video_VF101817442接下来，我们将了解Word2010230033"/>
  <p:tag name="BOOKMARKEXITNAME" val="wd_maketheswitch_section4_backstageview_video_VF101817442接下来，我们将了解Word2010236471"/>
  <p:tag name="CAPTIONDISPLAYAREA" val="Fals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PRESENTATIONFILE" val="C:\Users\v-linss\AppData\Local\Temp\tmpF3F3.tmp"/>
  <p:tag name="TEMPMEDIAFILENAME" val="C:\Users\v-linss\AppData\Local\Temp\tmpF626_wd_maketheswitch_section6_newoldversions_video_VF101817451.wmv"/>
  <p:tag name="MEDIACAPTIONSHIDDEN" val="False"/>
  <p:tag name="CUSTOMXMLPARTID" val="{AD936545-B7EB-451F-92DE-FF4FCAC22342}"/>
  <p:tag name="CAPTIONID" val="d21b19cd-8a80-4206-a04c-f0551e84364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1b19cd-8a80-4206-a04c-f0551e843643"/>
  <p:tag name="CAPTIONINTERNALID" val="89754480-462d-4798-9269-e654cbcf7396"/>
  <p:tag name="CAPTIONITEMSYSNAME" val="wd_maketheswitch_section6_newoldversions_video_VF101817451在Word2003013633"/>
  <p:tag name="BOOKMARKENTRYNAME" val="wd_maketheswitch_section6_newoldversions_video_VF101817451在Word20030"/>
  <p:tag name="BOOKMARKEXITNAME" val="wd_maketheswitch_section6_newoldversions_video_VF101817451在Word200313633"/>
  <p:tag name="CAPTIONDISPLAYAREA" val="Fals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1b19cd-8a80-4206-a04c-f0551e843643"/>
  <p:tag name="CAPTIONINTERNALID" val="d611d437-3e4d-4b6d-b5ca-1ff5d472aed6"/>
  <p:tag name="CAPTIONITEMSYSNAME" val="wd_maketheswitch_section6_newoldversions_video_VF101817451那么，当您在Word20101373325167"/>
  <p:tag name="BOOKMARKENTRYNAME" val="wd_maketheswitch_section6_newoldversions_video_VF101817451那么，当您在Word201013733"/>
  <p:tag name="BOOKMARKEXITNAME" val="wd_maketheswitch_section6_newoldversions_video_VF101817451那么，当您在Word201025167"/>
  <p:tag name="CAPTIONDISPLAYAREA" val="Fals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1b19cd-8a80-4206-a04c-f0551e843643"/>
  <p:tag name="CAPTIONINTERNALID" val="a31bbe79-48dc-4932-981d-02687e6c4727"/>
  <p:tag name="CAPTIONITEMSYSNAME" val="wd_maketheswitch_section6_newoldversions_video_VF101817451“兼容模式”字样。当文档在不支持新功能或增强的2010功能的早期版本中打开时，2526733933"/>
  <p:tag name="BOOKMARKENTRYNAME" val="wd_maketheswitch_section6_newoldversions_video_VF101817451“兼容模式”字样。当文档在不支持新功能或增强的2010功能的早期版本中打开时，25267"/>
  <p:tag name="BOOKMARKEXITNAME" val="wd_maketheswitch_section6_newoldversions_video_VF101817451“兼容模式”字样。当文档在不支持新功能或增强的2010功能的早期版本中打开时，33933"/>
  <p:tag name="CAPTIONDISPLAYAREA" val="Fals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1b19cd-8a80-4206-a04c-f0551e843643"/>
  <p:tag name="CAPTIONINTERNALID" val="001c7af5-7d51-40b5-ab22-5adb97797d65"/>
  <p:tag name="CAPTIONITEMSYSNAME" val="wd_maketheswitch_section6_newoldversions_video_VF101817451兼容模式能够确保这些功能不可用，因而在这些早期版本中编辑文档3403340033"/>
  <p:tag name="BOOKMARKENTRYNAME" val="wd_maketheswitch_section6_newoldversions_video_VF101817451兼容模式能够确保这些功能不可用，因而在这些早期版本中编辑文档34033"/>
  <p:tag name="BOOKMARKEXITNAME" val="wd_maketheswitch_section6_newoldversions_video_VF101817451兼容模式能够确保这些功能不可用，因而在这些早期版本中编辑文档40033"/>
  <p:tag name="CAPTIONDISPLAYAREA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3dc3886-61d7-4edb-a50d-f9eb271cdf47"/>
  <p:tag name="CAPTIONINTERNALID" val="efb5bf02-7ad3-4e59-a750-cbcd11d111e8"/>
  <p:tag name="CAPTIONITEMSYSNAME" val="wd_maketheswitch_section1_acquaintribbon_video_VF101817423脚注和引文等内容。“邮件”选项卡可用于邮件合并。“审阅”选项卡用于拼写和语法检查，以及在发布文档之前7310087133"/>
  <p:tag name="BOOKMARKENTRYNAME" val="wd_maketheswitch_section1_acquaintribbon_video_VF101817423脚注和引文等内容。“邮件”选项卡可用于邮件合并。“审阅”选项卡用于拼写和语法检查，以及在发布文档之前73100"/>
  <p:tag name="BOOKMARKEXITNAME" val="wd_maketheswitch_section1_acquaintribbon_video_VF101817423脚注和引文等内容。“邮件”选项卡可用于邮件合并。“审阅”选项卡用于拼写和语法检查，以及在发布文档之前87133"/>
  <p:tag name="CAPTIONDISPLAYAREA" val="Fals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1b19cd-8a80-4206-a04c-f0551e843643"/>
  <p:tag name="CAPTIONINTERNALID" val="3da8054a-cb3d-411f-8cef-eb259d679b37"/>
  <p:tag name="CAPTIONITEMSYSNAME" val="wd_maketheswitch_section6_newoldversions_video_VF101817451不会遇到问题。举例来说，我要在文档中插入艺术字。4013346933"/>
  <p:tag name="BOOKMARKENTRYNAME" val="wd_maketheswitch_section6_newoldversions_video_VF101817451不会遇到问题。举例来说，我要在文档中插入艺术字。40133"/>
  <p:tag name="BOOKMARKEXITNAME" val="wd_maketheswitch_section6_newoldversions_video_VF101817451不会遇到问题。举例来说，我要在文档中插入艺术字。46933"/>
  <p:tag name="CAPTIONDISPLAYAREA" val="Fals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1b19cd-8a80-4206-a04c-f0551e843643"/>
  <p:tag name="CAPTIONINTERNALID" val="a4c23293-0d63-4120-899c-51b8c9c3b930"/>
  <p:tag name="CAPTIONITEMSYSNAME" val="wd_maketheswitch_section6_newoldversions_video_VF101817451Word2010中的艺术字已经有了一些增强。4703356967"/>
  <p:tag name="BOOKMARKENTRYNAME" val="wd_maketheswitch_section6_newoldversions_video_VF101817451Word2010中的艺术字已经有了一些增强。47033"/>
  <p:tag name="BOOKMARKEXITNAME" val="wd_maketheswitch_section6_newoldversions_video_VF101817451Word2010中的艺术字已经有了一些增强。56967"/>
  <p:tag name="CAPTIONDISPLAYAREA" val="Fals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1b19cd-8a80-4206-a04c-f0551e843643"/>
  <p:tag name="CAPTIONINTERNALID" val="65104261-1b33-4d40-abbc-c840e9a940f1"/>
  <p:tag name="CAPTIONITEMSYSNAME" val="wd_maketheswitch_section6_newoldversions_video_VF101817451兼容模式下打开时，却只有这些选项。换句话说，Word2010选项不可用，5706764133"/>
  <p:tag name="BOOKMARKENTRYNAME" val="wd_maketheswitch_section6_newoldversions_video_VF101817451兼容模式下打开时，却只有这些选项。换句话说，Word2010选项不可用，57067"/>
  <p:tag name="BOOKMARKEXITNAME" val="wd_maketheswitch_section6_newoldversions_video_VF101817451兼容模式下打开时，却只有这些选项。换句话说，Word2010选项不可用，64133"/>
  <p:tag name="CAPTIONDISPLAYAREA" val="Fals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1b19cd-8a80-4206-a04c-f0551e843643"/>
  <p:tag name="CAPTIONINTERNALID" val="8273360d-0f21-4e84-8e93-8b3d7b0cca47"/>
  <p:tag name="CAPTIONITEMSYSNAME" val="wd_maketheswitch_section6_newoldversions_video_VF101817451因为该文档是在早期版本中创建的，并在兼容模式下打开。在共享文档之前，我可以知道6423372000"/>
  <p:tag name="BOOKMARKENTRYNAME" val="wd_maketheswitch_section6_newoldversions_video_VF101817451因为该文档是在早期版本中创建的，并在兼容模式下打开。在共享文档之前，我可以知道64233"/>
  <p:tag name="BOOKMARKEXITNAME" val="wd_maketheswitch_section6_newoldversions_video_VF101817451因为该文档是在早期版本中创建的，并在兼容模式下打开。在共享文档之前，我可以知道72000"/>
  <p:tag name="CAPTIONDISPLAYAREA" val="Fals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1b19cd-8a80-4206-a04c-f0551e843643"/>
  <p:tag name="CAPTIONINTERNALID" val="4f0e28af-a366-4ac4-8783-492dd41d7a3a"/>
  <p:tag name="CAPTIONITEMSYSNAME" val="wd_maketheswitch_section6_newoldversions_video_VF101817451哪些功能在Word20037210080033"/>
  <p:tag name="BOOKMARKENTRYNAME" val="wd_maketheswitch_section6_newoldversions_video_VF101817451哪些功能在Word200372100"/>
  <p:tag name="BOOKMARKEXITNAME" val="wd_maketheswitch_section6_newoldversions_video_VF101817451哪些功能在Word200380033"/>
  <p:tag name="CAPTIONDISPLAYAREA" val="Fals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1b19cd-8a80-4206-a04c-f0551e843643"/>
  <p:tag name="CAPTIONINTERNALID" val="7affe2ed-a78b-4ea8-ba88-df2917a91daf"/>
  <p:tag name="CAPTIONITEMSYSNAME" val="wd_maketheswitch_section6_newoldversions_video_VF101817451艺术字。我们可以单击“文件”选项卡，单击“检查问题”，然后单击“检查兼容性”。8013393100"/>
  <p:tag name="BOOKMARKENTRYNAME" val="wd_maketheswitch_section6_newoldversions_video_VF101817451艺术字。我们可以单击“文件”选项卡，单击“检查问题”，然后单击“检查兼容性”。80133"/>
  <p:tag name="BOOKMARKEXITNAME" val="wd_maketheswitch_section6_newoldversions_video_VF101817451艺术字。我们可以单击“文件”选项卡，单击“检查问题”，然后单击“检查兼容性”。93100"/>
  <p:tag name="CAPTIONDISPLAYAREA" val="Fals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1b19cd-8a80-4206-a04c-f0551e843643"/>
  <p:tag name="CAPTIONINTERNALID" val="cc11f04b-b5b0-4e81-8526-0e3aa9c33ede"/>
  <p:tag name="CAPTIONITEMSYSNAME" val="wd_maketheswitch_section6_newoldversions_video_VF101817451兼容性检查器打开，我们看到当文档在早期版本中打开时有些效果不会出现。93200101100"/>
  <p:tag name="BOOKMARKENTRYNAME" val="wd_maketheswitch_section6_newoldversions_video_VF101817451兼容性检查器打开，我们看到当文档在早期版本中打开时有些效果不会出现。93200"/>
  <p:tag name="BOOKMARKEXITNAME" val="wd_maketheswitch_section6_newoldversions_video_VF101817451兼容性检查器打开，我们看到当文档在早期版本中打开时有些效果不会出现。101100"/>
  <p:tag name="CAPTIONDISPLAYAREA" val="Fals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1b19cd-8a80-4206-a04c-f0551e843643"/>
  <p:tag name="CAPTIONINTERNALID" val="541872e4-ba55-4d7f-882d-3d98fd1509e2"/>
  <p:tag name="CAPTIONITEMSYSNAME" val="wd_maketheswitch_section6_newoldversions_video_VF101817451如果您将Word2010101200107967"/>
  <p:tag name="BOOKMARKENTRYNAME" val="wd_maketheswitch_section6_newoldversions_video_VF101817451如果您将Word2010101200"/>
  <p:tag name="BOOKMARKEXITNAME" val="wd_maketheswitch_section6_newoldversions_video_VF101817451如果您将Word2010107967"/>
  <p:tag name="CAPTIONDISPLAYAREA" val="Fals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1b19cd-8a80-4206-a04c-f0551e843643"/>
  <p:tag name="CAPTIONINTERNALID" val="2d7383aa-7e0d-44e2-80c4-ee219cb099c8"/>
  <p:tag name="CAPTIONITEMSYSNAME" val="wd_maketheswitch_section6_newoldversions_video_VF101817451则在默认情况下也会显示兼容性检查器。在2010108067122933"/>
  <p:tag name="BOOKMARKENTRYNAME" val="wd_maketheswitch_section6_newoldversions_video_VF101817451则在默认情况下也会显示兼容性检查器。在2010108067"/>
  <p:tag name="BOOKMARKEXITNAME" val="wd_maketheswitch_section6_newoldversions_video_VF101817451则在默认情况下也会显示兼容性检查器。在2010122933"/>
  <p:tag name="CAPTIONDISPLAYAREA" val="Fals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21b19cd-8a80-4206-a04c-f0551e843643"/>
  <p:tag name="CAPTIONINTERNALID" val="a564794d-2d65-47b9-aec3-e0e62839bdb3"/>
  <p:tag name="CAPTIONITEMSYSNAME" val="wd_maketheswitch_section6_newoldversions_video_VF101817451在Backstage视图中，在“信息”选项卡上单击“转换”。123033133900"/>
  <p:tag name="BOOKMARKENTRYNAME" val="wd_maketheswitch_section6_newoldversions_video_VF101817451在Backstage视图中，在“信息”选项卡上单击“转换”。123033"/>
  <p:tag name="BOOKMARKEXITNAME" val="wd_maketheswitch_section6_newoldversions_video_VF101817451在Backstage视图中，在“信息”选项卡上单击“转换”。133900"/>
  <p:tag name="CAPTIONDISPLAYAREA" val="False"/>
</p:tagLst>
</file>

<file path=ppt/theme/theme1.xml><?xml version="1.0" encoding="utf-8"?>
<a:theme xmlns:a="http://schemas.openxmlformats.org/drawingml/2006/main" name="Office2010_training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2010_training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2010_training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 1 d 7 0 9 0 0 1 - e 6 b b - 4 c 6 a - b b 1 3 - 5 2 0 d d f d 5 f 0 f e < / I d > < C a p t i o n I t e m s > < C a p t i o n I t e m > < I n t e r n a l I d > 9 a 4 0 4 7 4 0 - b 5 1 9 - 4 8 7 5 - a 0 2 b - 8 e e f 0 a 0 9 7 a c 9 < / I n t e r n a l I d > < N a m e > w d _ m a k e t h e s w i t c h _ s e c t i o n 2 _ r e a c q u a i n t e v e r y d a y t a s k s _ v i d e o _ V F 1 0 1 8 1 7 4 2 6 �s(W�'Y�[�]�~Rek�N㉆N�R��:S�Nb�\�N�~O(u�[Yt�[E��ech-N�v�e,g	g�NHNNTKNY00 9 3 0 0 < / N a m e > < T e x t > �s(W�'Y�[�]�~Rek�N㉆N�R��:S�  Nb�\�N�~O(u�[Yt�[E��ech-N�v�e,g	g�NHNNTKNY0< / T e x t > < B o o k M a r k E n t r y N a m e > w d _ m a k e t h e s w i t c h _ s e c t i o n 2 _ r e a c q u a i n t e v e r y d a y t a s k s _ v i d e o _ V F 1 0 1 8 1 7 4 2 6 �s(W�'Y�[�]�~Rek�N㉆N�R��:S�Nb�\�N�~O(u�[Yt�[E��ech-N�v�e,g	g�NHNNTKNY00 < / B o o k M a r k E n t r y N a m e > < B o o k M a r k E x i t N a m e > w d _ m a k e t h e s w i t c h _ s e c t i o n 2 _ r e a c q u a i n t e v e r y d a y t a s k s _ v i d e o _ V F 1 0 1 8 1 7 4 2 6 �s(W�'Y�[�]�~Rek�N㉆N�R��:S�Nb�\�N�~O(u�[Yt�[E��ech-N�v�e,g	g�NHNNTKNY09 3 0 0 < / B o o k M a r k E x i t N a m e > < B o o k M a r k E n t r y P o s i t i o n > 0 < / B o o k M a r k E n t r y P o s i t i o n > < B o o k M a r k E x i t P o s i t i o n > 9 3 0 0 < / B o o k M a r k E x i t P o s i t i o n > < / C a p t i o n I t e m > < C a p t i o n I t e m > < I n t e r n a l I d > e 2 a a d 8 8 1 - 0 8 f a - 4 6 f 2 - 8 5 7 5 - e b 6 0 d 0 6 9 6 8 3 2 < / I n t e r n a l I d > < N a m e > w d _ m a k e t h e s w i t c h _ s e c t i o n 2 _ r e a c q u a i n t e v e r y d a y t a s k s _ v i d e o _ V F 1 0 1 8 1 7 4 2 6 b�N\�N N*N�]�~kXEQ�N N�N�Q�[�v�ech@wKb��N�ego:yT*N}T�N�v(u�l09 4 0 0 1 6 4 0 0 < / N a m e > < T e x t > b�N\�N N*N�]�~kXEQ�N N�N�Q�[�v�ech@wKb�  �N�ego:yT*N}T�N�v(u�l0< / T e x t > < B o o k M a r k E n t r y N a m e > w d _ m a k e t h e s w i t c h _ s e c t i o n 2 _ r e a c q u a i n t e v e r y d a y t a s k s _ v i d e o _ V F 1 0 1 8 1 7 4 2 6 b�N\�N N*N�]�~kXEQ�N N�N�Q�[�v�ech@wKb��N�ego:yT*N}T�N�v(u�l09 4 0 0 < / B o o k M a r k E n t r y N a m e > < B o o k M a r k E x i t N a m e > w d _ m a k e t h e s w i t c h _ s e c t i o n 2 _ r e a c q u a i n t e v e r y d a y t a s k s _ v i d e o _ V F 1 0 1 8 1 7 4 2 6 b�N\�N N*N�]�~kXEQ�N N�N�Q�[�v�ech@wKb��N�ego:yT*N}T�N�v(u�l01 6 4 0 0 < / B o o k M a r k E x i t N a m e > < B o o k M a r k E n t r y P o s i t i o n > 9 4 0 0 < / B o o k M a r k E n t r y P o s i t i o n > < B o o k M a r k E x i t P o s i t i o n > 1 6 4 0 0 < / B o o k M a r k E x i t P o s i t i o n > < / C a p t i o n I t e m > < C a p t i o n I t e m > < I n t e r n a l I d > 0 8 6 b f 0 0 5 - d 1 5 7 - 4 7 4 9 - a 8 5 5 - 6 2 f 5 8 2 e c 8 9 0 8 < / I n t e r n a l I d > < N a m e > w d _ m a k e t h e s w i t c h _ s e c t i o n 2 _ r e a c q u a i n t e v e r y d a y t a s k s _ v i d e o _ V F 1 0 1 8 1 7 4 2 6 ��HQ�N  _�Y 	�y�aS _�Y�b�N\R�^ N*NRh�eg��nd��|SO�T�eSO�NY�vvQ�N<h_0Nb�b�N\�N�~ �k=� �~�1 6 5 0 0 2 9 9 6 7 < / N a m e > < T e x t > ��HQ�N  _�Y 	�y�aS _�Y�b�N\R�^ N*NRh�eg��nd��|SO�T�eSO�NY�vvQ�N<h_0Nb�b�N\�N�~ �k=� �~�< / T e x t > < B o o k M a r k E n t r y N a m e > w d _ m a k e t h e s w i t c h _ s e c t i o n 2 _ r e a c q u a i n t e v e r y d a y t a s k s _ v i d e o _ V F 1 0 1 8 1 7 4 2 6 ��HQ�N  _�Y 	�y�aS _�Y�b�N\R�^ N*NRh�eg��nd��|SO�T�eSO�NY�vvQ�N<h_0Nb�b�N\�N�~ �k=� �~�1 6 5 0 0 < / B o o k M a r k E n t r y N a m e > < B o o k M a r k E x i t N a m e > w d _ m a k e t h e s w i t c h _ s e c t i o n 2 _ r e a c q u a i n t e v e r y d a y t a s k s _ v i d e o _ V F 1 0 1 8 1 7 4 2 6 ��HQ�N  _�Y 	�y�aS _�Y�b�N\R�^ N*NRh�eg��nd��|SO�T�eSO�NY�vvQ�N<h_0Nb�b�N\�N�~ �k=� �~�2 9 9 6 7 < / B o o k M a r k E x i t N a m e > < B o o k M a r k E n t r y P o s i t i o n > 1 6 5 0 0 < / B o o k M a r k E n t r y P o s i t i o n > < B o o k M a r k E x i t P o s i t i o n > 2 9 9 6 7 < / B o o k M a r k E x i t P o s i t i o n > < / C a p t i o n I t e m > < C a p t i o n I t e m > < I n t e r n a l I d > 6 9 9 a d b d c - 0 5 d 4 - 4 1 f a - 8 2 c 5 - 2 e d a e b f 6 6 b 9 1 < / I n t e r n a l I d > < N a m e > w d _ m a k e t h e s w i t c h _ s e c t i o n 2 _ r e a c q u a i n t e v e r y d a y t a s k s _ v i d e o _ V F 1 0 1 8 1 7 4 2 6 �`�S�Nw0R8^���vy��v&{�SRh�0�SRh��TY�~Rh���N�S)ۏ�T�[P�3 0 0 6 7 4 0 0 0 0 < / N a m e > < T e x t > �`�S�Nw0R8^���vy��v&{�SRh�0�SRh��TY�~Rh���N�S)ۏ�T�[P�< / T e x t > < B o o k M a r k E n t r y N a m e > w d _ m a k e t h e s w i t c h _ s e c t i o n 2 _ r e a c q u a i n t e v e r y d a y t a s k s _ v i d e o _ V F 1 0 1 8 1 7 4 2 6 �`�S�Nw0R8^���vy��v&{�SRh�0�SRh��TY�~Rh���N�S)ۏ�T�[P�3 0 0 6 7 < / B o o k M a r k E n t r y N a m e > < B o o k M a r k E x i t N a m e > w d _ m a k e t h e s w i t c h _ s e c t i o n 2 _ r e a c q u a i n t e v e r y d a y t a s k s _ v i d e o _ V F 1 0 1 8 1 7 4 2 6 �`�S�Nw0R8^���vy��v&{�SRh�0�SRh��TY�~Rh���N�S)ۏ�T�[P�4 0 0 0 0 < / B o o k M a r k E x i t N a m e > < B o o k M a r k E n t r y P o s i t i o n > 3 0 0 6 7 < / B o o k M a r k E n t r y P o s i t i o n > < B o o k M a r k E x i t P o s i t i o n > 4 0 0 0 0 < / B o o k M a r k E x i t P o s i t i o n > < / C a p t i o n I t e m > < C a p t i o n I t e m > < I n t e r n a l I d > 3 4 1 e a c 0 b - 6 2 6 6 - 4 4 6 e - 9 4 0 b - 2 a 5 2 3 f b 6 7 d 0 1 < / I n t e r n a l I d > < N a m e > w d _ m a k e t h e s w i t c h _ s e c t i o n 2 _ r e a c q u a i n t e v e r y d a y t a s k s _ v i d e o _ V F 1 0 1 8 1 7 4 2 6 }T�N0Nb�b	��b N�N�e,g�US�Qy��v&{�S}T�N�e���v�{4Y�	��b N�yy��v&{�S4 0 1 0 0 5 6 0 3 3 < / N a m e > < T e x t > }T�N0Nb�b	��b N�N�e,g�  US�Qy��v&{�S}T�N�e���v�{4Y�	��b N�yy��v&{�S< / T e x t > < B o o k M a r k E n t r y N a m e > w d _ m a k e t h e s w i t c h _ s e c t i o n 2 _ r e a c q u a i n t e v e r y d a y t a s k s _ v i d e o _ V F 1 0 1 8 1 7 4 2 6 }T�N0Nb�b	��b N�N�e,g�US�Qy��v&{�S}T�N�e���v�{4Y�	��b N�yy��v&{�S4 0 1 0 0 < / B o o k M a r k E n t r y N a m e > < B o o k M a r k E x i t N a m e > w d _ m a k e t h e s w i t c h _ s e c t i o n 2 _ r e a c q u a i n t e v e r y d a y t a s k s _ v i d e o _ V F 1 0 1 8 1 7 4 2 6 }T�N0Nb�b	��b N�N�e,g�US�Qy��v&{�S}T�N�e���v�{4Y�	��b N�yy��v&{�S5 6 0 3 3 < / B o o k M a r k E x i t N a m e > < B o o k M a r k E n t r y P o s i t i o n > 4 0 1 0 0 < / B o o k M a r k E n t r y P o s i t i o n > < B o o k M a r k E x i t P o s i t i o n > 5 6 0 3 3 < / B o o k M a r k E x i t P o s i t i o n > < / C a p t i o n I t e m > < C a p t i o n I t e m > < I n t e r n a l I d > 5 9 1 0 3 3 8 3 - f 3 1 0 - 4 1 d a - b d a e - f 7 d 7 9 1 f f e a 2 0 < / I n t e r n a l I d > < N a m e > w d _ m a k e t h e s w i t c h _ s e c t i o n 2 _ r e a c q u a i n t e v e r y d a y t a s k s _ v i d e o _ V F 1 0 1 8 1 7 4 2 6 �����y��v&{�S�]�~>f:y(Wُ̑0�s(W�b����nh��<h_�Oh��wQ	g N�vY0ُ�S�N�Ǐ7h_eg�[�sdk�v�v05 6 1 3 3 7 7 1 6 7 < / N a m e > < T e x t > �����y��v&{�S�]�~>f:y(Wُ̑0�s(W�b����nh��<h_�  Oh��wQ	g N�vY0ُ�S�N�Ǐ7h_eg�[�sdk�v�v0< / T e x t > < B o o k M a r k E n t r y N a m e > w d _ m a k e t h e s w i t c h _ s e c t i o n 2 _ r e a c q u a i n t e v e r y d a y t a s k s _ v i d e o _ V F 1 0 1 8 1 7 4 2 6 �����y��v&{�S�]�~>f:y(Wُ̑0�s(W�b����nh��<h_�Oh��wQ	g N�vY0ُ�S�N�Ǐ7h_eg�[�sdk�v�v05 6 1 3 3 < / B o o k M a r k E n t r y N a m e > < B o o k M a r k E x i t N a m e > w d _ m a k e t h e s w i t c h _ s e c t i o n 2 _ r e a c q u a i n t e v e r y d a y t a s k s _ v i d e o _ V F 1 0 1 8 1 7 4 2 6 �����y��v&{�S�]�~>f:y(Wُ̑0�s(W�b����nh��<h_�Oh��wQ	g N�vY0ُ�S�N�Ǐ7h_eg�[�sdk�v�v07 7 1 6 7 < / B o o k M a r k E x i t N a m e > < B o o k M a r k E n t r y P o s i t i o n > 5 6 1 3 3 < / B o o k M a r k E n t r y P o s i t i o n > < B o o k M a r k E x i t P o s i t i o n > 7 7 1 6 7 < / B o o k M a r k E x i t P o s i t i o n > < / C a p t i o n I t e m > < C a p t i o n I t e m > < I n t e r n a l I d > 9 9 e 6 e 0 a 9 - 7 b 8 f - 4 9 c f - a 8 7 f - 1 9 b 3 c 8 f 7 d 4 9 a < / I n t e r n a l I d > < N a m e > w d _ m a k e t h e s w i t c h _ s e c t i o n 2 _ r e a c q u a i n t e v e r y d a y t a s k s _ v i d e o _ V F 1 0 1 8 1 7 4 2 6 �`O(W  _�Y 	�y�aS
N�v 7h_ �~-N~b0Rُ�N7h_0�S�N	��b���^(u7h_�v�e,g�7 7 2 6 7 8 6 1 6 7 < / N a m e > < T e x t > �`O(W  _�Y 	�y�aS
N�v 7h_ �~-N~b0Rُ�N7h_0  �S�N	��b���^(u7h_�v�e,g�< / T e x t > < B o o k M a r k E n t r y N a m e > w d _ m a k e t h e s w i t c h _ s e c t i o n 2 _ r e a c q u a i n t e v e r y d a y t a s k s _ v i d e o _ V F 1 0 1 8 1 7 4 2 6 �`O(W  _�Y 	�y�aS
N�v 7h_ �~-N~b0Rُ�N7h_0�S�N	��b���^(u7h_�v�e,g�7 7 2 6 7 < / B o o k M a r k E n t r y N a m e > < B o o k M a r k E x i t N a m e > w d _ m a k e t h e s w i t c h _ s e c t i o n 2 _ r e a c q u a i n t e v e r y d a y t a s k s _ v i d e o _ V F 1 0 1 8 1 7 4 2 6 �`O(W  _�Y 	�y�aS
N�v 7h_ �~-N~b0Rُ�N7h_0�S�N	��b���^(u7h_�v�e,g�8 6 1 6 7 < / B o o k M a r k E x i t N a m e > < B o o k M a r k E n t r y P o s i t i o n > 7 7 2 6 7 < / B o o k M a r k E n t r y P o s i t i o n > < B o o k M a r k E x i t P o s i t i o n > 8 6 1 6 7 < / B o o k M a r k E x i t P o s i t i o n > < / C a p t i o n I t e m > < C a p t i o n I t e m > < I n t e r n a l I d > f c e d f a b c - 4 b f 3 - 4 8 e f - a 3 0 f - 5 1 5 a f a a c 0 0 a 3 < / I n t e r n a l I d > < N a m e > w d _ m a k e t h e s w i t c h _ s e c t i o n 2 _ r e a c q u a i n t e v e r y d a y t a s k s _ v i d e o _ V F 1 0 1 8 1 7 4 2 6 _N�S�N�S(W�k=�-NUS�Q0S_b\ �h�`\P(W�k�y7h_
N�e�b�v�ech�e,gO	cgq@b�^(u�v7h_8 6 2 6 7 9 5 9 3 3 < / N a m e > < T e x t > _N�S�N�S(W�k=�-NUS�Q0  S_b\ �h�`\P(W�k�y7h_
N�e�b�v�ech�e,gO	cgq@b�^(u�v7h_< / T e x t > < B o o k M a r k E n t r y N a m e > w d _ m a k e t h e s w i t c h _ s e c t i o n 2 _ r e a c q u a i n t e v e r y d a y t a s k s _ v i d e o _ V F 1 0 1 8 1 7 4 2 6 _N�S�N�S(W�k=�-NUS�Q0S_b\ �h�`\P(W�k�y7h_
N�e�b�v�ech�e,gO	cgq@b�^(u�v7h_8 6 2 6 7 < / B o o k M a r k E n t r y N a m e > < B o o k M a r k E x i t N a m e > w d _ m a k e t h e s w i t c h _ s e c t i o n 2 _ r e a c q u a i n t e v e r y d a y t a s k s _ v i d e o _ V F 1 0 1 8 1 7 4 2 6 _N�S�N�S(W�k=�-NUS�Q0S_b\ �h�`\P(W�k�y7h_
N�e�b�v�ech�e,gO	cgq@b�^(u�v7h_9 5 9 3 3 < / B o o k M a r k E x i t N a m e > < B o o k M a r k E n t r y P o s i t i o n > 8 6 2 6 7 < / B o o k M a r k E n t r y P o s i t i o n > < B o o k M a r k E x i t P o s i t i o n > 9 5 9 3 3 < / B o o k M a r k E x i t P o s i t i o n > < / C a p t i o n I t e m > < C a p t i o n I t e m > < I n t e r n a l I d > 9 6 b c 7 6 f 7 - 2 1 e 0 - 4 1 3 4 - a c 9 1 - c 2 7 c a 4 b 2 b 8 3 5 < / I n t e r n a l I d > < N a m e > w d _ m a k e t h e s w i t c h _ s e c t i o n 2 _ r e a c q u a i n t e v e r y d a y t a s k s _ v i d e o _ V F 1 0 1 8 1 7 4 2 6 >f:y0b��\ h�� 7h_�^(u�Nh���\ h��1  7h_�^(u�N N�~h���9 6 0 3 3 1 1 2 0 3 3 < / N a m e > < T e x t > >f:y0b��\ h�� 7h_�^(u�Nh���\ h��  1  7h_�^(u�N N�~h���  < / T e x t > < B o o k M a r k E n t r y N a m e > w d _ m a k e t h e s w i t c h _ s e c t i o n 2 _ r e a c q u a i n t e v e r y d a y t a s k s _ v i d e o _ V F 1 0 1 8 1 7 4 2 6 >f:y0b��\ h�� 7h_�^(u�Nh���\ h��1  7h_�^(u�N N�~h���9 6 0 3 3 < / B o o k M a r k E n t r y N a m e > < B o o k M a r k E x i t N a m e > w d _ m a k e t h e s w i t c h _ s e c t i o n 2 _ r e a c q u a i n t e v e r y d a y t a s k s _ v i d e o _ V F 1 0 1 8 1 7 4 2 6 >f:y0b��\ h�� 7h_�^(u�Nh���\ h��1  7h_�^(u�N N�~h���1 1 2 0 3 3 < / B o o k M a r k E x i t N a m e > < B o o k M a r k E n t r y P o s i t i o n > 9 6 0 3 3 < / B o o k M a r k E n t r y P o s i t i o n > < B o o k M a r k E x i t P o s i t i o n > 1 1 2 0 3 3 < / B o o k M a r k E x i t P o s i t i o n > < / C a p t i o n I t e m > < C a p t i o n I t e m > < I n t e r n a l I d > f 2 0 9 e 5 3 c - e 1 9 0 - 4 2 a 0 - 8 b 0 0 - f 3 f 1 4 6 8 9 2 0 0 7 < / I n t e r n a l I d > < N a m e > w d _ m a k e t h e s w i t c h _ s e c t i o n 2 _ r e a c q u a i n t e v e r y d a y t a s k s _ v i d e o _ V F 1 0 1 8 1 7 4 2 6 \ h��2  7h_�^(u�Nb�v�k*NoRh��0b؏��JTɋ'Y�[ N*NsQ�N�R��:S�v�b�]0�Y�g�`(W�R��:S
N�l	gw0R1 1 2 1 3 3 1 3 2 0 6 7 < / N a m e > < T e x t > \ h��  2  7h_�^(u�Nb�v�k*NoRh��0  b؏��JTɋ'Y�[ N*NsQ�N�R��:S�v�b�]0�Y�g�`(W�R��:S
N�l	gw0R< / T e x t > < B o o k M a r k E n t r y N a m e > w d _ m a k e t h e s w i t c h _ s e c t i o n 2 _ r e a c q u a i n t e v e r y d a y t a s k s _ v i d e o _ V F 1 0 1 8 1 7 4 2 6 \ h��2  7h_�^(u�Nb�v�k*NoRh��0b؏��JTɋ'Y�[ N*NsQ�N�R��:S�v�b�]0�Y�g�`(W�R��:S
N�l	gw0R1 1 2 1 3 3 < / B o o k M a r k E n t r y N a m e > < B o o k M a r k E x i t N a m e > w d _ m a k e t h e s w i t c h _ s e c t i o n 2 _ r e a c q u a i n t e v e r y d a y t a s k s _ v i d e o _ V F 1 0 1 8 1 7 4 2 6 \ h��2  7h_�^(u�Nb�v�k*NoRh��0b؏��JTɋ'Y�[ N*NsQ�N�R��:S�v�b�]0�Y�g�`(W�R��:S
N�l	gw0R1 3 2 0 6 7 < / B o o k M a r k E x i t N a m e > < B o o k M a r k E n t r y P o s i t i o n > 1 1 2 1 3 3 < / B o o k M a r k E n t r y P o s i t i o n > < B o o k M a r k E x i t P o s i t i o n > 1 3 2 0 6 7 < / B o o k M a r k E x i t P o s i t i o n > < / C a p t i o n I t e m > < C a p t i o n I t e m > < I n t e r n a l I d > 4 3 e e 8 5 f d - 3 6 e 3 - 4 8 9 2 - a 5 a c - 5 8 6 d f a 8 4 f 1 d 6 < / I n t e r n a l I d > < N a m e > w d _ m a k e t h e s w i t c h _ s e c t i o n 2 _ r e a c q u a i n t e v e r y d a y t a s k s _ v i d e o _ V F 1 0 1 8 1 7 4 2 6  ����v@b	g	�y�����la��~�SN҉�v\�b_�{4Y01 3 2 1 6 7 1 4 0 0 0 0 < / N a m e > < T e x t >  ����v@b	g	�y�����la��~�SN҉�v\�b_�{4Y0< / T e x t > < B o o k M a r k E n t r y N a m e > w d _ m a k e t h e s w i t c h _ s e c t i o n 2 _ r e a c q u a i n t e v e r y d a y t a s k s _ v i d e o _ V F 1 0 1 8 1 7 4 2 6  ����v@b	g	�y�����la��~�SN҉�v\�b_�{4Y01 3 2 1 6 7 < / B o o k M a r k E n t r y N a m e > < B o o k M a r k E x i t N a m e > w d _ m a k e t h e s w i t c h _ s e c t i o n 2 _ r e a c q u a i n t e v e r y d a y t a s k s _ v i d e o _ V F 1 0 1 8 1 7 4 2 6  ����v@b	g	�y�����la��~�SN҉�v\�b_�{4Y01 4 0 0 0 0 < / B o o k M a r k E x i t N a m e > < B o o k M a r k E n t r y P o s i t i o n > 1 3 2 1 6 7 < / B o o k M a r k E n t r y P o s i t i o n > < B o o k M a r k E x i t P o s i t i o n > 1 4 0 0 0 0 < / B o o k M a r k E x i t P o s i t i o n > < / C a p t i o n I t e m > < C a p t i o n I t e m > < I n t e r n a l I d > 4 a 6 8 8 0 4 9 - e e 0 f - 4 f 8 e - 9 6 a 8 - 6 3 2 2 e a b e 0 e f e < / I n t e r n a l I d > < N a m e > w d _ m a k e t h e s w i t c h _ s e c t i o n 2 _ r e a c q u a i n t e v e r y d a y t a s k s _ v i d e o _ V F 1 0 1 8 1 7 4 2 6 ُ*N�{4Y�S �[݋Fh/T�RhV 0S_�`US�Q7h_�~-N�v�[݋Fh/T�RhV�e�1 4 0 1 0 0 1 4 6 4 0 0 < / N a m e > < T e x t > ُ*N�{4Y�S �[݋Fh/T�RhV 0S_�`US�Q7h_�~-N�v�[݋Fh/T�RhV�e�< / T e x t > < B o o k M a r k E n t r y N a m e > w d _ m a k e t h e s w i t c h _ s e c t i o n 2 _ r e a c q u a i n t e v e r y d a y t a s k s _ v i d e o _ V F 1 0 1 8 1 7 4 2 6 ُ*N�{4Y�S �[݋Fh/T�RhV 0S_�`US�Q7h_�~-N�v�[݋Fh/T�RhV�e�1 4 0 1 0 0 < / B o o k M a r k E n t r y N a m e > < B o o k M a r k E x i t N a m e > w d _ m a k e t h e s w i t c h _ s e c t i o n 2 _ r e a c q u a i n t e v e r y d a y t a s k s _ v i d e o _ V F 1 0 1 8 1 7 4 2 6 ُ*N�{4Y�S �[݋Fh/T�RhV 0S_�`US�Q7h_�~-N�v�[݋Fh/T�RhV�e�1 4 6 4 0 0 < / B o o k M a r k E x i t N a m e > < B o o k M a r k E n t r y P o s i t i o n > 1 4 0 1 0 0 < / B o o k M a r k E n t r y P o s i t i o n > < B o o k M a r k E x i t P o s i t i o n > 1 4 6 4 0 0 < / B o o k M a r k E x i t P o s i t i o n > < / C a p t i o n I t e m > < C a p t i o n I t e m > < I n t e r n a l I d > 4 5 9 9 3 5 c b - 4 b 7 6 - 4 c 3 a - a 9 b 7 - f f 8 e 1 8 0 c 2 3 e 6 < / I n t e r n a l I d > < N a m e > w d _ m a k e t h e s w i t c h _ s e c t i o n 2 _ r e a c q u a i n t e v e r y d a y t a s k s _ v i d e o _ V F 1 0 1 8 1 7 4 2 6 \>f:y7h_�z<h�vQ-NS+T�`�S�N�^(u�vvQ�N7h_�vRh�0T7h�(WvQ�N�~-N_N�S�NO(u1 4 6 5 0 0 1 5 5 9 3 3 < / N a m e > < T e x t > \>f:y7h_�z<h�vQ-NS+T�`�S�N�^(u�vvQ�N7h_�vRh�0  T7h�(WvQ�N�~-N_N�S�NO(u< / T e x t > < B o o k M a r k E n t r y N a m e > w d _ m a k e t h e s w i t c h _ s e c t i o n 2 _ r e a c q u a i n t e v e r y d a y t a s k s _ v i d e o _ V F 1 0 1 8 1 7 4 2 6 \>f:y7h_�z<h�vQ-NS+T�`�S�N�^(u�vvQ�N7h_�vRh�0T7h�(WvQ�N�~-N_N�S�NO(u1 4 6 5 0 0 < / B o o k M a r k E n t r y N a m e > < B o o k M a r k E x i t N a m e > w d _ m a k e t h e s w i t c h _ s e c t i o n 2 _ r e a c q u a i n t e v e r y d a y t a s k s _ v i d e o _ V F 1 0 1 8 1 7 4 2 6 \>f:y7h_�z<h�vQ-NS+T�`�S�N�^(u�vvQ�N7h_�vRh�0T7h�(WvQ�N�~-N_N�S�NO(u1 5 5 9 3 3 < / B o o k M a r k E x i t N a m e > < B o o k M a r k E n t r y P o s i t i o n > 1 4 6 5 0 0 < / B o o k M a r k E n t r y P o s i t i o n > < B o o k M a r k E x i t P o s i t i o n > 1 5 5 9 3 3 < / B o o k M a r k E x i t P o s i t i o n > < / C a p t i o n I t e m > < C a p t i o n I t e m > < I n t e r n a l I d > 4 4 5 5 1 7 1 e - f 8 3 7 - 4 1 3 9 - 8 a 8 0 - 2 7 b 3 1 d b a 7 7 8 9 < / I n t e r n a l I d > < N a m e > w d _ m a k e t h e s w i t c h _ s e c t i o n 2 _ r e a c q u a i n t e v e r y d a y t a s k s _ v i d e o _ V F 1 0 1 8 1 7 4 2 6 �[݋Fh/T�RhV0  _�Y 	�y�aS
N�v �� �~-N؏�c�O�g~b�T�fbc}T�N0US�Q �g~b �S�NSb _�[*��z<h�(W勗z<h-N�`�S�Nd"}1 5 6 0 3 3 1 7 4 9 0 0 < / N a m e > < T e x t > �[݋Fh/T�RhV0    _�Y 	�y�aS
N�v �� �~-N؏�c�O�g~b�T�fbc}T�N0  US�Q �g~b �S�NSb _�[*��z<h�(W勗z<h-N�`�S�Nd"}< / T e x t > < B o o k M a r k E n t r y N a m e > w d _ m a k e t h e s w i t c h _ s e c t i o n 2 _ r e a c q u a i n t e v e r y d a y t a s k s _ v i d e o _ V F 1 0 1 8 1 7 4 2 6 �[݋Fh/T�RhV0  _�Y 	�y�aS
N�v �� �~-N؏�c�O�g~b�T�fbc}T�N0US�Q �g~b �S�NSb _�[*��z<h�(W勗z<h-N�`�S�Nd"}1 5 6 0 3 3 < / B o o k M a r k E n t r y N a m e > < B o o k M a r k E x i t N a m e > w d _ m a k e t h e s w i t c h _ s e c t i o n 2 _ r e a c q u a i n t e v e r y d a y t a s k s _ v i d e o _ V F 1 0 1 8 1 7 4 2 6 �[݋Fh/T�RhV0  _�Y 	�y�aS
N�v �� �~-N؏�c�O�g~b�T�fbc}T�N0US�Q �g~b �S�NSb _�[*��z<h�(W勗z<h-N�`�S�Nd"}1 7 4 9 0 0 < / B o o k M a r k E x i t N a m e > < B o o k M a r k E n t r y P o s i t i o n > 1 5 6 0 3 3 < / B o o k M a r k E n t r y P o s i t i o n > < B o o k M a r k E x i t P o s i t i o n > 1 7 4 9 0 0 < / B o o k M a r k E x i t P o s i t i o n > < / C a p t i o n I t e m > < C a p t i o n I t e m > < I n t e r n a l I d > c 2 3 6 f 6 a 3 - a f 0 4 - 4 c d a - 9 3 6 4 - f 6 1 1 a 5 1 2 5 b 2 0 < / I n t e r n a l I d > < N a m e > w d _ m a k e t h e s w i t c h _ s e c t i o n 2 _ r e a c q u a i n t e v e r y d a y t a s k s _ v i d e o _ V F 1 0 1 8 1 7 4 2 6 W[͋b�w�0(WW o r d 2 0 1 0 1 7 5 0 0 0 1 8 2 0 0 0 < / N a m e > < T e x t > W[͋b�w�0(W  W o r d   2 0 1 0   -N�d"}�e_	g N�N�f�e��[*��z<h< / T e x t > < B o o k M a r k E n t r y N a m e > w d _ m a k e t h e s w i t c h _ s e c t i o n 2 _ r e a c q u a i n t e v e r y d a y t a s k s _ v i d e o _ V F 1 0 1 8 1 7 4 2 6 W[͋b�w�0(WW o r d 2 0 1 0 1 7 5 0 0 0 < / B o o k M a r k E n t r y N a m e > < B o o k M a r k E x i t N a m e > w d _ m a k e t h e s w i t c h _ s e c t i o n 2 _ r e a c q u a i n t e v e r y d a y t a s k s _ v i d e o _ V F 1 0 1 8 1 7 4 2 6 W[͋b�w�0(WW o r d 2 0 1 0 1 8 2 0 0 0 < / B o o k M a r k E x i t N a m e > < B o o k M a r k E n t r y P o s i t i o n > 1 7 5 0 0 0 < / B o o k M a r k E n t r y P o s i t i o n > < B o o k M a r k E x i t P o s i t i o n > 1 8 2 0 0 0 < / B o o k M a r k E x i t P o s i t i o n > < / C a p t i o n I t e m > < C a p t i o n I t e m > < I n t e r n a l I d > f 9 1 3 c 8 9 5 - 7 4 b c - 4 3 1 c - 9 0 6 5 - 1 5 5 d 9 1 2 0 4 7 a 0 < / I n t e r n a l I d > < N a m e > w d _ m a k e t h e s w i t c h _ s e c t i o n 2 _ r e a c q u a i n t e v e r y d a y t a s k s _ v i d e o _ V F 1 0 1 8 1 7 4 2 6 _NN�OY0,g��zN�[ُ�N�Q�[ۏL���~�N�~��`�S���wS�  _�Y 	�y�aS
N�c�O �g~b }T�N1\��Y�N01 8 2 1 0 0 1 9 3 1 3 3 < / N a m e > < T e x t > _NN�OY0,g��zN�[ُ�N�Q�[ۏL���~�N�~�  �`�S���wS�  _�Y 	�y�aS
N�c�O �g~b }T�N1\��Y�N0< / T e x t > < B o o k M a r k E n t r y N a m e > w d _ m a k e t h e s w i t c h _ s e c t i o n 2 _ r e a c q u a i n t e v e r y d a y t a s k s _ v i d e o _ V F 1 0 1 8 1 7 4 2 6 _NN�OY0,g��zN�[ُ�N�Q�[ۏL���~�N�~��`�S���wS�  _�Y 	�y�aS
N�c�O �g~b }T�N1\��Y�N01 8 2 1 0 0 < / B o o k M a r k E n t r y N a m e > < B o o k M a r k E x i t N a m e > w d _ m a k e t h e s w i t c h _ s e c t i o n 2 _ r e a c q u a i n t e v e r y d a y t a s k s _ v i d e o _ V F 1 0 1 8 1 7 4 2 6 _NN�OY0,g��zN�[ُ�N�Q�[ۏL���~�N�~��`�S���wS�  _�Y 	�y�aS
N�c�O �g~b }T�N1\��Y�N01 9 3 1 3 3 < / B o o k M a r k E x i t N a m e > < B o o k M a r k E n t r y P o s i t i o n > 1 8 2 1 0 0 < / B o o k M a r k E n t r y P o s i t i o n > < B o o k M a r k E x i t P o s i t i o n > 1 9 3 1 3 3 < / B o o k M a r k E x i t P o s i t i o n > < / C a p t i o n I t e m > < C a p t i o n I t e m > < I n t e r n a l I d > 3 c e 1 9 8 5 0 - f 0 5 9 - 4 f c c - a f f a - 8 7 1 2 a 8 6 c 7 3 d e < / I n t e r n a l I d > < N a m e > w d _ m a k e t h e s w i t c h _ s e c t i o n 2 _ r e a c q u a i n t e v e r y d a y t a s k s _ v i d e o _ V F 1 0 1 8 1 7 4 2 6 �s(W�b�N؏��e�EQ N�p�Q�[��N�(W�T̑�S�N~b0R�VGr0�Vh�0h�<h0b_�r�TvQ�NƉɉCQ }01 9 3 2 3 3 2 0 4 0 6 7 < / N a m e > < T e x t > �s(W�b�N؏��e�EQ N�p�Q�[�  �N�(W�T̑�S�N~b0R�VGr0�Vh�0h�<h0b_�r�TvQ�NƉɉCQ }0< / T e x t > < B o o k M a r k E n t r y N a m e > w d _ m a k e t h e s w i t c h _ s e c t i o n 2 _ r e a c q u a i n t e v e r y d a y t a s k s _ v i d e o _ V F 1 0 1 8 1 7 4 2 6 �s(W�b�N؏��e�EQ N�p�Q�[��N�(W�T̑�S�N~b0R�VGr0�Vh�0h�<h0b_�r�TvQ�NƉɉCQ }01 9 3 2 3 3 < / B o o k M a r k E n t r y N a m e > < B o o k M a r k E x i t N a m e > w d _ m a k e t h e s w i t c h _ s e c t i o n 2 _ r e a c q u a i n t e v e r y d a y t a s k s _ v i d e o _ V F 1 0 1 8 1 7 4 2 6 �s(W�b�N؏��e�EQ N�p�Q�[��N�(W�T̑�S�N~b0R�VGr0�Vh�0h�<h0b_�r�TvQ�NƉɉCQ }02 0 4 0 6 7 < / B o o k M a r k E x i t N a m e > < B o o k M a r k E n t r y P o s i t i o n > 1 9 3 2 3 3 < / B o o k M a r k E n t r y P o s i t i o n > < B o o k M a r k E x i t P o s i t i o n > 2 0 4 0 6 7 < / B o o k M a r k E x i t P o s i t i o n > < / C a p t i o n I t e m > < C a p t i o n I t e m > < I n t e r n a l I d > f 9 b 1 c 8 7 2 - c a e 1 - 4 3 a 7 - b 9 9 7 - 8 6 3 6 d a 4 9 f 0 6 5 < / I n t e r n a l I d > < N a m e > w d _ m a k e t h e s w i t c h _ s e c t i o n 2 _ r e a c q u a i n t e v e r y d a y t a s k s _ v i d e o _ V F 1 0 1 8 1 7 4 2 6 �`�S�N(W �ceQ 	�y�aS-N�m�Rُ�NƉɉCQ }0b\�ceQ N*Nb_�r�N�z�Q>f:y�g*NMOn0US�Q �ceQ 	�y�aS
N�v b_�r �2 0 4 1 6 7 2 1 5 9 0 0 < / N a m e > < T e x t > �`�S�N(W �ceQ 	�y�aS-N�m�Rُ�NƉɉCQ }0  b\�ceQ N*Nb_�r�N�z�Q>f:y�g*NMOn0  US�Q �ceQ 	�y�aS
N�v b_�r �  < / T e x t > < B o o k M a r k E n t r y N a m e > w d _ m a k e t h e s w i t c h _ s e c t i o n 2 _ r e a c q u a i n t e v e r y d a y t a s k s _ v i d e o _ V F 1 0 1 8 1 7 4 2 6 �`�S�N(W �ceQ 	�y�aS-N�m�Rُ�NƉɉCQ }0b\�ceQ N*Nb_�r�N�z�Q>f:y�g*NMOn0US�Q �ceQ 	�y�aS
N�v b_�r �2 0 4 1 6 7 < / B o o k M a r k E n t r y N a m e > < B o o k M a r k E x i t N a m e > w d _ m a k e t h e s w i t c h _ s e c t i o n 2 _ r e a c q u a i n t e v e r y d a y t a s k s _ v i d e o _ V F 1 0 1 8 1 7 4 2 6 �`�S�N(W �ceQ 	�y�aS-N�m�Rُ�NƉɉCQ }0b\�ceQ N*Nb_�r�N�z�Q>f:y�g*NMOn0US�Q �ceQ 	�y�aS
N�v b_�r �2 1 5 9 0 0 < / B o o k M a r k E x i t N a m e > < B o o k M a r k E n t r y P o s i t i o n > 2 0 4 1 6 7 < / B o o k M a r k E n t r y P o s i t i o n > < B o o k M a r k E x i t P o s i t i o n > 2 1 5 9 0 0 < / B o o k M a r k E x i t P o s i t i o n > < / C a p t i o n I t e m > < C a p t i o n I t e m > < I n t e r n a l I d > e 7 d f 4 0 a 9 - 7 e 4 5 - 4 2 1 3 - a a 8 5 - 4 1 1 a 9 2 5 b a 1 a 7 < / I n t e r n a l I d > < N a m e > w d _ m a k e t h e s w i t c h _ s e c t i o n 2 _ r e a c q u a i n t e v e r y d a y t a s k s _ v i d e o _ V F 1 0 1 8 1 7 4 2 6 (WRh�-N~b0R{8��1\�Pُ*N0US�Q�b_�r�6qTUS�Q�b_�r��(W�ech-N>f:y2 1 6 0 0 0 2 2 4 0 6 7 < / N a m e > < T e x t > (WRh�-N~b0R{8��1\�Pُ*N0  US�Q�b_�r�6qTUS�Q�b_�r��(W�ech-N>f:y< / T e x t > < B o o k M a r k E n t r y N a m e > w d _ m a k e t h e s w i t c h _ s e c t i o n 2 _ r e a c q u a i n t e v e r y d a y t a s k s _ v i d e o _ V F 1 0 1 8 1 7 4 2 6 (WRh�-N~b0R{8��1\�Pُ*N0US�Q�b_�r�6qTUS�Q�b_�r��(W�ech-N>f:y2 1 6 0 0 0 < / B o o k M a r k E n t r y N a m e > < B o o k M a r k E x i t N a m e > w d _ m a k e t h e s w i t c h _ s e c t i o n 2 _ r e a c q u a i n t e v e r y d a y t a s k s _ v i d e o _ V F 1 0 1 8 1 7 4 2 6 (WRh�-N~b0R{8��1\�Pُ*N0US�Q�b_�r�6qTUS�Q�b_�r��(W�ech-N>f:y2 2 4 0 6 7 < / B o o k M a r k E x i t N a m e > < B o o k M a r k E n t r y P o s i t i o n > 2 1 6 0 0 0 < / B o o k M a r k E n t r y P o s i t i o n > < B o o k M a r k E x i t P o s i t i o n > 2 2 4 0 6 7 < / B o o k M a r k E x i t P o s i t i o n > < / C a p t i o n I t e m > < C a p t i o n I t e m > < I n t e r n a l I d > 2 5 6 7 7 4 6 8 - 5 c 7 1 - 4 6 8 e - 8 0 8 e - e 6 7 f 7 1 c c 9 0 7 5 < / I n t e r n a l I d > < N a m e > w d _ m a k e t h e s w i t c h _ s e c t i o n 2 _ r e a c q u a i n t e v e r y d a y t a s k s _ v i d e o _ V F 1 0 1 8 1 7 4 2 6 �vMOn0}Y�N�{8��Q�s�N��S��N/f�_NN�FO&{Tb�va�V02 2 4 1 6 7 2 3 2 0 0 0 < / N a m e > < T e x t > �vMOn0}Y�N�{8��Q�s�N��S��N/f�_NN�FO&{Tb�va�V0< / T e x t > < B o o k M a r k E n t r y N a m e > w d _ m a k e t h e s w i t c h _ s e c t i o n 2 _ r e a c q u a i n t e v e r y d a y t a s k s _ v i d e o _ V F 1 0 1 8 1 7 4 2 6 �vMOn0}Y�N�{8��Q�s�N��S��N/f�_NN�FO&{Tb�va�V02 2 4 1 6 7 < / B o o k M a r k E n t r y N a m e > < B o o k M a r k E x i t N a m e > w d _ m a k e t h e s w i t c h _ s e c t i o n 2 _ r e a c q u a i n t e v e r y d a y t a s k s _ v i d e o _ V F 1 0 1 8 1 7 4 2 6 �vMOn0}Y�N�{8��Q�s�N��S��N/f�_NN�FO&{Tb�va�V02 3 2 0 0 0 < / B o o k M a r k E x i t N a m e > < B o o k M a r k E n t r y P o s i t i o n > 2 2 4 1 6 7 < / B o o k M a r k E n t r y P o s i t i o n > < B o o k M a r k E x i t P o s i t i o n > 2 3 2 0 0 0 < / B o o k M a r k E x i t P o s i t i o n > < / C a p t i o n I t e m > < C a p t i o n I t e m > < I n t e r n a l I d > 7 c 7 f 4 7 2 0 - 5 f 6 b - 4 3 6 c - b 4 8 f - 3 5 9 f 2 b d c a f 3 c < / I n t e r n a l I d > < N a m e > w d _ m a k e t h e s w i t c h _ s e c t i o n 2 _ r e a c q u a i n t e v e r y d a y t a s k s _ v i d e o _ V F 1 0 1 8 1 7 4 2 6 �[b�echT��` ����h�g�b�Q�T2 3 2 1 0 0 2 3 4 9 3 3 < / N a m e > < T e x t > �[b�echT��` ����h�g�b�Q�T< / T e x t > < B o o k M a r k E n t r y N a m e > w d _ m a k e t h e s w i t c h _ s e c t i o n 2 _ r e a c q u a i n t e v e r y d a y t a s k s _ v i d e o _ V F 1 0 1 8 1 7 4 2 6 �[b�echT��` ����h�g�b�Q�T2 3 2 1 0 0 < / B o o k M a r k E n t r y N a m e > < B o o k M a r k E x i t N a m e > w d _ m a k e t h e s w i t c h _ s e c t i o n 2 _ r e a c q u a i n t e v e r y d a y t a s k s _ v i d e o _ V F 1 0 1 8 1 7 4 2 6 �[b�echT��` ����h�g�b�Q�T2 3 4 9 3 3 < / B o o k M a r k E x i t N a m e > < B o o k M a r k E n t r y P o s i t i o n > 2 3 2 1 0 0 < / B o o k M a r k E n t r y P o s i t i o n > < B o o k M a r k E x i t P o s i t i o n > 2 3 4 9 3 3 < / B o o k M a r k E x i t P o s i t i o n > < / C a p t i o n I t e m > < C a p t i o n I t e m > < I n t e r n a l I d > 2 3 8 b 8 1 8 a - 2 e 5 e - 4 5 f a - a e 4 b - 0 9 a 9 7 0 e d f d 3 7 < / I n t e r n a l I d > < N a m e > w d _ m a k e t h e s w i t c h _ s e c t i o n 2 _ r e a c q u a i n t e v e r y d a y t a s k s _ v i d e o _ V F 1 0 1 8 1 7 4 2 6 ��l�6qT�QlQ _�S^�ech0�b�Q�T��l}T�N(W �[� 	�y�aS
N��V:N�N;���
Neg��ُ/f�[��]\O�v N�R02 3 5 0 3 3 2 4 5 9 0 0 < / N a m e > < T e x t > ��l�6qT�QlQ _�S^�ech0  �b�Q�T��l}T�N(W �[� 	�y�aS
N�  �V:N�N;���
Neg��ُ/f�[��]\O�v N�R0< / T e x t > < B o o k M a r k E n t r y N a m e > w d _ m a k e t h e s w i t c h _ s e c t i o n 2 _ r e a c q u a i n t e v e r y d a y t a s k s _ v i d e o _ V F 1 0 1 8 1 7 4 2 6 ��l�6qT�QlQ _�S^�ech0�b�Q�T��l}T�N(W �[� 	�y�aS
N��V:N�N;���
Neg��ُ/f�[��]\O�v N�R02 3 5 0 3 3 < / B o o k M a r k E n t r y N a m e > < B o o k M a r k E x i t N a m e > w d _ m a k e t h e s w i t c h _ s e c t i o n 2 _ r e a c q u a i n t e v e r y d a y t a s k s _ v i d e o _ V F 1 0 1 8 1 7 4 2 6 ��l�6qT�QlQ _�S^�ech0�b�Q�T��l}T�N(W �[� 	�y�aS
N��V:N�N;���
Neg��ُ/f�[��]\O�v N�R02 4 5 9 0 0 < / B o o k M a r k E x i t N a m e > < B o o k M a r k E n t r y P o s i t i o n > 2 3 5 0 3 3 < / B o o k M a r k E n t r y P o s i t i o n > < B o o k M a r k E x i t P o s i t i o n > 2 4 5 9 0 0 < / B o o k M a r k E x i t P o s i t i o n > < / C a p t i o n I t e m > < C a p t i o n I t e m > < I n t e r n a l I d > f 4 8 3 0 b 7 a - 7 7 b 8 - 4 b e f - b 4 f 4 - 7 1 5 7 3 e 4 0 7 3 8 1 < / I n t e r n a l I d > < N a m e > w d _ m a k e t h e s w i t c h _ s e c t i o n 2 _ r e a c q u a i n t e v e r y d a y t a s k s _ v i d e o _ V F 1 0 1 8 1 7 4 2 6 b�NUS�Q !h�[ �~-N�v�b�Q�T��l�\>f:yb�N(W�egHr,g-N�q�`�v2 4 6 0 0 0 2 5 0 9 3 3 < / N a m e > < T e x t > b�NUS�Q !h�[ �~-N�v�b�Q�T��l�\>f:yb�N(W�egHr,g-N�q�`�v< / T e x t > < B o o k M a r k E n t r y N a m e > w d _ m a k e t h e s w i t c h _ s e c t i o n 2 _ r e a c q u a i n t e v e r y d a y t a s k s _ v i d e o _ V F 1 0 1 8 1 7 4 2 6 b�NUS�Q !h�[ �~-N�v�b�Q�T��l�\>f:yb�N(W�egHr,g-N�q�`�v2 4 6 0 0 0 < / B o o k M a r k E n t r y N a m e > < B o o k M a r k E x i t N a m e > w d _ m a k e t h e s w i t c h _ s e c t i o n 2 _ r e a c q u a i n t e v e r y d a y t a s k s _ v i d e o _ V F 1 0 1 8 1 7 4 2 6 b�NUS�Q !h�[ �~-N�v�b�Q�T��l�\>f:yb�N(W�egHr,g-N�q�`�v2 5 0 9 3 3 < / B o o k M a r k E x i t N a m e > < B o o k M a r k E n t r y P o s i t i o n > 2 4 6 0 0 0 < / B o o k M a r k E n t r y P o s i t i o n > < B o o k M a r k E x i t P o s i t i o n > 2 5 0 9 3 3 < / B o o k M a r k E x i t P o s i t i o n > < / C a p t i o n I t e m > < C a p t i o n I t e m > < I n t e r n a l I d > 9 7 8 3 e 1 4 3 - 2 b 4 6 - 4 2 f 1 - b 6 3 f - 2 8 6 d a d 0 2 b e 7 6 < / I n t e r n a l I d > < N a m e > w d _ m a k e t h e s w i t c h _ s e c t i o n 2 _ r e a c q u a i n t e v e r y d a y t a s k s _ v i d e o _ V F 1 0 1 8 1 7 4 2 6  �b�Q�T��l �[݋Fh0b���fck N*N\���US�Q �f9e �6qTUS�Q nx�[ 0}Y�N��W,g�R���N�~0Rdk:Nbk02 5 1 0 3 3 2 6 5 9 6 7 < / N a m e > < T e x t >  �b�Q�T��l �[݋Fh0b���fck N*N\���US�Q �f9e �  6qTUS�Q nx�[ 0}Y�N��W,g�R���N�~0Rdk:Nbk0< / T e x t > < B o o k M a r k E n t r y N a m e > w d _ m a k e t h e s w i t c h _ s e c t i o n 2 _ r e a c q u a i n t e v e r y d a y t a s k s _ v i d e o _ V F 1 0 1 8 1 7 4 2 6  �b�Q�T��l �[݋Fh0b���fck N*N\���US�Q �f9e �6qTUS�Q nx�[ 0}Y�N��W,g�R���N�~0Rdk:Nbk02 5 1 0 3 3 < / B o o k M a r k E n t r y N a m e > < B o o k M a r k E x i t N a m e > w d _ m a k e t h e s w i t c h _ s e c t i o n 2 _ r e a c q u a i n t e v e r y d a y t a s k s _ v i d e o _ V F 1 0 1 8 1 7 4 2 6  �b�Q�T��l �[݋Fh0b���fck N*N\���US�Q �f9e �6qTUS�Q nx�[ 0}Y�N��W,g�R���N�~0Rdk:Nbk02 6 5 9 6 7 < / B o o k M a r k E x i t N a m e > < B o o k M a r k E n t r y P o s i t i o n > 2 5 1 0 3 3 < / B o o k M a r k E n t r y P o s i t i o n > < B o o k M a r k E x i t P o s i t i o n > 2 6 5 9 6 7 < / B o o k M a r k E x i t P o s i t i o n > < / C a p t i o n I t e m > < C a p t i o n I t e m > < I n t e r n a l I d > 6 4 7 c 4 0 a 4 - 4 7 e d - 4 4 0 3 - 8 f a a - b 8 8 2 9 0 9 c 5 6 9 a < / I n t e r n a l I d > < N a m e > w d _ m a k e t h e s w i t c h _ s e c t i o n 2 _ r e a c q u a i n t e v e r y d a y t a s k s _ v i d e o _ V F 1 0 1 8 1 7 4 2 6 (WN N�R-N�b�N\�N�W o r d �YUO(W�` ����vMOn�c�O�` ����v�]wQ02 6 6 0 6 7 2 7 4 6 9 1 < / N a m e > < T e x t > (WN N�R-N�b�N\�N�  W o r d   �YUO(W�` ����vMOn�c�O�` ����v�]wQ0< / T e x t > < B o o k M a r k E n t r y N a m e > w d _ m a k e t h e s w i t c h _ s e c t i o n 2 _ r e a c q u a i n t e v e r y d a y t a s k s _ v i d e o _ V F 1 0 1 8 1 7 4 2 6 (WN N�R-N�b�N\�N�W o r d �YUO(W�` ����vMOn�c�O�` ����v�]wQ02 6 6 0 6 7 < / B o o k M a r k E n t r y N a m e > < B o o k M a r k E x i t N a m e > w d _ m a k e t h e s w i t c h _ s e c t i o n 2 _ r e a c q u a i n t e v e r y d a y t a s k s _ v i d e o _ V F 1 0 1 8 1 7 4 2 6 (WN N�R-N�b�N\�N�W o r d �YUO(W�` ����vMOn�c�O�` ����v�]wQ02 7 4 6 9 1 < / B o o k M a r k E x i t N a m e > < B o o k M a r k E n t r y P o s i t i o n > 2 6 6 0 6 7 < / B o o k M a r k E n t r y P o s i t i o n > < B o o k M a r k E x i t P o s i t i o n > 2 7 4 6 9 1 < / B o o k M a r k E x i t P o s i t i o n > < / C a p t i o n I t e m > < / C a p t i o n I t e m s > < / C a p t i o n I t e m s L i s t > 
</file>

<file path=customXml/item3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 7 9 2 2 9 6 6 8 - 3 0 1 f - 4 d 5 7 - a b 3 d - f d 6 2 a e b e 9 7 b a < / I d > < C a p t i o n I t e m s > < C a p t i o n I t e m > < I n t e r n a l I d > 1 0 5 3 c 0 3 a - 3 3 4 8 - 4 f 0 0 - 8 6 6 0 - 8 1 d 5 b 8 2 4 d 9 4 4 < / I n t e r n a l I d > < N a m e > w d _ m a k e t h e s w i t c h _ s e c t i o n 3 _ t o o l s o n d e m a n d _ v i d e o _ V F 1 0 1 8 1 7 4 3 3 ؏���_b�N�ceQ�v��*N{8�T�_N���`(W�Q��[�VGrۏL��f9e08 0 6 7 1 3 3 6 7 < / N a m e > < T e x t > ؏���_b�N�ceQ�v��*N{8�T�_N���`(W�Q��[�VGrۏL��f9e0< / T e x t > < B o o k M a r k E n t r y N a m e > w d _ m a k e t h e s w i t c h _ s e c t i o n 3 _ t o o l s o n d e m a n d _ v i d e o _ V F 1 0 1 8 1 7 4 3 3 ؏���_b�N�ceQ�v��*N{8�T�_N���`(W�Q��[�VGrۏL��f9e08 0 6 7 < / B o o k M a r k E n t r y N a m e > < B o o k M a r k E x i t N a m e > w d _ m a k e t h e s w i t c h _ s e c t i o n 3 _ t o o l s o n d e m a n d _ v i d e o _ V F 1 0 1 8 1 7 4 3 3 ؏���_b�N�ceQ�v��*N{8�T�_N���`(W�Q��[�VGrۏL��f9e01 3 3 6 7 < / B o o k M a r k E x i t N a m e > < B o o k M a r k E n t r y P o s i t i o n > 8 0 6 7 < / B o o k M a r k E n t r y P o s i t i o n > < B o o k M a r k E x i t P o s i t i o n > 1 3 3 6 7 < / B o o k M a r k E x i t P o s i t i o n > < / C a p t i o n I t e m > < C a p t i o n I t e m > < I n t e r n a l I d > 3 b 9 3 4 9 c a - 0 0 4 0 - 4 4 2 0 - 8 9 6 c - 2 2 0 c 1 7 0 9 5 3 1 a < / I n t e r n a l I d > < N a m e > w d _ m a k e t h e s w i t c h _ s e c t i o n 3 _ t o o l s o n d e m a n d _ v i d e o _ V F 1 0 1 8 1 7 4 3 3 (WW o r d 2 0 1 0 1 3 4 6 7 2 1 7 3 3 < / N a m e > < T e x t > (W  W o r d   2 0 1 0   -N��`�e ��g~bN�`�v�d\O�vsQ�v}T�N0  �v�S�ُ�N}T�NOꁨR�Q�s(W< / T e x t > < B o o k M a r k E n t r y N a m e > w d _ m a k e t h e s w i t c h _ s e c t i o n 3 _ t o o l s o n d e m a n d _ v i d e o _ V F 1 0 1 8 1 7 4 3 3 (WW o r d 2 0 1 0 1 3 4 6 7 < / B o o k M a r k E n t r y N a m e > < B o o k M a r k E x i t N a m e > w d _ m a k e t h e s w i t c h _ s e c t i o n 3 _ t o o l s o n d e m a n d _ v i d e o _ V F 1 0 1 8 1 7 4 3 3 (WW o r d 2 0 1 0 2 1 7 3 3 < / B o o k M a r k E x i t N a m e > < B o o k M a r k E n t r y P o s i t i o n > 1 3 4 6 7 < / B o o k M a r k E n t r y P o s i t i o n > < B o o k M a r k E x i t P o s i t i o n > 2 1 7 3 3 < / B o o k M a r k E x i t P o s i t i o n > < / C a p t i o n I t e m > < C a p t i o n I t e m > < I n t e r n a l I d > f 4 e a e 7 0 0 - 5 1 6 e - 4 3 4 9 - 9 7 f b - 7 6 9 9 a 6 8 3 f a 9 6 < / I n t e r n a l I d > < N a m e > w d _ m a k e t h e s w i t c h _ s e c t i o n 3 _ t o o l s o n d e m a n d _ v i d e o _ V F 1 0 1 8 1 7 4 3 3 
NN�e-N0��b�Nww(W	��bb_�r�eO�Su�NHN�`�Q0���la��s(W�R��:S
N>f:y�N <h_ 	�y�aS�T2 1 8 3 3 3 3 6 3 3 < / N a m e > < T e x t > 
NN�e-N0��b�Nww(W	��bb_�r�eO�Su�NHN�`�Q0  ���la��s(W�R��:S
N>f:y�N <h_ 	�y�aS�T< / T e x t > < B o o k M a r k E n t r y N a m e > w d _ m a k e t h e s w i t c h _ s e c t i o n 3 _ t o o l s o n d e m a n d _ v i d e o _ V F 1 0 1 8 1 7 4 3 3 
NN�e-N0��b�Nww(W	��bb_�r�eO�Su�NHN�`�Q0���la��s(W�R��:S
N>f:y�N <h_ 	�y�aS�T2 1 8 3 3 < / B o o k M a r k E n t r y N a m e > < B o o k M a r k E x i t N a m e > w d _ m a k e t h e s w i t c h _ s e c t i o n 3 _ t o o l s o n d e m a n d _ v i d e o _ V F 1 0 1 8 1 7 4 3 3 
NN�e-N0��b�Nww(W	��bb_�r�eO�Su�NHN�`�Q0���la��s(W�R��:S
N>f:y�N <h_ 	�y�aS�T3 3 6 3 3 < / B o o k M a r k E x i t N a m e > < B o o k M a r k E n t r y P o s i t i o n > 2 1 8 3 3 < / B o o k M a r k E n t r y P o s i t i o n > < B o o k M a r k E x i t P o s i t i o n > 3 3 6 3 3 < / B o o k M a r k E x i t P o s i t i o n > < / C a p t i o n I t e m > < C a p t i o n I t e m > < I n t e r n a l I d > 1 4 3 f 3 7 0 9 - 3 7 c b - 4 0 5 9 - a b 2 8 - d b 8 7 2 a 4 f d a 9 d < / I n t e r n a l I d > < N a m e > w d _ m a k e t h e s w i t c h _ s e c t i o n 3 _ t o o l s o n d e m a n d _ v i d e o _ V F 1 0 1 8 1 7 4 3 3  �~�V�]wQ 0(W	��b�N�~�V�R���v�`�QN�W o r d OꁨRO�vsQ�]wQ�S(u03 3 7 3 3 4 1 5 0 0 < / N a m e > < T e x t >  �~�V�]wQ 0(W	��b�N�~�V�R���v�`�QN�W o r d   OꁨRO�vsQ�]wQ�S(u0< / T e x t > < B o o k M a r k E n t r y N a m e > w d _ m a k e t h e s w i t c h _ s e c t i o n 3 _ t o o l s o n d e m a n d _ v i d e o _ V F 1 0 1 8 1 7 4 3 3  �~�V�]wQ 0(W	��b�N�~�V�R���v�`�QN�W o r d OꁨRO�vsQ�]wQ�S(u03 3 7 3 3 < / B o o k M a r k E n t r y N a m e > < B o o k M a r k E x i t N a m e > w d _ m a k e t h e s w i t c h _ s e c t i o n 3 _ t o o l s o n d e m a n d _ v i d e o _ V F 1 0 1 8 1 7 4 3 3  �~�V�]wQ 0(W	��b�N�~�V�R���v�`�QN�W o r d OꁨRO�vsQ�]wQ�S(u04 1 5 0 0 < / B o o k M a r k E x i t N a m e > < B o o k M a r k E n t r y P o s i t i o n > 3 3 7 3 3 < / B o o k M a r k E n t r y P o s i t i o n > < B o o k M a r k E x i t P o s i t i o n > 4 1 5 0 0 < / B o o k M a r k E x i t P o s i t i o n > < / C a p t i o n I t e m > < C a p t i o n I t e m > < I n t e r n a l I d > b 0 7 1 e d d 6 - a 9 4 3 - 4 3 8 b - b 5 8 f - 4 3 7 1 9 6 3 1 3 9 3 1 < / I n t e r n a l I d > < N a m e > w d _ m a k e t h e s w i t c h _ s e c t i o n 3 _ t o o l s o n d e m a n d _ v i d e o _ V F 1 0 1 8 1 7 4 3 3 b�N���f9e{8��v��r�. . . ���[�v{�[�fp�p0�Vdkb\US�Q <h_ �6qTۏeQ4 1 6 0 0 4 8 9 6 7 < / N a m e > < T e x t > b�N���f9e{8��v��r�. . .   ���[�v{�[�fp�p0�Vdkb\US�Q <h_ �6qTۏeQ< / T e x t > < B o o k M a r k E n t r y N a m e > w d _ m a k e t h e s w i t c h _ s e c t i o n 3 _ t o o l s o n d e m a n d _ v i d e o _ V F 1 0 1 8 1 7 4 3 3 b�N���f9e{8��v��r�. . . ���[�v{�[�fp�p0�Vdkb\US�Q <h_ �6qTۏeQ4 1 6 0 0 < / B o o k M a r k E n t r y N a m e > < B o o k M a r k E x i t N a m e > w d _ m a k e t h e s w i t c h _ s e c t i o n 3 _ t o o l s o n d e m a n d _ v i d e o _ V F 1 0 1 8 1 7 4 3 3 b�N���f9e{8��v��r�. . . ���[�v{�[�fp�p0�Vdkb\US�Q <h_ �6qTۏeQ4 8 9 6 7 < / B o o k M a r k E x i t N a m e > < B o o k M a r k E n t r y P o s i t i o n > 4 1 6 0 0 < / B o o k M a r k E n t r y P o s i t i o n > < B o o k M a r k E x i t P o s i t i o n > 4 8 9 6 7 < / B o o k M a r k E x i t P o s i t i o n > < / C a p t i o n I t e m > < C a p t i o n I t e m > < I n t e r n a l I d > b 6 4 d 3 4 4 1 - d e 0 5 - 4 5 8 c - a 4 6 3 - a a 0 2 5 5 5 9 d 6 4 c < / I n t e r n a l I d > < N a m e > w d _ m a k e t h e s w i t c h _ s e c t i o n 3 _ t o o l s o n d e m a n d _ v i d e o _ V F 1 0 1 8 1 7 4 3 3  b_�r7h_ �~0���la�S_ �h(Wُ�N	�y�
N�y�R�e��VGr\>f:y�^(u�N�v�^	�y��e�vY04 9 0 6 7 5 9 9 6 7 < / N a m e > < T e x t >  b_�r7h_ �~0���la�S_ �h(Wُ�N	�y�
N�y�R�e�  �VGr\>f:y�^(u�N�v�^	�y��e�vY0< / T e x t > < B o o k M a r k E n t r y N a m e > w d _ m a k e t h e s w i t c h _ s e c t i o n 3 _ t o o l s o n d e m a n d _ v i d e o _ V F 1 0 1 8 1 7 4 3 3  b_�r7h_ �~0���la�S_ �h(Wُ�N	�y�
N�y�R�e��VGr\>f:y�^(u�N�v�^	�y��e�vY04 9 0 6 7 < / B o o k M a r k E n t r y N a m e > < B o o k M a r k E x i t N a m e > w d _ m a k e t h e s w i t c h _ s e c t i o n 3 _ t o o l s o n d e m a n d _ v i d e o _ V F 1 0 1 8 1 7 4 3 3  b_�r7h_ �~0���la�S_ �h(Wُ�N	�y�
N�y�R�e��VGr\>f:y�^(u�N�v�^	�y��e�vY05 9 9 6 7 < / B o o k M a r k E x i t N a m e > < B o o k M a r k E n t r y P o s i t i o n > 4 9 0 6 7 < / B o o k M a r k E n t r y P o s i t i o n > < B o o k M a r k E x i t P o s i t i o n > 5 9 9 6 7 < / B o o k M a r k E x i t P o s i t i o n > < / C a p t i o n I t e m > < C a p t i o n I t e m > < I n t e r n a l I d > 6 c 2 1 8 2 2 6 - e 5 8 5 - 4 0 6 6 - 8 6 f 3 - 1 e 5 b f 9 3 7 b a b 7 < / I n t e r n a l I d > < N a m e > w d _ m a k e t h e s w i t c h _ s e c t i o n 3 _ t o o l s o n d e m a n d _ v i d e o _ V F 1 0 1 8 1 7 4 3 3 ُ�N	�y���N��b�na��Vdkb\US�Q�[�N�e���v�{4Y��N�gwvQ�N	�y�06 0 0 6 7 7 2 0 6 7 < / N a m e > < T e x t > ُ�N	�y���N��b�na�  �Vdkb\US�Q�[�N�e���v�{4Y��N�gwvQ�N	�y�0< / T e x t > < B o o k M a r k E n t r y N a m e > w d _ m a k e t h e s w i t c h _ s e c t i o n 3 _ t o o l s o n d e m a n d _ v i d e o _ V F 1 0 1 8 1 7 4 3 3 ُ�N	�y���N��b�na��Vdkb\US�Q�[�N�e���v�{4Y��N�gwvQ�N	�y�06 0 0 6 7 < / B o o k M a r k E n t r y N a m e > < B o o k M a r k E x i t N a m e > w d _ m a k e t h e s w i t c h _ s e c t i o n 3 _ t o o l s o n d e m a n d _ v i d e o _ V F 1 0 1 8 1 7 4 3 3 ُ�N	�y���N��b�na��Vdkb\US�Q�[�N�e���v�{4Y��N�gwvQ�N	�y�07 2 0 6 7 < / B o o k M a r k E x i t N a m e > < B o o k M a r k E n t r y P o s i t i o n > 6 0 0 6 7 < / B o o k M a r k E n t r y P o s i t i o n > < B o o k M a r k E x i t P o s i t i o n > 7 2 0 6 7 < / B o o k M a r k E x i t P o s i t i o n > < / C a p t i o n I t e m > < C a p t i o n I t e m > < I n t e r n a l I d > 7 1 9 0 4 0 e 3 - 4 c 2 b - 4 1 3 3 - 8 8 6 2 - 0 5 1 2 b 7 5 1 f 1 6 0 < / I n t e r n a l I d > < N a m e > w d _ m a k e t h e s w i t c h _ s e c t i o n 3 _ t o o l s o n d e m a n d _ v i d e o _ V F 1 0 1 8 1 7 4 3 3 �m+}r�0�m+}r�0R�r�& ُ�y&^}vr���Fh�v+}r��_o�N�b�Nwwb�v�~t/f&T�f�U"k�[07 2 1 6 7 8 4 9 3 3 < / N a m e > < T e x t > �m+}r�0�m+}r�0R�r�& ُ�y&^}vr���Fh�v+}r��_o�N�  b�Nwwb�v�~t/f&T�f�U"k�[0< / T e x t > < B o o k M a r k E n t r y N a m e > w d _ m a k e t h e s w i t c h _ s e c t i o n 3 _ t o o l s o n d e m a n d _ v i d e o _ V F 1 0 1 8 1 7 4 3 3 �m+}r�0�m+}r�0R�r�& ُ�y&^}vr���Fh�v+}r��_o�N�b�Nwwb�v�~t/f&T�f�U"k�[07 2 1 6 7 < / B o o k M a r k E n t r y N a m e > < B o o k M a r k E x i t N a m e > w d _ m a k e t h e s w i t c h _ s e c t i o n 3 _ t o o l s o n d e m a n d _ v i d e o _ V F 1 0 1 8 1 7 4 3 3 �m+}r�0�m+}r�0R�r�& ُ�y&^}vr���Fh�v+}r��_o�N�b�Nwwb�v�~t/f&T�f�U"k�[08 4 9 3 3 < / B o o k M a r k E x i t N a m e > < B o o k M a r k E n t r y P o s i t i o n > 7 2 1 6 7 < / B o o k M a r k E n t r y P o s i t i o n > < B o o k M a r k E x i t P o s i t i o n > 8 4 9 3 3 < / B o o k M a r k E x i t P o s i t i o n > < / C a p t i o n I t e m > < C a p t i o n I t e m > < I n t e r n a l I d > d 3 9 0 e 2 6 b - c 1 b b - 4 c 2 2 - a 3 5 4 - c b 2 3 6 2 1 e 9 a 6 d < / I n t e r n a l I d > < N a m e > w d _ m a k e t h e s w i t c h _ s e c t i o n 3 _ t o o l s o n d e m a n d _ v i d e o _ V F 1 0 1 8 1 7 4 3 3 S_�`US�QvQ�NMOn�e� �~�V�]wQ �OO�m1Y��N�`Oԏ�V0RvQ�N�~0���la�(W h�<h �T �Vh� I{vQ�N;m�R:S�W�8 5 0 3 3 9 5 9 0 0 < / N a m e > < T e x t > S_�`US�QvQ�NMOn�e�   �~�V�]wQ �OO�m1Y��N�`Oԏ�V0RvQ�N�~0  ���la�(W h�<h �T �Vh� I{vQ�N;m�R:S�W�< / T e x t > < B o o k M a r k E n t r y N a m e > w d _ m a k e t h e s w i t c h _ s e c t i o n 3 _ t o o l s o n d e m a n d _ v i d e o _ V F 1 0 1 8 1 7 4 3 3 S_�`US�QvQ�NMOn�e� �~�V�]wQ �OO�m1Y��N�`Oԏ�V0RvQ�N�~0���la�(W h�<h �T �Vh� I{vQ�N;m�R:S�W�8 5 0 3 3 < / B o o k M a r k E n t r y N a m e > < B o o k M a r k E x i t N a m e > w d _ m a k e t h e s w i t c h _ s e c t i o n 3 _ t o o l s o n d e m a n d _ v i d e o _ V F 1 0 1 8 1 7 4 3 3 S_�`US�QvQ�NMOn�e� �~�V�]wQ �OO�m1Y��N�`Oԏ�V0RvQ�N�~0���la�(W h�<h �T �Vh� I{vQ�N;m�R:S�W�9 5 9 0 0 < / B o o k M a r k E x i t N a m e > < B o o k M a r k E n t r y P o s i t i o n > 8 5 0 3 3 < / B o o k M a r k E n t r y P o s i t i o n > < B o o k M a r k E x i t P o s i t i o n > 9 5 9 0 0 < / B o o k M a r k E x i t P o s i t i o n > < / C a p t i o n I t e m > < C a p t i o n I t e m > < I n t e r n a l I d > 4 7 0 8 9 1 f 9 - 3 b 1 9 - 4 e b e - 9 d 7 4 - b 1 7 6 7 f 0 7 3 3 3 d < / I n t e r n a l I d > < N a m e > w d _ m a k e t h e s w i t c h _ s e c t i o n 3 _ t o o l s o n d e m a n d _ v i d e o _ V F 1 0 1 8 1 7 4 3 3 _NO>f:yُ7h�v 	c � 	�y�aS0	g�N<h_	�y�^�8^	g(u�9 6 0 0 0 1 0 1 1 3 3 < / N a m e > < T e x t > _NO>f:yُ7h�v 	c � 	�y�aS0	g�N<h_	�y�^�8^	g(u�< / T e x t > < B o o k M a r k E n t r y N a m e > w d _ m a k e t h e s w i t c h _ s e c t i o n 3 _ t o o l s o n d e m a n d _ v i d e o _ V F 1 0 1 8 1 7 4 3 3 _NO>f:yُ7h�v 	c � 	�y�aS0	g�N<h_	�y�^�8^	g(u�9 6 0 0 0 < / B o o k M a r k E n t r y N a m e > < B o o k M a r k E x i t N a m e > w d _ m a k e t h e s w i t c h _ s e c t i o n 3 _ t o o l s o n d e m a n d _ v i d e o _ V F 1 0 1 8 1 7 4 3 3 _NO>f:yُ7h�v 	c � 	�y�aS0	g�N<h_	�y�^�8^	g(u�1 0 1 1 3 3 < / B o o k M a r k E x i t N a m e > < B o o k M a r k E n t r y P o s i t i o n > 9 6 0 0 0 < / B o o k M a r k E n t r y P o s i t i o n > < B o o k M a r k E x i t P o s i t i o n > 1 0 1 1 3 3 < / B o o k M a r k E x i t P o s i t i o n > < / C a p t i o n I t e m > < C a p t i o n I t e m > < I n t e r n a l I d > 2 b 6 e 0 2 4 b - a 7 8 6 - 4 a b e - a 8 d 9 - d 2 5 1 f a 5 a 3 2 3 e < / I n t e r n a l I d > < N a m e > w d _ m a k e t h e s w i t c h _ s e c t i o n 3 _ t o o l s o n d e m a n d _ v i d e o _ V F 1 0 1 8 1 7 4 3 3 �`�S�����e ���O(u0�O�Y��`^g�_���n�g�N�e,g�v<h_�FOdk�e�`ck(W u�b�^@\ 	�y�aS
N01 0 1 2 3 3 1 1 1 9 0 0 < / N a m e > < T e x t > �`�S�����e ���O(u0�O�Y��`^g�_���n�g�N�e,g�v<h_�  FOdk�e�`ck(W u�b�^@\ 	�y�aS
N0< / T e x t > < B o o k M a r k E n t r y N a m e > w d _ m a k e t h e s w i t c h _ s e c t i o n 3 _ t o o l s o n d e m a n d _ v i d e o _ V F 1 0 1 8 1 7 4 3 3 �`�S�����e ���O(u0�O�Y��`^g�_���n�g�N�e,g�v<h_�FOdk�e�`ck(W u�b�^@\ 	�y�aS
N01 0 1 2 3 3 < / B o o k M a r k E n t r y N a m e > < B o o k M a r k E x i t N a m e > w d _ m a k e t h e s w i t c h _ s e c t i o n 3 _ t o o l s o n d e m a n d _ v i d e o _ V F 1 0 1 8 1 7 4 3 3 �`�S�����e ���O(u0�O�Y��`^g�_���n�g�N�e,g�v<h_�FOdk�e�`ck(W u�b�^@\ 	�y�aS
N01 1 1 9 0 0 < / B o o k M a r k E x i t N a m e > < B o o k M a r k E n t r y P o s i t i o n > 1 0 1 2 3 3 < / B o o k M a r k E n t r y P o s i t i o n > < B o o k M a r k E x i t P o s i t i o n > 1 1 1 9 0 0 < / B o o k M a r k E x i t P o s i t i o n > < / C a p t i o n I t e m > < C a p t i o n I t e m > < I n t e r n a l I d > 9 c e e 0 f 8 3 - c 2 0 d - 4 b f 5 - b 7 0 f - f b 3 4 5 2 d 5 5 6 f f < / I n t e r n a l I d > < N a m e > w d _ m a k e t h e s w i t c h _ s e c t i o n 3 _ t o o l s o n d e m a n d _ v i d e o _ V F 1 0 1 8 1 7 4 3 3 �`�S�NRbc0R  _�Y 	�y�aSۏL���n0FO/f��`�S�NO(u N�y�f�_wc�v�e_0���b�R �h	��b�e,g�1 1 2 0 0 0 1 2 2 1 3 3 < / N a m e > < T e x t > �`�S�NRbc0R  _�Y 	�y�aSۏL���n0  FO/f��`�S�NO(u N�y�f�_wc�v�e_0���b�R �h	��b�e,g�< / T e x t > < B o o k M a r k E n t r y N a m e > w d _ m a k e t h e s w i t c h _ s e c t i o n 3 _ t o o l s o n d e m a n d _ v i d e o _ V F 1 0 1 8 1 7 4 3 3 �`�S�NRbc0R  _�Y 	�y�aSۏL���n0FO/f��`�S�NO(u N�y�f�_wc�v�e_0���b�R �h	��b�e,g�1 1 2 0 0 0 < / B o o k M a r k E n t r y N a m e > < B o o k M a r k E x i t N a m e > w d _ m a k e t h e s w i t c h _ s e c t i o n 3 _ t o o l s o n d e m a n d _ v i d e o _ V F 1 0 1 8 1 7 4 3 3 �`�S�NRbc0R  _�Y 	�y�aSۏL���n0FO/f��`�S�NO(u N�y�f�_wc�v�e_0���b�R �h	��b�e,g�1 2 2 1 3 3 < / B o o k M a r k E x i t N a m e > < B o o k M a r k E n t r y P o s i t i o n > 1 1 2 0 0 0 < / B o o k M a r k E n t r y P o s i t i o n > < B o o k M a r k E x i t P o s i t i o n > 1 2 2 1 3 3 < / B o o k M a r k E x i t P o s i t i o n > < / C a p t i o n I t e m > < C a p t i o n I t e m > < I n t e r n a l I d > a 9 f 3 5 3 4 0 - d 6 a 7 - 4 3 6 8 - 8 f d 3 - f 0 1 8 4 c 1 f d 9 c 5 < / I n t e r n a l I d > < N a m e > w d _ m a k e t h e s w i t c h _ s e c t i o n 3 _ t o o l s o n d e m a n d _ v i d e o _ V F 1 0 1 8 1 7 4 3 3 6qT~g _ �h0dk�e\�Q�snm�R�]wQh�Y�N�m�Q!j�|�r`01 2 2 2 3 3 1 2 9 1 3 3 < / N a m e > < T e x t > 6qT~g _ �h0dk�e\�Q�snm�R�]wQh�Y�N�m�Q!j�|�r`0< / T e x t > < B o o k M a r k E n t r y N a m e > w d _ m a k e t h e s w i t c h _ s e c t i o n 3 _ t o o l s o n d e m a n d _ v i d e o _ V F 1 0 1 8 1 7 4 3 3 6qT~g _ �h0dk�e\�Q�snm�R�]wQh�Y�N�m�Q!j�|�r`01 2 2 2 3 3 < / B o o k M a r k E n t r y N a m e > < B o o k M a r k E x i t N a m e > w d _ m a k e t h e s w i t c h _ s e c t i o n 3 _ t o o l s o n d e m a n d _ v i d e o _ V F 1 0 1 8 1 7 4 3 3 6qT~g _ �h0dk�e\�Q�snm�R�]wQh�Y�N�m�Q!j�|�r`01 2 9 1 3 3 < / B o o k M a r k E x i t N a m e > < B o o k M a r k E n t r y P o s i t i o n > 1 2 2 2 3 3 < / B o o k M a r k E n t r y P o s i t i o n > < B o o k M a r k E x i t P o s i t i o n > 1 2 9 1 3 3 < / B o o k M a r k E x i t P o s i t i o n > < / C a p t i o n I t e m > < C a p t i o n I t e m > < I n t e r n a l I d > 0 7 d b 4 3 5 6 - 8 f f 5 - 4 1 a 1 - a 7 9 7 - 7 b 6 0 2 e 6 2 0 d e e < / I n t e r n a l I d > < N a m e > w d _ m a k e t h e s w i t c h _ s e c t i o n 3 _ t o o l s o n d e m a n d _ v i d e o _ V F 1 0 1 8 1 7 4 3 3 cT�nm�R�]wQh��[\�Sb�[�_�v��`�S�N(WvQ-Nw0R<h_	�y�0US�QvQ�NMOn��nm�R�]wQh�OO�m1Y01 2 9 2 3 3 1 4 8 1 6 7 < / N a m e > < T e x t > cT�nm�R�]wQh��[\�Sb�[�_�v�  �`�S�N(WvQ-Nw0R<h_	�y�0US�QvQ�NMOn��nm�R�]wQh�OO�m1Y0< / T e x t > < B o o k M a r k E n t r y N a m e > w d _ m a k e t h e s w i t c h _ s e c t i o n 3 _ t o o l s o n d e m a n d _ v i d e o _ V F 1 0 1 8 1 7 4 3 3 cT�nm�R�]wQh��[\�Sb�[�_�v��`�S�N(WvQ-Nw0R<h_	�y�0US�QvQ�NMOn��nm�R�]wQh�OO�m1Y01 2 9 2 3 3 < / B o o k M a r k E n t r y N a m e > < B o o k M a r k E x i t N a m e > w d _ m a k e t h e s w i t c h _ s e c t i o n 3 _ t o o l s o n d e m a n d _ v i d e o _ V F 1 0 1 8 1 7 4 3 3 cT�nm�R�]wQh��[\�Sb�[�_�v��`�S�N(WvQ-Nw0R<h_	�y�0US�QvQ�NMOn��nm�R�]wQh�OO�m1Y01 4 8 1 6 7 < / B o o k M a r k E x i t N a m e > < B o o k M a r k E n t r y P o s i t i o n > 1 2 9 2 3 3 < / B o o k M a r k E n t r y P o s i t i o n > < B o o k M a r k E x i t P o s i t i o n > 1 4 8 1 6 7 < / B o o k M a r k E x i t P o s i t i o n > < / C a p t i o n I t e m > < C a p t i o n I t e m > < I n t e r n a l I d > 9 f 7 2 c 2 9 3 - 0 a 6 b - 4 6 b 6 - 9 3 3 2 - f 3 d 2 b 1 6 a b 0 a 2 < / I n t e r n a l I d > < N a m e > w d _ m a k e t h e s w i t c h _ s e c t i o n 3 _ t o o l s o n d e m a n d _ v i d e o _ V F 1 0 1 8 1 7 4 3 3 �s(W�b�N\�~�~�meQ����sQ�NW o r d 2 0 1 0 1 4 8 2 6 7 1 5 8 3 3 2 < / N a m e > < T e x t > �s(W�b�N\�~�~�meQ����sQ�N  W o r d   2 0 1 0   �v N�N�Q�[0< / T e x t > < B o o k M a r k E n t r y N a m e > w d _ m a k e t h e s w i t c h _ s e c t i o n 3 _ t o o l s o n d e m a n d _ v i d e o _ V F 1 0 1 8 1 7 4 3 3 �s(W�b�N\�~�~�meQ����sQ�NW o r d 2 0 1 0 1 4 8 2 6 7 < / B o o k M a r k E n t r y N a m e > < B o o k M a r k E x i t N a m e > w d _ m a k e t h e s w i t c h _ s e c t i o n 3 _ t o o l s o n d e m a n d _ v i d e o _ V F 1 0 1 8 1 7 4 3 3 �s(W�b�N\�~�~�meQ����sQ�NW o r d 2 0 1 0 1 5 8 3 3 2 < / B o o k M a r k E x i t N a m e > < B o o k M a r k E n t r y P o s i t i o n > 1 4 8 2 6 7 < / B o o k M a r k E n t r y P o s i t i o n > < B o o k M a r k E x i t P o s i t i o n > 1 5 8 3 3 2 < / B o o k M a r k E x i t P o s i t i o n > < / C a p t i o n I t e m > < / C a p t i o n I t e m s > < / C a p t i o n I t e m s L i s t > 
</file>

<file path=customXml/item4.xml><?xml version="1.0" encoding="utf-8"?>
<p:properties xmlns:p="http://schemas.microsoft.com/office/2006/metadata/properties" xmlns:xsi="http://www.w3.org/2001/XMLSchema-instance">
  <documentManagement>
    <Comments xmlns="http://schemas.microsoft.com/sharepoint/v3" xsi:nil="true"/>
  </documentManagement>
</p:properties>
</file>

<file path=customXml/item5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 6 c 7 e 9 8 c c - b 6 c 7 - 4 2 6 6 - a 9 7 0 - a 0 9 9 2 1 a 0 d b 6 8 < / I d > < C a p t i o n I t e m s > < C a p t i o n I t e m > < I n t e r n a l I d > 4 5 a 6 4 5 5 9 - 1 e b 0 - 4 7 3 0 - a 1 c 8 - 3 c c 6 8 9 5 0 2 4 7 4 < / I n t e r n a l I d > < N a m e > w d _ m a k e t h e s w i t c h _ s e c t i o n 4 _ b a c k s t a g e v i e w _ v i d e o _ V F 1 0 1 8 1 7 4 4 2 d��N�d�Q�e,g�T��n�e,g<h_KNY��`؏�S�N(WW o r d 0 9 0 0 0 < / N a m e > < T e x t > d��N�d�Q�e,g�T��n�e,g<h_KNY�  �`؏�S�N(W  W o r d   b�NUO  M i c r o s o f t   O f f i c e   z�^-NۏL��_YN�e�N�{t�vsQ�v< / T e x t > < B o o k M a r k E n t r y N a m e > w d _ m a k e t h e s w i t c h _ s e c t i o n 4 _ b a c k s t a g e v i e w _ v i d e o _ V F 1 0 1 8 1 7 4 4 2 d��N�d�Q�e,g�T��n�e,g<h_KNY��`؏�S�N(WW o r d 0 < / B o o k M a r k E n t r y N a m e > < B o o k M a r k E x i t N a m e > w d _ m a k e t h e s w i t c h _ s e c t i o n 4 _ b a c k s t a g e v i e w _ v i d e o _ V F 1 0 1 8 1 7 4 4 2 d��N�d�Q�e,g�T��n�e,g<h_KNY��`؏�S�N(WW o r d 9 0 0 0 < / B o o k M a r k E x i t N a m e > < B o o k M a r k E n t r y P o s i t i o n > 0 < / B o o k M a r k E n t r y P o s i t i o n > < B o o k M a r k E x i t P o s i t i o n > 9 0 0 0 < / B o o k M a r k E x i t P o s i t i o n > < / C a p t i o n I t e m > < C a p t i o n I t e m > < I n t e r n a l I d > 8 2 3 e 5 3 5 a - 2 1 6 d - 4 a 1 1 - b e 1 8 - 2 1 7 0 4 9 d 6 7 3 a 3 < / I n t e r n a l I d > < N a m e > w d _ m a k e t h e s w i t c h _ s e c t i o n 4 _ b a c k s t a g e v i e w _ v i d e o _ V F 1 0 1 8 1 7 4 4 2 �d\O0ُ�N8^���N�RS�bSb _0sQ�0�OX[�TSbpS�ech09 1 0 0 1 6 3 0 0 < / N a m e > < T e x t > �d\O0ُ�N8^���N�RS�bSb _0sQ�0�OX[�TSbpS�ech0< / T e x t > < B o o k M a r k E n t r y N a m e > w d _ m a k e t h e s w i t c h _ s e c t i o n 4 _ b a c k s t a g e v i e w _ v i d e o _ V F 1 0 1 8 1 7 4 4 2 �d\O0ُ�N8^���N�RS�bSb _0sQ�0�OX[�TSbpS�ech09 1 0 0 < / B o o k M a r k E n t r y N a m e > < B o o k M a r k E x i t N a m e > w d _ m a k e t h e s w i t c h _ s e c t i o n 4 _ b a c k s t a g e v i e w _ v i d e o _ V F 1 0 1 8 1 7 4 4 2 �d\O0ُ�N8^���N�RS�bSb _0sQ�0�OX[�TSbpS�ech01 6 3 0 0 < / B o o k M a r k E x i t N a m e > < B o o k M a r k E n t r y P o s i t i o n > 9 1 0 0 < / B o o k M a r k E n t r y P o s i t i o n > < B o o k M a r k E x i t P o s i t i o n > 1 6 3 0 0 < / B o o k M a r k E x i t P o s i t i o n > < / C a p t i o n I t e m > < C a p t i o n I t e m > < I n t e r n a l I d > b 2 6 d 9 a 4 1 - 6 6 6 6 - 4 0 a a - b f 3 d - 6 d 7 7 9 4 4 e 9 0 a 0 < / I n t e r n a l I d > < N a m e > w d _ m a k e t h e s w i t c h _ s e c t i o n 4 _ b a c k s t a g e v i e w _ v i d e o _ V F 1 0 1 8 1 7 4 4 2 (WW o r d 2 0 1 0 1 6 4 0 0 2 6 1 6 7 < / N a m e > < T e x t > (W  W o r d   2 0 1 0   -N��`�S�N(W�R��:S-N�v �e�N 	�y�aS
N~b0Rُ�N�R��0  ُ�y}T�N�cR�e_< / T e x t > < B o o k M a r k E n t r y N a m e > w d _ m a k e t h e s w i t c h _ s e c t i o n 4 _ b a c k s t a g e v i e w _ v i d e o _ V F 1 0 1 8 1 7 4 4 2 (WW o r d 2 0 1 0 1 6 4 0 0 < / B o o k M a r k E n t r y N a m e > < B o o k M a r k E x i t N a m e > w d _ m a k e t h e s w i t c h _ s e c t i o n 4 _ b a c k s t a g e v i e w _ v i d e o _ V F 1 0 1 8 1 7 4 4 2 (WW o r d 2 0 1 0 2 6 1 6 7 < / B o o k M a r k E x i t N a m e > < B o o k M a r k E n t r y P o s i t i o n > 1 6 4 0 0 < / B o o k M a r k E n t r y P o s i t i o n > < B o o k M a r k E x i t P o s i t i o n > 2 6 1 6 7 < / B o o k M a r k E x i t P o s i t i o n > < / C a p t i o n I t e m > < C a p t i o n I t e m > < I n t e r n a l I d > 2 6 7 a 3 d f 5 - 8 6 3 c - 4 2 2 b - a f d 0 - f d 4 7 8 0 8 8 4 0 1 2 < / I n t e r n a l I d > < N a m e > w d _ m a k e t h e s w i t c h _ s e c t i o n 4 _ b a c k s t a g e v i e w _ v i d e o _ V F 1 0 1 8 1 7 4 4 2 �y:NB a c k s t a g e Ɖ�V��V:Nُ�N�N�R/f(WT�SۏL��v02 6 2 6 7 3 2 0 3 3 < / N a m e > < T e x t > �y:N  B a c k s t a g e   Ɖ�V��V:Nُ�N�N�R/f(WT�SۏL��v0< / T e x t > < B o o k M a r k E n t r y N a m e > w d _ m a k e t h e s w i t c h _ s e c t i o n 4 _ b a c k s t a g e v i e w _ v i d e o _ V F 1 0 1 8 1 7 4 4 2 �y:NB a c k s t a g e Ɖ�V��V:Nُ�N�N�R/f(WT�SۏL��v02 6 2 6 7 < / B o o k M a r k E n t r y N a m e > < B o o k M a r k E x i t N a m e > w d _ m a k e t h e s w i t c h _ s e c t i o n 4 _ b a c k s t a g e v i e w _ v i d e o _ V F 1 0 1 8 1 7 4 4 2 �y:NB a c k s t a g e Ɖ�V��V:Nُ�N�N�R/f(WT�SۏL��v03 2 0 3 3 < / B o o k M a r k E x i t N a m e > < B o o k M a r k E n t r y P o s i t i o n > 2 6 2 6 7 < / B o o k M a r k E n t r y P o s i t i o n > < B o o k M a r k E x i t P o s i t i o n > 3 2 0 3 3 < / B o o k M a r k E x i t P o s i t i o n > < / C a p t i o n I t e m > < C a p t i o n I t e m > < I n t e r n a l I d > e 7 2 c 8 c f a - e 5 9 7 - 4 6 9 1 - 8 f 1 c - 7 f b 2 6 8 4 8 c 6 9 d < / I n t e r n a l I d > < N a m e > w d _ m a k e t h e s w i t c h _ s e c t i o n 4 _ b a c k s t a g e v i e w _ v i d e o _ V F 1 0 1 8 1 7 4 4 2 �OX[0Sb _0sQ�0R�^�e�echI{I{0�`w0R�v؞��Ɖ�V�y:N �Oo` Ɖ�V03 2 1 3 3 4 0 7 6 7 < / N a m e > < T e x t > �OX[0Sb _0sQ�0R�^�e�echI{I{0  �`w0R�v؞��Ɖ�V�y:N �Oo` Ɖ�V0< / T e x t > < B o o k M a r k E n t r y N a m e > w d _ m a k e t h e s w i t c h _ s e c t i o n 4 _ b a c k s t a g e v i e w _ v i d e o _ V F 1 0 1 8 1 7 4 4 2 �OX[0Sb _0sQ�0R�^�e�echI{I{0�`w0R�v؞��Ɖ�V�y:N �Oo` Ɖ�V03 2 1 3 3 < / B o o k M a r k E n t r y N a m e > < B o o k M a r k E x i t N a m e > w d _ m a k e t h e s w i t c h _ s e c t i o n 4 _ b a c k s t a g e v i e w _ v i d e o _ V F 1 0 1 8 1 7 4 4 2 �OX[0Sb _0sQ�0R�^�e�echI{I{0�`w0R�v؞��Ɖ�V�y:N �Oo` Ɖ�V04 0 7 6 7 < / B o o k M a r k E x i t N a m e > < B o o k M a r k E n t r y P o s i t i o n > 3 2 1 3 3 < / B o o k M a r k E n t r y P o s i t i o n > < B o o k M a r k E x i t P o s i t i o n > 4 0 7 6 7 < / B o o k M a r k E x i t P o s i t i o n > < / C a p t i o n I t e m > < C a p t i o n I t e m > < I n t e r n a l I d > e e 9 4 4 4 e a - 4 c 0 3 - 4 d 8 4 - 9 c e 7 - 5 5 2 6 b 9 c d 5 c 7 0 < / I n t e r n a l I d > < N a m e > w d _ m a k e t h e s w i t c h _ s e c t i o n 4 _ b a c k s t a g e v i e w _ v i d e o _ V F 1 0 1 8 1 7 4 4 2  �Oo` 	�y�aS�c�OsQ�N�`��O(u�v�e�N�v�Oo`��O�YvQ'Y\0W[pe4 0 8 6 7 4 9 1 3 3 < / N a m e > < T e x t >  �Oo` 	�y�aS�c�OsQ�N�`��O(u�v�e�N�v�Oo`��O�YvQ'Y\0W[pe< / T e x t > < B o o k M a r k E n t r y N a m e > w d _ m a k e t h e s w i t c h _ s e c t i o n 4 _ b a c k s t a g e v i e w _ v i d e o _ V F 1 0 1 8 1 7 4 4 2  �Oo` 	�y�aS�c�OsQ�N�`��O(u�v�e�N�v�Oo`��O�YvQ'Y\0W[pe4 0 8 6 7 < / B o o k M a r k E n t r y N a m e > < B o o k M a r k E x i t N a m e > w d _ m a k e t h e s w i t c h _ s e c t i o n 4 _ b a c k s t a g e v i e w _ v i d e o _ V F 1 0 1 8 1 7 4 4 2  �Oo` 	�y�aS�c�OsQ�N�`��O(u�v�e�N�v�Oo`��O�YvQ'Y\0W[pe4 9 1 3 3 < / B o o k M a r k E x i t N a m e > < B o o k M a r k E n t r y P o s i t i o n > 4 0 8 6 7 < / B o o k M a r k E n t r y P o s i t i o n > < B o o k M a r k E x i t P o s i t i o n > 4 9 1 3 3 < / B o o k M a r k E x i t P o s i t i o n > < / C a p t i o n I t e m > < C a p t i o n I t e m > < I n t e r n a l I d > 1 1 7 0 f 9 f 9 - b 1 7 e - 4 c 5 c - a d 8 b - 3 2 a a c 5 2 4 2 1 b e < / I n t e r n a l I d > < N a m e > w d _ m a k e t h e s w i t c h _ s e c t i o n 4 _ b a c k s t a g e v i e w _ v i d e o _ V F 1 0 1 8 1 7 4 4 2 �Tu�pe��N�S
N!k�f9e�v�eg0(WdkƉ�V-N��`؏�S�N��nCgP�0NvQ�N�NqQ�N�echv^4 9 2 3 3 5 8 0 3 3 < / N a m e > < T e x t > �Tu�pe��N�S
N!k�f9e�v�eg0(WdkƉ�V-N�  �`؏�S�N��nCgP�0NvQ�N�NqQ�N�echv^< / T e x t > < B o o k M a r k E n t r y N a m e > w d _ m a k e t h e s w i t c h _ s e c t i o n 4 _ b a c k s t a g e v i e w _ v i d e o _ V F 1 0 1 8 1 7 4 4 2 �Tu�pe��N�S
N!k�f9e�v�eg0(WdkƉ�V-N��`؏�S�N��nCgP�0NvQ�N�NqQ�N�echv^4 9 2 3 3 < / B o o k M a r k E n t r y N a m e > < B o o k M a r k E x i t N a m e > w d _ m a k e t h e s w i t c h _ s e c t i o n 4 _ b a c k s t a g e v i e w _ v i d e o _ V F 1 0 1 8 1 7 4 4 2 �Tu�pe��N�S
N!k�f9e�v�eg0(WdkƉ�V-N��`؏�S�N��nCgP�0NvQ�N�NqQ�N�echv^5 8 0 3 3 < / B o o k M a r k E x i t N a m e > < B o o k M a r k E n t r y P o s i t i o n > 4 9 2 3 3 < / B o o k M a r k E n t r y P o s i t i o n > < B o o k M a r k E x i t P o s i t i o n > 5 8 0 3 3 < / B o o k M a r k E x i t P o s i t i o n > < / C a p t i o n I t e m > < C a p t i o n I t e m > < I n t e r n a l I d > 9 5 4 1 6 c b 5 - b 1 a 7 - 4 d 2 3 - a 2 f d - d 7 d d a f 7 2 5 0 f b < / I n t e r n a l I d > < N a m e > w d _ m a k e t h e s w i t c h _ s e c t i o n 4 _ b a c k s t a g e v i e w _ v i d e o _ V F 1 0 1 8 1 7 4 4 2 �{t�`�OX[�vY*NNTHr,g0�`�S��X[(W�u��5 8 1 3 3 6 4 0 3 3 < / N a m e > < T e x t > �{t�`�OX[�vY*NNTHr,g0�`�S��X[(W�u��< / T e x t > < B o o k M a r k E n t r y N a m e > w d _ m a k e t h e s w i t c h _ s e c t i o n 4 _ b a c k s t a g e v i e w _ v i d e o _ V F 1 0 1 8 1 7 4 4 2 �{t�`�OX[�vY*NNTHr,g0�`�S��X[(W�u��5 8 1 3 3 < / B o o k M a r k E n t r y N a m e > < B o o k M a r k E x i t N a m e > w d _ m a k e t h e s w i t c h _ s e c t i o n 4 _ b a c k s t a g e v i e w _ v i d e o _ V F 1 0 1 8 1 7 4 4 2 �{t�`�OX[�vY*NNTHr,g0�`�S��X[(W�u��6 4 0 3 3 < / B o o k M a r k E x i t N a m e > < B o o k M a r k E n t r y P o s i t i o n > 5 8 1 3 3 < / B o o k M a r k E n t r y P o s i t i o n > < B o o k M a r k E x i t P o s i t i o n > 6 4 0 3 3 < / B o o k M a r k E x i t P o s i t i o n > < / C a p t i o n I t e m > < C a p t i o n I t e m > < I n t e r n a l I d > e d f b 8 6 2 4 - 5 2 2 4 - 4 9 d 2 - a 3 9 b - b a 7 c 6 f 9 d a 8 d 1 < / I n t e r n a l I d > < N a m e > w d _ m a k e t h e s w i t c h _ s e c t i o n 4 _ b a c k s t a g e v i e w _ v i d e o _ V F 1 0 1 8 1 7 4 4 2  W o r d 	�y��S�T̑�N� 0(W�egHr,g�vW o r d 6 4 1 3 3 7 4 0 0 0 < / N a m e > < T e x t >  W o r d   	�y��S�T̑�N� 0(W�egHr,g�v  W o r d   -N�  �`�S(W �]wQ ܃US
NUS�Q 	�y� 0�s(W�@b	gُ�N��n��/f< / T e x t > < B o o k M a r k E n t r y N a m e > w d _ m a k e t h e s w i t c h _ s e c t i o n 4 _ b a c k s t a g e v i e w _ v i d e o _ V F 1 0 1 8 1 7 4 4 2  W o r d 	�y��S�T̑�N� 0(W�egHr,g�vW o r d 6 4 1 3 3 < / B o o k M a r k E n t r y N a m e > < B o o k M a r k E x i t N a m e > w d _ m a k e t h e s w i t c h _ s e c t i o n 4 _ b a c k s t a g e v i e w _ v i d e o _ V F 1 0 1 8 1 7 4 4 2  W o r d 	�y��S�T̑�N� 0(W�egHr,g�vW o r d 7 4 0 0 0 < / B o o k M a r k E x i t N a m e > < B o o k M a r k E n t r y P o s i t i o n > 6 4 1 3 3 < / B o o k M a r k E n t r y P o s i t i o n > < B o o k M a r k E x i t P o s i t i o n > 7 4 0 0 0 < / B o o k M a r k E x i t P o s i t i o n > < / C a p t i o n I t e m > < C a p t i o n I t e m > < I n t e r n a l I d > d 3 f 0 d 3 d 6 - 8 7 1 9 - 4 9 2 5 - 8 f 1 7 - 6 f 7 7 f 6 a 4 c 5 3 c < / I n t e r n a l I d > < N a m e > w d _ m a k e t h e s w i t c h _ s e c t i o n 4 _ b a c k s t a g e v i e w _ v i d e o _ V F 1 0 1 8 1 7 4 4 2  W o r d 	�y� �v N�R��`�S�NUS�Q �e�N ܃US
N�v 	�y� Sb _ W o r d 7 4 1 0 0 8 8 0 3 3 < / N a m e > < T e x t >  W o r d   	�y� �v N�R��`�S�NUS�Q �e�N ܃US
N�v   	�y� Sb _ W o r d   	�y� 0(Wُ̑��`�S�N	��b�ech< / T e x t > < B o o k M a r k E n t r y N a m e > w d _ m a k e t h e s w i t c h _ s e c t i o n 4 _ b a c k s t a g e v i e w _ v i d e o _ V F 1 0 1 8 1 7 4 4 2  W o r d 	�y� �v N�R��`�S�NUS�Q �e�N ܃US
N�v 	�y� Sb _ W o r d 7 4 1 0 0 < / B o o k M a r k E n t r y N a m e > < B o o k M a r k E x i t N a m e > w d _ m a k e t h e s w i t c h _ s e c t i o n 4 _ b a c k s t a g e v i e w _ v i d e o _ V F 1 0 1 8 1 7 4 4 2  W o r d 	�y� �v N�R��`�S�NUS�Q �e�N ܃US
N�v 	�y� Sb _ W o r d 8 8 0 3 3 < / B o o k M a r k E x i t N a m e > < B o o k M a r k E n t r y P o s i t i o n > 7 4 1 0 0 < / B o o k M a r k E n t r y P o s i t i o n > < B o o k M a r k E x i t P o s i t i o n > 8 8 0 3 3 < / B o o k M a r k E x i t P o s i t i o n > < / C a p t i o n I t e m > < C a p t i o n I t e m > < I n t e r n a l I d > d 4 7 7 7 4 2 f - 7 a e 5 - 4 f 0 3 - a 7 b 0 - 7 9 e 7 c e 0 a 4 c 7 5 < / I n t e r n a l I d > < N a m e > w d _ m a k e t h e s w i t c h _ s e c t i o n 4 _ b a c k s t a g e v i e w _ v i d e o _ V F 1 0 1 8 1 7 4 4 2 (WO\U^
N�v>f:y�e_0W o r d ꁨR�fck�e,g�T��n�e,g<h_�v�e_0(u�N�ech�v� ��THr_�8 8 1 3 3 1 0 0 0 0 0 < / N a m e > < T e x t > (WO\U^
N�v>f:y�e_0  W o r d   ꁨR�fck�e,g�T��n�e,g<h_�v�e_0(u�N�ech�v� ��THr_�< / T e x t > < B o o k M a r k E n t r y N a m e > w d _ m a k e t h e s w i t c h _ s e c t i o n 4 _ b a c k s t a g e v i e w _ v i d e o _ V F 1 0 1 8 1 7 4 4 2 (WO\U^
N�v>f:y�e_0W o r d ꁨR�fck�e,g�T��n�e,g<h_�v�e_0(u�N�ech�v� ��THr_�8 8 1 3 3 < / B o o k M a r k E n t r y N a m e > < B o o k M a r k E x i t N a m e > w d _ m a k e t h e s w i t c h _ s e c t i o n 4 _ b a c k s t a g e v i e w _ v i d e o _ V F 1 0 1 8 1 7 4 4 2 (WO\U^
N�v>f:y�e_0W o r d ꁨR�fck�e,g�T��n�e,g<h_�v�e_0(u�N�ech�v� ��THr_�1 0 0 0 0 0 < / B o o k M a r k E x i t N a m e > < B o o k M a r k E n t r y P o s i t i o n > 8 8 1 3 3 < / B o o k M a r k E n t r y P o s i t i o n > < B o o k M a r k E x i t P o s i t i o n > 1 0 0 0 0 0 < / B o o k M a r k E x i t P o s i t i o n > < / C a p t i o n I t e m > < C a p t i o n I t e m > < I n t e r n a l I d > 1 4 3 9 8 8 7 9 - c d 5 6 - 4 0 2 d - b c 6 d - d 0 f 8 2 e 1 c 4 1 7 1 < / I n t e r n a l I d > < N a m e > w d _ m a k e t h e s w i t c h _ s e c t i o n 4 _ b a c k s t a g e v i e w _ v i d e o _ V F 1 0 1 8 1 7 4 4 2 �N�S�ech���e_�vvQ�N	�y�0�`؏�S�N(W W o r d 	�y� -Nꁚ[IN�R��:S�	��b�`^g>f:y�v1 0 0 1 0 0 1 0 9 1 0 0 < / N a m e > < T e x t > �N�S�ech���e_�vvQ�N	�y�0  �`؏�S�N(W W o r d   	�y� -Nꁚ[IN�R��:S�	��b�`^g>f:y�v< / T e x t > < B o o k M a r k E n t r y N a m e > w d _ m a k e t h e s w i t c h _ s e c t i o n 4 _ b a c k s t a g e v i e w _ v i d e o _ V F 1 0 1 8 1 7 4 4 2 �N�S�ech���e_�vvQ�N	�y�0�`؏�S�N(W W o r d 	�y� -Nꁚ[IN�R��:S�	��b�`^g>f:y�v1 0 0 1 0 0 < / B o o k M a r k E n t r y N a m e > < B o o k M a r k E x i t N a m e > w d _ m a k e t h e s w i t c h _ s e c t i o n 4 _ b a c k s t a g e v i e w _ v i d e o _ V F 1 0 1 8 1 7 4 4 2 �N�S�ech���e_�vvQ�N	�y�0�`؏�S�N(W W o r d 	�y� -Nꁚ[IN�R��:S�	��b�`^g>f:y�v1 0 9 1 0 0 < / B o o k M a r k E x i t N a m e > < B o o k M a r k E n t r y P o s i t i o n > 1 0 0 1 0 0 < / B o o k M a r k E n t r y P o s i t i o n > < B o o k M a r k E x i t P o s i t i o n > 1 0 9 1 0 0 < / B o o k M a r k E x i t P o s i t i o n > < / C a p t i o n I t e m > < C a p t i o n I t e m > < I n t e r n a l I d > 0 5 b 4 b 6 4 f - a a c 6 - 4 e 4 7 - a 3 a a - 4 6 c d 7 1 5 a 0 9 4 4 < / I n t e r n a l I d > < N a m e > w d _ m a k e t h e s w i t c h _ s e c t i o n 4 _ b a c k s t a g e v i e w _ v i d e o _ V F 1 0 1 8 1 7 4 4 2 }T�N0(WqQ�Nb�S^�e�NKNMR�US�Q �e�N ܃USv^US�Q �h�g� 01 0 9 2 0 0 1 2 2 9 0 0 < / N a m e > < T e x t > }T�N0(WqQ�Nb�S^�e�NKNMR�US�Q �e�N ܃USv^US�Q �h�g� 0< / T e x t > < B o o k M a r k E n t r y N a m e > w d _ m a k e t h e s w i t c h _ s e c t i o n 4 _ b a c k s t a g e v i e w _ v i d e o _ V F 1 0 1 8 1 7 4 4 2 }T�N0(WqQ�Nb�S^�e�NKNMR�US�Q �e�N ܃USv^US�Q �h�g� 01 0 9 2 0 0 < / B o o k M a r k E n t r y N a m e > < B o o k M a r k E x i t N a m e > w d _ m a k e t h e s w i t c h _ s e c t i o n 4 _ b a c k s t a g e v i e w _ v i d e o _ V F 1 0 1 8 1 7 4 4 2 }T�N0(WqQ�Nb�S^�e�NKNMR�US�Q �e�N ܃USv^US�Q �h�g� 01 2 2 9 0 0 < / B o o k M a r k E x i t N a m e > < B o o k M a r k E n t r y P o s i t i o n > 1 0 9 2 0 0 < / B o o k M a r k E n t r y P o s i t i o n > < B o o k M a r k E x i t P o s i t i o n > 1 2 2 9 0 0 < / B o o k M a r k E x i t P o s i t i o n > < / C a p t i o n I t e m > < C a p t i o n I t e m > < I n t e r n a l I d > 9 b 8 5 6 8 e 5 - f e 6 f - 4 c b a - 9 b 9 b - a 5 b 3 5 2 c 3 7 7 c 2 < / I n t e r n a l I d > < N a m e > w d _ m a k e t h e s w i t c h _ s e c t i o n 4 _ b a c k s t a g e v i e w _ v i d e o _ V F 1 0 1 8 1 7 4 4 2 �`�S�N�h�g�ech�v^\'`b�`N^gqQ�N�v�Oo`0�h�g���R�R����h�g1 2 3 0 0 0 1 3 1 0 6 7 < / N a m e > < T e x t > �`�S�N�h�g�ech�v^\'`b�`N^gqQ�N�v�Oo`0�h�g���R�R����h�g  < / T e x t > < B o o k M a r k E n t r y N a m e > w d _ m a k e t h e s w i t c h _ s e c t i o n 4 _ b a c k s t a g e v i e w _ v i d e o _ V F 1 0 1 8 1 7 4 4 2 �`�S�N�h�g�ech�v^\'`b�`N^gqQ�N�v�Oo`0�h�g���R�R����h�g1 2 3 0 0 0 < / B o o k M a r k E n t r y N a m e > < B o o k M a r k E x i t N a m e > w d _ m a k e t h e s w i t c h _ s e c t i o n 4 _ b a c k s t a g e v i e w _ v i d e o _ V F 1 0 1 8 1 7 4 4 2 �`�S�N�h�g�ech�v^\'`b�`N^gqQ�N�v�Oo`0�h�g���R�R����h�g1 3 1 0 6 7 < / B o o k M a r k E x i t N a m e > < B o o k M a r k E n t r y P o s i t i o n > 1 2 3 0 0 0 < / B o o k M a r k E n t r y P o s i t i o n > < B o o k M a r k E x i t P o s i t i o n > 1 3 1 0 6 7 < / B o o k M a r k E x i t P o s i t i o n > < / C a p t i o n I t e m > < C a p t i o n I t e m > < I n t e r n a l I d > 0 2 7 d 4 c 3 c - 9 9 6 f - 4 3 0 9 - 8 9 8 1 - b 6 5 e b 2 4 5 a d a f < / I n t e r n a l I d > < N a m e > w d _ m a k e t h e s w i t c h _ s e c t i o n 4 _ b a c k s t a g e v i e w _ v i d e o _ V F 1 0 1 8 1 7 4 4 2 (W�egHr,g�vW o r d -N�e�lO(u�v�R��01 3 1 1 6 7 1 3 8 0 0 0 < / N a m e > < T e x t > (W�egHr,g�v  W o r d   -N�e�lO(u�v�R��0  b�N\(W,g��zTb��v�R�N�sQ�N< / T e x t > < B o o k M a r k E n t r y N a m e > w d _ m a k e t h e s w i t c h _ s e c t i o n 4 _ b a c k s t a g e v i e w _ v i d e o _ V F 1 0 1 8 1 7 4 4 2 (W�egHr,g�vW o r d -N�e�lO(u�v�R��01 3 1 1 6 7 < / B o o k M a r k E n t r y N a m e > < B o o k M a r k E x i t N a m e > w d _ m a k e t h e s w i t c h _ s e c t i o n 4 _ b a c k s t a g e v i e w _ v i d e o _ V F 1 0 1 8 1 7 4 4 2 (W�egHr,g�vW o r d -N�e�lO(u�v�R��01 3 8 0 0 0 < / B o o k M a r k E x i t N a m e > < B o o k M a r k E n t r y P o s i t i o n > 1 3 1 1 6 7 < / B o o k M a r k E n t r y P o s i t i o n > < B o o k M a r k E x i t P o s i t i o n > 1 3 8 0 0 0 < / B o o k M a r k E x i t P o s i t i o n > < / C a p t i o n I t e m > < C a p t i o n I t e m > < I n t e r n a l I d > f b 5 6 f b 9 0 - 9 0 b a - 4 a 2 4 - 8 2 2 e - 9 6 0 3 a 8 7 9 e d f 9 < / I n t e r n a l I d > < N a m e > w d _ m a k e t h e s w i t c h _ s e c t i o n 4 _ b a c k s t a g e v i e w _ v i d e o _ V F 1 0 1 8 1 7 4 4 2 |Q�['`�v�fY�wƋ0S_�`�QYqQ�Nb�S^�e�N�e���US�Q �OX[v^�S� 0�S�N\�ech\O:N5uP[���N1 3 8 1 0 0 1 4 9 0 6 7 < / N a m e > < T e x t > |Q�['`�v�fY�wƋ0S_�`�QYqQ�Nb�S^�e�N�e�  ��US�Q �OX[v^�S� 0�S�N\�ech\O:N5uP[���N< / T e x t > < B o o k M a r k E n t r y N a m e > w d _ m a k e t h e s w i t c h _ s e c t i o n 4 _ b a c k s t a g e v i e w _ v i d e o _ V F 1 0 1 8 1 7 4 4 2 |Q�['`�v�fY�wƋ0S_�`�QYqQ�Nb�S^�e�N�e���US�Q �OX[v^�S� 0�S�N\�ech\O:N5uP[���N1 3 8 1 0 0 < / B o o k M a r k E n t r y N a m e > < B o o k M a r k E x i t N a m e > w d _ m a k e t h e s w i t c h _ s e c t i o n 4 _ b a c k s t a g e v i e w _ v i d e o _ V F 1 0 1 8 1 7 4 4 2 |Q�['`�v�fY�wƋ0S_�`�QYqQ�Nb�S^�e�N�e���US�Q �OX[v^�S� 0�S�N\�ech\O:N5uP[���N1 4 9 0 6 7 < / B o o k M a r k E x i t N a m e > < B o o k M a r k E n t r y P o s i t i o n > 1 3 8 1 0 0 < / B o o k M a r k E n t r y P o s i t i o n > < B o o k M a r k E x i t P o s i t i o n > 1 4 9 0 6 7 < / B o o k M a r k E x i t P o s i t i o n > < / C a p t i o n I t e m > < C a p t i o n I t e m > < I n t e r n a l I d > 3 0 3 1 d c 5 3 - 8 7 5 c - 4 8 d f - b 0 4 3 - 5 d 0 9 e a b c a e 5 0 < / I n t e r n a l I d > < N a m e > w d _ m a k e t h e s w i t c h _ s e c t i o n 4 _ b a c k s t a g e v i e w _ v i d e o _ V F 1 0 1 8 1 7 4 4 2 D��N�S���OX[0RS h a r e P o i n t Q�z�b\O:NZS�[�e�z�S^01 4 9 1 6 7 1 6 1 9 0 0 < / N a m e > < T e x t > D��N�S���OX[0R  S h a r e P o i n t   Q�z�b\O:NZS�[�e�z�S^0  �Y�g�`(WY�Q�-N�]\O�_N�S\�ech�OX[< / T e x t > < B o o k M a r k E n t r y N a m e > w d _ m a k e t h e s w i t c h _ s e c t i o n 4 _ b a c k s t a g e v i e w _ v i d e o _ V F 1 0 1 8 1 7 4 4 2 D��N�S���OX[0RS h a r e P o i n t Q�z�b\O:NZS�[�e�z�S^01 4 9 1 6 7 < / B o o k M a r k E n t r y N a m e > < B o o k M a r k E x i t N a m e > w d _ m a k e t h e s w i t c h _ s e c t i o n 4 _ b a c k s t a g e v i e w _ v i d e o _ V F 1 0 1 8 1 7 4 4 2 D��N�S���OX[0RS h a r e P o i n t Q�z�b\O:NZS�[�e�z�S^01 6 1 9 0 0 < / B o o k M a r k E x i t N a m e > < B o o k M a r k E n t r y P o s i t i o n > 1 4 9 1 6 7 < / B o o k M a r k E n t r y P o s i t i o n > < B o o k M a r k E x i t P o s i t i o n > 1 6 1 9 0 0 < / B o o k M a r k E x i t P o s i t i o n > < / C a p t i o n I t e m > < C a p t i o n I t e m > < I n t e r n a l I d > f b 3 7 c 0 2 2 - 8 3 8 d - 4 0 2 b - 8 4 1 2 - c b 6 0 2 e 4 4 0 c 8 6 < / I n t e r n a l I d > < N a m e > w d _ m a k e t h e s w i t c h _ s e c t i o n 4 _ b a c k s t a g e v i e w _ v i d e o _ V F 1 0 1 8 1 7 4 4 2 0RW i n d o w s L i v e 1 6 2 0 0 0 1 7 1 0 0 0 < / N a m e > < T e x t > 0R  W i n d o w s   L i v e   S k y D r i v e 0�OX[T�  �`�S(W�NUO0W�pO(u�`�v  W i n d o w s   l i v e   I D   {vU_0R  W i n d o w s   L i v e   S k y D r i v e �  < / T e x t > < B o o k M a r k E n t r y N a m e > w d _ m a k e t h e s w i t c h _ s e c t i o n 4 _ b a c k s t a g e v i e w _ v i d e o _ V F 1 0 1 8 1 7 4 4 2 0RW i n d o w s L i v e 1 6 2 0 0 0 < / B o o k M a r k E n t r y N a m e > < B o o k M a r k E x i t N a m e > w d _ m a k e t h e s w i t c h _ s e c t i o n 4 _ b a c k s t a g e v i e w _ v i d e o _ V F 1 0 1 8 1 7 4 4 2 0RW i n d o w s L i v e 1 7 1 0 0 0 < / B o o k M a r k E x i t N a m e > < B o o k M a r k E n t r y P o s i t i o n > 1 6 2 0 0 0 < / B o o k M a r k E n t r y P o s i t i o n > < B o o k M a r k E x i t P o s i t i o n > 1 7 1 0 0 0 < / B o o k M a r k E x i t P o s i t i o n > < / C a p t i o n I t e m > < C a p t i o n I t e m > < I n t e r n a l I d > 1 a b c d b 7 6 - 2 9 2 3 - 4 9 7 5 - 9 e 3 c - 0 3 0 9 6 d 2 5 1 2 8 e < / I n t e r n a l I d > < N a m e > w d _ m a k e t h e s w i t c h _ s e c t i o n 4 _ b a c k s t a g e v i e w _ v i d e o _ V F 1 0 1 8 1 7 4 4 2 v^�gwb���`�v�ech0�c0R�OX[�ech�b�NN�_N�c�S N*N�O)R�v�]wQ�1 7 1 1 0 0 1 8 1 0 6 7 < / N a m e > < T e x t > v^�gwb���`�v�ech0  �c0R�OX[�ech�b�NN�_N�c�S N*N�O)R�v�]wQ�< / T e x t > < B o o k M a r k E n t r y N a m e > w d _ m a k e t h e s w i t c h _ s e c t i o n 4 _ b a c k s t a g e v i e w _ v i d e o _ V F 1 0 1 8 1 7 4 4 2 v^�gwb���`�v�ech0�c0R�OX[�ech�b�NN�_N�c�S N*N�O)R�v�]wQ�1 7 1 1 0 0 < / B o o k M a r k E n t r y N a m e > < B o o k M a r k E x i t N a m e > w d _ m a k e t h e s w i t c h _ s e c t i o n 4 _ b a c k s t a g e v i e w _ v i d e o _ V F 1 0 1 8 1 7 4 4 2 v^�gwb���`�v�ech0�c0R�OX[�ech�b�NN�_N�c�S N*N�O)R�v�]wQ�1 8 1 0 6 7 < / B o o k M a r k E x i t N a m e > < B o o k M a r k E n t r y P o s i t i o n > 1 7 1 1 0 0 < / B o o k M a r k E n t r y P o s i t i o n > < B o o k M a r k E x i t P o s i t i o n > 1 8 1 0 6 7 < / B o o k M a r k E x i t P o s i t i o n > < / C a p t i o n I t e m > < C a p t i o n I t e m > < I n t e r n a l I d > 4 a 9 3 0 6 7 1 - 2 f 1 1 - 4 7 9 6 - 8 2 6 7 - 1 8 2 b e 3 d 4 7 7 f a < / I n t e r n a l I d > < N a m e > w d _ m a k e t h e s w i t c h _ s e c t i o n 4 _ b a c k s t a g e v i e w _ v i d e o _ V F 1 0 1 8 1 7 4 4 2 _N1\/f�_�����]wQh0�[S+T�Nb�N�k)Y�~8^O(u�v�R��01 8 1 1 6 7 1 8 9 1 0 0 < / N a m e > < T e x t > _N1\/f�_�����]wQh0�[S+T�Nb�N�k)Y�~8^O(u�v�R��0< / T e x t > < B o o k M a r k E n t r y N a m e > w d _ m a k e t h e s w i t c h _ s e c t i o n 4 _ b a c k s t a g e v i e w _ v i d e o _ V F 1 0 1 8 1 7 4 4 2 _N1\/f�_�����]wQh0�[S+T�Nb�N�k)Y�~8^O(u�v�R��01 8 1 1 6 7 < / B o o k M a r k E n t r y N a m e > < B o o k M a r k E x i t N a m e > w d _ m a k e t h e s w i t c h _ s e c t i o n 4 _ b a c k s t a g e v i e w _ v i d e o _ V F 1 0 1 8 1 7 4 4 2 _N1\/f�_�����]wQh0�[S+T�Nb�N�k)Y�~8^O(u�v�R��01 8 9 1 0 0 < / B o o k M a r k E x i t N a m e > < B o o k M a r k E n t r y P o s i t i o n > 1 8 1 1 6 7 < / B o o k M a r k E n t r y P o s i t i o n > < B o o k M a r k E x i t P o s i t i o n > 1 8 9 1 0 0 < / B o o k M a r k E x i t P o s i t i o n > < / C a p t i o n I t e m > < C a p t i o n I t e m > < I n t e r n a l I d > e 3 0 6 0 e c 4 - 8 e e d - 4 8 e 4 - b 9 b 2 - b 1 6 4 2 d b 6 0 5 c f < / I n t e r n a l I d > < N a m e > w d _ m a k e t h e s w i t c h _ s e c t i o n 4 _ b a c k s t a g e v i e w _ v i d e o _ V F 1 0 1 8 1 7 4 4 2 �OX[0�d�m�T͑Y0�`؏�S�N�m�R g8^(u�v}T�N��N�O��Y(W�NUO	�y�aS
N1 8 9 2 0 0 1 9 8 1 6 7 < / N a m e > < T e x t > �OX[0�d�m�T͑Y0  �`؏�S�N�m�R g8^(u�v}T�N��N�O��Y(W�NUO	�y�aS
N  < / T e x t > < B o o k M a r k E n t r y N a m e > w d _ m a k e t h e s w i t c h _ s e c t i o n 4 _ b a c k s t a g e v i e w _ v i d e o _ V F 1 0 1 8 1 7 4 4 2 �OX[0�d�m�T͑Y0�`؏�S�N�m�R g8^(u�v}T�N��N�O��Y(W�NUO	�y�aS
N1 8 9 2 0 0 < / B o o k M a r k E n t r y N a m e > < B o o k M a r k E x i t N a m e > w d _ m a k e t h e s w i t c h _ s e c t i o n 4 _ b a c k s t a g e v i e w _ v i d e o _ V F 1 0 1 8 1 7 4 4 2 �OX[0�d�m�T͑Y0�`؏�S�N�m�R g8^(u�v}T�N��N�O��Y(W�NUO	�y�aS
N1 9 8 1 6 7 < / B o o k M a r k E x i t N a m e > < B o o k M a r k E n t r y P o s i t i o n > 1 8 9 2 0 0 < / B o o k M a r k E n t r y P o s i t i o n > < B o o k M a r k E x i t P o s i t i o n > 1 9 8 1 6 7 < / B o o k M a r k E x i t P o s i t i o n > < / C a p t i o n I t e m > < C a p t i o n I t e m > < I n t e r n a l I d > 7 a a f e e 3 8 - 2 9 3 8 - 4 9 0 6 - a 8 b 2 - a e 8 9 2 b c 4 9 f 4 5 < / I n t e r n a l I d > < N a m e > w d _ m a k e t h e s w i t c h _ s e c t i o n 4 _ b a c k s t a g e v i e w _ v i d e o _ V F 1 0 1 8 1 7 4 4 2 O(uُ�N}T�N0傁�ꁚ[IN�_�����]wQh���US�Q�[�e���v�{4Y�6qTUS�Q���m�R�v}T�N�1 9 8 2 6 7 2 0 8 1 0 0 < / N a m e > < T e x t > O(uُ�N}T�N0傁�ꁚ[IN�_�����]wQh�  ��US�Q�[�e���v�{4Y�6qTUS�Q���m�R�v}T�N�< / T e x t > < B o o k M a r k E n t r y N a m e > w d _ m a k e t h e s w i t c h _ s e c t i o n 4 _ b a c k s t a g e v i e w _ v i d e o _ V F 1 0 1 8 1 7 4 4 2 O(uُ�N}T�N0傁�ꁚ[IN�_�����]wQh���US�Q�[�e���v�{4Y�6qTUS�Q���m�R�v}T�N�1 9 8 2 6 7 < / B o o k M a r k E n t r y N a m e > < B o o k M a r k E x i t N a m e > w d _ m a k e t h e s w i t c h _ s e c t i o n 4 _ b a c k s t a g e v i e w _ v i d e o _ V F 1 0 1 8 1 7 4 4 2 O(uُ�N}T�N0傁�ꁚ[IN�_�����]wQh���US�Q�[�e���v�{4Y�6qTUS�Q���m�R�v}T�N�2 0 8 1 0 0 < / B o o k M a r k E x i t N a m e > < B o o k M a r k E n t r y P o s i t i o n > 1 9 8 2 6 7 < / B o o k M a r k E n t r y P o s i t i o n > < B o o k M a r k E x i t P o s i t i o n > 2 0 8 1 0 0 < / B o o k M a r k E x i t P o s i t i o n > < / C a p t i o n I t e m > < C a p t i o n I t e m > < I n t e r n a l I d > 5 7 c a 9 e d c - a b 2 b - 4 9 f 0 - 8 a 9 3 - 9 0 c 5 5 d 9 8 6 b 6 2 < / I n t e r n a l I d > < N a m e > w d _ m a k e t h e s w i t c h _ s e c t i o n 4 _ b a c k s t a g e v i e w _ v i d e o _ V F 1 0 1 8 1 7 4 4 2 �O�Y �b�Q�T��l 06qT��	c��\>f:y(W�_�����]wQh
N0�Y�g�`wN0R ����v}T�N���US�Q2 0 8 2 0 0 2 2 0 1 3 3 < / N a m e > < T e x t > �O�Y �b�Q�T��l 06qT��	c��\>f:y(W�_�����]wQh
N0  �Y�g�`wN0R ����v}T�N���US�Q< / T e x t > < B o o k M a r k E n t r y N a m e > w d _ m a k e t h e s w i t c h _ s e c t i o n 4 _ b a c k s t a g e v i e w _ v i d e o _ V F 1 0 1 8 1 7 4 4 2 �O�Y �b�Q�T��l 06qT��	c��\>f:y(W�_�����]wQh
N0�Y�g�`wN0R ����v}T�N���US�Q2 0 8 2 0 0 < / B o o k M a r k E n t r y N a m e > < B o o k M a r k E x i t N a m e > w d _ m a k e t h e s w i t c h _ s e c t i o n 4 _ b a c k s t a g e v i e w _ v i d e o _ V F 1 0 1 8 1 7 4 4 2 �O�Y �b�Q�T��l 06qT��	c��\>f:y(W�_�����]wQh
N0�Y�g�`wN0R ����v}T�N���US�Q2 2 0 1 3 3 < / B o o k M a r k E x i t N a m e > < B o o k M a r k E n t r y P o s i t i o n > 2 0 8 2 0 0 < / B o o k M a r k E n t r y P o s i t i o n > < B o o k M a r k E x i t P o s i t i o n > 2 2 0 1 3 3 < / B o o k M a r k E x i t P o s i t i o n > < / C a p t i o n I t e m > < C a p t i o n I t e m > < I n t e r n a l I d > e a 3 b a 8 5 5 - 2 b f 0 - 4 5 3 2 - 8 c 2 9 - c 4 a c c 5 e e 1 3 2 2 < / I n t e r n a l I d > < N a m e > w d _ m a k e t h e s w i t c h _ s e c t i o n 4 _ b a c k s t a g e v i e w _ v i d e o _ V F 1 0 1 8 1 7 4 4 2  vQ�N}T�N 0b�N�]�~�{US�N�~�NB a c k s t a g e Ɖ�V�T�_�����]wQh02 2 0 2 3 3 2 2 9 9 3 3 < / N a m e > < T e x t >  vQ�N}T�N 0b�N�]�~�{US�N�~�N  B a c k s t a g e   Ɖ�V�T�_�����]wQh0< / T e x t > < B o o k M a r k E n t r y N a m e > w d _ m a k e t h e s w i t c h _ s e c t i o n 4 _ b a c k s t a g e v i e w _ v i d e o _ V F 1 0 1 8 1 7 4 4 2  vQ�N}T�N 0b�N�]�~�{US�N�~�NB a c k s t a g e Ɖ�V�T�_�����]wQh02 2 0 2 3 3 < / B o o k M a r k E n t r y N a m e > < B o o k M a r k E x i t N a m e > w d _ m a k e t h e s w i t c h _ s e c t i o n 4 _ b a c k s t a g e v i e w _ v i d e o _ V F 1 0 1 8 1 7 4 4 2  vQ�N}T�N 0b�N�]�~�{US�N�~�NB a c k s t a g e Ɖ�V�T�_�����]wQh02 2 9 9 3 3 < / B o o k M a r k E x i t N a m e > < B o o k M a r k E n t r y P o s i t i o n > 2 2 0 2 3 3 < / B o o k M a r k E n t r y P o s i t i o n > < B o o k M a r k E x i t P o s i t i o n > 2 2 9 9 3 3 < / B o o k M a r k E x i t P o s i t i o n > < / C a p t i o n I t e m > < C a p t i o n I t e m > < I n t e r n a l I d > 7 d 1 e 9 7 8 3 - b d e e - 4 1 7 8 - a 3 b 6 - c c 2 b f d c a f c 4 5 < / I n t e r n a l I d > < N a m e > w d _ m a k e t h e s w i t c h _ s e c t i o n 4 _ b a c k s t a g e v i e w _ v i d e o _ V F 1 0 1 8 1 7 4 4 2 �cNeg�b�N\�N�W o r d 2 0 1 0 2 3 0 0 3 3 2 3 6 4 7 1 < / N a m e > < T e x t > �cNeg�b�N\�N�  W o r d   2 0 1 0   -N�v�e.��v�_wc�e_0< / T e x t > < B o o k M a r k E n t r y N a m e > w d _ m a k e t h e s w i t c h _ s e c t i o n 4 _ b a c k s t a g e v i e w _ v i d e o _ V F 1 0 1 8 1 7 4 4 2 �cNeg�b�N\�N�W o r d 2 0 1 0 2 3 0 0 3 3 < / B o o k M a r k E n t r y N a m e > < B o o k M a r k E x i t N a m e > w d _ m a k e t h e s w i t c h _ s e c t i o n 4 _ b a c k s t a g e v i e w _ v i d e o _ V F 1 0 1 8 1 7 4 4 2 �cNeg�b�N\�N�W o r d 2 0 1 0 2 3 6 4 7 1 < / B o o k M a r k E x i t N a m e > < B o o k M a r k E n t r y P o s i t i o n > 2 3 0 0 3 3 < / B o o k M a r k E n t r y P o s i t i o n > < B o o k M a r k E x i t P o s i t i o n > 2 3 6 4 7 1 < / B o o k M a r k E x i t P o s i t i o n > < / C a p t i o n I t e m > < / C a p t i o n I t e m s > < / C a p t i o n I t e m s L i s t > 
</file>

<file path=customXml/item6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 c 3 d c 3 8 8 6 - 6 1 d 7 - 4 e d b - a 5 0 d - f 9 e b 2 7 1 c d f 4 7 < / I d > < C a p t i o n I t e m s > < C a p t i o n I t e m > < I n t e r n a l I d > 8 6 6 6 9 e 2 5 - 0 7 8 9 - 4 5 9 2 - 9 c 6 e - 1 d d d b 6 d d 7 f 1 c < / I n t e r n a l I d > < N a m e > w d _ m a k e t h e s w i t c h _ s e c t i o n 1 _ a c q u a i n t r i b b o n _ v i d e o _ V F 1 0 1 8 1 7 4 2 3 /T�RW o r d 2 0 1 0 0 9 7 3 3 < / N a m e > < T e x t > /T�R  W o r d   2 0 1 0   �e�  �`��HQO�la0R�[�l	g>f:y܃US�T�]wQh��/f>f:y N*N�R��:S0< / T e x t > < B o o k M a r k E n t r y N a m e > w d _ m a k e t h e s w i t c h _ s e c t i o n 1 _ a c q u a i n t r i b b o n _ v i d e o _ V F 1 0 1 8 1 7 4 2 3 /T�RW o r d 2 0 1 0 0 < / B o o k M a r k E n t r y N a m e > < B o o k M a r k E x i t N a m e > w d _ m a k e t h e s w i t c h _ s e c t i o n 1 _ a c q u a i n t r i b b o n _ v i d e o _ V F 1 0 1 8 1 7 4 2 3 /T�RW o r d 2 0 1 0 9 7 3 3 < / B o o k M a r k E x i t N a m e > < B o o k M a r k E n t r y P o s i t i o n > 0 < / B o o k M a r k E n t r y P o s i t i o n > < B o o k M a r k E x i t P o s i t i o n > 9 7 3 3 < / B o o k M a r k E x i t P o s i t i o n > < / C a p t i o n I t e m > < C a p t i o n I t e m > < I n t e r n a l I d > 0 0 a e b f 1 e - 7 a e 0 - 4 e 1 d - a e b 2 - a 1 4 8 a 8 f 9 6 5 5 4 < / I n t e r n a l I d > < N a m e > w d _ m a k e t h e s w i t c h _ s e c t i o n 1 _ a c q u a i n t r i b b o n _ v i d e o _ V F 1 0 1 8 1 7 4 2 3 �R��:S/f>f:y(WO\U^v�萄v N*N�k����v�[ag&^��[�v\O(u/f(Wnf�Ɖ�V-N>f:y�` ����v	�y�09 8 3 3 2 0 0 0 0 < / N a m e > < T e x t > �R��:S/f>f:y(WO\U^v�萄v N*N�k����v�[ag&^�  �[�v\O(u/f(Wnf�Ɖ�V-N>f:y�` ����v	�y�0< / T e x t > < B o o k M a r k E n t r y N a m e > w d _ m a k e t h e s w i t c h _ s e c t i o n 1 _ a c q u a i n t r i b b o n _ v i d e o _ V F 1 0 1 8 1 7 4 2 3 �R��:S/f>f:y(WO\U^v�萄v N*N�k����v�[ag&^��[�v\O(u/f(Wnf�Ɖ�V-N>f:y�` ����v	�y�09 8 3 3 < / B o o k M a r k E n t r y N a m e > < B o o k M a r k E x i t N a m e > w d _ m a k e t h e s w i t c h _ s e c t i o n 1 _ a c q u a i n t r i b b o n _ v i d e o _ V F 1 0 1 8 1 7 4 2 3 �R��:S/f>f:y(WO\U^v�萄v N*N�k����v�[ag&^��[�v\O(u/f(Wnf�Ɖ�V-N>f:y�` ����v	�y�02 0 0 0 0 < / B o o k M a r k E x i t N a m e > < B o o k M a r k E n t r y P o s i t i o n > 9 8 3 3 < / B o o k M a r k E n t r y P o s i t i o n > < B o o k M a r k E x i t P o s i t i o n > 2 0 0 0 0 < / B o o k M a r k E x i t P o s i t i o n > < / C a p t i o n I t e m > < C a p t i o n I t e m > < I n t e r n a l I d > 9 9 4 f 7 6 1 c - 9 5 6 1 - 4 4 c 6 - 9 e 6 c - 6 f 3 c c e 2 8 9 3 7 9 < / I n t e r n a l I d > < N a m e > w d _ m a k e t h e s w i t c h _ s e c t i o n 1 _ a c q u a i n t r i b b o n _ v i d e o _ V F 1 0 1 8 1 7 4 2 3 	�y�aS�S�N�NRf[��N�_`N�`w0R�v܃US0O\U^v��	g8 2 0 1 0 0 2 9 0 6 7 < / N a m e > < T e x t > 	�y�aS�S�N�NRf[��N�_`N�`w0R�v܃US0  O\U^v��	g  8   *N	�y�aS�S�b�N�`s^8^ۏL��v< / T e x t > < B o o k M a r k E n t r y N a m e > w d _ m a k e t h e s w i t c h _ s e c t i o n 1 _ a c q u a i n t r i b b o n _ v i d e o _ V F 1 0 1 8 1 7 4 2 3 	�y�aS�S�N�NRf[��N�_`N�`w0R�v܃US0O\U^v��	g8 2 0 1 0 0 < / B o o k M a r k E n t r y N a m e > < B o o k M a r k E x i t N a m e > w d _ m a k e t h e s w i t c h _ s e c t i o n 1 _ a c q u a i n t r i b b o n _ v i d e o _ V F 1 0 1 8 1 7 4 2 3 	�y�aS�S�N�NRf[��N�_`N�`w0R�v܃US0O\U^v��	g8 2 9 0 6 7 < / B o o k M a r k E x i t N a m e > < B o o k M a r k E n t r y P o s i t i o n > 2 0 1 0 0 < / B o o k M a r k E n t r y P o s i t i o n > < B o o k M a r k E x i t P o s i t i o n > 2 9 0 6 7 < / B o o k M a r k E x i t P o s i t i o n > < / C a p t i o n I t e m > < C a p t i o n I t e m > < I n t e r n a l I d > 2 d f c 5 8 4 c - 9 d b d - 4 7 1 5 - a e a 2 - 2 9 1 9 4 3 b 2 4 d f c < / I n t e r n a l I d > < N a m e > w d _ m a k e t h e s w i t c h _ s e c t i o n 1 _ a c q u a i n t r i b b o n _ v i d e o _ V F 1 0 1 8 1 7 4 2 3 @b	g�d\O0 �e�N 	�y�aS�v�R��/f�e�N�{t��O�Y�OX[0Sb _0sQ핌TSbpS02 9 1 6 7 4 0 0 3 3 < / N a m e > < T e x t > @b	g�d\O0 �e�N 	�y�aS�v�R��/f�e�N�{t�  �O�Y�OX[0Sb _0sQ핌TSbpS0< / T e x t > < B o o k M a r k E n t r y N a m e > w d _ m a k e t h e s w i t c h _ s e c t i o n 1 _ a c q u a i n t r i b b o n _ v i d e o _ V F 1 0 1 8 1 7 4 2 3 @b	g�d\O0 �e�N 	�y�aS�v�R��/f�e�N�{t��O�Y�OX[0Sb _0sQ핌TSbpS02 9 1 6 7 < / B o o k M a r k E n t r y N a m e > < B o o k M a r k E x i t N a m e > w d _ m a k e t h e s w i t c h _ s e c t i o n 1 _ a c q u a i n t r i b b o n _ v i d e o _ V F 1 0 1 8 1 7 4 2 3 @b	g�d\O0 �e�N 	�y�aS�v�R��/f�e�N�{t��O�Y�OX[0Sb _0sQ핌TSbpS04 0 0 3 3 < / B o o k M a r k E x i t N a m e > < B o o k M a r k E n t r y P o s i t i o n > 2 9 1 6 7 < / B o o k M a r k E n t r y P o s i t i o n > < B o o k M a r k E x i t P o s i t i o n > 4 0 0 3 3 < / B o o k M a r k E x i t P o s i t i o n > < / C a p t i o n I t e m > < C a p t i o n I t e m > < I n t e r n a l I d > 2 a 4 5 2 9 0 b - d 2 c b - 4 2 9 f - 9 0 b 8 - 1 d f 4 1 9 9 0 b 2 f 1 < / I n t e r n a l I d > < N a m e > w d _ m a k e t h e s w i t c h _ s e c t i o n 1 _ a c q u a i n t r i b b o n _ v i d e o _ V F 1 0 1 8 1 7 4 2 3   _�Y 	�y�aSS+T�` ����{US��v�_Y8^(u�R����O�Y�e,g<h_�T7h_04 0 1 3 3 4 9 2 0 0 < / N a m e > < T e x t >   _�Y 	�y�aSS+T�` ����{US��v�_Y8^(u�R���  �O�Y�e,g<h_�T7h_0< / T e x t > < B o o k M a r k E n t r y N a m e > w d _ m a k e t h e s w i t c h _ s e c t i o n 1 _ a c q u a i n t r i b b o n _ v i d e o _ V F 1 0 1 8 1 7 4 2 3   _�Y 	�y�aSS+T�` ����{US��v�_Y8^(u�R����O�Y�e,g<h_�T7h_04 0 1 3 3 < / B o o k M a r k E n t r y N a m e > < B o o k M a r k E x i t N a m e > w d _ m a k e t h e s w i t c h _ s e c t i o n 1 _ a c q u a i n t r i b b o n _ v i d e o _ V F 1 0 1 8 1 7 4 2 3   _�Y 	�y�aSS+T�` ����{US��v�_Y8^(u�R����O�Y�e,g<h_�T7h_04 9 2 0 0 < / B o o k M a r k E x i t N a m e > < B o o k M a r k E n t r y P o s i t i o n > 4 0 1 3 3 < / B o o k M a r k E n t r y P o s i t i o n > < B o o k M a r k E x i t P o s i t i o n > 4 9 2 0 0 < / B o o k M a r k E x i t P o s i t i o n > < / C a p t i o n I t e m > < C a p t i o n I t e m > < I n t e r n a l I d > a 2 1 1 b 7 e 7 - f c 8 0 - 4 2 d d - b 6 3 8 - b 8 c 6 6 0 8 c f c d 3 < / I n t e r n a l I d > < N a m e > w d _ m a k e t h e s w i t c h _ s e c t i o n 1 _ a c q u a i n t r i b b o n _ v i d e o _ V F 1 0 1 8 1 7 4 2 3 �Ǐ �ceQ 	�y�aS��`�S�N�ceQ�_Y�Q�[�S�bRu�&{0h�<h0�V�P0u�	w�Tu��04 9 3 0 0 6 1 1 3 3 < / N a m e > < T e x t > �Ǐ �ceQ 	�y�aS��`�S�N�ceQ�_Y�Q�[�  S�bRu�&{0h�<h0�V�P0u�	w�Tu��0< / T e x t > < B o o k M a r k E n t r y N a m e > w d _ m a k e t h e s w i t c h _ s e c t i o n 1 _ a c q u a i n t r i b b o n _ v i d e o _ V F 1 0 1 8 1 7 4 2 3 �Ǐ �ceQ 	�y�aS��`�S�N�ceQ�_Y�Q�[�S�bRu�&{0h�<h0�V�P0u�	w�Tu��04 9 3 0 0 < / B o o k M a r k E n t r y N a m e > < B o o k M a r k E x i t N a m e > w d _ m a k e t h e s w i t c h _ s e c t i o n 1 _ a c q u a i n t r i b b o n _ v i d e o _ V F 1 0 1 8 1 7 4 2 3 �Ǐ �ceQ 	�y�aS��`�S�N�ceQ�_Y�Q�[�S�bRu�&{0h�<h0�V�P0u�	w�Tu��06 1 1 3 3 < / B o o k M a r k E x i t N a m e > < B o o k M a r k E n t r y P o s i t i o n > 4 9 3 0 0 < / B o o k M a r k E n t r y P o s i t i o n > < B o o k M a r k E x i t P o s i t i o n > 6 1 1 3 3 < / B o o k M a r k E x i t P o s i t i o n > < / C a p t i o n I t e m > < C a p t i o n I t e m > < I n t e r n a l I d > 9 b 7 4 f 4 e c - 1 4 0 1 - 4 b e 8 - 9 a 5 a - 0 d 9 3 3 c 8 d 7 4 1 d < / I n t e r n a l I d > < N a m e > w d _ m a k e t h e s w i t c h _ s e c t i o n 1 _ a c q u a i n t r i b b o n _ v i d e o _ V F 1 0 1 8 1 7 4 2 3  u�b�^@\ 	�y�aS�c�Ou���ݍ0�~ _�eT�Tu�b���r�I{	�y�0(W _(u 	�y�aSN��`�S�N��n>\�l06 1 2 3 3 7 3 0 0 0 < / N a m e > < T e x t >  u�b�^@\ 	�y�aS�c�Ou���ݍ0�~ _�eT�Tu�b���r�I{	�y�0  (W _(u 	�y�aSN��`�S�N��n>\�l0  < / T e x t > < B o o k M a r k E n t r y N a m e > w d _ m a k e t h e s w i t c h _ s e c t i o n 1 _ a c q u a i n t r i b b o n _ v i d e o _ V F 1 0 1 8 1 7 4 2 3  u�b�^@\ 	�y�aS�c�Ou���ݍ0�~ _�eT�Tu�b���r�I{	�y�0(W _(u 	�y�aSN��`�S�N��n>\�l06 1 2 3 3 < / B o o k M a r k E n t r y N a m e > < B o o k M a r k E x i t N a m e > w d _ m a k e t h e s w i t c h _ s e c t i o n 1 _ a c q u a i n t r i b b o n _ v i d e o _ V F 1 0 1 8 1 7 4 2 3  u�b�^@\ 	�y�aS�c�Ou���ݍ0�~ _�eT�Tu�b���r�I{	�y�0(W _(u 	�y�aSN��`�S�N��n>\�l07 3 0 0 0 < / B o o k M a r k E x i t N a m e > < B o o k M a r k E n t r y P o s i t i o n > 6 1 2 3 3 < / B o o k M a r k E n t r y P o s i t i o n > < B o o k M a r k E x i t P o s i t i o n > 7 3 0 0 0 < / B o o k M a r k E x i t P o s i t i o n > < / C a p t i o n I t e m > < C a p t i o n I t e m > < I n t e r n a l I d > e f b 5 b f 0 2 - 7 a d 3 - 4 e 5 9 - a 7 5 0 - c b c d 1 1 d 1 1 1 e 8 < / I n t e r n a l I d > < N a m e > w d _ m a k e t h e s w i t c h _ s e c t i o n 1 _ a c q u a i n t r i b b o n _ v i d e o _ V F 1 0 1 8 1 7 4 2 3 ��l�T_�eI{�Q�[0 ���N 	�y�aS�S(u�N���NTv^0 �[� 	�y�aS(u�N�b�Q�T��l�h�g��N�S(W�S^�echKNMR7 3 1 0 0 8 7 1 3 3 < / N a m e > < T e x t > ��l�T_�eI{�Q�[0 ���N 	�y�aS�S(u�N���NTv^0   �[� 	�y�aS(u�N�b�Q�T��l�h�g��N�S(W�S^�echKNMR< / T e x t > < B o o k M a r k E n t r y N a m e > w d _ m a k e t h e s w i t c h _ s e c t i o n 1 _ a c q u a i n t r i b b o n _ v i d e o _ V F 1 0 1 8 1 7 4 2 3 ��l�T_�eI{�Q�[0 ���N 	�y�aS�S(u�N���NTv^0 �[� 	�y�aS(u�N�b�Q�T��l�h�g��N�S(W�S^�echKNMR7 3 1 0 0 < / B o o k M a r k E n t r y N a m e > < B o o k M a r k E x i t N a m e > w d _ m a k e t h e s w i t c h _ s e c t i o n 1 _ a c q u a i n t r i b b o n _ v i d e o _ V F 1 0 1 8 1 7 4 2 3 ��l�T_�eI{�Q�[0 ���N 	�y�aS�S(u�N���NTv^0 �[� 	�y�aS(u�N�b�Q�T��l�h�g��N�S(W�S^�echKNMR8 7 1 3 3 < / B o o k M a r k E x i t N a m e > < B o o k M a r k E n t r y P o s i t i o n > 7 3 1 0 0 < / B o o k M a r k E n t r y P o s i t i o n > < B o o k M a r k E x i t P o s i t i o n > 8 7 1 3 3 < / B o o k M a r k E x i t P o s i t i o n > < / C a p t i o n I t e m > < C a p t i o n I t e m > < I n t e r n a l I d > d f 3 c 2 f 9 e - 2 8 e 7 - 4 6 f 8 - a 6 2 c - 5 3 6 7 9 a f 5 6 f 7 c < / I n t e r n a l I d > < N a m e > w d _ m a k e t h e s w i t c h _ s e c t i o n 1 _ a c q u a i n t r i b b o n _ v i d e o _ V F 1 0 1 8 1 7 4 2 3 �S�� ���ۏL��vvQ�N�h�g0�Ǐdk	�y�aSN��`؏�S\�ech��n:Nߍ*��f9e0 Ɖ�V 	�y�aS�v\O(u/f8 7 2 3 3 9 9 9 3 3 < / N a m e > < T e x t > �S�� ���ۏL��vvQ�N�h�g0�Ǐdk	�y�aSN�  �`؏�S\�ech��n:Nߍ*��f9e0 Ɖ�V 	�y�aS�v\O(u/f< / T e x t > < B o o k M a r k E n t r y N a m e > w d _ m a k e t h e s w i t c h _ s e c t i o n 1 _ a c q u a i n t r i b b o n _ v i d e o _ V F 1 0 1 8 1 7 4 2 3 �S�� ���ۏL��vvQ�N�h�g0�Ǐdk	�y�aSN��`؏�S\�ech��n:Nߍ*��f9e0 Ɖ�V 	�y�aS�v\O(u/f8 7 2 3 3 < / B o o k M a r k E n t r y N a m e > < B o o k M a r k E x i t N a m e > w d _ m a k e t h e s w i t c h _ s e c t i o n 1 _ a c q u a i n t r i b b o n _ v i d e o _ V F 1 0 1 8 1 7 4 2 3 �S�� ���ۏL��vvQ�N�h�g0�Ǐdk	�y�aSN��`؏�S\�ech��n:Nߍ*��f9e0 Ɖ�V 	�y�aS�v\O(u/f9 9 9 3 3 < / B o o k M a r k E x i t N a m e > < B o o k M a r k E n t r y P o s i t i o n > 8 7 2 3 3 < / B o o k M a r k E n t r y P o s i t i o n > < B o o k M a r k E x i t P o s i t i o n > 9 9 9 3 3 < / B o o k M a r k E x i t P o s i t i o n > < / C a p t i o n I t e m > < C a p t i o n I t e m > < I n t e r n a l I d > c d 9 1 9 7 d 8 - e a e 7 - 4 7 4 0 - 8 e d 1 - f b a a 2 5 8 6 c 3 7 e < / I n t e r n a l I d > < N a m e > w d _ m a k e t h e s w i t c h _ s e c t i o n 1 _ a c q u a i n t r i b b o n _ v i d e o _ V F 1 0 1 8 1 7 4 2 3 ��n�gw�ech�v�e_��O�Y�echƉ�Vb/f&T>f:yh:\bQ<h�~01 0 0 0 3 3 1 0 7 9 6 7 < / N a m e > < T e x t > ��n�gw�ech�v�e_��O�Y�echƉ�Vb/f&T>f:yh:\bQ<h�~0< / T e x t > < B o o k M a r k E n t r y N a m e > w d _ m a k e t h e s w i t c h _ s e c t i o n 1 _ a c q u a i n t r i b b o n _ v i d e o _ V F 1 0 1 8 1 7 4 2 3 ��n�gw�ech�v�e_��O�Y�echƉ�Vb/f&T>f:yh:\bQ<h�~01 0 0 0 3 3 < / B o o k M a r k E n t r y N a m e > < B o o k M a r k E x i t N a m e > w d _ m a k e t h e s w i t c h _ s e c t i o n 1 _ a c q u a i n t r i b b o n _ v i d e o _ V F 1 0 1 8 1 7 4 2 3 ��n�gw�ech�v�e_��O�Y�echƉ�Vb/f&T>f:yh:\bQ<h�~01 0 7 9 6 7 < / B o o k M a r k E x i t N a m e > < B o o k M a r k E n t r y P o s i t i o n > 1 0 0 0 3 3 < / B o o k M a r k E n t r y P o s i t i o n > < B o o k M a r k E x i t P o s i t i o n > 1 0 7 9 6 7 < / B o o k M a r k E x i t P o s i t i o n > < / C a p t i o n I t e m > < C a p t i o n I t e m > < I n t e r n a l I d > 4 f 6 6 1 a a 5 - 2 1 3 e - 4 6 0 c - b 5 3 4 - 0 d 3 c 7 e 0 8 b a 9 4 < / I n t e r n a l I d > < N a m e > w d _ m a k e t h e s w i t c h _ s e c t i o n 1 _ a c q u a i n t r i b b o n _ v i d e o _ V F 1 0 1 8 1 7 4 2 3 �s(W��`�S��f}v�N�k*N	�y�aSS+TY�~{|<O�v8^���d\O�1 0 8 0 6 7 1 1 3 9 6 7 < / N a m e > < T e x t > �s(W��`�S��f}v�N�k*N	�y�aSS+TY�~{|<O�v8^���d\O�< / T e x t > < B o o k M a r k E n t r y N a m e > w d _ m a k e t h e s w i t c h _ s e c t i o n 1 _ a c q u a i n t r i b b o n _ v i d e o _ V F 1 0 1 8 1 7 4 2 3 �s(W��`�S��f}v�N�k*N	�y�aSS+TY�~{|<O�v8^���d\O�1 0 8 0 6 7 < / B o o k M a r k E n t r y N a m e > < B o o k M a r k E x i t N a m e > w d _ m a k e t h e s w i t c h _ s e c t i o n 1 _ a c q u a i n t r i b b o n _ v i d e o _ V F 1 0 1 8 1 7 4 2 3 �s(W��`�S��f}v�N�k*N	�y�aSS+TY�~{|<O�v8^���d\O�1 1 3 9 6 7 < / B o o k M a r k E x i t N a m e > < B o o k M a r k E n t r y P o s i t i o n > 1 0 8 0 6 7 < / B o o k M a r k E n t r y P o s i t i o n > < B o o k M a r k E x i t P o s i t i o n > 1 1 3 9 6 7 < / B o o k M a r k E x i t P o s i t i o n > < / C a p t i o n I t e m > < C a p t i o n I t e m > < I n t e r n a l I d > 2 d c 6 a c 7 9 - d 5 8 1 - 4 e 4 a - a 0 9 b - 3 2 0 1 5 a 7 5 1 b f 1 < / I n t e r n a l I d > < N a m e > w d _ m a k e t h e s w i t c h _ s e c t i o n 1 _ a c q u a i n t r i b b o n _ v i d e o _ V F 1 0 1 8 1 7 4 2 3 �O�Y�e,g<h_b�k=�<h_0>N�Oeg��  _�Y 	�y�aS
N�v1 1 4 0 6 7 1 1 9 9 6 7 < / N a m e > < T e x t > �O�Y�e,g<h_b�k=�<h_0>N�Oeg��  _�Y 	�y�aS
N�v< / T e x t > < B o o k M a r k E n t r y N a m e > w d _ m a k e t h e s w i t c h _ s e c t i o n 1 _ a c q u a i n t r i b b o n _ v i d e o _ V F 1 0 1 8 1 7 4 2 3 �O�Y�e,g<h_b�k=�<h_0>N�Oeg��  _�Y 	�y�aS
N�v1 1 4 0 6 7 < / B o o k M a r k E n t r y N a m e > < B o o k M a r k E x i t N a m e > w d _ m a k e t h e s w i t c h _ s e c t i o n 1 _ a c q u a i n t r i b b o n _ v i d e o _ V F 1 0 1 8 1 7 4 2 3 �O�Y�e,g<h_b�k=�<h_0>N�Oeg��  _�Y 	�y�aS
N�v1 1 9 9 6 7 < / B o o k M a r k E x i t N a m e > < B o o k M a r k E n t r y P o s i t i o n > 1 1 4 0 6 7 < / B o o k M a r k E n t r y P o s i t i o n > < B o o k M a r k E x i t P o s i t i o n > 1 1 9 9 6 7 < / B o o k M a r k E x i t P o s i t i o n > < / C a p t i o n I t e m > < C a p t i o n I t e m > < I n t e r n a l I d > f 3 6 6 1 b a d - 3 1 5 d - 4 f 5 c - b 5 0 b - a 7 1 c 8 a 1 a 4 4 7 9 < / I n t e r n a l I d > < N a m e > w d _ m a k e t h e s w i t c h _ s e c t i o n 1 _ a c q u a i n t r i b b o n _ v i d e o _ V F 1 0 1 8 1 7 4 2 3  W[SO �~S+T�N(u�N�f9e�e,gY�v�_Y8^��}T�N��O�YW[SO0W[�S01 2 0 0 6 7 1 2 8 9 0 0 < / N a m e > < T e x t >  W[SO �~S+T�N(u�N�f9e�e,gY�v�_Y8^��}T�N��O�YW[SO0W[�S0< / T e x t > < B o o k M a r k E n t r y N a m e > w d _ m a k e t h e s w i t c h _ s e c t i o n 1 _ a c q u a i n t r i b b o n _ v i d e o _ V F 1 0 1 8 1 7 4 2 3  W[SO �~S+T�N(u�N�f9e�e,gY�v�_Y8^��}T�N��O�YW[SO0W[�S01 2 0 0 6 7 < / B o o k M a r k E n t r y N a m e > < B o o k M a r k E x i t N a m e > w d _ m a k e t h e s w i t c h _ s e c t i o n 1 _ a c q u a i n t r i b b o n _ v i d e o _ V F 1 0 1 8 1 7 4 2 3  W[SO �~S+T�N(u�N�f9e�e,gY�v�_Y8^��}T�N��O�YW[SO0W[�S01 2 8 9 0 0 < / B o o k M a r k E x i t N a m e > < B o o k M a r k E n t r y P o s i t i o n > 1 2 0 0 6 7 < / B o o k M a r k E n t r y P o s i t i o n > < B o o k M a r k E x i t P o s i t i o n > 1 2 8 9 0 0 < / B o o k M a r k E x i t P o s i t i o n > < / C a p t i o n I t e m > < C a p t i o n I t e m > < I n t e r n a l I d > c d c 7 b 7 e e - 1 4 2 d - 4 a 5 a - b a d 3 - b d 7 b 7 4 f 5 2 1 b 2 < / I n t e r n a l I d > < N a m e > w d _ m a k e t h e s w i t c h _ s e c t i o n 1 _ a c q u a i n t r i b b o n _ v i d e o _ V F 1 0 1 8 1 7 4 2 3 �|SO�T�eSO0RMbb�N�{���N�~�N�R��:S�v�~�~�e_�FOwckSO���v g}Y�e_/f1 2 9 0 0 0 1 3 7 1 0 0 < / N a m e > < T e x t > �|SO�T�eSO0RMbb�N�{���N�~�N�R��:S�v�~�~�e_�  FOwckSO���v g}Y�e_/f< / T e x t > < B o o k M a r k E n t r y N a m e > w d _ m a k e t h e s w i t c h _ s e c t i o n 1 _ a c q u a i n t r i b b o n _ v i d e o _ V F 1 0 1 8 1 7 4 2 3 �|SO�T�eSO0RMbb�N�{���N�~�N�R��:S�v�~�~�e_�FOwckSO���v g}Y�e_/f1 2 9 0 0 0 < / B o o k M a r k E n t r y N a m e > < B o o k M a r k E x i t N a m e > w d _ m a k e t h e s w i t c h _ s e c t i o n 1 _ a c q u a i n t r i b b o n _ v i d e o _ V F 1 0 1 8 1 7 4 2 3 �|SO�T�eSO0RMbb�N�{���N�~�N�R��:S�v�~�~�e_�FOwckSO���v g}Y�e_/f1 3 7 1 0 0 < / B o o k M a r k E x i t N a m e > < B o o k M a r k E n t r y P o s i t i o n > 1 2 9 0 0 0 < / B o o k M a r k E n t r y P o s i t i o n > < B o o k M a r k E x i t P o s i t i o n > 1 3 7 1 0 0 < / B o o k M a r k E x i t P o s i t i o n > < / C a p t i o n I t e m > < C a p t i o n I t e m > < I n t e r n a l I d > f 6 5 8 c d 2 5 - 2 4 c 5 - 4 b 4 0 - 8 b e 1 - 8 e 7 f b 1 c b f 6 a 9 < / I n t e r n a l I d > < N a m e > w d _ m a k e t h e s w i t c h _ s e c t i o n 1 _ a c q u a i n t r i b b o n _ v i d e o _ V F 1 0 1 8 1 7 4 2 3 �Ǐ�[E��d\O0(WN N�R�b�N\͑�e�q�`W o r d 2 0 1 0 1 3 7 2 0 0 1 4 6 4 3 6 < / N a m e > < T e x t > �Ǐ�[E��d\O0(WN N�R�b�N\͑�e�q�`  W o r d   2 0 1 0   -N�v N�N8^���e8^�N�R0< / T e x t > < B o o k M a r k E n t r y N a m e > w d _ m a k e t h e s w i t c h _ s e c t i o n 1 _ a c q u a i n t r i b b o n _ v i d e o _ V F 1 0 1 8 1 7 4 2 3 �Ǐ�[E��d\O0(WN N�R�b�N\͑�e�q�`W o r d 2 0 1 0 1 3 7 2 0 0 < / B o o k M a r k E n t r y N a m e > < B o o k M a r k E x i t N a m e > w d _ m a k e t h e s w i t c h _ s e c t i o n 1 _ a c q u a i n t r i b b o n _ v i d e o _ V F 1 0 1 8 1 7 4 2 3 �Ǐ�[E��d\O0(WN N�R�b�N\͑�e�q�`W o r d 2 0 1 0 1 4 6 4 3 6 < / B o o k M a r k E x i t N a m e > < B o o k M a r k E n t r y P o s i t i o n > 1 3 7 2 0 0 < / B o o k M a r k E n t r y P o s i t i o n > < B o o k M a r k E x i t P o s i t i o n > 1 4 6 4 3 6 < / B o o k M a r k E x i t P o s i t i o n > < / C a p t i o n I t e m > < / C a p t i o n I t e m s > < / C a p t i o n I t e m s L i s t > 
</file>

<file path=customXml/item7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 d 2 1 b 1 9 c d - 8 a 8 0 - 4 2 0 6 - a 0 4 c - f 0 5 5 1 e 8 4 3 6 4 3 < / I d > < C a p t i o n I t e m s > < C a p t i o n I t e m > < I n t e r n a l I d > 8 9 7 5 4 4 8 0 - 4 6 2 d - 4 7 9 8 - 9 2 6 9 - e 6 5 4 c b c f 7 3 9 6 < / I n t e r n a l I d > < N a m e > w d _ m a k e t h e s w i t c h _ s e c t i o n 6 _ n e w o l d v e r s i o n s _ v i d e o _ V F 1 0 1 8 1 7 4 5 1 (WW o r d 2 0 0 3 0 1 3 6 3 3 < / N a m e > < T e x t > (W  W o r d   2 0 0 3   b�f�eHr,g-NR�^�v�e�N�v<h_N  W o r d   2 0 1 0   �v؞��<h_	g@bNT0< / T e x t > < B o o k M a r k E n t r y N a m e > w d _ m a k e t h e s w i t c h _ s e c t i o n 6 _ n e w o l d v e r s i o n s _ v i d e o _ V F 1 0 1 8 1 7 4 5 1 (WW o r d 2 0 0 3 0 < / B o o k M a r k E n t r y N a m e > < B o o k M a r k E x i t N a m e > w d _ m a k e t h e s w i t c h _ s e c t i o n 6 _ n e w o l d v e r s i o n s _ v i d e o _ V F 1 0 1 8 1 7 4 5 1 (WW o r d 2 0 0 3 1 3 6 3 3 < / B o o k M a r k E x i t N a m e > < B o o k M a r k E n t r y P o s i t i o n > 0 < / B o o k M a r k E n t r y P o s i t i o n > < B o o k M a r k E x i t P o s i t i o n > 1 3 6 3 3 < / B o o k M a r k E x i t P o s i t i o n > < / C a p t i o n I t e m > < C a p t i o n I t e m > < I n t e r n a l I d > d 6 1 1 d 4 3 7 - 3 e 4 d - 4 b 6 d - b 5 c a - 1 f f 5 d 4 7 2 a e d 6 < / I n t e r n a l I d > < N a m e > w d _ m a k e t h e s w i t c h _ s e c t i o n 6 _ n e w o l d v e r s i o n s _ v i d e o _ V F 1 0 1 8 1 7 4 5 1 ��HN�S_�`(WW o r d 2 0 1 0 1 3 7 3 3 2 5 1 6 7 < / N a m e > < T e x t > ��HN�S_�`(W  W o r d   2 0 1 0   -NSb _�e�e�N�e�  O�Su�NHN�`�QbT�W o r d   \(W|Q�[!j_NSb _�b�N�S�N(W�echh��h
Nw0R  < / T e x t > < B o o k M a r k E n t r y N a m e > w d _ m a k e t h e s w i t c h _ s e c t i o n 6 _ n e w o l d v e r s i o n s _ v i d e o _ V F 1 0 1 8 1 7 4 5 1 ��HN�S_�`(WW o r d 2 0 1 0 1 3 7 3 3 < / B o o k M a r k E n t r y N a m e > < B o o k M a r k E x i t N a m e > w d _ m a k e t h e s w i t c h _ s e c t i o n 6 _ n e w o l d v e r s i o n s _ v i d e o _ V F 1 0 1 8 1 7 4 5 1 ��HN�S_�`(WW o r d 2 0 1 0 2 5 1 6 7 < / B o o k M a r k E x i t N a m e > < B o o k M a r k E n t r y P o s i t i o n > 1 3 7 3 3 < / B o o k M a r k E n t r y P o s i t i o n > < B o o k M a r k E x i t P o s i t i o n > 2 5 1 6 7 < / B o o k M a r k E x i t P o s i t i o n > < / C a p t i o n I t e m > < C a p t i o n I t e m > < I n t e r n a l I d > a 3 1 b b e 7 9 - 4 8 d c - 4 9 3 2 - 9 8 1 d - 0 2 6 8 7 e 6 c 4 7 2 7 < / I n t e r n a l I d > < N a m e > w d _ m a k e t h e s w i t c h _ s e c t i o n 6 _ n e w o l d v e r s i o n s _ v i d e o _ V F 1 0 1 8 1 7 4 5 1  |Q�[!j_ W[7h0S_�ech(WN/ec�e�R��b�X:_�v2 0 1 0 �R���v�egHr,g-NSb _�e�2 5 2 6 7 3 3 9 3 3 < / N a m e > < T e x t >  |Q�[!j_ W[7h0S_�ech(WN/ec�e�R��b�X:_�v  2 0 1 0   �R���v�egHr,g-NSb _�e�< / T e x t > < B o o k M a r k E n t r y N a m e > w d _ m a k e t h e s w i t c h _ s e c t i o n 6 _ n e w o l d v e r s i o n s _ v i d e o _ V F 1 0 1 8 1 7 4 5 1  |Q�[!j_ W[7h0S_�ech(WN/ec�e�R��b�X:_�v2 0 1 0 �R���v�egHr,g-NSb _�e�2 5 2 6 7 < / B o o k M a r k E n t r y N a m e > < B o o k M a r k E x i t N a m e > w d _ m a k e t h e s w i t c h _ s e c t i o n 6 _ n e w o l d v e r s i o n s _ v i d e o _ V F 1 0 1 8 1 7 4 5 1  |Q�[!j_ W[7h0S_�ech(WN/ec�e�R��b�X:_�v2 0 1 0 �R���v�egHr,g-NSb _�e�3 3 9 3 3 < / B o o k M a r k E x i t N a m e > < B o o k M a r k E n t r y P o s i t i o n > 2 5 2 6 7 < / B o o k M a r k E n t r y P o s i t i o n > < B o o k M a r k E x i t P o s i t i o n > 3 3 9 3 3 < / B o o k M a r k E x i t P o s i t i o n > < / C a p t i o n I t e m > < C a p t i o n I t e m > < I n t e r n a l I d > 0 0 1 c 7 a f 5 - 7 d 5 1 - 4 0 b 5 - a b 2 2 - 5 a d b 9 7 7 9 7 d 6 5 < / I n t e r n a l I d > < N a m e > w d _ m a k e t h e s w i t c h _ s e c t i o n 6 _ n e w o l d v e r s i o n s _ v i d e o _ V F 1 0 1 8 1 7 4 5 1 |Q�[!j_��Ynx�Oُ�N�R��N�S(u��V�(Wُ�N�egHr,g-N���ech3 4 0 3 3 4 0 0 3 3 < / N a m e > < T e x t > |Q�[!j_��Ynx�Oُ�N�R��N�S(u��V�(Wُ�N�egHr,g-N���ech< / T e x t > < B o o k M a r k E n t r y N a m e > w d _ m a k e t h e s w i t c h _ s e c t i o n 6 _ n e w o l d v e r s i o n s _ v i d e o _ V F 1 0 1 8 1 7 4 5 1 |Q�[!j_��Ynx�Oُ�N�R��N�S(u��V�(Wُ�N�egHr,g-N���ech3 4 0 3 3 < / B o o k M a r k E n t r y N a m e > < B o o k M a r k E x i t N a m e > w d _ m a k e t h e s w i t c h _ s e c t i o n 6 _ n e w o l d v e r s i o n s _ v i d e o _ V F 1 0 1 8 1 7 4 5 1 |Q�[!j_��Ynx�Oُ�N�R��N�S(u��V�(Wُ�N�egHr,g-N���ech4 0 0 3 3 < / B o o k M a r k E x i t N a m e > < B o o k M a r k E n t r y P o s i t i o n > 3 4 0 3 3 < / B o o k M a r k E n t r y P o s i t i o n > < B o o k M a r k E x i t P o s i t i o n > 4 0 0 3 3 < / B o o k M a r k E x i t P o s i t i o n > < / C a p t i o n I t e m > < C a p t i o n I t e m > < I n t e r n a l I d > 3 d a 8 0 5 4 a - c b 3 d - 4 1 1 f - 8 c e f - e b 2 5 9 d 6 7 9 b 3 7 < / I n t e r n a l I d > < N a m e > w d _ m a k e t h e s w i t c h _ s e c t i o n 6 _ n e w o l d v e r s i o n s _ v i d e o _ V F 1 0 1 8 1 7 4 5 1 NOG�0R�0>N�Oeg��b��(W�ech-N�ceQz�/gW[04 0 1 3 3 4 6 9 3 3 < / N a m e > < T e x t > NOG�0R�0>N�Oeg��b��(W�ech-N�ceQz�/gW[0< / T e x t > < B o o k M a r k E n t r y N a m e > w d _ m a k e t h e s w i t c h _ s e c t i o n 6 _ n e w o l d v e r s i o n s _ v i d e o _ V F 1 0 1 8 1 7 4 5 1 NOG�0R�0>N�Oeg��b��(W�ech-N�ceQz�/gW[04 0 1 3 3 < / B o o k M a r k E n t r y N a m e > < B o o k M a r k E x i t N a m e > w d _ m a k e t h e s w i t c h _ s e c t i o n 6 _ n e w o l d v e r s i o n s _ v i d e o _ V F 1 0 1 8 1 7 4 5 1 NOG�0R�0>N�Oeg��b��(W�ech-N�ceQz�/gW[04 6 9 3 3 < / B o o k M a r k E x i t N a m e > < B o o k M a r k E n t r y P o s i t i o n > 4 0 1 3 3 < / B o o k M a r k E n t r y P o s i t i o n > < B o o k M a r k E x i t P o s i t i o n > 4 6 9 3 3 < / B o o k M a r k E x i t P o s i t i o n > < / C a p t i o n I t e m > < C a p t i o n I t e m > < I n t e r n a l I d > a 4 c 2 3 2 9 3 - 0 d 6 3 - 4 1 2 0 - 8 9 9 c - 5 1 b 8 c 9 c 3 b 9 3 0 < / I n t e r n a l I d > < N a m e > w d _ m a k e t h e s w i t c h _ s e c t i o n 6 _ n e w o l d v e r s i o n s _ v i d e o _ V F 1 0 1 8 1 7 4 5 1 W o r d 2 0 1 0 -N�vz�/gW[�]�~	g�N N�N�X:_04 7 0 3 3 5 6 9 6 7 < / N a m e > < T e x t > W o r d   2 0 1 0   -N�vz�/gW[�]�~	g�N N�N�X:_0  W o r d   2 0 1 0   <h_�v�ech-N�c�Oُ�N	�y�0�S_T N*N�ech(W< / T e x t > < B o o k M a r k E n t r y N a m e > w d _ m a k e t h e s w i t c h _ s e c t i o n 6 _ n e w o l d v e r s i o n s _ v i d e o _ V F 1 0 1 8 1 7 4 5 1 W o r d 2 0 1 0 -N�vz�/gW[�]�~	g�N N�N�X:_04 7 0 3 3 < / B o o k M a r k E n t r y N a m e > < B o o k M a r k E x i t N a m e > w d _ m a k e t h e s w i t c h _ s e c t i o n 6 _ n e w o l d v e r s i o n s _ v i d e o _ V F 1 0 1 8 1 7 4 5 1 W o r d 2 0 1 0 -N�vz�/gW[�]�~	g�N N�N�X:_05 6 9 6 7 < / B o o k M a r k E x i t N a m e > < B o o k M a r k E n t r y P o s i t i o n > 4 7 0 3 3 < / B o o k M a r k E n t r y P o s i t i o n > < B o o k M a r k E x i t P o s i t i o n > 5 6 9 6 7 < / B o o k M a r k E x i t P o s i t i o n > < / C a p t i o n I t e m > < C a p t i o n I t e m > < I n t e r n a l I d > 6 5 1 0 4 2 6 1 - 1 b 3 3 - 4 d 4 0 - a b b c - c 8 4 0 e 9 a 9 4 0 f 1 < / I n t e r n a l I d > < N a m e > w d _ m a k e t h e s w i t c h _ s e c t i o n 6 _ n e w o l d v e r s i o n s _ v i d e o _ V F 1 0 1 8 1 7 4 5 1 |Q�[!j_NSb _�e�tS�S	gُ�N	�y�0bc�S݋��W o r d 2 0 1 0 	�y�N�S(u�5 7 0 6 7 6 4 1 3 3 < / N a m e > < T e x t > |Q�[!j_NSb _�e�tS�S	gُ�N	�y�0bc�S݋��W o r d   2 0 1 0   	�y�N�S(u�< / T e x t > < B o o k M a r k E n t r y N a m e > w d _ m a k e t h e s w i t c h _ s e c t i o n 6 _ n e w o l d v e r s i o n s _ v i d e o _ V F 1 0 1 8 1 7 4 5 1 |Q�[!j_NSb _�e�tS�S	gُ�N	�y�0bc�S݋��W o r d 2 0 1 0 	�y�N�S(u�5 7 0 6 7 < / B o o k M a r k E n t r y N a m e > < B o o k M a r k E x i t N a m e > w d _ m a k e t h e s w i t c h _ s e c t i o n 6 _ n e w o l d v e r s i o n s _ v i d e o _ V F 1 0 1 8 1 7 4 5 1 |Q�[!j_NSb _�e�tS�S	gُ�N	�y�0bc�S݋��W o r d 2 0 1 0 	�y�N�S(u�6 4 1 3 3 < / B o o k M a r k E x i t N a m e > < B o o k M a r k E n t r y P o s i t i o n > 5 7 0 6 7 < / B o o k M a r k E n t r y P o s i t i o n > < B o o k M a r k E x i t P o s i t i o n > 6 4 1 3 3 < / B o o k M a r k E x i t P o s i t i o n > < / C a p t i o n I t e m > < C a p t i o n I t e m > < I n t e r n a l I d > 8 2 7 3 3 6 0 d - 0 f 2 1 - 4 e 8 4 - 8 e 9 3 - 8 b 3 d 7 b 0 c c a 4 7 < / I n t e r n a l I d > < N a m e > w d _ m a k e t h e s w i t c h _ s e c t i o n 6 _ n e w o l d v e r s i o n s _ v i d e o _ V F 1 0 1 8 1 7 4 5 1 �V:N勇ech/f(W�egHr,g-NR�^�v�v^(W|Q�[!j_NSb _0(WqQ�N�echKNMR�b�S�N�wS�6 4 2 3 3 7 2 0 0 0 < / N a m e > < T e x t > �V:N勇ech/f(W�egHr,g-NR�^�v�  v^(W|Q�[!j_NSb _0(WqQ�N�echKNMR�b�S�N�wS�< / T e x t > < B o o k M a r k E n t r y N a m e > w d _ m a k e t h e s w i t c h _ s e c t i o n 6 _ n e w o l d v e r s i o n s _ v i d e o _ V F 1 0 1 8 1 7 4 5 1 �V:N勇ech/f(W�egHr,g-NR�^�v�v^(W|Q�[!j_NSb _0(WqQ�N�echKNMR�b�S�N�wS�6 4 2 3 3 < / B o o k M a r k E n t r y N a m e > < B o o k M a r k E x i t N a m e > w d _ m a k e t h e s w i t c h _ s e c t i o n 6 _ n e w o l d v e r s i o n s _ v i d e o _ V F 1 0 1 8 1 7 4 5 1 �V:N勇ech/f(W�egHr,g-NR�^�v�v^(W|Q�[!j_NSb _0(WqQ�N�echKNMR�b�S�N�wS�7 2 0 0 0 < / B o o k M a r k E x i t N a m e > < B o o k M a r k E n t r y P o s i t i o n > 6 4 2 3 3 < / B o o k M a r k E n t r y P o s i t i o n > < B o o k M a r k E x i t P o s i t i o n > 7 2 0 0 0 < / B o o k M a r k E x i t P o s i t i o n > < / C a p t i o n I t e m > < C a p t i o n I t e m > < I n t e r n a l I d > 4 f 0 e 2 8 a f - a 3 6 6 - 4 a c 4 - 8 7 8 3 - 4 9 2 d d 4 1 d 7 a 3 a < / I n t e r n a l I d > < N a m e > w d _ m a k e t h e s w i t c h _ s e c t i o n 6 _ n e w o l d v e r s i o n s _ v i d e o _ V F 1 0 1 8 1 7 4 5 1 �T�N�R��(WW o r d 2 0 0 3 7 2 1 0 0 8 0 0 3 3 < / N a m e > < T e x t > �T�N�R��(W  W o r d   2 0 0 3   b�f�eHr,g-NN�S(u0  �O�Y�ُ*N�ech�ceQ�N N�y�e7h_�v< / T e x t > < B o o k M a r k E n t r y N a m e > w d _ m a k e t h e s w i t c h _ s e c t i o n 6 _ n e w o l d v e r s i o n s _ v i d e o _ V F 1 0 1 8 1 7 4 5 1 �T�N�R��(WW o r d 2 0 0 3 7 2 1 0 0 < / B o o k M a r k E n t r y N a m e > < B o o k M a r k E x i t N a m e > w d _ m a k e t h e s w i t c h _ s e c t i o n 6 _ n e w o l d v e r s i o n s _ v i d e o _ V F 1 0 1 8 1 7 4 5 1 �T�N�R��(WW o r d 2 0 0 3 8 0 0 3 3 < / B o o k M a r k E x i t N a m e > < B o o k M a r k E n t r y P o s i t i o n > 7 2 1 0 0 < / B o o k M a r k E n t r y P o s i t i o n > < B o o k M a r k E x i t P o s i t i o n > 8 0 0 3 3 < / B o o k M a r k E x i t P o s i t i o n > < / C a p t i o n I t e m > < C a p t i o n I t e m > < I n t e r n a l I d > 7 a f f e 2 e d - a 7 8 b - 4 e a 8 - b a 8 8 - d f 2 9 1 7 a 9 1 d a f < / I n t e r n a l I d > < N a m e > w d _ m a k e t h e s w i t c h _ s e c t i o n 6 _ n e w o l d v e r s i o n s _ v i d e o _ V F 1 0 1 8 1 7 4 5 1 z�/gW[0b�N�S�NUS�Q �e�N 	�y�aS�US�Q �h�g� �6qTUS�Q �h�g|Q�['` 08 0 1 3 3 9 3 1 0 0 < / N a m e > < T e x t > z�/gW[0b�N�S�NUS�Q �e�N 	�y�aS�US�Q �h�g� �  6qTUS�Q �h�g|Q�['` 0< / T e x t > < B o o k M a r k E n t r y N a m e > w d _ m a k e t h e s w i t c h _ s e c t i o n 6 _ n e w o l d v e r s i o n s _ v i d e o _ V F 1 0 1 8 1 7 4 5 1 z�/gW[0b�N�S�NUS�Q �e�N 	�y�aS�US�Q �h�g� �6qTUS�Q �h�g|Q�['` 08 0 1 3 3 < / B o o k M a r k E n t r y N a m e > < B o o k M a r k E x i t N a m e > w d _ m a k e t h e s w i t c h _ s e c t i o n 6 _ n e w o l d v e r s i o n s _ v i d e o _ V F 1 0 1 8 1 7 4 5 1 z�/gW[0b�N�S�NUS�Q �e�N 	�y�aS�US�Q �h�g� �6qTUS�Q �h�g|Q�['` 09 3 1 0 0 < / B o o k M a r k E x i t N a m e > < B o o k M a r k E n t r y P o s i t i o n > 8 0 1 3 3 < / B o o k M a r k E n t r y P o s i t i o n > < B o o k M a r k E x i t P o s i t i o n > 9 3 1 0 0 < / B o o k M a r k E x i t P o s i t i o n > < / C a p t i o n I t e m > < C a p t i o n I t e m > < I n t e r n a l I d > c c 1 1 f 0 4 b - b 5 b 0 - 4 e 8 1 - 8 5 2 6 - 0 e 3 a a 9 c 3 3 e d e < / I n t e r n a l I d > < N a m e > w d _ m a k e t h e s w i t c h _ s e c t i o n 6 _ n e w o l d v e r s i o n s _ v i d e o _ V F 1 0 1 8 1 7 4 5 1 |Q�['`�h�ghVSb _�b�Nw0RS_�ech(W�egHr,g-NSb _�e	g�NHe�gNO�Q�s09 3 2 0 0 1 0 1 1 0 0 < / N a m e > < T e x t > |Q�['`�h�ghVSb _�  b�Nw0RS_�ech(W�egHr,g-NSb _�e	g�NHe�gNO�Q�s0< / T e x t > < B o o k M a r k E n t r y N a m e > w d _ m a k e t h e s w i t c h _ s e c t i o n 6 _ n e w o l d v e r s i o n s _ v i d e o _ V F 1 0 1 8 1 7 4 5 1 |Q�['`�h�ghVSb _�b�Nw0RS_�ech(W�egHr,g-NSb _�e	g�NHe�gNO�Q�s09 3 2 0 0 < / B o o k M a r k E n t r y N a m e > < B o o k M a r k E x i t N a m e > w d _ m a k e t h e s w i t c h _ s e c t i o n 6 _ n e w o l d v e r s i o n s _ v i d e o _ V F 1 0 1 8 1 7 4 5 1 |Q�['`�h�ghVSb _�b�Nw0RS_�ech(W�egHr,g-NSb _�e	g�NHe�gNO�Q�s01 0 1 1 0 0 < / B o o k M a r k E x i t N a m e > < B o o k M a r k E n t r y P o s i t i o n > 9 3 2 0 0 < / B o o k M a r k E n t r y P o s i t i o n > < B o o k M a r k E x i t P o s i t i o n > 1 0 1 1 0 0 < / B o o k M a r k E x i t P o s i t i o n > < / C a p t i o n I t e m > < C a p t i o n I t e m > < I n t e r n a l I d > 5 4 1 8 7 2 e 4 - b a 5 5 - 4 d 7 f - 8 8 2 d - 3 d 9 8 f d 1 5 0 9 e 2 < / I n t e r n a l I d > < N a m e > w d _ m a k e t h e s w i t c h _ s e c t i o n 6 _ n e w o l d v e r s i o n s _ v i d e o _ V F 1 0 1 8 1 7 4 5 1 �Y�g�`\W o r d 2 0 1 0 1 0 1 2 0 0 1 0 7 9 6 7 < / N a m e > < T e x t > �Y�g�`\  W o r d   2 0 1 0   �ech�OX[:N�eg<h_���[�e�l/ec�g�N�R���< / T e x t > < B o o k M a r k E n t r y N a m e > w d _ m a k e t h e s w i t c h _ s e c t i o n 6 _ n e w o l d v e r s i o n s _ v i d e o _ V F 1 0 1 8 1 7 4 5 1 �Y�g�`\W o r d 2 0 1 0 1 0 1 2 0 0 < / B o o k M a r k E n t r y N a m e > < B o o k M a r k E x i t N a m e > w d _ m a k e t h e s w i t c h _ s e c t i o n 6 _ n e w o l d v e r s i o n s _ v i d e o _ V F 1 0 1 8 1 7 4 5 1 �Y�g�`\W o r d 2 0 1 0 1 0 7 9 6 7 < / B o o k M a r k E x i t N a m e > < B o o k M a r k E n t r y P o s i t i o n > 1 0 1 2 0 0 < / B o o k M a r k E n t r y P o s i t i o n > < B o o k M a r k E x i t P o s i t i o n > 1 0 7 9 6 7 < / B o o k M a r k E x i t P o s i t i o n > < / C a p t i o n I t e m > < C a p t i o n I t e m > < I n t e r n a l I d > 2 d 7 3 8 3 a a - 7 e 0 d - 4 4 e 2 - 8 0 c 4 - e e 2 1 9 c b 0 9 9 c 8 < / I n t e r n a l I d > < N a m e > w d _ m a k e t h e s w i t c h _ s e c t i o n 6 _ n e w o l d v e r s i o n s _ v i d e o _ V F 1 0 1 8 1 7 4 5 1 R(W؞���`�QN_NO>f:y|Q�['`�h�ghV0(W2 0 1 0 1 0 8 0 6 7 1 2 2 9 3 3 < / N a m e > < T e x t > R(W؞���`�QN_NO>f:y|Q�['`�h�ghV0  (W  2 0 1 0   -NSb _  2 0 0 3   �e�N�e�_N�S�N	��b\�[�zsSl�bc:N  2 0 1 0   <h_0< / T e x t > < B o o k M a r k E n t r y N a m e > w d _ m a k e t h e s w i t c h _ s e c t i o n 6 _ n e w o l d v e r s i o n s _ v i d e o _ V F 1 0 1 8 1 7 4 5 1 R(W؞���`�QN_NO>f:y|Q�['`�h�ghV0(W2 0 1 0 1 0 8 0 6 7 < / B o o k M a r k E n t r y N a m e > < B o o k M a r k E x i t N a m e > w d _ m a k e t h e s w i t c h _ s e c t i o n 6 _ n e w o l d v e r s i o n s _ v i d e o _ V F 1 0 1 8 1 7 4 5 1 R(W؞���`�QN_NO>f:y|Q�['`�h�ghV0(W2 0 1 0 1 2 2 9 3 3 < / B o o k M a r k E x i t N a m e > < B o o k M a r k E n t r y P o s i t i o n > 1 0 8 0 6 7 < / B o o k M a r k E n t r y P o s i t i o n > < B o o k M a r k E x i t P o s i t i o n > 1 2 2 9 3 3 < / B o o k M a r k E x i t P o s i t i o n > < / C a p t i o n I t e m > < C a p t i o n I t e m > < I n t e r n a l I d > a 5 6 4 7 9 4 d - 2 d 6 5 - 4 7 b 9 - a e c 3 - e 0 e 6 2 8 3 9 b d b 3 < / I n t e r n a l I d > < N a m e > w d _ m a k e t h e s w i t c h _ s e c t i o n 6 _ n e w o l d v e r s i o n s _ v i d e o _ V F 1 0 1 8 1 7 4 5 1 (WB a c k s t a g e Ɖ�V-N�(W �Oo` 	�y�aS
NUS�Q l�bc 01 2 3 0 3 3 1 3 3 9 0 0 < / N a m e > < T e x t > (W  B a c k s t a g e   Ɖ�V-N�(W �Oo` 	�y�aS
NUS�Q l�bc 0  dk�e�W o r d   \sQ�|Q�['`�h�ghV�؞���`�QN\�e�N�OX[< / T e x t > < B o o k M a r k E n t r y N a m e > w d _ m a k e t h e s w i t c h _ s e c t i o n 6 _ n e w o l d v e r s i o n s _ v i d e o _ V F 1 0 1 8 1 7 4 5 1 (WB a c k s t a g e Ɖ�V-N�(W �Oo` 	�y�aS
NUS�Q l�bc 01 2 3 0 3 3 < / B o o k M a r k E n t r y N a m e > < B o o k M a r k E x i t N a m e > w d _ m a k e t h e s w i t c h _ s e c t i o n 6 _ n e w o l d v e r s i o n s _ v i d e o _ V F 1 0 1 8 1 7 4 5 1 (WB a c k s t a g e Ɖ�V-N�(W �Oo` 	�y�aS
NUS�Q l�bc 01 3 3 9 0 0 < / B o o k M a r k E x i t N a m e > < B o o k M a r k E n t r y P o s i t i o n > 1 2 3 0 3 3 < / B o o k M a r k E n t r y P o s i t i o n > < B o o k M a r k E x i t P o s i t i o n > 1 3 3 9 0 0 < / B o o k M a r k E x i t P o s i t i o n > < / C a p t i o n I t e m > < C a p t i o n I t e m > < I n t e r n a l I d > f 7 2 6 e 3 a 7 - 1 1 6 1 - 4 0 c 6 - 9 8 3 4 - 3 2 c 8 2 e e 1 0 e 9 a < / I n t e r n a l I d > < N a m e > w d _ m a k e t h e s w i t c h _ s e c t i o n 6 _ n e w o l d v e r s i o n s _ v i d e o _ V F 1 0 1 8 1 7 4 5 1 :N2 0 1 0 <h_0gbL�dk�d\O�v�S N�y�e�l/f(W��!k�OX[�e�e�N�e�v�c	��b1 3 4 0 0 0 1 4 3 1 6 7 < / N a m e > < T e x t > :N  2 0 1 0   <h_0gbL�dk�d\O�v�S N�y�e�l/f(W��!k�OX[�e�e�N�e�v�c	��b< / T e x t > < B o o k M a r k E n t r y N a m e > w d _ m a k e t h e s w i t c h _ s e c t i o n 6 _ n e w o l d v e r s i o n s _ v i d e o _ V F 1 0 1 8 1 7 4 5 1 :N2 0 1 0 <h_0gbL�dk�d\O�v�S N�y�e�l/f(W��!k�OX[�e�e�N�e�v�c	��b1 3 4 0 0 0 < / B o o k M a r k E n t r y N a m e > < B o o k M a r k E x i t N a m e > w d _ m a k e t h e s w i t c h _ s e c t i o n 6 _ n e w o l d v e r s i o n s _ v i d e o _ V F 1 0 1 8 1 7 4 5 1 :N2 0 1 0 <h_0gbL�dk�d\O�v�S N�y�e�l/f(W��!k�OX[�e�e�N�e�v�c	��b1 4 3 1 6 7 < / B o o k M a r k E x i t N a m e > < B o o k M a r k E n t r y P o s i t i o n > 1 3 4 0 0 0 < / B o o k M a r k E n t r y P o s i t i o n > < B o o k M a r k E x i t P o s i t i o n > 1 4 3 1 6 7 < / B o o k M a r k E x i t P o s i t i o n > < / C a p t i o n I t e m > < C a p t i o n I t e m > < I n t e r n a l I d > 0 8 d a c 5 7 a - 8 5 b 4 - 4 c 5 4 - 8 b 7 a - 1 e a 5 9 3 5 8 f 9 7 6 < / I n t e r n a l I d > < N a m e > w d _ m a k e t h e s w i t c h _ s e c t i o n 6 _ n e w o l d v e r s i o n s _ v i d e o _ V F 1 0 1 8 1 7 4 5 1 ؞��<h_0(W �e�N 	�y�aS
N�US�Q �OX[v^�S� �6qTUS�Q �f9e�e�N{|�W 06qT	��b �ech 01 4 3 2 6 7 1 5 6 1 3 3 < / N a m e > < T e x t > ؞��<h_0(W �e�N 	�y�aS
N�US�Q �OX[v^�S� �  6qTUS�Q �f9e�e�N{|�W 06qT	��b �ech 0< / T e x t > < B o o k M a r k E n t r y N a m e > w d _ m a k e t h e s w i t c h _ s e c t i o n 6 _ n e w o l d v e r s i o n s _ v i d e o _ V F 1 0 1 8 1 7 4 5 1 ؞��<h_0(W �e�N 	�y�aS
N�US�Q �OX[v^�S� �6qTUS�Q �f9e�e�N{|�W 06qT	��b �ech 01 4 3 2 6 7 < / B o o k M a r k E n t r y N a m e > < B o o k M a r k E x i t N a m e > w d _ m a k e t h e s w i t c h _ s e c t i o n 6 _ n e w o l d v e r s i o n s _ v i d e o _ V F 1 0 1 8 1 7 4 5 1 ؞��<h_0(W �e�N 	�y�aS
N�US�Q �OX[v^�S� �6qTUS�Q �f9e�e�N{|�W 06qT	��b �ech 01 5 6 1 3 3 < / B o o k M a r k E x i t N a m e > < B o o k M a r k E n t r y P o s i t i o n > 1 4 3 2 6 7 < / B o o k M a r k E n t r y P o s i t i o n > < B o o k M a r k E x i t P o s i t i o n > 1 5 6 1 3 3 < / B o o k M a r k E x i t P o s i t i o n > < / C a p t i o n I t e m > < C a p t i o n I t e m > < I n t e r n a l I d > a c d b 8 6 6 9 - d 2 3 7 - 4 b 0 0 - 9 3 a 6 - 2 5 6 c f 8 2 f d 6 4 2 < / I n t e r n a l I d > < N a m e > w d _ m a k e t h e s w i t c h _ s e c t i o n 6 _ n e w o l d v e r s i o n s _ v i d e o _ V F 1 0 1 8 1 7 4 5 1 �v�S��Y�g�`�`O(uW o r d 2 0 0 3 1 5 6 2 3 3 1 6 7 9 0 0 < / N a m e > < T e x t > �v�S��Y�g�`�`O(u  W o r d   2 0 0 3   b�f�eHr,g  Sb _�N  W o r d   2 0 1 0   <h_�OX[�v�e�N���HNO�Su�NHN�`�QbT�< / T e x t > < B o o k M a r k E n t r y N a m e > w d _ m a k e t h e s w i t c h _ s e c t i o n 6 _ n e w o l d v e r s i o n s _ v i d e o _ V F 1 0 1 8 1 7 4 5 1 �v�S��Y�g�`�`O(uW o r d 2 0 0 3 1 5 6 2 3 3 < / B o o k M a r k E n t r y N a m e > < B o o k M a r k E x i t N a m e > w d _ m a k e t h e s w i t c h _ s e c t i o n 6 _ n e w o l d v e r s i o n s _ v i d e o _ V F 1 0 1 8 1 7 4 5 1 �v�S��Y�g�`�`O(uW o r d 2 0 0 3 1 6 7 9 0 0 < / B o o k M a r k E x i t N a m e > < B o o k M a r k E n t r y P o s i t i o n > 1 5 6 2 3 3 < / B o o k M a r k E n t r y P o s i t i o n > < B o o k M a r k E x i t P o s i t i o n > 1 6 7 9 0 0 < / B o o k M a r k E x i t P o s i t i o n > < / C a p t i o n I t e m > < C a p t i o n I t e m > < I n t e r n a l I d > a 1 f e b 0 1 0 - 4 1 2 9 - 4 7 2 0 - a 2 c 9 - b 7 1 b b 3 6 6 f 1 0 8 < / I n t e r n a l I d > < N a m e > w d _ m a k e t h e s w i t c h _ s e c t i o n 6 _ n e w o l d v e r s i o n s _ v i d e o _ V F 1 0 1 8 1 7 4 5 1 W o r d \�c:y�` ����[ň|Q�[SMb��Sb _勇e�N0(W,g��z�v��zXd��aS-N��c�O�NsQ�N�e�e�N<h_�v1 6 8 0 0 0 1 7 7 1 0 0 < / N a m e > < T e x t > W o r d   \�c:y�` ����[ň|Q�[SMb��Sb _勇e�N0  (W,g��z�v��zXd��aS-N��c�O�NsQ�N�e�e�N<h_�v< / T e x t > < B o o k M a r k E n t r y N a m e > w d _ m a k e t h e s w i t c h _ s e c t i o n 6 _ n e w o l d v e r s i o n s _ v i d e o _ V F 1 0 1 8 1 7 4 5 1 W o r d \�c:y�` ����[ň|Q�[SMb��Sb _勇e�N0(W,g��z�v��zXd��aS-N��c�O�NsQ�N�e�e�N<h_�v1 6 8 0 0 0 < / B o o k M a r k E n t r y N a m e > < B o o k M a r k E x i t N a m e > w d _ m a k e t h e s w i t c h _ s e c t i o n 6 _ n e w o l d v e r s i o n s _ v i d e o _ V F 1 0 1 8 1 7 4 5 1 W o r d \�c:y�` ����[ň|Q�[SMb��Sb _勇e�N0(W,g��z�v��zXd��aS-N��c�O�NsQ�N�e�e�N<h_�v1 7 7 1 0 0 < / B o o k M a r k E x i t N a m e > < B o o k M a r k E n t r y P o s i t i o n > 1 6 8 0 0 0 < / B o o k M a r k E n t r y P o s i t i o n > < B o o k M a r k E x i t P o s i t i o n > 1 7 7 1 0 0 < / B o o k M a r k E x i t P o s i t i o n > < / C a p t i o n I t e m > < C a p t i o n I t e m > < I n t e r n a l I d > 8 9 b e c 8 d 7 - 7 7 e e - 4 3 2 d - b c c f - 5 3 1 b 9 4 b 0 4 2 0 1 < / I n t e r n a l I d > < N a m e > w d _ m a k e t h e s w i t c h _ s e c t i o n 6 _ n e w o l d v e r s i o n s _ v i d e o _ V F 1 0 1 8 1 7 4 5 1 �fY��~�Oo`0b�N\(W�NT�v�~`N-N;`�~@b	gُ�N�Q�[01 7 7 2 0 0 1 8 3 6 6 9 < / N a m e > < T e x t > �fY��~�Oo`0b�N\(W�NT�v�~`N-N;`�~@b	gُ�N�Q�[0< / T e x t > < B o o k M a r k E n t r y N a m e > w d _ m a k e t h e s w i t c h _ s e c t i o n 6 _ n e w o l d v e r s i o n s _ v i d e o _ V F 1 0 1 8 1 7 4 5 1 �fY��~�Oo`0b�N\(W�NT�v�~`N-N;`�~@b	gُ�N�Q�[01 7 7 2 0 0 < / B o o k M a r k E n t r y N a m e > < B o o k M a r k E x i t N a m e > w d _ m a k e t h e s w i t c h _ s e c t i o n 6 _ n e w o l d v e r s i o n s _ v i d e o _ V F 1 0 1 8 1 7 4 5 1 �fY��~�Oo`0b�N\(W�NT�v�~`N-N;`�~@b	gُ�N�Q�[01 8 3 6 6 9 < / B o o k M a r k E x i t N a m e > < B o o k M a r k E n t r y P o s i t i o n > 1 7 7 2 0 0 < / B o o k M a r k E n t r y P o s i t i o n > < B o o k M a r k E x i t P o s i t i o n > 1 8 3 6 6 9 < / B o o k M a r k E x i t P o s i t i o n > < / C a p t i o n I t e m > < / C a p t i o n I t e m s > < / C a p t i o n I t e m s L i s t > 
</file>

<file path=customXml/item8.xml><?xml version="1.0" encoding="utf-8"?>
<ct:contentTypeSchema xmlns:ct="http://schemas.microsoft.com/office/2006/metadata/contentType" xmlns:ma="http://schemas.microsoft.com/office/2006/metadata/properties/metaAttributes" ct:_="" ma:_="" ma:contentTypeName="MediaInformationFile" ma:contentTypeID="0x0101009148F5A04DDD49CBA7127AADA5FB792B009F954A3E83E2984BACE141CCD92C3E6900B5841E271C425746B1187324DC1131DC" ma:contentTypeVersion="22" ma:contentTypeDescription="Upload an asset." ma:contentTypeScope="" ma:versionID="94597117c7629385a291f898e73db5d3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ac4b92f21bcd7ad18f886d20c1693846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Comments" minOccurs="0"/>
                <xsd:element ref="ns1:FileRef" minOccurs="0"/>
                <xsd:element ref="ns1:File_x0020_Type" minOccurs="0"/>
                <xsd:element ref="ns1:FSObjType" minOccurs="0"/>
                <xsd:element ref="ns1:HTML_x0020_File_x0020_Type" minOccurs="0"/>
                <xsd:element ref="ns1:PreviewExists" minOccurs="0"/>
                <xsd:element ref="ns1:ThumbnailExis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Comments" ma:index="4" nillable="true" ma:displayName="Description" ma:internalName="Comments">
      <xsd:simpleType>
        <xsd:restriction base="dms:Note">
          <xsd:maxLength value="255"/>
        </xsd:restriction>
      </xsd:simpleType>
    </xsd:element>
    <xsd:element name="FileRef" ma:index="8" nillable="true" ma:displayName="URL Path" ma:hidden="true" ma:list="Docs" ma:internalName="FileRef" ma:readOnly="true" ma:showField="FullUrl">
      <xsd:simpleType>
        <xsd:restriction base="dms:Lookup"/>
      </xsd:simpleType>
    </xsd:element>
    <xsd:element name="File_x0020_Type" ma:index="9" nillable="true" ma:displayName="File Type" ma:hidden="true" ma:internalName="File_x0020_Type" ma:readOnly="true">
      <xsd:simpleType>
        <xsd:restriction base="dms:Text"/>
      </xsd:simpleType>
    </xsd:element>
    <xsd:element name="FSObjType" ma:index="10" nillable="true" ma:displayName="Item Type" ma:hidden="true" ma:list="Docs" ma:internalName="FSObjType" ma:readOnly="true" ma:showField="FSType">
      <xsd:simpleType>
        <xsd:restriction base="dms:Lookup"/>
      </xsd:simpleType>
    </xsd:element>
    <xsd:element name="HTML_x0020_File_x0020_Type" ma:index="11" nillable="true" ma:displayName="HTML File Type" ma:hidden="true" ma:internalName="HTML_x0020_File_x0020_Type" ma:readOnly="true">
      <xsd:simpleType>
        <xsd:restriction base="dms:Text"/>
      </xsd:simpleType>
    </xsd:element>
    <xsd:element name="PreviewExists" ma:index="15" nillable="true" ma:displayName="Preview Exists" ma:default="FALSE" ma:hidden="true" ma:internalName="PreviewExists" ma:readOnly="true">
      <xsd:simpleType>
        <xsd:restriction base="dms:Boolean"/>
      </xsd:simpleType>
    </xsd:element>
    <xsd:element name="ThumbnailExists" ma:index="18" nillable="true" ma:displayName="Thumbnail Exists" ma:default="FALSE" ma:hidden="true" ma:internalName="ThumbnailExists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" ma:displayName="Content Type"/>
        <xsd:element ref="dc:title" minOccurs="0" maxOccurs="1" ma:index="20" ma:displayName="Title"/>
        <xsd:element ref="dc:subject" minOccurs="0" maxOccurs="1"/>
        <xsd:element ref="dc:description" minOccurs="0" maxOccurs="1"/>
        <xsd:element name="keywords" minOccurs="0" maxOccurs="1" type="xsd:string" ma:index="12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871FA2A-5F65-4FD2-9CB1-1E4DDF9DA65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DAB50A5-868F-4C9E-A866-756CC9735A2E}">
  <ds:schemaRefs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08B32FD-63D2-49EA-AB59-E3607155DBFB}">
  <ds:schemaRefs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2B60031C-5856-454E-8A95-187AF43A2F0C}">
  <ds:schemaRefs>
    <ds:schemaRef ds:uri="http://schemas.microsoft.com/office/2006/metadata/properties"/>
    <ds:schemaRef ds:uri="http://schemas.microsoft.com/sharepoint/v3"/>
  </ds:schemaRefs>
</ds:datastoreItem>
</file>

<file path=customXml/itemProps5.xml><?xml version="1.0" encoding="utf-8"?>
<ds:datastoreItem xmlns:ds="http://schemas.openxmlformats.org/officeDocument/2006/customXml" ds:itemID="{AFE333CB-8313-4247-B461-C8D5D612AF78}">
  <ds:schemaRefs>
    <ds:schemaRef ds:uri="http://www.w3.org/2001/XMLSchema"/>
  </ds:schemaRefs>
</ds:datastoreItem>
</file>

<file path=customXml/itemProps6.xml><?xml version="1.0" encoding="utf-8"?>
<ds:datastoreItem xmlns:ds="http://schemas.openxmlformats.org/officeDocument/2006/customXml" ds:itemID="{6C2DA0F8-40EF-43EA-9040-62FA1C3E4160}">
  <ds:schemaRefs>
    <ds:schemaRef ds:uri="http://www.w3.org/2001/XMLSchema"/>
  </ds:schemaRefs>
</ds:datastoreItem>
</file>

<file path=customXml/itemProps7.xml><?xml version="1.0" encoding="utf-8"?>
<ds:datastoreItem xmlns:ds="http://schemas.openxmlformats.org/officeDocument/2006/customXml" ds:itemID="{AD936545-B7EB-451F-92DE-FF4FCAC22342}">
  <ds:schemaRefs>
    <ds:schemaRef ds:uri="http://www.w3.org/2001/XMLSchema"/>
  </ds:schemaRefs>
</ds:datastoreItem>
</file>

<file path=customXml/itemProps8.xml><?xml version="1.0" encoding="utf-8"?>
<ds:datastoreItem xmlns:ds="http://schemas.openxmlformats.org/officeDocument/2006/customXml" ds:itemID="{F9F8673A-CE0F-4389-B149-FC89018803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3622</TotalTime>
  <Words>7280</Words>
  <Application>Microsoft Office PowerPoint</Application>
  <PresentationFormat>On-screen Show (4:3)</PresentationFormat>
  <Paragraphs>303</Paragraphs>
  <Slides>30</Slides>
  <Notes>24</Notes>
  <HiddenSlides>1</HiddenSlides>
  <MMClips>5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Office2010_training_template</vt:lpstr>
      <vt:lpstr>1_Office2010_training_template</vt:lpstr>
      <vt:lpstr>2_Office2010_training_template</vt:lpstr>
      <vt:lpstr>开始之前</vt:lpstr>
      <vt:lpstr>Microsoft® Word 2010 培训</vt:lpstr>
      <vt:lpstr>课程内容</vt:lpstr>
      <vt:lpstr>概述：准备切换</vt:lpstr>
      <vt:lpstr>课程目标</vt:lpstr>
      <vt:lpstr>熟悉功能区</vt:lpstr>
      <vt:lpstr>重新熟悉日常任务</vt:lpstr>
      <vt:lpstr>某些工具在需要时才显示</vt:lpstr>
      <vt:lpstr>幕后：“文件”选项卡和 Backstage 视图</vt:lpstr>
      <vt:lpstr>键盘快捷方式新增功能</vt:lpstr>
      <vt:lpstr>键盘快捷方式新增功能</vt:lpstr>
      <vt:lpstr>键盘快捷方式新增功能</vt:lpstr>
      <vt:lpstr>键盘快捷方式新增功能</vt:lpstr>
      <vt:lpstr>使用新版本和早期版本工作。</vt:lpstr>
      <vt:lpstr>有关练习的建议</vt:lpstr>
      <vt:lpstr>有关练习的建议，续</vt:lpstr>
      <vt:lpstr>测验问题 1</vt:lpstr>
      <vt:lpstr>测验问题 1</vt:lpstr>
      <vt:lpstr>测验问题 2</vt:lpstr>
      <vt:lpstr>测验问题 2</vt:lpstr>
      <vt:lpstr>测验问题 3</vt:lpstr>
      <vt:lpstr>测验问题 3</vt:lpstr>
      <vt:lpstr>测验问题 4</vt:lpstr>
      <vt:lpstr>测验问题 4</vt:lpstr>
      <vt:lpstr>测验问题 5</vt:lpstr>
      <vt:lpstr>测验问题 5</vt:lpstr>
      <vt:lpstr>测验问题 6</vt:lpstr>
      <vt:lpstr>测验问题 6</vt:lpstr>
      <vt:lpstr>课程摘要卡</vt:lpstr>
      <vt:lpstr>使用此模板</vt:lpstr>
    </vt:vector>
  </TitlesOfParts>
  <Company>Microsoft 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Make the switch to Word 2010</dc:title>
  <dc:creator>kristinl</dc:creator>
  <cp:keywords>O14 Word Offline Training</cp:keywords>
  <cp:lastModifiedBy> </cp:lastModifiedBy>
  <cp:revision>239</cp:revision>
  <dcterms:created xsi:type="dcterms:W3CDTF">2010-04-16T18:13:32Z</dcterms:created>
  <dcterms:modified xsi:type="dcterms:W3CDTF">2011-04-07T08:34:36Z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0x0101009148F5A04DDD49CBA7127AADA5FB792B009F954A3E83E2984BACE141CCD92C3E6900B5841E271C425746B1187324DC1131DC</vt:lpwstr>
  </property>
  <property fmtid="{D5CDD505-2E9C-101B-9397-08002B2CF9AE}" pid="3" name="Voice">
    <vt:lpwstr>N/A</vt:lpwstr>
  </property>
  <property fmtid="{D5CDD505-2E9C-101B-9397-08002B2CF9AE}" pid="4" name="SupportFilesRequired">
    <vt:bool>false</vt:bool>
  </property>
  <property fmtid="{D5CDD505-2E9C-101B-9397-08002B2CF9AE}" pid="5" name="APEditor">
    <vt:lpwstr/>
  </property>
  <property fmtid="{D5CDD505-2E9C-101B-9397-08002B2CF9AE}" pid="6" name="ArtLoc">
    <vt:lpwstr>Null</vt:lpwstr>
  </property>
  <property fmtid="{D5CDD505-2E9C-101B-9397-08002B2CF9AE}" pid="7" name="Artist">
    <vt:lpwstr/>
  </property>
  <property fmtid="{D5CDD505-2E9C-101B-9397-08002B2CF9AE}" pid="8" name="MachineTranslated">
    <vt:bool>false</vt:bool>
  </property>
  <property fmtid="{D5CDD505-2E9C-101B-9397-08002B2CF9AE}" pid="9" name="PublishTargets">
    <vt:lpwstr>OfficeOnline</vt:lpwstr>
  </property>
  <property fmtid="{D5CDD505-2E9C-101B-9397-08002B2CF9AE}" pid="10" name="AcquiredFrom">
    <vt:lpwstr>Internal MS</vt:lpwstr>
  </property>
  <property fmtid="{D5CDD505-2E9C-101B-9397-08002B2CF9AE}" pid="11" name="AssetStart">
    <vt:filetime>2011-02-25T01:13:11Z</vt:filetime>
  </property>
  <property fmtid="{D5CDD505-2E9C-101B-9397-08002B2CF9AE}" pid="12" name="UALocRecommendation">
    <vt:lpwstr>Localize</vt:lpwstr>
  </property>
  <property fmtid="{D5CDD505-2E9C-101B-9397-08002B2CF9AE}" pid="13" name="ShowIn">
    <vt:lpwstr>Show everywhere</vt:lpwstr>
  </property>
  <property fmtid="{D5CDD505-2E9C-101B-9397-08002B2CF9AE}" pid="14" name="Downloads">
    <vt:lpwstr>0</vt:lpwstr>
  </property>
  <property fmtid="{D5CDD505-2E9C-101B-9397-08002B2CF9AE}" pid="15" name="IsDeleted">
    <vt:bool>false</vt:bool>
  </property>
  <property fmtid="{D5CDD505-2E9C-101B-9397-08002B2CF9AE}" pid="16" name="AssetExpire">
    <vt:filetime>2029-05-12T07:00:00Z</vt:filetime>
  </property>
  <property fmtid="{D5CDD505-2E9C-101B-9397-08002B2CF9AE}" pid="17" name="Designer">
    <vt:lpwstr/>
  </property>
  <property fmtid="{D5CDD505-2E9C-101B-9397-08002B2CF9AE}" pid="18" name="CSXUpdate">
    <vt:bool>false</vt:bool>
  </property>
  <property fmtid="{D5CDD505-2E9C-101B-9397-08002B2CF9AE}" pid="19" name="OrderedBy">
    <vt:lpwstr/>
  </property>
  <property fmtid="{D5CDD505-2E9C-101B-9397-08002B2CF9AE}" pid="20" name="CrawlForDependencies">
    <vt:bool>false</vt:bool>
  </property>
  <property fmtid="{D5CDD505-2E9C-101B-9397-08002B2CF9AE}" pid="21" name="TrustLevel">
    <vt:lpwstr>1 Microsoft Managed Content</vt:lpwstr>
  </property>
  <property fmtid="{D5CDD505-2E9C-101B-9397-08002B2CF9AE}" pid="22" name="IsSearchable">
    <vt:bool>false</vt:bool>
  </property>
  <property fmtid="{D5CDD505-2E9C-101B-9397-08002B2CF9AE}" pid="23" name="Environment">
    <vt:bool>false</vt:bool>
  </property>
  <property fmtid="{D5CDD505-2E9C-101B-9397-08002B2CF9AE}" pid="24" name="OutputCachingOn">
    <vt:bool>false</vt:bool>
  </property>
  <property fmtid="{D5CDD505-2E9C-101B-9397-08002B2CF9AE}" pid="25" name="APAuthor">
    <vt:lpwstr>1046</vt:lpwstr>
  </property>
  <property fmtid="{D5CDD505-2E9C-101B-9397-08002B2CF9AE}" pid="26" name="AssetId">
    <vt:lpwstr>ZD102559725</vt:lpwstr>
  </property>
  <property fmtid="{D5CDD505-2E9C-101B-9397-08002B2CF9AE}" pid="27" name="PublishStatusLookup">
    <vt:lpwstr>1145616</vt:lpwstr>
  </property>
</Properties>
</file>