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7"/>
    <p:sldMasterId id="2147483669" r:id="rId8"/>
  </p:sldMasterIdLst>
  <p:notesMasterIdLst>
    <p:notesMasterId r:id="rId30"/>
  </p:notesMasterIdLst>
  <p:sldIdLst>
    <p:sldId id="328" r:id="rId9"/>
    <p:sldId id="279" r:id="rId10"/>
    <p:sldId id="280" r:id="rId11"/>
    <p:sldId id="281" r:id="rId12"/>
    <p:sldId id="282" r:id="rId13"/>
    <p:sldId id="283" r:id="rId14"/>
    <p:sldId id="316" r:id="rId15"/>
    <p:sldId id="337" r:id="rId16"/>
    <p:sldId id="305" r:id="rId17"/>
    <p:sldId id="285" r:id="rId18"/>
    <p:sldId id="287" r:id="rId19"/>
    <p:sldId id="329" r:id="rId20"/>
    <p:sldId id="330" r:id="rId21"/>
    <p:sldId id="331" r:id="rId22"/>
    <p:sldId id="332" r:id="rId23"/>
    <p:sldId id="333" r:id="rId24"/>
    <p:sldId id="334" r:id="rId25"/>
    <p:sldId id="335" r:id="rId26"/>
    <p:sldId id="336" r:id="rId27"/>
    <p:sldId id="288" r:id="rId28"/>
    <p:sldId id="32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1" clrIdx="2"/>
  <p:cmAuthor id="3" name="Lindsay Latimore" initials="LFL" lastIdx="13" clrIdx="3"/>
  <p:cmAuthor id="4" name="GonzaloA" initials="GA" lastIdx="3" clrIdx="4"/>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0178" autoAdjust="0"/>
  </p:normalViewPr>
  <p:slideViewPr>
    <p:cSldViewPr>
      <p:cViewPr varScale="1">
        <p:scale>
          <a:sx n="101" d="100"/>
          <a:sy n="101" d="100"/>
        </p:scale>
        <p:origin x="-1302" y="-102"/>
      </p:cViewPr>
      <p:guideLst>
        <p:guide orient="horz" pos="384"/>
        <p:guide orient="horz" pos="1104"/>
        <p:guide orient="horz" pos="624"/>
        <p:guide pos="1968"/>
        <p:guide pos="384"/>
        <p:guide pos="960"/>
        <p:guide pos="4704"/>
        <p:guide pos="192"/>
        <p:guide pos="3936"/>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2.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12/7/2011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dirty="0"/>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itchFamily="34" charset="0"/>
        <a:ea typeface="Segoe UI" pitchFamily="34" charset="0"/>
        <a:cs typeface="Segoe UI" pitchFamily="34" charset="0"/>
      </a:defRPr>
    </a:lvl1pPr>
    <a:lvl2pPr marL="457200" algn="l" defTabSz="914400" rtl="0" eaLnBrk="1" latinLnBrk="0" hangingPunct="1">
      <a:defRPr sz="1200" kern="1200">
        <a:solidFill>
          <a:schemeClr val="tx1"/>
        </a:solidFill>
        <a:latin typeface="Segoe UI" pitchFamily="34" charset="0"/>
        <a:ea typeface="Segoe UI" pitchFamily="34" charset="0"/>
        <a:cs typeface="Segoe UI" pitchFamily="34" charset="0"/>
      </a:defRPr>
    </a:lvl2pPr>
    <a:lvl3pPr marL="914400" algn="l" defTabSz="914400" rtl="0" eaLnBrk="1" latinLnBrk="0" hangingPunct="1">
      <a:defRPr sz="1200" kern="1200">
        <a:solidFill>
          <a:schemeClr val="tx1"/>
        </a:solidFill>
        <a:latin typeface="Segoe UI" pitchFamily="34" charset="0"/>
        <a:ea typeface="Segoe UI" pitchFamily="34" charset="0"/>
        <a:cs typeface="Segoe UI" pitchFamily="34" charset="0"/>
      </a:defRPr>
    </a:lvl3pPr>
    <a:lvl4pPr marL="1371600" algn="l" defTabSz="914400" rtl="0" eaLnBrk="1" latinLnBrk="0" hangingPunct="1">
      <a:defRPr sz="1200" kern="1200">
        <a:solidFill>
          <a:schemeClr val="tx1"/>
        </a:solidFill>
        <a:latin typeface="Segoe UI" pitchFamily="34" charset="0"/>
        <a:ea typeface="Segoe UI" pitchFamily="34" charset="0"/>
        <a:cs typeface="Segoe UI" pitchFamily="34" charset="0"/>
      </a:defRPr>
    </a:lvl4pPr>
    <a:lvl5pPr marL="1828800" algn="l" defTabSz="914400" rtl="0" eaLnBrk="1" latinLnBrk="0" hangingPunct="1">
      <a:defRPr sz="1200" kern="1200">
        <a:solidFill>
          <a:schemeClr val="tx1"/>
        </a:solidFill>
        <a:latin typeface="Segoe UI" pitchFamily="34" charset="0"/>
        <a:ea typeface="Segoe UI" pitchFamily="34" charset="0"/>
        <a:cs typeface="Segoe UI"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smtClean="0">
                <a:latin typeface="Microsoft YaHei" pitchFamily="34" charset="-122"/>
                <a:ea typeface="Microsoft YaHei" pitchFamily="34" charset="-122"/>
              </a:rPr>
              <a:t>在以下网站下载 </a:t>
            </a:r>
            <a:r>
              <a:rPr lang="en-US" dirty="0" smtClean="0">
                <a:latin typeface="Microsoft YaHei" pitchFamily="34" charset="-122"/>
                <a:ea typeface="Microsoft YaHei" pitchFamily="34" charset="-122"/>
              </a:rPr>
              <a:t>PowerPoint </a:t>
            </a:r>
            <a:r>
              <a:rPr lang="en-US" dirty="0" err="1" smtClean="0">
                <a:latin typeface="Microsoft YaHei" pitchFamily="34" charset="-122"/>
                <a:ea typeface="Microsoft YaHei" pitchFamily="34" charset="-122"/>
              </a:rPr>
              <a:t>Viewer：http</a:t>
            </a:r>
            <a:r>
              <a:rPr lang="en-US" dirty="0" smtClean="0">
                <a:latin typeface="Microsoft YaHei" pitchFamily="34" charset="-122"/>
                <a:ea typeface="Microsoft YaHei" pitchFamily="34" charset="-122"/>
              </a:rPr>
              <a:t>://</a:t>
            </a:r>
            <a:r>
              <a:rPr lang="en-US" dirty="0" err="1" smtClean="0">
                <a:latin typeface="Microsoft YaHei" pitchFamily="34" charset="-122"/>
                <a:ea typeface="Microsoft YaHei" pitchFamily="34" charset="-122"/>
              </a:rPr>
              <a:t>www.microsoft.com</a:t>
            </a:r>
            <a:r>
              <a:rPr lang="en-US" dirty="0" smtClean="0">
                <a:latin typeface="Microsoft YaHei" pitchFamily="34" charset="-122"/>
                <a:ea typeface="Microsoft YaHei" pitchFamily="34" charset="-122"/>
              </a:rPr>
              <a:t>/downloads/</a:t>
            </a:r>
            <a:r>
              <a:rPr lang="en-US" dirty="0" err="1" smtClean="0">
                <a:latin typeface="Microsoft YaHei" pitchFamily="34" charset="-122"/>
                <a:ea typeface="Microsoft YaHei" pitchFamily="34" charset="-122"/>
              </a:rPr>
              <a:t>zh-cn</a:t>
            </a:r>
            <a:r>
              <a:rPr lang="en-US" dirty="0" smtClean="0">
                <a:latin typeface="Microsoft YaHei" pitchFamily="34" charset="-122"/>
                <a:ea typeface="Microsoft YaHei" pitchFamily="34" charset="-122"/>
              </a:rPr>
              <a:t>/</a:t>
            </a:r>
            <a:r>
              <a:rPr lang="en-US" dirty="0" err="1" smtClean="0">
                <a:latin typeface="Microsoft YaHei" pitchFamily="34" charset="-122"/>
                <a:ea typeface="Microsoft YaHei" pitchFamily="34" charset="-122"/>
              </a:rPr>
              <a:t>details.aspx?familyid</a:t>
            </a:r>
            <a:r>
              <a:rPr lang="en-US" dirty="0" smtClean="0">
                <a:latin typeface="Microsoft YaHei" pitchFamily="34" charset="-122"/>
                <a:ea typeface="Microsoft YaHei" pitchFamily="34" charset="-122"/>
              </a:rPr>
              <a:t>=</a:t>
            </a:r>
            <a:r>
              <a:rPr lang="en-US" dirty="0" err="1" smtClean="0">
                <a:latin typeface="Microsoft YaHei" pitchFamily="34" charset="-122"/>
                <a:ea typeface="Microsoft YaHei" pitchFamily="34" charset="-122"/>
              </a:rPr>
              <a:t>cb9bf144-1076-4615-9951-294eeb832823&amp;displaylang</a:t>
            </a:r>
            <a:r>
              <a:rPr lang="en-US" dirty="0" smtClean="0">
                <a:latin typeface="Microsoft YaHei" pitchFamily="34" charset="-122"/>
                <a:ea typeface="Microsoft YaHei" pitchFamily="34" charset="-122"/>
              </a:rPr>
              <a:t>=</a:t>
            </a:r>
            <a:r>
              <a:rPr lang="en-US" dirty="0" err="1" smtClean="0">
                <a:latin typeface="Microsoft YaHei" pitchFamily="34" charset="-122"/>
                <a:ea typeface="Microsoft YaHei" pitchFamily="34" charset="-122"/>
              </a:rPr>
              <a:t>zh-cn</a:t>
            </a:r>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586126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10</a:t>
            </a:fld>
            <a:endParaRPr lang="en-US" dirty="0"/>
          </a:p>
        </p:txBody>
      </p:sp>
    </p:spTree>
    <p:extLst>
      <p:ext uri="{BB962C8B-B14F-4D97-AF65-F5344CB8AC3E}">
        <p14:creationId xmlns:p14="http://schemas.microsoft.com/office/powerpoint/2010/main" val="701614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11</a:t>
            </a:fld>
            <a:endParaRPr lang="en-US" dirty="0"/>
          </a:p>
        </p:txBody>
      </p:sp>
    </p:spTree>
    <p:extLst>
      <p:ext uri="{BB962C8B-B14F-4D97-AF65-F5344CB8AC3E}">
        <p14:creationId xmlns:p14="http://schemas.microsoft.com/office/powerpoint/2010/main" val="567748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12</a:t>
            </a:fld>
            <a:endParaRPr lang="en-US" dirty="0"/>
          </a:p>
        </p:txBody>
      </p:sp>
    </p:spTree>
    <p:extLst>
      <p:ext uri="{BB962C8B-B14F-4D97-AF65-F5344CB8AC3E}">
        <p14:creationId xmlns:p14="http://schemas.microsoft.com/office/powerpoint/2010/main" val="701614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13</a:t>
            </a:fld>
            <a:endParaRPr lang="en-US" dirty="0"/>
          </a:p>
        </p:txBody>
      </p:sp>
    </p:spTree>
    <p:extLst>
      <p:ext uri="{BB962C8B-B14F-4D97-AF65-F5344CB8AC3E}">
        <p14:creationId xmlns:p14="http://schemas.microsoft.com/office/powerpoint/2010/main" val="4093467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14</a:t>
            </a:fld>
            <a:endParaRPr lang="en-US" dirty="0"/>
          </a:p>
        </p:txBody>
      </p:sp>
    </p:spTree>
    <p:extLst>
      <p:ext uri="{BB962C8B-B14F-4D97-AF65-F5344CB8AC3E}">
        <p14:creationId xmlns:p14="http://schemas.microsoft.com/office/powerpoint/2010/main" val="701614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15</a:t>
            </a:fld>
            <a:endParaRPr lang="en-US" dirty="0"/>
          </a:p>
        </p:txBody>
      </p:sp>
    </p:spTree>
    <p:extLst>
      <p:ext uri="{BB962C8B-B14F-4D97-AF65-F5344CB8AC3E}">
        <p14:creationId xmlns:p14="http://schemas.microsoft.com/office/powerpoint/2010/main" val="2425888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16</a:t>
            </a:fld>
            <a:endParaRPr lang="en-US" dirty="0"/>
          </a:p>
        </p:txBody>
      </p:sp>
    </p:spTree>
    <p:extLst>
      <p:ext uri="{BB962C8B-B14F-4D97-AF65-F5344CB8AC3E}">
        <p14:creationId xmlns:p14="http://schemas.microsoft.com/office/powerpoint/2010/main" val="701614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17</a:t>
            </a:fld>
            <a:endParaRPr lang="en-US" dirty="0"/>
          </a:p>
        </p:txBody>
      </p:sp>
    </p:spTree>
    <p:extLst>
      <p:ext uri="{BB962C8B-B14F-4D97-AF65-F5344CB8AC3E}">
        <p14:creationId xmlns:p14="http://schemas.microsoft.com/office/powerpoint/2010/main" val="391141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18</a:t>
            </a:fld>
            <a:endParaRPr lang="en-US" dirty="0"/>
          </a:p>
        </p:txBody>
      </p:sp>
    </p:spTree>
    <p:extLst>
      <p:ext uri="{BB962C8B-B14F-4D97-AF65-F5344CB8AC3E}">
        <p14:creationId xmlns:p14="http://schemas.microsoft.com/office/powerpoint/2010/main" val="701614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19</a:t>
            </a:fld>
            <a:endParaRPr lang="en-US" dirty="0"/>
          </a:p>
        </p:txBody>
      </p:sp>
    </p:spTree>
    <p:extLst>
      <p:ext uri="{BB962C8B-B14F-4D97-AF65-F5344CB8AC3E}">
        <p14:creationId xmlns:p14="http://schemas.microsoft.com/office/powerpoint/2010/main" val="201066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altLang="ko-KR" sz="1200" b="0" kern="1200" dirty="0" smtClean="0">
                <a:solidFill>
                  <a:schemeClr val="tx1"/>
                </a:solidFill>
                <a:effectLst/>
                <a:latin typeface="Microsoft YaHei" pitchFamily="34" charset="-122"/>
                <a:ea typeface="Microsoft YaHei" pitchFamily="34" charset="-122"/>
                <a:cs typeface="Segoe UI" pitchFamily="34" charset="0"/>
              </a:rPr>
              <a:t>[</a:t>
            </a:r>
            <a:r>
              <a:rPr lang="ko-KR" altLang="en-US" sz="1200" b="1" kern="1200" dirty="0" smtClean="0">
                <a:solidFill>
                  <a:schemeClr val="tx1"/>
                </a:solidFill>
                <a:effectLst/>
                <a:latin typeface="Microsoft YaHei" pitchFamily="34" charset="-122"/>
                <a:ea typeface="Microsoft YaHei" pitchFamily="34" charset="-122"/>
                <a:cs typeface="Segoe UI" pitchFamily="34" charset="0"/>
              </a:rPr>
              <a:t>讲师注意：</a:t>
            </a:r>
            <a:endParaRPr lang="en-US" altLang="ko-KR" sz="1200" b="1" kern="1200" dirty="0" smtClean="0">
              <a:solidFill>
                <a:schemeClr val="tx1"/>
              </a:solidFill>
              <a:effectLst/>
              <a:latin typeface="Microsoft YaHei" pitchFamily="34" charset="-122"/>
              <a:ea typeface="Microsoft YaHei" pitchFamily="34" charset="-122"/>
              <a:cs typeface="Segoe UI" pitchFamily="34" charset="0"/>
            </a:endParaRPr>
          </a:p>
          <a:p>
            <a:pPr marL="171450" indent="-171450">
              <a:buFont typeface="Arial" pitchFamily="34" charset="0"/>
              <a:buChar char="•"/>
            </a:pPr>
            <a:r>
              <a:rPr lang="ko-KR" altLang="en-US" sz="1200" kern="1200" dirty="0" smtClean="0">
                <a:solidFill>
                  <a:schemeClr val="tx1"/>
                </a:solidFill>
                <a:effectLst/>
                <a:latin typeface="Microsoft YaHei" pitchFamily="34" charset="-122"/>
                <a:ea typeface="Segoe UI" pitchFamily="34" charset="0"/>
                <a:cs typeface="Segoe UI" pitchFamily="34" charset="0"/>
              </a:rPr>
              <a:t>必须在 </a:t>
            </a:r>
            <a:r>
              <a:rPr lang="en-US" sz="1200" kern="1200" dirty="0" smtClean="0">
                <a:solidFill>
                  <a:schemeClr val="tx1"/>
                </a:solidFill>
                <a:effectLst/>
                <a:latin typeface="Microsoft YaHei" pitchFamily="34" charset="-122"/>
                <a:ea typeface="Microsoft YaHei" pitchFamily="34" charset="-122"/>
                <a:cs typeface="Segoe UI" pitchFamily="34" charset="0"/>
              </a:rPr>
              <a:t>PowerPoint 2010 </a:t>
            </a:r>
            <a:r>
              <a:rPr lang="ko-KR" altLang="en-US" sz="1200" kern="1200" dirty="0" smtClean="0">
                <a:solidFill>
                  <a:schemeClr val="tx1"/>
                </a:solidFill>
                <a:effectLst/>
                <a:latin typeface="Microsoft YaHei" pitchFamily="34" charset="-122"/>
                <a:ea typeface="Microsoft YaHei" pitchFamily="34" charset="-122"/>
                <a:cs typeface="Segoe UI" pitchFamily="34" charset="0"/>
              </a:rPr>
              <a:t>中查看此演示文稿。</a:t>
            </a:r>
            <a:r>
              <a:rPr lang="zh-CN" altLang="en-US" sz="1200" kern="1200" baseline="0" dirty="0" smtClean="0">
                <a:solidFill>
                  <a:schemeClr val="tx1"/>
                </a:solidFill>
                <a:effectLst/>
                <a:latin typeface="Microsoft YaHei" pitchFamily="34" charset="-122"/>
                <a:ea typeface="Microsoft YaHei" pitchFamily="34" charset="-122"/>
                <a:cs typeface="Segoe UI" pitchFamily="34" charset="0"/>
              </a:rPr>
              <a:t>如果您没有 </a:t>
            </a:r>
            <a:r>
              <a:rPr lang="en-US" altLang="zh-CN" sz="1200" kern="1200" baseline="0" dirty="0" smtClean="0">
                <a:solidFill>
                  <a:schemeClr val="tx1"/>
                </a:solidFill>
                <a:effectLst/>
                <a:latin typeface="Microsoft YaHei" pitchFamily="34" charset="-122"/>
                <a:ea typeface="Microsoft YaHei" pitchFamily="34" charset="-122"/>
                <a:cs typeface="Segoe UI" pitchFamily="34" charset="0"/>
              </a:rPr>
              <a:t>PowerPoint 2010</a:t>
            </a:r>
            <a:r>
              <a:rPr lang="zh-CN" altLang="en-US" sz="1200" kern="1200" baseline="0" dirty="0" smtClean="0">
                <a:solidFill>
                  <a:schemeClr val="tx1"/>
                </a:solidFill>
                <a:effectLst/>
                <a:latin typeface="Microsoft YaHei" pitchFamily="34" charset="-122"/>
                <a:ea typeface="Microsoft YaHei" pitchFamily="34" charset="-122"/>
                <a:cs typeface="Segoe UI" pitchFamily="34" charset="0"/>
              </a:rPr>
              <a:t>，则演示文稿中包含的视频将无法播放。</a:t>
            </a:r>
            <a:r>
              <a:rPr lang="ko-KR" altLang="en-US" sz="1200" kern="1200" dirty="0" smtClean="0">
                <a:solidFill>
                  <a:schemeClr val="tx1"/>
                </a:solidFill>
                <a:effectLst/>
                <a:latin typeface="Microsoft YaHei" pitchFamily="34" charset="-122"/>
                <a:ea typeface="Segoe UI" pitchFamily="34" charset="0"/>
                <a:cs typeface="Segoe UI" pitchFamily="34" charset="0"/>
              </a:rPr>
              <a:t>如果您没有 </a:t>
            </a:r>
            <a:r>
              <a:rPr lang="en-US" sz="1200" kern="1200" dirty="0" smtClean="0">
                <a:solidFill>
                  <a:schemeClr val="tx1"/>
                </a:solidFill>
                <a:effectLst/>
                <a:latin typeface="Microsoft YaHei" pitchFamily="34" charset="-122"/>
                <a:ea typeface="Microsoft YaHei" pitchFamily="34" charset="-122"/>
                <a:cs typeface="Segoe UI" pitchFamily="34" charset="0"/>
              </a:rPr>
              <a:t>PowerPoint 2010，</a:t>
            </a:r>
            <a:r>
              <a:rPr lang="ko-KR" altLang="en-US" sz="1200" kern="1200" dirty="0" smtClean="0">
                <a:solidFill>
                  <a:schemeClr val="tx1"/>
                </a:solidFill>
                <a:effectLst/>
                <a:latin typeface="Microsoft YaHei" pitchFamily="34" charset="-122"/>
                <a:ea typeface="Segoe UI" pitchFamily="34" charset="0"/>
                <a:cs typeface="Segoe UI" pitchFamily="34" charset="0"/>
              </a:rPr>
              <a:t>请下载 </a:t>
            </a:r>
            <a:r>
              <a:rPr lang="en-US" sz="1200" kern="1200" dirty="0" smtClean="0">
                <a:solidFill>
                  <a:schemeClr val="tx1"/>
                </a:solidFill>
                <a:effectLst/>
                <a:latin typeface="Microsoft YaHei" pitchFamily="34" charset="-122"/>
                <a:ea typeface="Microsoft YaHei" pitchFamily="34" charset="-122"/>
                <a:cs typeface="Segoe UI" pitchFamily="34" charset="0"/>
              </a:rPr>
              <a:t>PowerPoint Viewer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以查看这些文件：</a:t>
            </a:r>
            <a:r>
              <a:rPr lang="en-US" sz="1200" kern="1200" noProof="0" dirty="0" smtClean="0">
                <a:solidFill>
                  <a:schemeClr val="tx1"/>
                </a:solidFill>
                <a:effectLst/>
                <a:latin typeface="Microsoft YaHei" pitchFamily="34" charset="-122"/>
                <a:ea typeface="Microsoft YaHei" pitchFamily="34" charset="-122"/>
                <a:cs typeface="Segoe UI" pitchFamily="34" charset="0"/>
              </a:rPr>
              <a:t>http://</a:t>
            </a:r>
            <a:r>
              <a:rPr lang="en-US" sz="1200" kern="1200" noProof="0" dirty="0" err="1" smtClean="0">
                <a:solidFill>
                  <a:schemeClr val="tx1"/>
                </a:solidFill>
                <a:effectLst/>
                <a:latin typeface="Microsoft YaHei" pitchFamily="34" charset="-122"/>
                <a:ea typeface="Microsoft YaHei" pitchFamily="34" charset="-122"/>
                <a:cs typeface="Segoe UI" pitchFamily="34" charset="0"/>
              </a:rPr>
              <a:t>www.microsoft.com</a:t>
            </a:r>
            <a:r>
              <a:rPr lang="en-US" sz="1200" kern="1200" noProof="0" dirty="0" smtClean="0">
                <a:solidFill>
                  <a:schemeClr val="tx1"/>
                </a:solidFill>
                <a:effectLst/>
                <a:latin typeface="Microsoft YaHei" pitchFamily="34" charset="-122"/>
                <a:ea typeface="Microsoft YaHei" pitchFamily="34" charset="-122"/>
                <a:cs typeface="Segoe UI" pitchFamily="34" charset="0"/>
              </a:rPr>
              <a:t>/downloads/</a:t>
            </a:r>
            <a:r>
              <a:rPr lang="en-US" sz="1200" kern="1200" noProof="0" dirty="0" err="1" smtClean="0">
                <a:solidFill>
                  <a:schemeClr val="tx1"/>
                </a:solidFill>
                <a:effectLst/>
                <a:latin typeface="Microsoft YaHei" pitchFamily="34" charset="-122"/>
                <a:ea typeface="Microsoft YaHei" pitchFamily="34" charset="-122"/>
                <a:cs typeface="Segoe UI" pitchFamily="34" charset="0"/>
              </a:rPr>
              <a:t>zh-cn</a:t>
            </a:r>
            <a:r>
              <a:rPr lang="en-US" sz="1200" kern="1200" noProof="0" dirty="0" smtClean="0">
                <a:solidFill>
                  <a:schemeClr val="tx1"/>
                </a:solidFill>
                <a:effectLst/>
                <a:latin typeface="Microsoft YaHei" pitchFamily="34" charset="-122"/>
                <a:ea typeface="Microsoft YaHei" pitchFamily="34" charset="-122"/>
                <a:cs typeface="Segoe UI" pitchFamily="34" charset="0"/>
              </a:rPr>
              <a:t>/</a:t>
            </a:r>
            <a:r>
              <a:rPr lang="en-US" sz="1200" kern="1200" noProof="0" dirty="0" err="1" smtClean="0">
                <a:solidFill>
                  <a:schemeClr val="tx1"/>
                </a:solidFill>
                <a:effectLst/>
                <a:latin typeface="Microsoft YaHei" pitchFamily="34" charset="-122"/>
                <a:ea typeface="Microsoft YaHei" pitchFamily="34" charset="-122"/>
                <a:cs typeface="Segoe UI" pitchFamily="34" charset="0"/>
              </a:rPr>
              <a:t>details.aspx?familyid</a:t>
            </a:r>
            <a:r>
              <a:rPr lang="en-US" sz="1200" kern="1200" noProof="0" dirty="0" smtClean="0">
                <a:solidFill>
                  <a:schemeClr val="tx1"/>
                </a:solidFill>
                <a:effectLst/>
                <a:latin typeface="Microsoft YaHei" pitchFamily="34" charset="-122"/>
                <a:ea typeface="Microsoft YaHei" pitchFamily="34" charset="-122"/>
                <a:cs typeface="Segoe UI" pitchFamily="34" charset="0"/>
              </a:rPr>
              <a:t>=</a:t>
            </a:r>
            <a:r>
              <a:rPr lang="en-US" sz="1200" kern="1200" noProof="0" dirty="0" err="1" smtClean="0">
                <a:solidFill>
                  <a:schemeClr val="tx1"/>
                </a:solidFill>
                <a:effectLst/>
                <a:latin typeface="Microsoft YaHei" pitchFamily="34" charset="-122"/>
                <a:ea typeface="Microsoft YaHei" pitchFamily="34" charset="-122"/>
                <a:cs typeface="Segoe UI" pitchFamily="34" charset="0"/>
              </a:rPr>
              <a:t>cb9bf144-1076-4615-9951-294eeb832823&amp;displaylang</a:t>
            </a:r>
            <a:r>
              <a:rPr lang="en-US" sz="1200" kern="1200" noProof="0" dirty="0" smtClean="0">
                <a:solidFill>
                  <a:schemeClr val="tx1"/>
                </a:solidFill>
                <a:effectLst/>
                <a:latin typeface="Microsoft YaHei" pitchFamily="34" charset="-122"/>
                <a:ea typeface="Microsoft YaHei" pitchFamily="34" charset="-122"/>
                <a:cs typeface="Segoe UI" pitchFamily="34" charset="0"/>
              </a:rPr>
              <a:t>=</a:t>
            </a:r>
            <a:r>
              <a:rPr lang="en-US" sz="1200" kern="1200" noProof="0" dirty="0" err="1" smtClean="0">
                <a:solidFill>
                  <a:schemeClr val="tx1"/>
                </a:solidFill>
                <a:effectLst/>
                <a:latin typeface="Microsoft YaHei" pitchFamily="34" charset="-122"/>
                <a:ea typeface="Microsoft YaHei" pitchFamily="34" charset="-122"/>
                <a:cs typeface="Segoe UI" pitchFamily="34" charset="0"/>
              </a:rPr>
              <a:t>zh-cn</a:t>
            </a:r>
            <a:r>
              <a:rPr lang="en-US" sz="1200" kern="1200" dirty="0" smtClean="0">
                <a:solidFill>
                  <a:schemeClr val="tx1"/>
                </a:solidFill>
                <a:effectLst/>
                <a:latin typeface="Microsoft YaHei" pitchFamily="34" charset="-122"/>
                <a:ea typeface="Microsoft YaHei" pitchFamily="34" charset="-122"/>
                <a:cs typeface="Segoe UI" pitchFamily="34" charset="0"/>
              </a:rPr>
              <a:t>.</a:t>
            </a:r>
          </a:p>
          <a:p>
            <a:pPr marL="171450" indent="-171450">
              <a:buFont typeface="Arial" pitchFamily="34" charset="0"/>
              <a:buChar char="•"/>
            </a:pPr>
            <a:r>
              <a:rPr lang="zh-CN" altLang="en-US" sz="1200" kern="1200" dirty="0" smtClean="0">
                <a:solidFill>
                  <a:schemeClr val="tx1"/>
                </a:solidFill>
                <a:effectLst/>
                <a:latin typeface="Microsoft YaHei" pitchFamily="34" charset="-122"/>
                <a:ea typeface="Microsoft YaHei" pitchFamily="34" charset="-122"/>
                <a:cs typeface="Segoe UI" pitchFamily="34" charset="0"/>
              </a:rPr>
              <a:t>如果 </a:t>
            </a:r>
            <a:r>
              <a:rPr lang="en-US" altLang="zh-CN" sz="1200" kern="1200" dirty="0" smtClean="0">
                <a:solidFill>
                  <a:schemeClr val="tx1"/>
                </a:solidFill>
                <a:effectLst/>
                <a:latin typeface="Microsoft YaHei" pitchFamily="34" charset="-122"/>
                <a:ea typeface="Microsoft YaHei" pitchFamily="34" charset="-122"/>
                <a:cs typeface="Segoe UI" pitchFamily="34" charset="0"/>
              </a:rPr>
              <a:t>PowerPoint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屏幕的顶部显示黄色安全栏，或者如果视频播放窗口中显示“编解码器不可用”消息，则演示文稿可能已在受保护的视图中打开若要启用视频播放，请在 </a:t>
            </a:r>
            <a:r>
              <a:rPr lang="en-US" altLang="zh-CN" sz="1200" kern="1200" dirty="0" smtClean="0">
                <a:solidFill>
                  <a:schemeClr val="tx1"/>
                </a:solidFill>
                <a:effectLst/>
                <a:latin typeface="Microsoft YaHei" pitchFamily="34" charset="-122"/>
                <a:ea typeface="Microsoft YaHei" pitchFamily="34" charset="-122"/>
                <a:cs typeface="Segoe UI" pitchFamily="34" charset="0"/>
              </a:rPr>
              <a:t>PowerPoint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窗口顶部的黄色安全栏中单击“启用编辑”。</a:t>
            </a:r>
            <a:r>
              <a:rPr lang="en-US" sz="1200" kern="1200" dirty="0" smtClean="0">
                <a:solidFill>
                  <a:schemeClr val="tx1"/>
                </a:solidFill>
                <a:effectLst/>
                <a:latin typeface="Microsoft YaHei" pitchFamily="34" charset="-122"/>
                <a:ea typeface="Microsoft YaHei" pitchFamily="34" charset="-122"/>
                <a:cs typeface="Segoe UI" pitchFamily="34" charset="0"/>
              </a:rPr>
              <a:t> </a:t>
            </a:r>
          </a:p>
          <a:p>
            <a:pPr marL="171450" indent="-171450">
              <a:buFont typeface="Arial" pitchFamily="34" charset="0"/>
              <a:buChar char="•"/>
            </a:pPr>
            <a:r>
              <a:rPr lang="zh-CN" altLang="en-US" dirty="0" smtClean="0">
                <a:latin typeface="Microsoft YaHei" pitchFamily="34" charset="-122"/>
                <a:ea typeface="Microsoft YaHei" pitchFamily="34" charset="-122"/>
              </a:rPr>
              <a:t>有关自定义此模板的详细帮助，请参见最后一张幻灯片。</a:t>
            </a:r>
            <a:r>
              <a:rPr lang="en-US" dirty="0" smtClean="0">
                <a:latin typeface="Microsoft YaHei" pitchFamily="34" charset="-122"/>
                <a:ea typeface="Microsoft YaHei" pitchFamily="34" charset="-122"/>
              </a:rPr>
              <a:t> </a:t>
            </a:r>
            <a:r>
              <a:rPr lang="zh-CN" altLang="en-US" dirty="0" smtClean="0">
                <a:latin typeface="Microsoft YaHei" pitchFamily="34" charset="-122"/>
                <a:ea typeface="Microsoft YaHei" pitchFamily="34" charset="-122"/>
              </a:rPr>
              <a:t>此外，请在某些幻灯片的备注窗格中查找其他课程文本。</a:t>
            </a:r>
            <a:r>
              <a:rPr lang="en-US" altLang="zh-CN" dirty="0" smtClean="0">
                <a:latin typeface="Microsoft YaHei" pitchFamily="34" charset="-122"/>
                <a:ea typeface="Microsoft YaHei" pitchFamily="34" charset="-122"/>
              </a:rPr>
              <a:t>]</a:t>
            </a:r>
            <a:endParaRPr lang="en-US" dirty="0" smtClean="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2</a:t>
            </a:fld>
            <a:endParaRPr lang="en-US" dirty="0"/>
          </a:p>
        </p:txBody>
      </p:sp>
    </p:spTree>
    <p:extLst>
      <p:ext uri="{BB962C8B-B14F-4D97-AF65-F5344CB8AC3E}">
        <p14:creationId xmlns:p14="http://schemas.microsoft.com/office/powerpoint/2010/main" val="2742232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20</a:t>
            </a:fld>
            <a:endParaRPr lang="en-US" dirty="0"/>
          </a:p>
        </p:txBody>
      </p:sp>
    </p:spTree>
    <p:extLst>
      <p:ext uri="{BB962C8B-B14F-4D97-AF65-F5344CB8AC3E}">
        <p14:creationId xmlns:p14="http://schemas.microsoft.com/office/powerpoint/2010/main" val="110335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91000"/>
            <a:ext cx="5486400" cy="4876800"/>
          </a:xfrm>
        </p:spPr>
        <p:txBody>
          <a:bodyPr/>
          <a:lstStyle/>
          <a:p>
            <a:pPr eaLnBrk="1" hangingPunct="1"/>
            <a:r>
              <a:rPr lang="ko-KR" altLang="en-US" sz="990" b="1" dirty="0" smtClean="0">
                <a:latin typeface="Microsoft YaHei" pitchFamily="34" charset="-122"/>
                <a:ea typeface="Microsoft YaHei" pitchFamily="34" charset="-122"/>
              </a:rPr>
              <a:t>使用此模板</a:t>
            </a:r>
            <a:endParaRPr lang="en-US" altLang="ko-KR" sz="990" b="1" dirty="0" smtClean="0">
              <a:latin typeface="Microsoft YaHei" pitchFamily="34" charset="-122"/>
              <a:ea typeface="Microsoft YaHei" pitchFamily="34" charset="-122"/>
            </a:endParaRPr>
          </a:p>
          <a:p>
            <a:pPr eaLnBrk="1" hangingPunct="1"/>
            <a:r>
              <a:rPr lang="ko-KR" altLang="en-US" sz="990" dirty="0" smtClean="0">
                <a:latin typeface="Microsoft YaHei" pitchFamily="34" charset="-122"/>
                <a:ea typeface="Microsoft YaHei" pitchFamily="34" charset="-122"/>
              </a:rPr>
              <a:t>此</a:t>
            </a:r>
            <a:r>
              <a:rPr lang="en-US" altLang="ko-KR" sz="990" dirty="0" smtClean="0">
                <a:latin typeface="Microsoft YaHei" pitchFamily="34" charset="-122"/>
                <a:ea typeface="Microsoft YaHei" pitchFamily="34" charset="-122"/>
              </a:rPr>
              <a:t> </a:t>
            </a:r>
            <a:r>
              <a:rPr lang="en-US" sz="990" dirty="0" smtClean="0">
                <a:latin typeface="Microsoft YaHei" pitchFamily="34" charset="-122"/>
                <a:ea typeface="Microsoft YaHei" pitchFamily="34" charset="-122"/>
              </a:rPr>
              <a:t>Microsoft PowerPoint® </a:t>
            </a:r>
            <a:r>
              <a:rPr lang="zh-CN" altLang="en-US" sz="990" dirty="0" smtClean="0">
                <a:latin typeface="Microsoft YaHei" pitchFamily="34" charset="-122"/>
                <a:ea typeface="Microsoft YaHei" pitchFamily="34" charset="-122"/>
              </a:rPr>
              <a:t>模板包含有关使用</a:t>
            </a:r>
            <a:r>
              <a:rPr lang="ko-KR" altLang="en-US" sz="990" dirty="0" smtClean="0">
                <a:latin typeface="Microsoft YaHei" pitchFamily="34" charset="-122"/>
              </a:rPr>
              <a:t> </a:t>
            </a:r>
            <a:r>
              <a:rPr lang="en-US" sz="990" dirty="0" smtClean="0">
                <a:latin typeface="Microsoft YaHei" pitchFamily="34" charset="-122"/>
                <a:ea typeface="Microsoft YaHei" pitchFamily="34" charset="-122"/>
              </a:rPr>
              <a:t>Microsoft Word 2010 </a:t>
            </a:r>
            <a:r>
              <a:rPr lang="ko-KR" altLang="en-US" sz="990" dirty="0" smtClean="0">
                <a:latin typeface="Microsoft YaHei" pitchFamily="34" charset="-122"/>
              </a:rPr>
              <a:t>中的导航窗格的培训内容。</a:t>
            </a:r>
            <a:r>
              <a:rPr lang="zh-CN" altLang="en-US" sz="990" dirty="0" smtClean="0">
                <a:latin typeface="Microsoft YaHei" pitchFamily="34" charset="-122"/>
                <a:ea typeface="Microsoft YaHei" pitchFamily="34" charset="-122"/>
              </a:rPr>
              <a:t>其内容改编自名为“使用导航窗格在文档中搜索和来回移动”的 </a:t>
            </a:r>
            <a:r>
              <a:rPr lang="en-US" altLang="zh-CN" sz="990" dirty="0" err="1" smtClean="0">
                <a:latin typeface="Microsoft YaHei" pitchFamily="34" charset="-122"/>
                <a:ea typeface="Microsoft YaHei" pitchFamily="34" charset="-122"/>
              </a:rPr>
              <a:t>Office.com</a:t>
            </a:r>
            <a:r>
              <a:rPr lang="en-US" altLang="zh-CN" sz="990" dirty="0" smtClean="0">
                <a:latin typeface="Microsoft YaHei" pitchFamily="34" charset="-122"/>
                <a:ea typeface="Microsoft YaHei" pitchFamily="34" charset="-122"/>
              </a:rPr>
              <a:t> </a:t>
            </a:r>
            <a:r>
              <a:rPr lang="zh-CN" altLang="en-US" sz="990" dirty="0" smtClean="0">
                <a:latin typeface="Microsoft YaHei" pitchFamily="34" charset="-122"/>
                <a:ea typeface="Microsoft YaHei" pitchFamily="34" charset="-122"/>
              </a:rPr>
              <a:t>培训课程。</a:t>
            </a:r>
            <a:endParaRPr lang="en-US" altLang="zh-CN" sz="990" dirty="0" smtClean="0">
              <a:latin typeface="Microsoft YaHei" pitchFamily="34" charset="-122"/>
              <a:ea typeface="Microsoft YaHei" pitchFamily="34" charset="-122"/>
            </a:endParaRPr>
          </a:p>
          <a:p>
            <a:pPr eaLnBrk="1" hangingPunct="1"/>
            <a:r>
              <a:rPr lang="en-US" sz="990" b="1" dirty="0" smtClean="0">
                <a:latin typeface="Microsoft YaHei" pitchFamily="34" charset="-122"/>
                <a:ea typeface="Microsoft YaHei" pitchFamily="34" charset="-122"/>
              </a:rPr>
              <a:t>PowerPoint </a:t>
            </a:r>
            <a:r>
              <a:rPr lang="zh-CN" altLang="en-US" sz="990" b="1" dirty="0" smtClean="0">
                <a:latin typeface="Microsoft YaHei" pitchFamily="34" charset="-122"/>
                <a:ea typeface="Microsoft YaHei" pitchFamily="34" charset="-122"/>
              </a:rPr>
              <a:t>版本：</a:t>
            </a:r>
            <a:r>
              <a:rPr lang="zh-CN" altLang="en-US" sz="990" b="0" dirty="0" smtClean="0">
                <a:latin typeface="Microsoft YaHei" pitchFamily="34" charset="-122"/>
                <a:ea typeface="Microsoft YaHei" pitchFamily="34" charset="-122"/>
              </a:rPr>
              <a:t>必须在</a:t>
            </a:r>
            <a:r>
              <a:rPr lang="en-US" altLang="zh-CN" sz="990" b="0" dirty="0" smtClean="0">
                <a:latin typeface="Microsoft YaHei" pitchFamily="34" charset="-122"/>
                <a:ea typeface="Microsoft YaHei" pitchFamily="34" charset="-122"/>
              </a:rPr>
              <a:t> </a:t>
            </a:r>
            <a:r>
              <a:rPr lang="en-US" sz="990" b="0" dirty="0" smtClean="0">
                <a:latin typeface="Microsoft YaHei" pitchFamily="34" charset="-122"/>
                <a:ea typeface="Microsoft YaHei" pitchFamily="34" charset="-122"/>
              </a:rPr>
              <a:t>PowerPoint 2010 </a:t>
            </a:r>
            <a:r>
              <a:rPr lang="ko-KR" altLang="en-US" sz="990" b="0" dirty="0" smtClean="0">
                <a:latin typeface="Microsoft YaHei" pitchFamily="34" charset="-122"/>
              </a:rPr>
              <a:t>中查看此模板</a:t>
            </a:r>
            <a:r>
              <a:rPr lang="ko-KR" altLang="en-US" sz="990" b="1" dirty="0" smtClean="0">
                <a:latin typeface="Microsoft YaHei" pitchFamily="34" charset="-122"/>
              </a:rPr>
              <a:t>。</a:t>
            </a:r>
            <a:r>
              <a:rPr lang="en-US" sz="990" b="0" dirty="0" smtClean="0">
                <a:latin typeface="Microsoft YaHei" pitchFamily="34" charset="-122"/>
                <a:ea typeface="Microsoft YaHei" pitchFamily="34" charset="-122"/>
              </a:rPr>
              <a:t> </a:t>
            </a:r>
            <a:r>
              <a:rPr lang="zh-CN" altLang="en-US" sz="990" kern="1200" dirty="0" smtClean="0">
                <a:solidFill>
                  <a:schemeClr val="tx1"/>
                </a:solidFill>
                <a:effectLst/>
                <a:latin typeface="Microsoft YaHei" pitchFamily="34" charset="-122"/>
                <a:ea typeface="Microsoft YaHei" pitchFamily="34" charset="-122"/>
              </a:rPr>
              <a:t>如果您没有 </a:t>
            </a:r>
            <a:r>
              <a:rPr lang="en-US" altLang="zh-CN" sz="990" kern="1200" dirty="0" smtClean="0">
                <a:solidFill>
                  <a:schemeClr val="tx1"/>
                </a:solidFill>
                <a:effectLst/>
                <a:latin typeface="Microsoft YaHei" pitchFamily="34" charset="-122"/>
                <a:ea typeface="Microsoft YaHei" pitchFamily="34" charset="-122"/>
              </a:rPr>
              <a:t>PowerPoint 2010</a:t>
            </a:r>
            <a:r>
              <a:rPr lang="zh-CN" altLang="en-US" sz="990" kern="1200" dirty="0" smtClean="0">
                <a:solidFill>
                  <a:schemeClr val="tx1"/>
                </a:solidFill>
                <a:effectLst/>
                <a:latin typeface="Microsoft YaHei" pitchFamily="34" charset="-122"/>
                <a:ea typeface="Microsoft YaHei" pitchFamily="34" charset="-122"/>
              </a:rPr>
              <a:t>，则演示文稿中包含的视频将无法播放如果您没有 </a:t>
            </a:r>
            <a:r>
              <a:rPr lang="en-US" altLang="zh-CN" sz="990" kern="1200" dirty="0" smtClean="0">
                <a:solidFill>
                  <a:schemeClr val="tx1"/>
                </a:solidFill>
                <a:effectLst/>
                <a:latin typeface="Microsoft YaHei" pitchFamily="34" charset="-122"/>
                <a:ea typeface="Microsoft YaHei" pitchFamily="34" charset="-122"/>
              </a:rPr>
              <a:t>PowerPoint 2010</a:t>
            </a:r>
            <a:r>
              <a:rPr lang="zh-CN" altLang="en-US" sz="990" kern="1200" dirty="0" smtClean="0">
                <a:solidFill>
                  <a:schemeClr val="tx1"/>
                </a:solidFill>
                <a:effectLst/>
                <a:latin typeface="Microsoft YaHei" pitchFamily="34" charset="-122"/>
                <a:ea typeface="Microsoft YaHei" pitchFamily="34" charset="-122"/>
              </a:rPr>
              <a:t>，请下载 </a:t>
            </a:r>
            <a:r>
              <a:rPr lang="en-US" altLang="zh-CN" sz="990" kern="1200" dirty="0" smtClean="0">
                <a:solidFill>
                  <a:schemeClr val="tx1"/>
                </a:solidFill>
                <a:effectLst/>
                <a:latin typeface="Microsoft YaHei" pitchFamily="34" charset="-122"/>
                <a:ea typeface="Microsoft YaHei" pitchFamily="34" charset="-122"/>
              </a:rPr>
              <a:t>PowerPoint Viewer </a:t>
            </a:r>
            <a:r>
              <a:rPr lang="zh-CN" altLang="en-US" sz="990" kern="1200" dirty="0" smtClean="0">
                <a:solidFill>
                  <a:schemeClr val="tx1"/>
                </a:solidFill>
                <a:effectLst/>
                <a:latin typeface="Microsoft YaHei" pitchFamily="34" charset="-122"/>
                <a:ea typeface="Microsoft YaHei" pitchFamily="34" charset="-122"/>
              </a:rPr>
              <a:t>以查看这</a:t>
            </a:r>
            <a:r>
              <a:rPr lang="zh-CN" altLang="en-US" sz="990" b="0" kern="1200" dirty="0" smtClean="0">
                <a:solidFill>
                  <a:schemeClr val="tx1"/>
                </a:solidFill>
                <a:effectLst/>
                <a:latin typeface="Microsoft YaHei" pitchFamily="34" charset="-122"/>
                <a:ea typeface="Microsoft YaHei" pitchFamily="34" charset="-122"/>
              </a:rPr>
              <a:t>些文件：</a:t>
            </a:r>
            <a:r>
              <a:rPr lang="en-US" sz="990" dirty="0" smtClean="0">
                <a:effectLst/>
                <a:latin typeface="Microsoft YaHei" pitchFamily="34" charset="-122"/>
                <a:ea typeface="Microsoft YaHei" pitchFamily="34" charset="-122"/>
              </a:rPr>
              <a:t>http://</a:t>
            </a:r>
            <a:r>
              <a:rPr lang="en-US" sz="990" dirty="0" err="1" smtClean="0">
                <a:effectLst/>
                <a:latin typeface="Microsoft YaHei" pitchFamily="34" charset="-122"/>
                <a:ea typeface="Microsoft YaHei" pitchFamily="34" charset="-122"/>
              </a:rPr>
              <a:t>www.microsoft.com</a:t>
            </a:r>
            <a:r>
              <a:rPr lang="en-US" sz="990" dirty="0" smtClean="0">
                <a:effectLst/>
                <a:latin typeface="Microsoft YaHei" pitchFamily="34" charset="-122"/>
                <a:ea typeface="Microsoft YaHei" pitchFamily="34" charset="-122"/>
              </a:rPr>
              <a:t>/downloads/</a:t>
            </a:r>
            <a:r>
              <a:rPr lang="en-US" sz="990" dirty="0" err="1" smtClean="0">
                <a:effectLst/>
                <a:latin typeface="Microsoft YaHei" pitchFamily="34" charset="-122"/>
                <a:ea typeface="Microsoft YaHei" pitchFamily="34" charset="-122"/>
              </a:rPr>
              <a:t>zh-cn</a:t>
            </a:r>
            <a:r>
              <a:rPr lang="en-US" sz="990" dirty="0" smtClean="0">
                <a:effectLst/>
                <a:latin typeface="Microsoft YaHei" pitchFamily="34" charset="-122"/>
                <a:ea typeface="Microsoft YaHei" pitchFamily="34" charset="-122"/>
              </a:rPr>
              <a:t>/</a:t>
            </a:r>
            <a:r>
              <a:rPr lang="en-US" sz="990" dirty="0" err="1" smtClean="0">
                <a:effectLst/>
                <a:latin typeface="Microsoft YaHei" pitchFamily="34" charset="-122"/>
                <a:ea typeface="Microsoft YaHei" pitchFamily="34" charset="-122"/>
              </a:rPr>
              <a:t>details.aspx?familyid</a:t>
            </a:r>
            <a:r>
              <a:rPr lang="en-US" sz="990" dirty="0" smtClean="0">
                <a:effectLst/>
                <a:latin typeface="Microsoft YaHei" pitchFamily="34" charset="-122"/>
                <a:ea typeface="Microsoft YaHei" pitchFamily="34" charset="-122"/>
              </a:rPr>
              <a:t>=</a:t>
            </a:r>
            <a:r>
              <a:rPr lang="en-US" sz="990" dirty="0" err="1" smtClean="0">
                <a:effectLst/>
                <a:latin typeface="Microsoft YaHei" pitchFamily="34" charset="-122"/>
                <a:ea typeface="Microsoft YaHei" pitchFamily="34" charset="-122"/>
              </a:rPr>
              <a:t>cb9bf144-1076-4615-9951-294eeb832823&amp;displaylang</a:t>
            </a:r>
            <a:r>
              <a:rPr lang="en-US" sz="990" dirty="0" smtClean="0">
                <a:effectLst/>
                <a:latin typeface="Microsoft YaHei" pitchFamily="34" charset="-122"/>
                <a:ea typeface="Microsoft YaHei" pitchFamily="34" charset="-122"/>
              </a:rPr>
              <a:t>=</a:t>
            </a:r>
            <a:r>
              <a:rPr lang="en-US" sz="990" dirty="0" err="1" smtClean="0">
                <a:effectLst/>
                <a:latin typeface="Microsoft YaHei" pitchFamily="34" charset="-122"/>
                <a:ea typeface="Microsoft YaHei" pitchFamily="34" charset="-122"/>
              </a:rPr>
              <a:t>zh-cn</a:t>
            </a:r>
            <a:r>
              <a:rPr lang="en-US" sz="990" dirty="0" smtClean="0">
                <a:effectLst/>
                <a:latin typeface="Microsoft YaHei" pitchFamily="34" charset="-122"/>
                <a:ea typeface="Microsoft YaHei" pitchFamily="34" charset="-122"/>
              </a:rPr>
              <a:t>.</a:t>
            </a:r>
            <a:br>
              <a:rPr lang="en-US" sz="990" dirty="0" smtClean="0">
                <a:effectLst/>
                <a:latin typeface="Microsoft YaHei" pitchFamily="34" charset="-122"/>
                <a:ea typeface="Microsoft YaHei" pitchFamily="34" charset="-122"/>
              </a:rPr>
            </a:br>
            <a:r>
              <a:rPr lang="zh-CN" altLang="en-US" sz="990" b="1" dirty="0" smtClean="0">
                <a:effectLst/>
                <a:latin typeface="Microsoft YaHei" pitchFamily="34" charset="-122"/>
                <a:ea typeface="Microsoft YaHei" pitchFamily="34" charset="-122"/>
              </a:rPr>
              <a:t>视频播放：</a:t>
            </a:r>
            <a:r>
              <a:rPr lang="zh-CN" altLang="en-US" sz="990" b="0" dirty="0" smtClean="0">
                <a:effectLst/>
                <a:latin typeface="Microsoft YaHei" pitchFamily="34" charset="-122"/>
                <a:ea typeface="Microsoft YaHei" pitchFamily="34" charset="-122"/>
              </a:rPr>
              <a:t>如果 </a:t>
            </a:r>
            <a:r>
              <a:rPr lang="en-US" altLang="zh-CN" sz="990" b="0" dirty="0" smtClean="0">
                <a:effectLst/>
                <a:latin typeface="Microsoft YaHei" pitchFamily="34" charset="-122"/>
                <a:ea typeface="Microsoft YaHei" pitchFamily="34" charset="-122"/>
              </a:rPr>
              <a:t>PowerPoint </a:t>
            </a:r>
            <a:r>
              <a:rPr lang="zh-CN" altLang="en-US" sz="990" b="0" dirty="0" smtClean="0">
                <a:effectLst/>
                <a:latin typeface="Microsoft YaHei" pitchFamily="34" charset="-122"/>
                <a:ea typeface="Microsoft YaHei" pitchFamily="34" charset="-122"/>
              </a:rPr>
              <a:t>屏幕的顶部显示黄色安全栏，或者如果视频播放窗口中显示“编解码器不可用”消息，则演示文稿可能已在受保护的视图中打开。</a:t>
            </a:r>
            <a:r>
              <a:rPr lang="en-US" sz="990" b="0" dirty="0" smtClean="0">
                <a:effectLst/>
                <a:latin typeface="Microsoft YaHei" pitchFamily="34" charset="-122"/>
                <a:ea typeface="Microsoft YaHei" pitchFamily="34" charset="-122"/>
              </a:rPr>
              <a:t> </a:t>
            </a:r>
            <a:r>
              <a:rPr lang="zh-CN" altLang="en-US" sz="990" dirty="0" smtClean="0">
                <a:effectLst/>
                <a:latin typeface="Microsoft YaHei" pitchFamily="34" charset="-122"/>
                <a:ea typeface="Microsoft YaHei" pitchFamily="34" charset="-122"/>
              </a:rPr>
              <a:t>若要启用视频播放，请在 </a:t>
            </a:r>
            <a:r>
              <a:rPr lang="en-US" altLang="zh-CN" sz="990" dirty="0" smtClean="0">
                <a:effectLst/>
                <a:latin typeface="Microsoft YaHei" pitchFamily="34" charset="-122"/>
                <a:ea typeface="Microsoft YaHei" pitchFamily="34" charset="-122"/>
              </a:rPr>
              <a:t>PowerPoint </a:t>
            </a:r>
            <a:r>
              <a:rPr lang="zh-CN" altLang="en-US" sz="990" dirty="0" smtClean="0">
                <a:effectLst/>
                <a:latin typeface="Microsoft YaHei" pitchFamily="34" charset="-122"/>
                <a:ea typeface="Microsoft YaHei" pitchFamily="34" charset="-122"/>
              </a:rPr>
              <a:t>窗口顶部的黄色安全栏中单击“启用编辑”。</a:t>
            </a:r>
            <a:endParaRPr lang="en-US" sz="990" b="0" dirty="0" smtClean="0">
              <a:latin typeface="Microsoft YaHei" pitchFamily="34" charset="-122"/>
              <a:ea typeface="Microsoft YaHei" pitchFamily="34" charset="-122"/>
            </a:endParaRPr>
          </a:p>
          <a:p>
            <a:pPr eaLnBrk="1" hangingPunct="1"/>
            <a:r>
              <a:rPr lang="zh-CN" altLang="en-US" sz="990" b="1" dirty="0" smtClean="0">
                <a:latin typeface="Microsoft YaHei" pitchFamily="34" charset="-122"/>
                <a:ea typeface="Microsoft YaHei" pitchFamily="34" charset="-122"/>
              </a:rPr>
              <a:t>幻灯片版式：</a:t>
            </a:r>
            <a:r>
              <a:rPr lang="zh-CN" altLang="en-US" sz="990" b="0" dirty="0" smtClean="0">
                <a:latin typeface="Microsoft YaHei" pitchFamily="34" charset="-122"/>
                <a:ea typeface="Microsoft YaHei" pitchFamily="34" charset="-122"/>
              </a:rPr>
              <a:t>每张幻灯片都具有自定义版式。</a:t>
            </a:r>
            <a:r>
              <a:rPr lang="en-US" sz="990" b="0" baseline="0" dirty="0" smtClean="0">
                <a:latin typeface="Microsoft YaHei" pitchFamily="34" charset="-122"/>
                <a:ea typeface="Microsoft YaHei" pitchFamily="34" charset="-122"/>
              </a:rPr>
              <a:t> </a:t>
            </a:r>
            <a:r>
              <a:rPr lang="zh-CN" altLang="en-US" sz="990" b="0" baseline="0" dirty="0" smtClean="0">
                <a:latin typeface="Microsoft YaHei" pitchFamily="34" charset="-122"/>
                <a:ea typeface="Microsoft YaHei" pitchFamily="34" charset="-122"/>
              </a:rPr>
              <a:t>若要将自定义版式应用于新幻灯片，请右键单击幻灯片缩略图，指向“版式”，然后单击“版式”库中的版式。</a:t>
            </a:r>
            <a:r>
              <a:rPr lang="en-US" sz="990" b="0" baseline="0" dirty="0" smtClean="0">
                <a:latin typeface="Microsoft YaHei" pitchFamily="34" charset="-122"/>
                <a:ea typeface="Microsoft YaHei" pitchFamily="34" charset="-122"/>
              </a:rPr>
              <a:t> </a:t>
            </a:r>
            <a:r>
              <a:rPr lang="zh-CN" altLang="en-US" sz="990" b="0" baseline="0" dirty="0" smtClean="0">
                <a:latin typeface="Microsoft YaHei" pitchFamily="34" charset="-122"/>
                <a:ea typeface="Microsoft YaHei" pitchFamily="34" charset="-122"/>
              </a:rPr>
              <a:t>若要更改版式，请打开母版视图并更改该视图中的特定母版版式。</a:t>
            </a:r>
            <a:r>
              <a:rPr lang="en-US" sz="990" b="0" baseline="0" dirty="0" smtClean="0">
                <a:latin typeface="Microsoft YaHei" pitchFamily="34" charset="-122"/>
                <a:ea typeface="Microsoft YaHei" pitchFamily="34" charset="-122"/>
              </a:rPr>
              <a:t> </a:t>
            </a:r>
            <a:r>
              <a:rPr lang="zh-CN" altLang="en-US" sz="990" b="0" baseline="0" dirty="0" smtClean="0">
                <a:latin typeface="Microsoft YaHei" pitchFamily="34" charset="-122"/>
                <a:ea typeface="Microsoft YaHei" pitchFamily="34" charset="-122"/>
              </a:rPr>
              <a:t>您可以通过指向版式缩略图找到版式标题。</a:t>
            </a:r>
            <a:endParaRPr lang="en-US" altLang="zh-CN" sz="990" b="0" baseline="0" dirty="0" smtClean="0">
              <a:latin typeface="Microsoft YaHei" pitchFamily="34" charset="-122"/>
              <a:ea typeface="Microsoft YaHei" pitchFamily="34" charset="-122"/>
            </a:endParaRPr>
          </a:p>
          <a:p>
            <a:pPr eaLnBrk="1" hangingPunct="1"/>
            <a:r>
              <a:rPr lang="zh-CN" altLang="en-US" sz="990" b="1" dirty="0" smtClean="0">
                <a:latin typeface="Microsoft YaHei" pitchFamily="34" charset="-122"/>
                <a:ea typeface="Microsoft YaHei" pitchFamily="34" charset="-122"/>
              </a:rPr>
              <a:t>动画：</a:t>
            </a:r>
            <a:r>
              <a:rPr lang="zh-CN" altLang="en-US" sz="990" b="0" dirty="0" smtClean="0">
                <a:latin typeface="Microsoft YaHei" pitchFamily="34" charset="-122"/>
                <a:ea typeface="Microsoft YaHei" pitchFamily="34" charset="-122"/>
              </a:rPr>
              <a:t>自定义动画效果将应用于整个演示文稿。</a:t>
            </a:r>
            <a:r>
              <a:rPr lang="en-US" sz="990" dirty="0" smtClean="0">
                <a:latin typeface="Microsoft YaHei" pitchFamily="34" charset="-122"/>
                <a:ea typeface="Microsoft YaHei" pitchFamily="34" charset="-122"/>
              </a:rPr>
              <a:t> </a:t>
            </a:r>
            <a:r>
              <a:rPr lang="zh-CN" altLang="en-US" sz="990" dirty="0" smtClean="0">
                <a:latin typeface="Microsoft YaHei" pitchFamily="34" charset="-122"/>
                <a:ea typeface="Microsoft YaHei" pitchFamily="34" charset="-122"/>
              </a:rPr>
              <a:t>这些效果包括“浮入”（“向上”或“向下”选项）、“淡出”和“缩放”。</a:t>
            </a:r>
            <a:r>
              <a:rPr lang="en-US" sz="990" dirty="0" smtClean="0">
                <a:latin typeface="Microsoft YaHei" pitchFamily="34" charset="-122"/>
                <a:ea typeface="Microsoft YaHei" pitchFamily="34" charset="-122"/>
              </a:rPr>
              <a:t> </a:t>
            </a:r>
            <a:r>
              <a:rPr lang="zh-CN" altLang="en-US" sz="990" dirty="0" smtClean="0">
                <a:latin typeface="Microsoft YaHei" pitchFamily="34" charset="-122"/>
                <a:ea typeface="Microsoft YaHei" pitchFamily="34" charset="-122"/>
              </a:rPr>
              <a:t>若要更改动画效果，请单击“动画”选项卡，然后使用“添加动画”库和“计时”选项。</a:t>
            </a:r>
            <a:r>
              <a:rPr lang="en-US" sz="990" baseline="0" dirty="0" smtClean="0">
                <a:latin typeface="Microsoft YaHei" pitchFamily="34" charset="-122"/>
                <a:ea typeface="Microsoft YaHei" pitchFamily="34" charset="-122"/>
              </a:rPr>
              <a:t> </a:t>
            </a:r>
            <a:r>
              <a:rPr lang="zh-CN" altLang="en-US" sz="990" b="0" baseline="0" dirty="0" smtClean="0">
                <a:latin typeface="Microsoft YaHei" pitchFamily="34" charset="-122"/>
                <a:ea typeface="Microsoft YaHei" pitchFamily="34" charset="-122"/>
              </a:rPr>
              <a:t>“效果选项”为您提供效果选择；单击“动画”选项卡上的“动画窗格”可使用多个动画。</a:t>
            </a:r>
            <a:r>
              <a:rPr lang="en-US" sz="990" b="0" baseline="0" dirty="0" smtClean="0">
                <a:latin typeface="Microsoft YaHei" pitchFamily="34" charset="-122"/>
                <a:ea typeface="Microsoft YaHei" pitchFamily="34" charset="-122"/>
              </a:rPr>
              <a:t> </a:t>
            </a:r>
          </a:p>
          <a:p>
            <a:pPr eaLnBrk="1" hangingPunct="1"/>
            <a:r>
              <a:rPr lang="zh-CN" altLang="en-US" sz="990" b="1" baseline="0" dirty="0" smtClean="0">
                <a:latin typeface="Microsoft YaHei" pitchFamily="34" charset="-122"/>
                <a:ea typeface="Microsoft YaHei" pitchFamily="34" charset="-122"/>
              </a:rPr>
              <a:t>切换：</a:t>
            </a:r>
            <a:r>
              <a:rPr lang="zh-CN" altLang="en-US" sz="990" b="0" baseline="0" dirty="0" smtClean="0">
                <a:latin typeface="Microsoft YaHei" pitchFamily="34" charset="-122"/>
                <a:ea typeface="Microsoft YaHei" pitchFamily="34" charset="-122"/>
              </a:rPr>
              <a:t>一种“门”切换用于强调幻灯片的放映部分。</a:t>
            </a:r>
            <a:r>
              <a:rPr lang="en-US" sz="990" baseline="0" dirty="0" smtClean="0">
                <a:latin typeface="Microsoft YaHei" pitchFamily="34" charset="-122"/>
                <a:ea typeface="Microsoft YaHei" pitchFamily="34" charset="-122"/>
              </a:rPr>
              <a:t> </a:t>
            </a:r>
            <a:r>
              <a:rPr lang="zh-CN" altLang="en-US" sz="990" baseline="0" dirty="0" smtClean="0">
                <a:latin typeface="Microsoft YaHei" pitchFamily="34" charset="-122"/>
                <a:ea typeface="Microsoft YaHei" pitchFamily="34" charset="-122"/>
              </a:rPr>
              <a:t>它应用于“课程内容”幻灯片、“课程”幻灯片和第一张测试幻灯片。</a:t>
            </a:r>
            <a:r>
              <a:rPr lang="en-US" sz="990" baseline="0" dirty="0" smtClean="0">
                <a:latin typeface="Microsoft YaHei" pitchFamily="34" charset="-122"/>
                <a:ea typeface="Microsoft YaHei" pitchFamily="34" charset="-122"/>
              </a:rPr>
              <a:t> </a:t>
            </a:r>
          </a:p>
          <a:p>
            <a:pPr eaLnBrk="1" hangingPunct="1"/>
            <a:r>
              <a:rPr lang="zh-CN" altLang="en-US" sz="990" b="1" dirty="0" smtClean="0">
                <a:latin typeface="Microsoft YaHei" pitchFamily="34" charset="-122"/>
                <a:ea typeface="Microsoft YaHei" pitchFamily="34" charset="-122"/>
              </a:rPr>
              <a:t>在线课程超链接：</a:t>
            </a:r>
            <a:r>
              <a:rPr lang="zh-CN" altLang="en-US" sz="990" b="0" dirty="0" smtClean="0">
                <a:latin typeface="Microsoft YaHei" pitchFamily="34" charset="-122"/>
                <a:ea typeface="Microsoft YaHei" pitchFamily="34" charset="-122"/>
              </a:rPr>
              <a:t>该模板包含本培训课程的在线版本链接。</a:t>
            </a:r>
            <a:r>
              <a:rPr lang="en-US" sz="990" b="0" dirty="0" smtClean="0">
                <a:latin typeface="Microsoft YaHei" pitchFamily="34" charset="-122"/>
                <a:ea typeface="Microsoft YaHei" pitchFamily="34" charset="-122"/>
              </a:rPr>
              <a:t> </a:t>
            </a:r>
            <a:r>
              <a:rPr lang="zh-CN" altLang="en-US" sz="990" dirty="0" smtClean="0">
                <a:latin typeface="Microsoft YaHei" pitchFamily="34" charset="-122"/>
                <a:ea typeface="Microsoft YaHei" pitchFamily="34" charset="-122"/>
              </a:rPr>
              <a:t>这些链接指向课程的动手练习单元以及为本课程发布的课程摘要卡。</a:t>
            </a:r>
            <a:endParaRPr lang="en-US" altLang="zh-CN" sz="990" dirty="0" smtClean="0">
              <a:latin typeface="Microsoft YaHei" pitchFamily="34" charset="-122"/>
              <a:ea typeface="Microsoft YaHei" pitchFamily="34" charset="-122"/>
            </a:endParaRPr>
          </a:p>
          <a:p>
            <a:pPr eaLnBrk="1" hangingPunct="1"/>
            <a:r>
              <a:rPr lang="zh-CN" altLang="en-US" sz="990" b="1" dirty="0" smtClean="0">
                <a:latin typeface="Microsoft YaHei" pitchFamily="34" charset="-122"/>
                <a:ea typeface="Microsoft YaHei" pitchFamily="34" charset="-122"/>
              </a:rPr>
              <a:t>请注意：</a:t>
            </a:r>
            <a:r>
              <a:rPr lang="zh-CN" altLang="en-US" sz="990" b="0" dirty="0" smtClean="0">
                <a:latin typeface="Microsoft YaHei" pitchFamily="34" charset="-122"/>
                <a:ea typeface="Microsoft YaHei" pitchFamily="34" charset="-122"/>
              </a:rPr>
              <a:t>您必须安装 </a:t>
            </a:r>
            <a:r>
              <a:rPr lang="en-US" altLang="zh-CN" sz="990" b="0" dirty="0" smtClean="0">
                <a:latin typeface="Microsoft YaHei" pitchFamily="34" charset="-122"/>
                <a:ea typeface="Microsoft YaHei" pitchFamily="34" charset="-122"/>
              </a:rPr>
              <a:t>Word 2010 </a:t>
            </a:r>
            <a:r>
              <a:rPr lang="zh-CN" altLang="en-US" sz="990" b="0" dirty="0" smtClean="0">
                <a:latin typeface="Microsoft YaHei" pitchFamily="34" charset="-122"/>
                <a:ea typeface="Microsoft YaHei" pitchFamily="34" charset="-122"/>
              </a:rPr>
              <a:t>才能查看动手练习单元。</a:t>
            </a:r>
            <a:r>
              <a:rPr lang="en-US" sz="990" b="0" dirty="0" smtClean="0">
                <a:latin typeface="Microsoft YaHei" pitchFamily="34" charset="-122"/>
                <a:ea typeface="Microsoft YaHei" pitchFamily="34" charset="-122"/>
              </a:rPr>
              <a:t> </a:t>
            </a:r>
            <a:r>
              <a:rPr lang="zh-CN" altLang="en-US" sz="990" dirty="0" smtClean="0">
                <a:latin typeface="Microsoft YaHei" pitchFamily="34" charset="-122"/>
                <a:ea typeface="Microsoft YaHei" pitchFamily="34" charset="-122"/>
              </a:rPr>
              <a:t>如果您没有 </a:t>
            </a:r>
            <a:r>
              <a:rPr lang="en-US" altLang="zh-CN" sz="990" dirty="0" smtClean="0">
                <a:latin typeface="Microsoft YaHei" pitchFamily="34" charset="-122"/>
                <a:ea typeface="Microsoft YaHei" pitchFamily="34" charset="-122"/>
              </a:rPr>
              <a:t>Word 2010</a:t>
            </a:r>
            <a:r>
              <a:rPr lang="zh-CN" altLang="en-US" sz="990" dirty="0" smtClean="0">
                <a:latin typeface="Microsoft YaHei" pitchFamily="34" charset="-122"/>
                <a:ea typeface="Microsoft YaHei" pitchFamily="34" charset="-122"/>
              </a:rPr>
              <a:t>，则您将无法访问练习说明。</a:t>
            </a:r>
            <a:r>
              <a:rPr lang="en-US" sz="990" dirty="0" smtClean="0">
                <a:latin typeface="Microsoft YaHei" pitchFamily="34" charset="-122"/>
                <a:ea typeface="Microsoft YaHei" pitchFamily="34" charset="-122"/>
              </a:rPr>
              <a:t> </a:t>
            </a:r>
          </a:p>
          <a:p>
            <a:pPr eaLnBrk="1" hangingPunct="1"/>
            <a:r>
              <a:rPr lang="zh-CN" altLang="en-US" sz="990" b="1" dirty="0" smtClean="0">
                <a:latin typeface="Microsoft YaHei" pitchFamily="34" charset="-122"/>
                <a:ea typeface="Microsoft YaHei" pitchFamily="34" charset="-122"/>
              </a:rPr>
              <a:t>页眉和页脚：</a:t>
            </a:r>
            <a:r>
              <a:rPr lang="zh-CN" altLang="en-US" sz="990" b="0" dirty="0" smtClean="0">
                <a:latin typeface="Microsoft YaHei" pitchFamily="34" charset="-122"/>
                <a:ea typeface="Microsoft YaHei" pitchFamily="34" charset="-122"/>
              </a:rPr>
              <a:t>该模板包含显示课程标题的页脚。</a:t>
            </a:r>
            <a:r>
              <a:rPr lang="en-US" sz="990" b="0" dirty="0" smtClean="0">
                <a:latin typeface="Microsoft YaHei" pitchFamily="34" charset="-122"/>
                <a:ea typeface="Microsoft YaHei" pitchFamily="34" charset="-122"/>
              </a:rPr>
              <a:t> </a:t>
            </a:r>
            <a:r>
              <a:rPr lang="zh-CN" altLang="en-US" sz="990" dirty="0" smtClean="0">
                <a:latin typeface="Microsoft YaHei" pitchFamily="34" charset="-122"/>
                <a:ea typeface="Microsoft YaHei" pitchFamily="34" charset="-122"/>
              </a:rPr>
              <a:t>若要添加页脚（例如日期或幻灯片编号），请单击“插入”选项卡，然后单击“页眉和页脚”。</a:t>
            </a:r>
            <a:r>
              <a:rPr lang="en-US" sz="990" baseline="0" dirty="0" smtClean="0">
                <a:latin typeface="Microsoft YaHei" pitchFamily="34" charset="-122"/>
                <a:ea typeface="Microsoft YaHei" pitchFamily="34" charset="-122"/>
              </a:rPr>
              <a:t> </a:t>
            </a:r>
            <a:endParaRPr lang="en-US" sz="990" dirty="0" smtClean="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21</a:t>
            </a:fld>
            <a:endParaRPr lang="en-US" dirty="0"/>
          </a:p>
        </p:txBody>
      </p:sp>
    </p:spTree>
    <p:extLst>
      <p:ext uri="{BB962C8B-B14F-4D97-AF65-F5344CB8AC3E}">
        <p14:creationId xmlns:p14="http://schemas.microsoft.com/office/powerpoint/2010/main" val="653721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3</a:t>
            </a:fld>
            <a:endParaRPr lang="en-US" dirty="0"/>
          </a:p>
        </p:txBody>
      </p:sp>
    </p:spTree>
    <p:extLst>
      <p:ext uri="{BB962C8B-B14F-4D97-AF65-F5344CB8AC3E}">
        <p14:creationId xmlns:p14="http://schemas.microsoft.com/office/powerpoint/2010/main" val="2687346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4</a:t>
            </a:fld>
            <a:endParaRPr lang="en-US" dirty="0"/>
          </a:p>
        </p:txBody>
      </p:sp>
    </p:spTree>
    <p:extLst>
      <p:ext uri="{BB962C8B-B14F-4D97-AF65-F5344CB8AC3E}">
        <p14:creationId xmlns:p14="http://schemas.microsoft.com/office/powerpoint/2010/main" val="153562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5</a:t>
            </a:fld>
            <a:endParaRPr lang="en-US" dirty="0"/>
          </a:p>
        </p:txBody>
      </p:sp>
    </p:spTree>
    <p:extLst>
      <p:ext uri="{BB962C8B-B14F-4D97-AF65-F5344CB8AC3E}">
        <p14:creationId xmlns:p14="http://schemas.microsoft.com/office/powerpoint/2010/main" val="216886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tx1"/>
                </a:solidFill>
                <a:effectLst/>
                <a:latin typeface="Microsoft YaHei" pitchFamily="34" charset="-122"/>
                <a:ea typeface="Microsoft YaHei" pitchFamily="34" charset="-122"/>
                <a:cs typeface="Segoe UI" pitchFamily="34" charset="0"/>
              </a:rPr>
              <a:t>[</a:t>
            </a:r>
            <a:r>
              <a:rPr lang="zh-CN" altLang="en-US" sz="1200" b="1" kern="1200" dirty="0" smtClean="0">
                <a:solidFill>
                  <a:schemeClr val="tx1"/>
                </a:solidFill>
                <a:effectLst/>
                <a:latin typeface="Microsoft YaHei" pitchFamily="34" charset="-122"/>
                <a:ea typeface="Microsoft YaHei" pitchFamily="34" charset="-122"/>
                <a:cs typeface="Segoe UI" pitchFamily="34" charset="0"/>
              </a:rPr>
              <a:t>讲师注意：</a:t>
            </a:r>
            <a:r>
              <a:rPr lang="zh-CN" altLang="en-US" sz="1200" b="0" kern="1200" dirty="0" smtClean="0">
                <a:solidFill>
                  <a:schemeClr val="tx1"/>
                </a:solidFill>
                <a:effectLst/>
                <a:latin typeface="Microsoft YaHei" pitchFamily="34" charset="-122"/>
                <a:ea typeface="Microsoft YaHei" pitchFamily="34" charset="-122"/>
                <a:cs typeface="Segoe UI" pitchFamily="34" charset="0"/>
              </a:rPr>
              <a:t>如果您在播放此视频时遇到问题，例如如果视频播放窗口中显示“编解码器不可用”消息，则演示文稿可能已在受保护的视图中打开。</a:t>
            </a:r>
            <a:r>
              <a:rPr lang="zh-CN" altLang="en-US" sz="1200" kern="1200" dirty="0" smtClean="0">
                <a:solidFill>
                  <a:schemeClr val="tx1"/>
                </a:solidFill>
                <a:effectLst/>
                <a:latin typeface="Microsoft YaHei" pitchFamily="34" charset="-122"/>
                <a:ea typeface="Microsoft YaHei" pitchFamily="34" charset="-122"/>
                <a:cs typeface="Segoe UI" pitchFamily="34" charset="0"/>
              </a:rPr>
              <a:t>若要启用视频播放，请在 </a:t>
            </a:r>
            <a:r>
              <a:rPr lang="en-US" altLang="zh-CN" sz="1200" kern="1200" dirty="0" smtClean="0">
                <a:solidFill>
                  <a:schemeClr val="tx1"/>
                </a:solidFill>
                <a:effectLst/>
                <a:latin typeface="Microsoft YaHei" pitchFamily="34" charset="-122"/>
                <a:ea typeface="Microsoft YaHei" pitchFamily="34" charset="-122"/>
                <a:cs typeface="Segoe UI" pitchFamily="34" charset="0"/>
              </a:rPr>
              <a:t>PowerPoint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窗口顶部的黄色安全栏中单击“启用编辑”。请注意，即使已打开受保护的视图，视频也应该可以在幻灯片放映视图中正常播放。</a:t>
            </a:r>
            <a:r>
              <a:rPr lang="en-US" altLang="zh-CN" sz="1200" kern="1200" dirty="0" smtClean="0">
                <a:solidFill>
                  <a:schemeClr val="tx1"/>
                </a:solidFill>
                <a:effectLst/>
                <a:latin typeface="Microsoft YaHei" pitchFamily="34" charset="-122"/>
                <a:ea typeface="Microsoft YaHei" pitchFamily="34" charset="-122"/>
                <a:cs typeface="Segoe UI" pitchFamily="34" charset="0"/>
              </a:rPr>
              <a:t>]</a:t>
            </a:r>
            <a:endParaRPr lang="en-US" b="0" dirty="0" smtClean="0">
              <a:latin typeface="Microsoft YaHei" pitchFamily="34" charset="-122"/>
              <a:ea typeface="Microsoft YaHei" pitchFamily="34" charset="-122"/>
            </a:endParaRPr>
          </a:p>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tx1"/>
                </a:solidFill>
                <a:effectLst/>
                <a:latin typeface="Microsoft YaHei" pitchFamily="34" charset="-122"/>
                <a:ea typeface="Microsoft YaHei" pitchFamily="34" charset="-122"/>
                <a:cs typeface="Segoe UI" pitchFamily="34" charset="0"/>
              </a:rPr>
              <a:t>[</a:t>
            </a:r>
            <a:r>
              <a:rPr lang="zh-CN" altLang="en-US" sz="1200" b="1" kern="1200" dirty="0" smtClean="0">
                <a:solidFill>
                  <a:schemeClr val="tx1"/>
                </a:solidFill>
                <a:effectLst/>
                <a:latin typeface="Microsoft YaHei" pitchFamily="34" charset="-122"/>
                <a:ea typeface="Microsoft YaHei" pitchFamily="34" charset="-122"/>
                <a:cs typeface="Segoe UI" pitchFamily="34" charset="0"/>
              </a:rPr>
              <a:t>讲师注意：</a:t>
            </a:r>
            <a:r>
              <a:rPr lang="zh-CN" altLang="en-US" sz="1200" b="0" kern="1200" dirty="0" smtClean="0">
                <a:solidFill>
                  <a:schemeClr val="tx1"/>
                </a:solidFill>
                <a:effectLst/>
                <a:latin typeface="Microsoft YaHei" pitchFamily="34" charset="-122"/>
                <a:ea typeface="Microsoft YaHei" pitchFamily="34" charset="-122"/>
                <a:cs typeface="Segoe UI" pitchFamily="34" charset="0"/>
              </a:rPr>
              <a:t>如果您在播放此视频时遇到问题，例如如果视频播放窗口中显示“编解码器不可用”消息，则演示文稿可能已在受保护的视图中打开。</a:t>
            </a:r>
            <a:r>
              <a:rPr lang="zh-CN" altLang="en-US" sz="1200" kern="1200" dirty="0" smtClean="0">
                <a:solidFill>
                  <a:schemeClr val="tx1"/>
                </a:solidFill>
                <a:effectLst/>
                <a:latin typeface="Microsoft YaHei" pitchFamily="34" charset="-122"/>
                <a:ea typeface="Microsoft YaHei" pitchFamily="34" charset="-122"/>
                <a:cs typeface="Segoe UI" pitchFamily="34" charset="0"/>
              </a:rPr>
              <a:t>若要启用视频播放，请在 </a:t>
            </a:r>
            <a:r>
              <a:rPr lang="en-US" altLang="zh-CN" sz="1200" kern="1200" dirty="0" smtClean="0">
                <a:solidFill>
                  <a:schemeClr val="tx1"/>
                </a:solidFill>
                <a:effectLst/>
                <a:latin typeface="Microsoft YaHei" pitchFamily="34" charset="-122"/>
                <a:ea typeface="Microsoft YaHei" pitchFamily="34" charset="-122"/>
                <a:cs typeface="Segoe UI" pitchFamily="34" charset="0"/>
              </a:rPr>
              <a:t>PowerPoint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窗口顶部的黄色安全栏中单击“启用编辑”。请注意，即使已打开受保护的视图，视频也应该可以在幻灯片放映视图中正常播放。</a:t>
            </a:r>
            <a:r>
              <a:rPr lang="en-US" altLang="zh-CN" sz="1200" kern="1200" dirty="0" smtClean="0">
                <a:solidFill>
                  <a:schemeClr val="tx1"/>
                </a:solidFill>
                <a:effectLst/>
                <a:latin typeface="Microsoft YaHei" pitchFamily="34" charset="-122"/>
                <a:ea typeface="Microsoft YaHei" pitchFamily="34" charset="-122"/>
                <a:cs typeface="Segoe UI" pitchFamily="34" charset="0"/>
              </a:rPr>
              <a:t>]</a:t>
            </a:r>
            <a:endParaRPr lang="en-US" b="0" dirty="0" smtClean="0">
              <a:latin typeface="Microsoft YaHei" pitchFamily="34" charset="-122"/>
              <a:ea typeface="Microsoft YaHei" pitchFamily="34" charset="-122"/>
            </a:endParaRPr>
          </a:p>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tx1"/>
                </a:solidFill>
                <a:effectLst/>
                <a:latin typeface="Microsoft YaHei" pitchFamily="34" charset="-122"/>
                <a:ea typeface="Microsoft YaHei" pitchFamily="34" charset="-122"/>
                <a:cs typeface="Segoe UI" pitchFamily="34" charset="0"/>
              </a:rPr>
              <a:t>[</a:t>
            </a:r>
            <a:r>
              <a:rPr lang="zh-CN" altLang="en-US" sz="1200" b="1" kern="1200" dirty="0" smtClean="0">
                <a:solidFill>
                  <a:schemeClr val="tx1"/>
                </a:solidFill>
                <a:effectLst/>
                <a:latin typeface="Microsoft YaHei" pitchFamily="34" charset="-122"/>
                <a:ea typeface="Microsoft YaHei" pitchFamily="34" charset="-122"/>
                <a:cs typeface="Segoe UI" pitchFamily="34" charset="0"/>
              </a:rPr>
              <a:t>讲师注意：</a:t>
            </a:r>
            <a:r>
              <a:rPr lang="zh-CN" altLang="en-US" sz="1200" b="0" kern="1200" dirty="0" smtClean="0">
                <a:solidFill>
                  <a:schemeClr val="tx1"/>
                </a:solidFill>
                <a:effectLst/>
                <a:latin typeface="Microsoft YaHei" pitchFamily="34" charset="-122"/>
                <a:ea typeface="Microsoft YaHei" pitchFamily="34" charset="-122"/>
                <a:cs typeface="Segoe UI" pitchFamily="34" charset="0"/>
              </a:rPr>
              <a:t>如果您在播放此视频时遇到问题，例如如果视频播放窗口中显示“编解码器不可用”消息，则演示文稿可能已在受保护的视图中打开。</a:t>
            </a:r>
            <a:r>
              <a:rPr lang="zh-CN" altLang="en-US" sz="1200" kern="1200" dirty="0" smtClean="0">
                <a:solidFill>
                  <a:schemeClr val="tx1"/>
                </a:solidFill>
                <a:effectLst/>
                <a:latin typeface="Microsoft YaHei" pitchFamily="34" charset="-122"/>
                <a:ea typeface="Microsoft YaHei" pitchFamily="34" charset="-122"/>
                <a:cs typeface="Segoe UI" pitchFamily="34" charset="0"/>
              </a:rPr>
              <a:t>若要启用视频播放，请在 </a:t>
            </a:r>
            <a:r>
              <a:rPr lang="en-US" altLang="zh-CN" sz="1200" kern="1200" dirty="0" smtClean="0">
                <a:solidFill>
                  <a:schemeClr val="tx1"/>
                </a:solidFill>
                <a:effectLst/>
                <a:latin typeface="Microsoft YaHei" pitchFamily="34" charset="-122"/>
                <a:ea typeface="Microsoft YaHei" pitchFamily="34" charset="-122"/>
                <a:cs typeface="Segoe UI" pitchFamily="34" charset="0"/>
              </a:rPr>
              <a:t>PowerPoint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窗口顶部的黄色安全栏中单击“启用编辑”。请注意，即使已打开受保护的视图，视频也应该可以在幻灯片放映视图中正常播放。</a:t>
            </a:r>
            <a:r>
              <a:rPr lang="en-US" altLang="zh-CN" sz="1200" kern="1200" dirty="0" smtClean="0">
                <a:solidFill>
                  <a:schemeClr val="tx1"/>
                </a:solidFill>
                <a:effectLst/>
                <a:latin typeface="Microsoft YaHei" pitchFamily="34" charset="-122"/>
                <a:ea typeface="Microsoft YaHei" pitchFamily="34" charset="-122"/>
                <a:cs typeface="Segoe UI" pitchFamily="34" charset="0"/>
              </a:rPr>
              <a:t>]</a:t>
            </a:r>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0" dirty="0" smtClean="0">
                <a:latin typeface="Microsoft YaHei" pitchFamily="34" charset="-122"/>
                <a:ea typeface="Microsoft YaHei" pitchFamily="34" charset="-122"/>
              </a:rPr>
              <a:t>[</a:t>
            </a:r>
            <a:r>
              <a:rPr lang="zh-CN" altLang="en-US" b="1" dirty="0" smtClean="0">
                <a:latin typeface="Microsoft YaHei" pitchFamily="34" charset="-122"/>
                <a:ea typeface="Microsoft YaHei" pitchFamily="34" charset="-122"/>
              </a:rPr>
              <a:t>讲师注意：</a:t>
            </a:r>
            <a:r>
              <a:rPr lang="zh-CN" altLang="en-US" dirty="0" smtClean="0">
                <a:latin typeface="Microsoft YaHei" pitchFamily="34" charset="-122"/>
                <a:ea typeface="Microsoft YaHei" pitchFamily="34" charset="-122"/>
              </a:rPr>
              <a:t>通过安装在计算机上的 </a:t>
            </a:r>
            <a:r>
              <a:rPr lang="en-US" altLang="zh-CN" dirty="0" smtClean="0">
                <a:latin typeface="Microsoft YaHei" pitchFamily="34" charset="-122"/>
                <a:ea typeface="Microsoft YaHei" pitchFamily="34" charset="-122"/>
              </a:rPr>
              <a:t>Word </a:t>
            </a:r>
            <a:r>
              <a:rPr lang="en-US" altLang="zh-CN" dirty="0" smtClean="0">
                <a:latin typeface="Microsoft YaHei" pitchFamily="34" charset="-122"/>
                <a:ea typeface="Microsoft YaHei" pitchFamily="34" charset="-122"/>
              </a:rPr>
              <a:t>2010</a:t>
            </a:r>
            <a:r>
              <a:rPr lang="zh-CN" altLang="en-US" dirty="0" smtClean="0">
                <a:latin typeface="Microsoft YaHei" pitchFamily="34" charset="-122"/>
                <a:ea typeface="Microsoft YaHei" pitchFamily="34" charset="-122"/>
              </a:rPr>
              <a:t>，您可以单击幻灯片中的链接转到在线练习。在练习中，您可以按照说明在 </a:t>
            </a:r>
            <a:r>
              <a:rPr lang="en-US" altLang="zh-CN" dirty="0" smtClean="0">
                <a:latin typeface="Microsoft YaHei" pitchFamily="34" charset="-122"/>
                <a:ea typeface="Microsoft YaHei" pitchFamily="34" charset="-122"/>
              </a:rPr>
              <a:t>Word </a:t>
            </a:r>
            <a:r>
              <a:rPr lang="en-US" altLang="zh-CN" dirty="0" smtClean="0">
                <a:latin typeface="Microsoft YaHei" pitchFamily="34" charset="-122"/>
                <a:ea typeface="Microsoft YaHei" pitchFamily="34" charset="-122"/>
              </a:rPr>
              <a:t>2010 </a:t>
            </a:r>
            <a:r>
              <a:rPr lang="zh-CN" altLang="en-US" dirty="0" smtClean="0">
                <a:latin typeface="Microsoft YaHei" pitchFamily="34" charset="-122"/>
                <a:ea typeface="Microsoft YaHei" pitchFamily="34" charset="-122"/>
              </a:rPr>
              <a:t>中执行每项任务重要提示：如果您没有 </a:t>
            </a:r>
            <a:r>
              <a:rPr lang="en-US" altLang="zh-CN" dirty="0" smtClean="0">
                <a:latin typeface="Microsoft YaHei" pitchFamily="34" charset="-122"/>
                <a:ea typeface="Microsoft YaHei" pitchFamily="34" charset="-122"/>
              </a:rPr>
              <a:t>Word </a:t>
            </a:r>
            <a:r>
              <a:rPr lang="en-US" altLang="zh-CN" dirty="0" smtClean="0">
                <a:latin typeface="Microsoft YaHei" pitchFamily="34" charset="-122"/>
                <a:ea typeface="Microsoft YaHei" pitchFamily="34" charset="-122"/>
              </a:rPr>
              <a:t>2010</a:t>
            </a:r>
            <a:r>
              <a:rPr lang="zh-CN" altLang="en-US" dirty="0" smtClean="0">
                <a:latin typeface="Microsoft YaHei" pitchFamily="34" charset="-122"/>
                <a:ea typeface="Microsoft YaHei" pitchFamily="34" charset="-122"/>
              </a:rPr>
              <a:t>，则您将无法访问练习说明。</a:t>
            </a:r>
            <a:r>
              <a:rPr lang="en-US" altLang="zh-CN" dirty="0" smtClean="0">
                <a:latin typeface="Microsoft YaHei" pitchFamily="34" charset="-122"/>
                <a:ea typeface="Microsoft YaHei" pitchFamily="34" charset="-122"/>
              </a:rPr>
              <a:t>]</a:t>
            </a:r>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9</a:t>
            </a:fld>
            <a:endParaRPr lang="en-US" dirty="0"/>
          </a:p>
        </p:txBody>
      </p:sp>
    </p:spTree>
    <p:extLst>
      <p:ext uri="{BB962C8B-B14F-4D97-AF65-F5344CB8AC3E}">
        <p14:creationId xmlns:p14="http://schemas.microsoft.com/office/powerpoint/2010/main" val="956820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a:defRPr sz="3600">
                <a:latin typeface="Microsoft YaHei" pitchFamily="34" charset="-122"/>
                <a:ea typeface="Microsoft YaHei" pitchFamily="34" charset="-122"/>
              </a:defRPr>
            </a:lvl1pPr>
          </a:lstStyle>
          <a:p>
            <a:endParaRPr lang="en-US" dirty="0"/>
          </a:p>
        </p:txBody>
      </p:sp>
      <p:sp>
        <p:nvSpPr>
          <p:cNvPr id="3" name="Subtitle 2"/>
          <p:cNvSpPr>
            <a:spLocks noGrp="1"/>
          </p:cNvSpPr>
          <p:nvPr>
            <p:ph type="subTitle" idx="1"/>
          </p:nvPr>
        </p:nvSpPr>
        <p:spPr>
          <a:xfrm>
            <a:off x="3810000" y="4648200"/>
            <a:ext cx="5105400" cy="1752600"/>
          </a:xfrm>
        </p:spPr>
        <p:txBody>
          <a:bodyPr>
            <a:normAutofit/>
          </a:bodyPr>
          <a:lstStyle>
            <a:lvl1pPr marL="0" indent="0" algn="l">
              <a:buNone/>
              <a:defRPr sz="2400">
                <a:solidFill>
                  <a:schemeClr val="tx1">
                    <a:tint val="75000"/>
                  </a:schemeClr>
                </a:solidFill>
                <a:latin typeface="Microsoft YaHei" pitchFamily="34" charset="-122"/>
                <a:ea typeface="Microsoft YaHei"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E5327132-8B9B-4394-8A99-A473F75A2A25}" type="datetime1">
              <a:rPr lang="en-US" smtClean="0"/>
              <a:pPr/>
              <a:t>12/7/2011</a:t>
            </a:fld>
            <a:endParaRPr lang="en-US" dirty="0"/>
          </a:p>
        </p:txBody>
      </p:sp>
      <p:sp>
        <p:nvSpPr>
          <p:cNvPr id="5" name="Footer Placeholder 4"/>
          <p:cNvSpPr>
            <a:spLocks noGrp="1"/>
          </p:cNvSpPr>
          <p:nvPr>
            <p:ph type="ftr" sz="quarter" idx="11"/>
          </p:nvPr>
        </p:nvSpPr>
        <p:spPr/>
        <p:txBody>
          <a:bodyPr/>
          <a:lstStyle>
            <a:lvl1pPr>
              <a:defRPr>
                <a:latin typeface="Microsoft YaHei" pitchFamily="34" charset="-122"/>
                <a:ea typeface="Microsoft YaHei" pitchFamily="34" charset="-122"/>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pPr/>
              <a:t>‹#›</a:t>
            </a:fld>
            <a:endParaRPr lang="en-US" dirty="0"/>
          </a:p>
        </p:txBody>
      </p:sp>
    </p:spTree>
    <p:extLst>
      <p:ext uri="{BB962C8B-B14F-4D97-AF65-F5344CB8AC3E}">
        <p14:creationId xmlns:p14="http://schemas.microsoft.com/office/powerpoint/2010/main" val="3918530430"/>
      </p:ext>
    </p:extLst>
  </p:cSld>
  <p:clrMapOvr>
    <a:masterClrMapping/>
  </p:clrMapOvr>
  <p:transition spd="slow">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3880803"/>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857250" indent="-457200">
              <a:spcBef>
                <a:spcPts val="400"/>
              </a:spcBef>
              <a:spcAft>
                <a:spcPts val="1000"/>
              </a:spcAft>
              <a:buClr>
                <a:schemeClr val="accent6"/>
              </a:buClr>
              <a:buFont typeface="+mj-lt"/>
              <a:buAutoNum type="arabicPeriod"/>
              <a:defRPr lang="en-US" sz="2000" dirty="0" smtClean="0">
                <a:solidFill>
                  <a:schemeClr val="tx1">
                    <a:lumMod val="85000"/>
                    <a:lumOff val="15000"/>
                  </a:schemeClr>
                </a:solidFill>
                <a:latin typeface="Microsoft YaHei" pitchFamily="34" charset="-122"/>
                <a:ea typeface="Microsoft YaHei" pitchFamily="34" charset="-122"/>
                <a:cs typeface="Segoe UI" pitchFamily="34" charset="0"/>
              </a:defRPr>
            </a:lvl2pPr>
            <a:lvl3pPr marL="1257300" indent="-342900">
              <a:spcBef>
                <a:spcPts val="200"/>
              </a:spcBef>
              <a:spcAft>
                <a:spcPts val="800"/>
              </a:spcAft>
              <a:buClr>
                <a:schemeClr val="accent6"/>
              </a:buClr>
              <a:buFont typeface="+mj-lt"/>
              <a:buAutoNum type="arabicPeriod"/>
              <a:defRPr lang="en-US" sz="1800" dirty="0" smtClean="0">
                <a:solidFill>
                  <a:schemeClr val="tx1">
                    <a:lumMod val="85000"/>
                    <a:lumOff val="15000"/>
                  </a:schemeClr>
                </a:solidFill>
                <a:latin typeface="Microsoft YaHei" pitchFamily="34" charset="-122"/>
                <a:ea typeface="Microsoft YaHei" pitchFamily="34" charset="-122"/>
                <a:cs typeface="Segoe UI" pitchFamily="34" charset="0"/>
              </a:defRPr>
            </a:lvl3pPr>
            <a:lvl4pPr marL="1714500" indent="-342900">
              <a:spcBef>
                <a:spcPts val="100"/>
              </a:spcBef>
              <a:spcAft>
                <a:spcPts val="600"/>
              </a:spcAft>
              <a:buClr>
                <a:schemeClr val="accent6"/>
              </a:buClr>
              <a:buFont typeface="+mj-lt"/>
              <a:buAutoNum type="arabicPeriod"/>
              <a:defRPr lang="en-US" sz="1800" dirty="0" smtClean="0">
                <a:solidFill>
                  <a:schemeClr val="tx1">
                    <a:lumMod val="85000"/>
                    <a:lumOff val="15000"/>
                  </a:schemeClr>
                </a:solidFill>
                <a:latin typeface="Microsoft YaHei" pitchFamily="34" charset="-122"/>
                <a:ea typeface="Microsoft YaHei" pitchFamily="34" charset="-122"/>
                <a:cs typeface="Segoe UI" pitchFamily="34" charset="0"/>
              </a:defRPr>
            </a:lvl4pPr>
            <a:lvl5pPr marL="2171700" indent="-342900">
              <a:spcBef>
                <a:spcPts val="200"/>
              </a:spcBef>
              <a:spcAft>
                <a:spcPts val="0"/>
              </a:spcAft>
              <a:buClr>
                <a:schemeClr val="accent6"/>
              </a:buClr>
              <a:buFont typeface="+mj-lt"/>
              <a:buAutoNum type="arabicPeriod"/>
              <a:defRPr lang="en-US" sz="1800" dirty="0">
                <a:solidFill>
                  <a:schemeClr val="tx1">
                    <a:lumMod val="85000"/>
                    <a:lumOff val="15000"/>
                  </a:schemeClr>
                </a:solidFill>
                <a:latin typeface="Microsoft YaHei" pitchFamily="34" charset="-122"/>
                <a:ea typeface="Microsoft YaHei" pitchFamily="34" charset="-122"/>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a:p>
            <a:pPr marL="676275" lvl="1" indent="-276225">
              <a:spcBef>
                <a:spcPts val="600"/>
              </a:spcBef>
              <a:spcAft>
                <a:spcPts val="1200"/>
              </a:spcAft>
              <a:buClr>
                <a:srgbClr val="FF9900"/>
              </a:buCl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B9136A5F-84FB-48A4-AE88-A60A9987703D}" type="datetime1">
              <a:rPr lang="en-US" smtClean="0"/>
              <a:pPr/>
              <a:t>12/7/2011</a:t>
            </a:fld>
            <a:endParaRPr lang="en-US" dirty="0"/>
          </a:p>
        </p:txBody>
      </p:sp>
      <p:sp>
        <p:nvSpPr>
          <p:cNvPr id="5" name="Footer Placeholder 4"/>
          <p:cNvSpPr>
            <a:spLocks noGrp="1"/>
          </p:cNvSpPr>
          <p:nvPr>
            <p:ph type="ftr" sz="quarter" idx="11"/>
          </p:nvPr>
        </p:nvSpPr>
        <p:spPr>
          <a:xfrm>
            <a:off x="2971800" y="6356350"/>
            <a:ext cx="3276600" cy="365125"/>
          </a:xfrm>
        </p:spPr>
        <p:txBody>
          <a:bodyPr/>
          <a:lstStyle>
            <a:lvl1pPr>
              <a:defRPr>
                <a:latin typeface="Microsoft YaHei" pitchFamily="34" charset="-122"/>
                <a:ea typeface="Microsoft YaHei" pitchFamily="34" charset="-122"/>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pPr/>
              <a:t>‹#›</a:t>
            </a:fld>
            <a:endParaRPr lang="en-US" dirty="0"/>
          </a:p>
        </p:txBody>
      </p:sp>
      <p:sp>
        <p:nvSpPr>
          <p:cNvPr id="9" name="Text Placeholder 8"/>
          <p:cNvSpPr>
            <a:spLocks noGrp="1"/>
          </p:cNvSpPr>
          <p:nvPr>
            <p:ph type="body" sz="quarter" idx="13"/>
          </p:nvPr>
        </p:nvSpPr>
        <p:spPr>
          <a:xfrm>
            <a:off x="533400" y="5410200"/>
            <a:ext cx="8153400" cy="762000"/>
          </a:xfrm>
        </p:spPr>
        <p:txBody>
          <a:bodyPr/>
          <a:lstStyle>
            <a:lvl1pPr marL="0" indent="0">
              <a:buNone/>
              <a:defRPr sz="2400">
                <a:latin typeface="Microsoft YaHei" pitchFamily="34" charset="-122"/>
                <a:ea typeface="Microsoft YaHei" pitchFamily="34" charset="-122"/>
                <a:cs typeface="Segoe UI" pitchFamily="34" charset="0"/>
              </a:defRPr>
            </a:lvl1pPr>
          </a:lstStyle>
          <a:p>
            <a:pPr lvl="0"/>
            <a:r>
              <a:rPr lang="en-US" smtClean="0"/>
              <a:t>Click to edit Master text styles</a:t>
            </a:r>
            <a:endParaRPr lang="en-US"/>
          </a:p>
        </p:txBody>
      </p:sp>
    </p:spTree>
    <p:extLst>
      <p:ext uri="{BB962C8B-B14F-4D97-AF65-F5344CB8AC3E}">
        <p14:creationId xmlns:p14="http://schemas.microsoft.com/office/powerpoint/2010/main" val="3412282877"/>
      </p:ext>
    </p:extLst>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7A6EB13D-2A5B-4C9A-BA14-19E595CA786F}" type="datetime1">
              <a:rPr lang="en-US" smtClean="0"/>
              <a:pPr/>
              <a:t>12/7/2011</a:t>
            </a:fld>
            <a:endParaRPr lang="en-US" dirty="0"/>
          </a:p>
        </p:txBody>
      </p:sp>
      <p:sp>
        <p:nvSpPr>
          <p:cNvPr id="5" name="Footer Placeholder 4"/>
          <p:cNvSpPr>
            <a:spLocks noGrp="1"/>
          </p:cNvSpPr>
          <p:nvPr>
            <p:ph type="ftr" sz="quarter" idx="11"/>
          </p:nvPr>
        </p:nvSpPr>
        <p:spPr>
          <a:xfrm>
            <a:off x="2971800" y="6356350"/>
            <a:ext cx="3276600" cy="365125"/>
          </a:xfrm>
        </p:spPr>
        <p:txBody>
          <a:bodyPr/>
          <a:lstStyle>
            <a:lvl1pPr>
              <a:defRPr>
                <a:latin typeface="Microsoft YaHei" pitchFamily="34" charset="-122"/>
                <a:ea typeface="Microsoft YaHei" pitchFamily="34" charset="-122"/>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pPr/>
              <a:t>‹#›</a:t>
            </a:fld>
            <a:endParaRPr lang="en-US" dirty="0"/>
          </a:p>
        </p:txBody>
      </p:sp>
      <p:sp>
        <p:nvSpPr>
          <p:cNvPr id="8" name="Content Placeholder 2"/>
          <p:cNvSpPr>
            <a:spLocks noGrp="1"/>
          </p:cNvSpPr>
          <p:nvPr>
            <p:ph idx="13"/>
          </p:nvPr>
        </p:nvSpPr>
        <p:spPr>
          <a:xfrm>
            <a:off x="518160" y="2438400"/>
            <a:ext cx="8229600" cy="3581400"/>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Tree>
    <p:extLst>
      <p:ext uri="{BB962C8B-B14F-4D97-AF65-F5344CB8AC3E}">
        <p14:creationId xmlns:p14="http://schemas.microsoft.com/office/powerpoint/2010/main" val="2186876284"/>
      </p:ext>
    </p:extLst>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C71044F2-6B54-44B3-A1B0-D3CBF8E84262}" type="datetime1">
              <a:rPr lang="en-US" smtClean="0"/>
              <a:pPr/>
              <a:t>12/7/2011</a:t>
            </a:fld>
            <a:endParaRPr lang="en-US" dirty="0"/>
          </a:p>
        </p:txBody>
      </p:sp>
      <p:sp>
        <p:nvSpPr>
          <p:cNvPr id="5" name="Footer Placeholder 4"/>
          <p:cNvSpPr>
            <a:spLocks noGrp="1"/>
          </p:cNvSpPr>
          <p:nvPr>
            <p:ph type="ftr" sz="quarter" idx="11"/>
          </p:nvPr>
        </p:nvSpPr>
        <p:spPr>
          <a:xfrm>
            <a:off x="2895600" y="6356350"/>
            <a:ext cx="3276600" cy="365125"/>
          </a:xfrm>
        </p:spPr>
        <p:txBody>
          <a:bodyPr/>
          <a:lstStyle>
            <a:lvl1pPr>
              <a:defRPr>
                <a:latin typeface="Microsoft YaHei" pitchFamily="34" charset="-122"/>
                <a:ea typeface="Microsoft YaHei" pitchFamily="34" charset="-122"/>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pPr/>
              <a:t>‹#›</a:t>
            </a:fld>
            <a:endParaRPr lang="en-US" dirty="0"/>
          </a:p>
        </p:txBody>
      </p:sp>
      <p:sp>
        <p:nvSpPr>
          <p:cNvPr id="8" name="Content Placeholder 2"/>
          <p:cNvSpPr>
            <a:spLocks noGrp="1"/>
          </p:cNvSpPr>
          <p:nvPr>
            <p:ph idx="13"/>
          </p:nvPr>
        </p:nvSpPr>
        <p:spPr>
          <a:xfrm>
            <a:off x="508000" y="2438400"/>
            <a:ext cx="8229600" cy="3581400"/>
          </a:xfrm>
        </p:spPr>
        <p:txBody>
          <a:bodyPr vert="horz" lIns="91440" tIns="45720" rIns="91440" bIns="45720" rtlCol="0">
            <a:normAutofit/>
          </a:bodyPr>
          <a:lstStyle>
            <a:lvl1pPr marL="0" indent="0">
              <a:spcBef>
                <a:spcPts val="600"/>
              </a:spcBef>
              <a:spcAft>
                <a:spcPts val="1200"/>
              </a:spcAft>
              <a:buClr>
                <a:schemeClr val="accent6"/>
              </a:buClr>
              <a:buFont typeface="+mj-lt"/>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Tree>
    <p:extLst>
      <p:ext uri="{BB962C8B-B14F-4D97-AF65-F5344CB8AC3E}">
        <p14:creationId xmlns:p14="http://schemas.microsoft.com/office/powerpoint/2010/main" val="3591863876"/>
      </p:ext>
    </p:extLst>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EB340085-7C71-4836-8865-EB283B741E05}" type="datetime1">
              <a:rPr lang="en-US" smtClean="0"/>
              <a:pPr/>
              <a:t>12/7/2011</a:t>
            </a:fld>
            <a:endParaRPr lang="en-US" dirty="0"/>
          </a:p>
        </p:txBody>
      </p:sp>
      <p:sp>
        <p:nvSpPr>
          <p:cNvPr id="5" name="Footer Placeholder 4"/>
          <p:cNvSpPr>
            <a:spLocks noGrp="1"/>
          </p:cNvSpPr>
          <p:nvPr>
            <p:ph type="ftr" sz="quarter" idx="11"/>
          </p:nvPr>
        </p:nvSpPr>
        <p:spPr>
          <a:xfrm>
            <a:off x="2971800" y="6356350"/>
            <a:ext cx="3276600" cy="365125"/>
          </a:xfrm>
        </p:spPr>
        <p:txBody>
          <a:bodyPr/>
          <a:lstStyle>
            <a:lvl1pPr>
              <a:defRPr>
                <a:latin typeface="Microsoft YaHei" pitchFamily="34" charset="-122"/>
                <a:ea typeface="Microsoft YaHei" pitchFamily="34" charset="-122"/>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pPr/>
              <a:t>‹#›</a:t>
            </a:fld>
            <a:endParaRPr lang="en-US" dirty="0"/>
          </a:p>
        </p:txBody>
      </p:sp>
    </p:spTree>
    <p:extLst>
      <p:ext uri="{BB962C8B-B14F-4D97-AF65-F5344CB8AC3E}">
        <p14:creationId xmlns:p14="http://schemas.microsoft.com/office/powerpoint/2010/main" val="2009659827"/>
      </p:ext>
    </p:extLst>
  </p:cSld>
  <p:clrMapOvr>
    <a:masterClrMapping/>
  </p:clrMapOvr>
  <p:transition spd="slow">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85000"/>
                    <a:lumOff val="15000"/>
                  </a:schemeClr>
                </a:solidFill>
                <a:latin typeface="Microsoft YaHei" pitchFamily="34" charset="-122"/>
                <a:ea typeface="Microsoft YaHei" pitchFamily="34" charset="-122"/>
                <a:cs typeface="Segoe UI" pitchFamily="34" charset="0"/>
              </a:defRPr>
            </a:lvl1pPr>
            <a:lvl2pPr>
              <a:defRPr sz="2400">
                <a:solidFill>
                  <a:schemeClr val="tx1">
                    <a:lumMod val="85000"/>
                    <a:lumOff val="15000"/>
                  </a:schemeClr>
                </a:solidFill>
                <a:latin typeface="Microsoft YaHei" pitchFamily="34" charset="-122"/>
                <a:ea typeface="Microsoft YaHei" pitchFamily="34" charset="-122"/>
                <a:cs typeface="Segoe UI" pitchFamily="34" charset="0"/>
              </a:defRPr>
            </a:lvl2pPr>
            <a:lvl3pPr>
              <a:defRPr sz="2000">
                <a:solidFill>
                  <a:schemeClr val="tx1">
                    <a:lumMod val="85000"/>
                    <a:lumOff val="15000"/>
                  </a:schemeClr>
                </a:solidFill>
                <a:latin typeface="Microsoft YaHei" pitchFamily="34" charset="-122"/>
                <a:ea typeface="Microsoft YaHei" pitchFamily="34" charset="-122"/>
                <a:cs typeface="Segoe UI" pitchFamily="34" charset="0"/>
              </a:defRPr>
            </a:lvl3pPr>
            <a:lvl4pPr>
              <a:defRPr sz="1800">
                <a:solidFill>
                  <a:schemeClr val="tx1">
                    <a:lumMod val="85000"/>
                    <a:lumOff val="15000"/>
                  </a:schemeClr>
                </a:solidFill>
                <a:latin typeface="Microsoft YaHei" pitchFamily="34" charset="-122"/>
                <a:ea typeface="Microsoft YaHei" pitchFamily="34" charset="-122"/>
                <a:cs typeface="Segoe UI" pitchFamily="34" charset="0"/>
              </a:defRPr>
            </a:lvl4pPr>
            <a:lvl5pPr>
              <a:defRPr sz="1800">
                <a:solidFill>
                  <a:schemeClr val="tx1">
                    <a:lumMod val="85000"/>
                    <a:lumOff val="15000"/>
                  </a:schemeClr>
                </a:solidFill>
                <a:latin typeface="Microsoft YaHei" pitchFamily="34" charset="-122"/>
                <a:ea typeface="Microsoft YaHei" pitchFamily="34" charset="-122"/>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85000"/>
                    <a:lumOff val="15000"/>
                  </a:schemeClr>
                </a:solidFill>
                <a:latin typeface="Microsoft YaHei" pitchFamily="34" charset="-122"/>
                <a:ea typeface="Microsoft YaHei" pitchFamily="34" charset="-122"/>
                <a:cs typeface="Segoe UI" pitchFamily="34" charset="0"/>
              </a:defRPr>
            </a:lvl1pPr>
            <a:lvl2pPr>
              <a:defRPr sz="2400">
                <a:solidFill>
                  <a:schemeClr val="tx1">
                    <a:lumMod val="85000"/>
                    <a:lumOff val="15000"/>
                  </a:schemeClr>
                </a:solidFill>
                <a:latin typeface="Microsoft YaHei" pitchFamily="34" charset="-122"/>
                <a:ea typeface="Microsoft YaHei" pitchFamily="34" charset="-122"/>
                <a:cs typeface="Segoe UI" pitchFamily="34" charset="0"/>
              </a:defRPr>
            </a:lvl2pPr>
            <a:lvl3pPr>
              <a:defRPr sz="2000">
                <a:solidFill>
                  <a:schemeClr val="tx1">
                    <a:lumMod val="85000"/>
                    <a:lumOff val="15000"/>
                  </a:schemeClr>
                </a:solidFill>
                <a:latin typeface="Microsoft YaHei" pitchFamily="34" charset="-122"/>
                <a:ea typeface="Microsoft YaHei" pitchFamily="34" charset="-122"/>
                <a:cs typeface="Segoe UI" pitchFamily="34" charset="0"/>
              </a:defRPr>
            </a:lvl3pPr>
            <a:lvl4pPr>
              <a:defRPr sz="1800">
                <a:solidFill>
                  <a:schemeClr val="tx1">
                    <a:lumMod val="85000"/>
                    <a:lumOff val="15000"/>
                  </a:schemeClr>
                </a:solidFill>
                <a:latin typeface="Microsoft YaHei" pitchFamily="34" charset="-122"/>
                <a:ea typeface="Microsoft YaHei" pitchFamily="34" charset="-122"/>
                <a:cs typeface="Segoe UI" pitchFamily="34" charset="0"/>
              </a:defRPr>
            </a:lvl4pPr>
            <a:lvl5pPr>
              <a:defRPr sz="1800">
                <a:solidFill>
                  <a:schemeClr val="tx1">
                    <a:lumMod val="85000"/>
                    <a:lumOff val="15000"/>
                  </a:schemeClr>
                </a:solidFill>
                <a:latin typeface="Microsoft YaHei" pitchFamily="34" charset="-122"/>
                <a:ea typeface="Microsoft YaHei" pitchFamily="34" charset="-122"/>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Microsoft YaHei" pitchFamily="34" charset="-122"/>
                <a:ea typeface="Microsoft YaHei" pitchFamily="34" charset="-122"/>
              </a:defRPr>
            </a:lvl1pPr>
          </a:lstStyle>
          <a:p>
            <a:fld id="{76D49C2A-D72A-4012-9334-D957ABF84DA5}" type="datetime1">
              <a:rPr lang="en-US" smtClean="0"/>
              <a:pPr/>
              <a:t>12/7/2011</a:t>
            </a:fld>
            <a:endParaRPr lang="en-US" dirty="0"/>
          </a:p>
        </p:txBody>
      </p:sp>
      <p:sp>
        <p:nvSpPr>
          <p:cNvPr id="6" name="Footer Placeholder 5"/>
          <p:cNvSpPr>
            <a:spLocks noGrp="1"/>
          </p:cNvSpPr>
          <p:nvPr>
            <p:ph type="ftr" sz="quarter" idx="11"/>
          </p:nvPr>
        </p:nvSpPr>
        <p:spPr>
          <a:xfrm>
            <a:off x="2971800" y="6356350"/>
            <a:ext cx="3276600" cy="365125"/>
          </a:xfrm>
        </p:spPr>
        <p:txBody>
          <a:bodyPr/>
          <a:lstStyle>
            <a:lvl1pPr>
              <a:defRPr>
                <a:latin typeface="Microsoft YaHei" pitchFamily="34" charset="-122"/>
                <a:ea typeface="Microsoft YaHei" pitchFamily="34" charset="-122"/>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7" name="Slide Number Placeholder 6"/>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pPr/>
              <a:t>‹#›</a:t>
            </a:fld>
            <a:endParaRPr lang="en-US" dirty="0"/>
          </a:p>
        </p:txBody>
      </p:sp>
    </p:spTree>
    <p:extLst>
      <p:ext uri="{BB962C8B-B14F-4D97-AF65-F5344CB8AC3E}">
        <p14:creationId xmlns:p14="http://schemas.microsoft.com/office/powerpoint/2010/main" val="1515197499"/>
      </p:ext>
    </p:extLst>
  </p:cSld>
  <p:clrMapOvr>
    <a:masterClrMapping/>
  </p:clrMapOvr>
  <p:transition spd="slow">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lumMod val="50000"/>
                    <a:lumOff val="50000"/>
                  </a:schemeClr>
                </a:solidFill>
                <a:latin typeface="Microsoft YaHei" pitchFamily="34" charset="-122"/>
                <a:ea typeface="Microsoft YaHei" pitchFamily="34" charset="-122"/>
                <a:cs typeface="Segoe U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85000"/>
                    <a:lumOff val="15000"/>
                  </a:schemeClr>
                </a:solidFill>
                <a:latin typeface="Microsoft YaHei" pitchFamily="34" charset="-122"/>
                <a:ea typeface="Microsoft YaHei" pitchFamily="34" charset="-122"/>
                <a:cs typeface="Segoe UI" pitchFamily="34" charset="0"/>
              </a:defRPr>
            </a:lvl1pPr>
            <a:lvl2pPr>
              <a:defRPr sz="2800">
                <a:solidFill>
                  <a:schemeClr val="tx1">
                    <a:lumMod val="85000"/>
                    <a:lumOff val="15000"/>
                  </a:schemeClr>
                </a:solidFill>
                <a:latin typeface="Microsoft YaHei" pitchFamily="34" charset="-122"/>
                <a:ea typeface="Microsoft YaHei" pitchFamily="34" charset="-122"/>
                <a:cs typeface="Segoe UI" pitchFamily="34" charset="0"/>
              </a:defRPr>
            </a:lvl2pPr>
            <a:lvl3pPr>
              <a:defRPr sz="2400">
                <a:solidFill>
                  <a:schemeClr val="tx1">
                    <a:lumMod val="85000"/>
                    <a:lumOff val="15000"/>
                  </a:schemeClr>
                </a:solidFill>
                <a:latin typeface="Microsoft YaHei" pitchFamily="34" charset="-122"/>
                <a:ea typeface="Microsoft YaHei" pitchFamily="34" charset="-122"/>
                <a:cs typeface="Segoe UI" pitchFamily="34" charset="0"/>
              </a:defRPr>
            </a:lvl3pPr>
            <a:lvl4pPr>
              <a:defRPr sz="2000">
                <a:solidFill>
                  <a:schemeClr val="tx1">
                    <a:lumMod val="85000"/>
                    <a:lumOff val="15000"/>
                  </a:schemeClr>
                </a:solidFill>
                <a:latin typeface="Microsoft YaHei" pitchFamily="34" charset="-122"/>
                <a:ea typeface="Microsoft YaHei" pitchFamily="34" charset="-122"/>
                <a:cs typeface="Segoe UI" pitchFamily="34" charset="0"/>
              </a:defRPr>
            </a:lvl4pPr>
            <a:lvl5pPr>
              <a:defRPr sz="2000">
                <a:solidFill>
                  <a:schemeClr val="tx1">
                    <a:lumMod val="85000"/>
                    <a:lumOff val="15000"/>
                  </a:schemeClr>
                </a:solidFill>
                <a:latin typeface="Microsoft YaHei" pitchFamily="34" charset="-122"/>
                <a:ea typeface="Microsoft YaHei" pitchFamily="34" charset="-122"/>
                <a:cs typeface="Segoe UI"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Microsoft YaHei" pitchFamily="34" charset="-122"/>
                <a:ea typeface="Microsoft YaHei" pitchFamily="34" charset="-122"/>
              </a:defRPr>
            </a:lvl1pPr>
          </a:lstStyle>
          <a:p>
            <a:fld id="{8EA16440-3140-4C88-84DE-F14210B7D38E}" type="datetime1">
              <a:rPr lang="en-US" smtClean="0"/>
              <a:pPr/>
              <a:t>12/7/2011</a:t>
            </a:fld>
            <a:endParaRPr lang="en-US" dirty="0"/>
          </a:p>
        </p:txBody>
      </p:sp>
      <p:sp>
        <p:nvSpPr>
          <p:cNvPr id="6" name="Footer Placeholder 5"/>
          <p:cNvSpPr>
            <a:spLocks noGrp="1"/>
          </p:cNvSpPr>
          <p:nvPr>
            <p:ph type="ftr" sz="quarter" idx="11"/>
          </p:nvPr>
        </p:nvSpPr>
        <p:spPr>
          <a:xfrm>
            <a:off x="2895600" y="6356350"/>
            <a:ext cx="3276601" cy="365125"/>
          </a:xfrm>
        </p:spPr>
        <p:txBody>
          <a:bodyPr/>
          <a:lstStyle>
            <a:lvl1pPr>
              <a:defRPr>
                <a:latin typeface="Microsoft YaHei" pitchFamily="34" charset="-122"/>
                <a:ea typeface="Microsoft YaHei" pitchFamily="34" charset="-122"/>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7" name="Slide Number Placeholder 6"/>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pPr/>
              <a:t>‹#›</a:t>
            </a:fld>
            <a:endParaRPr lang="en-US" dirty="0"/>
          </a:p>
        </p:txBody>
      </p:sp>
    </p:spTree>
    <p:extLst>
      <p:ext uri="{BB962C8B-B14F-4D97-AF65-F5344CB8AC3E}">
        <p14:creationId xmlns:p14="http://schemas.microsoft.com/office/powerpoint/2010/main" val="4013367561"/>
      </p:ext>
    </p:extLst>
  </p:cSld>
  <p:clrMapOvr>
    <a:masterClrMapping/>
  </p:clrMapOvr>
  <p:transition spd="slow">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lumMod val="85000"/>
                    <a:lumOff val="15000"/>
                  </a:schemeClr>
                </a:solidFill>
                <a:latin typeface="Microsoft YaHei" pitchFamily="34" charset="-122"/>
                <a:ea typeface="Microsoft YaHei" pitchFamily="34" charset="-122"/>
                <a:cs typeface="Segoe UI"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Microsoft YaHei" pitchFamily="34" charset="-122"/>
                <a:ea typeface="Microsoft YaHei" pitchFamily="34" charset="-122"/>
              </a:defRPr>
            </a:lvl1pPr>
          </a:lstStyle>
          <a:p>
            <a:fld id="{FAA471AD-78D1-44DE-92E7-C2D27CBB796C}" type="datetime1">
              <a:rPr lang="en-US" smtClean="0"/>
              <a:pPr/>
              <a:t>12/7/2011</a:t>
            </a:fld>
            <a:endParaRPr lang="en-US" dirty="0"/>
          </a:p>
        </p:txBody>
      </p:sp>
      <p:sp>
        <p:nvSpPr>
          <p:cNvPr id="6" name="Footer Placeholder 5"/>
          <p:cNvSpPr>
            <a:spLocks noGrp="1"/>
          </p:cNvSpPr>
          <p:nvPr>
            <p:ph type="ftr" sz="quarter" idx="11"/>
          </p:nvPr>
        </p:nvSpPr>
        <p:spPr>
          <a:xfrm>
            <a:off x="2895600" y="6356350"/>
            <a:ext cx="3276600" cy="365125"/>
          </a:xfrm>
        </p:spPr>
        <p:txBody>
          <a:bodyPr/>
          <a:lstStyle>
            <a:lvl1pPr>
              <a:defRPr>
                <a:latin typeface="Microsoft YaHei" pitchFamily="34" charset="-122"/>
                <a:ea typeface="Microsoft YaHei" pitchFamily="34" charset="-122"/>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7" name="Slide Number Placeholder 6"/>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pPr/>
              <a:t>‹#›</a:t>
            </a:fld>
            <a:endParaRPr lang="en-US" dirty="0"/>
          </a:p>
        </p:txBody>
      </p:sp>
    </p:spTree>
    <p:extLst>
      <p:ext uri="{BB962C8B-B14F-4D97-AF65-F5344CB8AC3E}">
        <p14:creationId xmlns:p14="http://schemas.microsoft.com/office/powerpoint/2010/main" val="3057833832"/>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2800" kern="12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02BDB313-7151-4C48-9ADD-B6046CEE68CC}" type="datetime1">
              <a:rPr lang="en-US" smtClean="0"/>
              <a:pPr/>
              <a:t>12/7/2011</a:t>
            </a:fld>
            <a:endParaRPr lang="en-US" dirty="0"/>
          </a:p>
        </p:txBody>
      </p:sp>
      <p:sp>
        <p:nvSpPr>
          <p:cNvPr id="5" name="Footer Placeholder 4"/>
          <p:cNvSpPr>
            <a:spLocks noGrp="1"/>
          </p:cNvSpPr>
          <p:nvPr>
            <p:ph type="ftr" sz="quarter" idx="11"/>
          </p:nvPr>
        </p:nvSpPr>
        <p:spPr>
          <a:xfrm>
            <a:off x="2971800" y="6356350"/>
            <a:ext cx="3276600" cy="365125"/>
          </a:xfrm>
        </p:spPr>
        <p:txBody>
          <a:bodyPr/>
          <a:lstStyle>
            <a:lvl1pPr>
              <a:defRPr>
                <a:latin typeface="Microsoft YaHei" pitchFamily="34" charset="-122"/>
                <a:ea typeface="Microsoft YaHei" pitchFamily="34" charset="-122"/>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pPr/>
              <a:t>‹#›</a:t>
            </a:fld>
            <a:endParaRPr lang="en-US" dirty="0"/>
          </a:p>
        </p:txBody>
      </p:sp>
    </p:spTree>
    <p:extLst>
      <p:ext uri="{BB962C8B-B14F-4D97-AF65-F5344CB8AC3E}">
        <p14:creationId xmlns:p14="http://schemas.microsoft.com/office/powerpoint/2010/main" val="743705426"/>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a:defRPr sz="3600">
                <a:latin typeface="Microsoft YaHei" pitchFamily="34" charset="-122"/>
                <a:ea typeface="Microsoft YaHei" pitchFamily="34" charset="-122"/>
              </a:defRPr>
            </a:lvl1pPr>
          </a:lstStyle>
          <a:p>
            <a:endParaRPr lang="en-US" dirty="0"/>
          </a:p>
        </p:txBody>
      </p:sp>
      <p:sp>
        <p:nvSpPr>
          <p:cNvPr id="3" name="Subtitle 2"/>
          <p:cNvSpPr>
            <a:spLocks noGrp="1"/>
          </p:cNvSpPr>
          <p:nvPr>
            <p:ph type="subTitle" idx="1"/>
          </p:nvPr>
        </p:nvSpPr>
        <p:spPr>
          <a:xfrm>
            <a:off x="3810000" y="4648200"/>
            <a:ext cx="5105400" cy="1752600"/>
          </a:xfrm>
        </p:spPr>
        <p:txBody>
          <a:bodyPr>
            <a:normAutofit/>
          </a:bodyPr>
          <a:lstStyle>
            <a:lvl1pPr marL="0" indent="0" algn="l">
              <a:buNone/>
              <a:defRPr sz="2400">
                <a:solidFill>
                  <a:schemeClr val="tx1">
                    <a:tint val="75000"/>
                  </a:schemeClr>
                </a:solidFill>
                <a:latin typeface="Microsoft YaHei" pitchFamily="34" charset="-122"/>
                <a:ea typeface="Microsoft YaHei"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864F286A-27A4-4D68-A1FE-8A12C49C676D}" type="datetime1">
              <a:rPr lang="en-US" smtClean="0">
                <a:solidFill>
                  <a:prstClr val="black">
                    <a:tint val="75000"/>
                  </a:prstClr>
                </a:solidFill>
              </a:rPr>
              <a:pPr/>
              <a:t>12/7/2011</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5786863"/>
      </p:ext>
    </p:extLst>
  </p:cSld>
  <p:clrMapOvr>
    <a:masterClrMapping/>
  </p:clrMapOvr>
  <p:transition spd="slow">
    <p:wipe dir="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41437"/>
            <a:ext cx="8229600" cy="4525963"/>
          </a:xfrm>
        </p:spPr>
        <p:txBody>
          <a:bodyPr vert="horz" lIns="91440" tIns="45720" rIns="91440" bIns="45720" rtlCol="0">
            <a:normAutofit/>
          </a:bodyPr>
          <a:lstStyle>
            <a:lvl1pPr>
              <a:spcBef>
                <a:spcPts val="600"/>
              </a:spcBef>
              <a:spcAft>
                <a:spcPts val="1200"/>
              </a:spcAft>
              <a:buClr>
                <a:schemeClr val="accent6"/>
              </a:buClr>
              <a:defRPr lang="en-US" sz="28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a:spcBef>
                <a:spcPts val="400"/>
              </a:spcBef>
              <a:spcAft>
                <a:spcPts val="1000"/>
              </a:spcAft>
              <a:buClr>
                <a:schemeClr val="accent6"/>
              </a:buClr>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2pPr>
            <a:lvl3pPr>
              <a:spcBef>
                <a:spcPts val="200"/>
              </a:spcBef>
              <a:spcAft>
                <a:spcPts val="800"/>
              </a:spcAft>
              <a:buClr>
                <a:schemeClr val="accent6"/>
              </a:buClr>
              <a:defRPr lang="en-US" sz="2000" dirty="0" smtClean="0">
                <a:solidFill>
                  <a:schemeClr val="tx1">
                    <a:lumMod val="85000"/>
                    <a:lumOff val="15000"/>
                  </a:schemeClr>
                </a:solidFill>
                <a:latin typeface="Microsoft YaHei" pitchFamily="34" charset="-122"/>
                <a:ea typeface="Microsoft YaHei" pitchFamily="34" charset="-122"/>
                <a:cs typeface="Segoe UI" pitchFamily="34" charset="0"/>
              </a:defRPr>
            </a:lvl3pPr>
            <a:lvl4pPr marL="1714500" indent="-342900">
              <a:spcBef>
                <a:spcPts val="100"/>
              </a:spcBef>
              <a:spcAft>
                <a:spcPts val="600"/>
              </a:spcAft>
              <a:buClr>
                <a:schemeClr val="accent6"/>
              </a:buClr>
              <a:buFont typeface="Arial" pitchFamily="34" charset="0"/>
              <a:buChar char="•"/>
              <a:defRPr lang="en-US" sz="1800" dirty="0" smtClean="0">
                <a:solidFill>
                  <a:schemeClr val="tx1">
                    <a:lumMod val="85000"/>
                    <a:lumOff val="15000"/>
                  </a:schemeClr>
                </a:solidFill>
                <a:latin typeface="Microsoft YaHei" pitchFamily="34" charset="-122"/>
                <a:ea typeface="Microsoft YaHei" pitchFamily="34" charset="-122"/>
                <a:cs typeface="Segoe UI" pitchFamily="34" charset="0"/>
              </a:defRPr>
            </a:lvl4pPr>
            <a:lvl5pPr marL="2057400" indent="-228600">
              <a:spcBef>
                <a:spcPts val="200"/>
              </a:spcBef>
              <a:spcAft>
                <a:spcPts val="0"/>
              </a:spcAft>
              <a:buClr>
                <a:schemeClr val="accent6"/>
              </a:buClr>
              <a:buFont typeface="Arial" pitchFamily="34" charset="0"/>
              <a:buChar char="•"/>
              <a:defRPr lang="en-US" sz="1800" dirty="0">
                <a:solidFill>
                  <a:schemeClr val="tx1">
                    <a:lumMod val="85000"/>
                    <a:lumOff val="15000"/>
                  </a:schemeClr>
                </a:solidFill>
                <a:latin typeface="Microsoft YaHei" pitchFamily="34" charset="-122"/>
                <a:ea typeface="Microsoft YaHei" pitchFamily="34" charset="-122"/>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a:p>
            <a:pPr marL="676275" lvl="1" indent="-276225">
              <a:spcBef>
                <a:spcPts val="600"/>
              </a:spcBef>
              <a:spcAft>
                <a:spcPts val="1200"/>
              </a:spcAft>
              <a:buClr>
                <a:srgbClr val="FF9900"/>
              </a:buClr>
              <a:buFontTx/>
              <a:buChar cha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4EDDECE8-9CAF-4781-80A0-1E3FA387BC58}" type="datetime1">
              <a:rPr lang="en-US" smtClean="0">
                <a:solidFill>
                  <a:prstClr val="black">
                    <a:tint val="75000"/>
                  </a:prstClr>
                </a:solidFill>
              </a:rPr>
              <a:pPr/>
              <a:t>12/7/2011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667000" y="6356350"/>
            <a:ext cx="3886200" cy="365125"/>
          </a:xfrm>
        </p:spPr>
        <p:txBody>
          <a:bodyPr/>
          <a:lstStyle>
            <a:lvl1pPr>
              <a:defRPr>
                <a:latin typeface="Microsoft YaHei" pitchFamily="34" charset="-122"/>
                <a:ea typeface="Microsoft YaHei" pitchFamily="34" charset="-122"/>
              </a:defRPr>
            </a:lvl1pPr>
          </a:lstStyle>
          <a:p>
            <a:r>
              <a:rPr lang="zh-CN" altLang="en-US" smtClean="0">
                <a:solidFill>
                  <a:prstClr val="black">
                    <a:tint val="75000"/>
                  </a:prstClr>
                </a:solidFill>
              </a:rPr>
              <a:t>使用 </a:t>
            </a:r>
            <a:r>
              <a:rPr lang="en-US" altLang="zh-CN" smtClean="0">
                <a:solidFill>
                  <a:prstClr val="black">
                    <a:tint val="75000"/>
                  </a:prstClr>
                </a:solidFill>
              </a:rPr>
              <a:t>Word </a:t>
            </a:r>
            <a:r>
              <a:rPr lang="zh-CN" altLang="en-US" smtClean="0">
                <a:solidFill>
                  <a:prstClr val="black">
                    <a:tint val="75000"/>
                  </a:prstClr>
                </a:solidFill>
              </a:rPr>
              <a:t>导航窗格在文档中搜索和来回移动</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7916025"/>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41437"/>
            <a:ext cx="8229600" cy="4525963"/>
          </a:xfrm>
        </p:spPr>
        <p:txBody>
          <a:bodyPr vert="horz" lIns="91440" tIns="45720" rIns="91440" bIns="45720" rtlCol="0">
            <a:normAutofit/>
          </a:bodyPr>
          <a:lstStyle>
            <a:lvl1pPr>
              <a:spcBef>
                <a:spcPts val="600"/>
              </a:spcBef>
              <a:spcAft>
                <a:spcPts val="1200"/>
              </a:spcAft>
              <a:buClr>
                <a:schemeClr val="accent6"/>
              </a:buClr>
              <a:defRPr lang="en-US" sz="28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a:spcBef>
                <a:spcPts val="400"/>
              </a:spcBef>
              <a:spcAft>
                <a:spcPts val="1000"/>
              </a:spcAft>
              <a:buClr>
                <a:schemeClr val="accent6"/>
              </a:buClr>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2pPr>
            <a:lvl3pPr>
              <a:spcBef>
                <a:spcPts val="200"/>
              </a:spcBef>
              <a:spcAft>
                <a:spcPts val="800"/>
              </a:spcAft>
              <a:buClr>
                <a:schemeClr val="accent6"/>
              </a:buClr>
              <a:defRPr lang="en-US" sz="2000" dirty="0" smtClean="0">
                <a:solidFill>
                  <a:schemeClr val="tx1">
                    <a:lumMod val="85000"/>
                    <a:lumOff val="15000"/>
                  </a:schemeClr>
                </a:solidFill>
                <a:latin typeface="Microsoft YaHei" pitchFamily="34" charset="-122"/>
                <a:ea typeface="Microsoft YaHei" pitchFamily="34" charset="-122"/>
                <a:cs typeface="Segoe UI" pitchFamily="34" charset="0"/>
              </a:defRPr>
            </a:lvl3pPr>
            <a:lvl4pPr marL="1714500" indent="-342900">
              <a:spcBef>
                <a:spcPts val="100"/>
              </a:spcBef>
              <a:spcAft>
                <a:spcPts val="600"/>
              </a:spcAft>
              <a:buClr>
                <a:schemeClr val="accent6"/>
              </a:buClr>
              <a:buFont typeface="Arial" pitchFamily="34" charset="0"/>
              <a:buChar char="•"/>
              <a:defRPr lang="en-US" sz="1800" dirty="0" smtClean="0">
                <a:solidFill>
                  <a:schemeClr val="tx1">
                    <a:lumMod val="85000"/>
                    <a:lumOff val="15000"/>
                  </a:schemeClr>
                </a:solidFill>
                <a:latin typeface="Microsoft YaHei" pitchFamily="34" charset="-122"/>
                <a:ea typeface="Microsoft YaHei" pitchFamily="34" charset="-122"/>
                <a:cs typeface="Segoe UI" pitchFamily="34" charset="0"/>
              </a:defRPr>
            </a:lvl4pPr>
            <a:lvl5pPr marL="2057400" indent="-228600">
              <a:spcBef>
                <a:spcPts val="200"/>
              </a:spcBef>
              <a:spcAft>
                <a:spcPts val="0"/>
              </a:spcAft>
              <a:buClr>
                <a:schemeClr val="accent6"/>
              </a:buClr>
              <a:buFont typeface="Arial" pitchFamily="34" charset="0"/>
              <a:buChar char="•"/>
              <a:defRPr lang="en-US" sz="1800" dirty="0">
                <a:solidFill>
                  <a:schemeClr val="tx1">
                    <a:lumMod val="85000"/>
                    <a:lumOff val="15000"/>
                  </a:schemeClr>
                </a:solidFill>
                <a:latin typeface="Microsoft YaHei" pitchFamily="34" charset="-122"/>
                <a:ea typeface="Microsoft YaHei" pitchFamily="34" charset="-122"/>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a:p>
            <a:pPr marL="676275" lvl="1" indent="-276225">
              <a:spcBef>
                <a:spcPts val="600"/>
              </a:spcBef>
              <a:spcAft>
                <a:spcPts val="1200"/>
              </a:spcAft>
              <a:buClr>
                <a:srgbClr val="FF9900"/>
              </a:buClr>
              <a:buFontTx/>
              <a:buChar cha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3E566CB1-233F-4C0F-9534-64859DBB8FE5}" type="datetime1">
              <a:rPr lang="en-US" smtClean="0"/>
              <a:pPr/>
              <a:t>12/7/2011</a:t>
            </a:fld>
            <a:endParaRPr lang="en-US" dirty="0"/>
          </a:p>
        </p:txBody>
      </p:sp>
      <p:sp>
        <p:nvSpPr>
          <p:cNvPr id="5" name="Footer Placeholder 4"/>
          <p:cNvSpPr>
            <a:spLocks noGrp="1"/>
          </p:cNvSpPr>
          <p:nvPr>
            <p:ph type="ftr" sz="quarter" idx="11"/>
          </p:nvPr>
        </p:nvSpPr>
        <p:spPr/>
        <p:txBody>
          <a:bodyPr/>
          <a:lstStyle>
            <a:lvl1pPr>
              <a:defRPr>
                <a:latin typeface="Microsoft YaHei" pitchFamily="34" charset="-122"/>
                <a:ea typeface="Microsoft YaHei" pitchFamily="34" charset="-122"/>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pPr/>
              <a:t>‹#›</a:t>
            </a:fld>
            <a:endParaRPr lang="en-US" dirty="0"/>
          </a:p>
        </p:txBody>
      </p:sp>
    </p:spTree>
    <p:extLst>
      <p:ext uri="{BB962C8B-B14F-4D97-AF65-F5344CB8AC3E}">
        <p14:creationId xmlns:p14="http://schemas.microsoft.com/office/powerpoint/2010/main" val="2633690871"/>
      </p:ext>
    </p:extLst>
  </p:cSld>
  <p:clrMapOvr>
    <a:masterClrMapping/>
  </p:clrMapOvr>
  <p:transition spd="slow">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EAD0F848-00B2-4DBC-8997-C5B6B410B55E}" type="datetime1">
              <a:rPr lang="en-US" smtClean="0">
                <a:solidFill>
                  <a:prstClr val="black">
                    <a:tint val="75000"/>
                  </a:prstClr>
                </a:solidFill>
              </a:rPr>
              <a:pPr/>
              <a:t>12/7/2011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743200" y="6340475"/>
            <a:ext cx="4191000" cy="365125"/>
          </a:xfrm>
        </p:spPr>
        <p:txBody>
          <a:bodyPr/>
          <a:lstStyle>
            <a:lvl1pPr>
              <a:defRPr>
                <a:latin typeface="Microsoft YaHei" pitchFamily="34" charset="-122"/>
                <a:ea typeface="Microsoft YaHei" pitchFamily="34" charset="-122"/>
              </a:defRPr>
            </a:lvl1pPr>
          </a:lstStyle>
          <a:p>
            <a:r>
              <a:rPr lang="zh-CN" altLang="en-US" smtClean="0">
                <a:solidFill>
                  <a:prstClr val="black">
                    <a:tint val="75000"/>
                  </a:prstClr>
                </a:solidFill>
              </a:rPr>
              <a:t>使用 </a:t>
            </a:r>
            <a:r>
              <a:rPr lang="en-US" altLang="zh-CN" smtClean="0">
                <a:solidFill>
                  <a:prstClr val="black">
                    <a:tint val="75000"/>
                  </a:prstClr>
                </a:solidFill>
              </a:rPr>
              <a:t>Word </a:t>
            </a:r>
            <a:r>
              <a:rPr lang="zh-CN" altLang="en-US" smtClean="0">
                <a:solidFill>
                  <a:prstClr val="black">
                    <a:tint val="75000"/>
                  </a:prstClr>
                </a:solidFill>
              </a:rPr>
              <a:t>导航窗格在文档中搜索和来回移动</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10" name="Picture Placeholder 9"/>
          <p:cNvSpPr>
            <a:spLocks noGrp="1"/>
          </p:cNvSpPr>
          <p:nvPr>
            <p:ph type="pic" sz="quarter" idx="13"/>
          </p:nvPr>
        </p:nvSpPr>
        <p:spPr>
          <a:xfrm>
            <a:off x="1041400" y="1752600"/>
            <a:ext cx="1371600" cy="1371600"/>
          </a:xfrm>
          <a:effectLst>
            <a:outerShdw blurRad="50800" dist="38100" dir="8100000" algn="tr" rotWithShape="0">
              <a:prstClr val="black">
                <a:alpha val="40000"/>
              </a:prstClr>
            </a:outerShdw>
          </a:effectLst>
        </p:spPr>
        <p:txBody>
          <a:bodyPr/>
          <a:lstStyle>
            <a:lvl1pPr marL="0" indent="0">
              <a:buFontTx/>
              <a:buNone/>
              <a:defRPr>
                <a:latin typeface="Microsoft YaHei" pitchFamily="34" charset="-122"/>
                <a:ea typeface="Microsoft YaHei" pitchFamily="34" charset="-122"/>
              </a:defRPr>
            </a:lvl1pPr>
          </a:lstStyle>
          <a:p>
            <a:endParaRPr lang="en-US" dirty="0"/>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a:spcBef>
                <a:spcPts val="500"/>
              </a:spcBef>
              <a:spcAft>
                <a:spcPts val="2000"/>
              </a:spcAft>
              <a:buNone/>
              <a:defRPr sz="2400">
                <a:latin typeface="Microsoft YaHei" pitchFamily="34" charset="-122"/>
                <a:ea typeface="Microsoft YaHei" pitchFamily="34" charset="-122"/>
                <a:cs typeface="Segoe UI" pitchFamily="34" charset="0"/>
              </a:defRPr>
            </a:lvl1pPr>
            <a:lvl2pPr indent="0">
              <a:spcBef>
                <a:spcPts val="500"/>
              </a:spcBef>
              <a:spcAft>
                <a:spcPts val="2000"/>
              </a:spcAft>
              <a:buNone/>
              <a:defRPr/>
            </a:lvl2pPr>
            <a:lvl3pPr indent="0">
              <a:spcBef>
                <a:spcPts val="500"/>
              </a:spcBef>
              <a:spcAft>
                <a:spcPts val="2000"/>
              </a:spcAft>
              <a:buNone/>
              <a:defRPr/>
            </a:lvl3pPr>
            <a:lvl4pPr indent="0">
              <a:spcBef>
                <a:spcPts val="500"/>
              </a:spcBef>
              <a:spcAft>
                <a:spcPts val="2000"/>
              </a:spcAft>
              <a:buNone/>
              <a:defRPr/>
            </a:lvl4pPr>
            <a:lvl5pPr indent="0">
              <a:spcBef>
                <a:spcPts val="500"/>
              </a:spcBef>
              <a:spcAft>
                <a:spcPts val="2000"/>
              </a:spcAft>
              <a:buNone/>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191492362"/>
      </p:ext>
    </p:extLst>
  </p:cSld>
  <p:clrMapOvr>
    <a:masterClrMapping/>
  </p:clrMapOvr>
  <p:transition spd="slow">
    <p:wipe di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F794A4DF-4AF8-4B41-AD4E-999BFE573109}" type="datetime1">
              <a:rPr lang="en-US" smtClean="0">
                <a:solidFill>
                  <a:prstClr val="black">
                    <a:tint val="75000"/>
                  </a:prstClr>
                </a:solidFill>
              </a:rPr>
              <a:pPr/>
              <a:t>12/7/2011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743200" y="6356350"/>
            <a:ext cx="3810000" cy="365125"/>
          </a:xfrm>
        </p:spPr>
        <p:txBody>
          <a:bodyPr/>
          <a:lstStyle>
            <a:lvl1pPr>
              <a:defRPr>
                <a:latin typeface="Microsoft YaHei" pitchFamily="34" charset="-122"/>
                <a:ea typeface="Microsoft YaHei" pitchFamily="34" charset="-122"/>
              </a:defRPr>
            </a:lvl1pPr>
          </a:lstStyle>
          <a:p>
            <a:r>
              <a:rPr lang="zh-CN" altLang="en-US" smtClean="0">
                <a:solidFill>
                  <a:prstClr val="black">
                    <a:tint val="75000"/>
                  </a:prstClr>
                </a:solidFill>
              </a:rPr>
              <a:t>使用 </a:t>
            </a:r>
            <a:r>
              <a:rPr lang="en-US" altLang="zh-CN" smtClean="0">
                <a:solidFill>
                  <a:prstClr val="black">
                    <a:tint val="75000"/>
                  </a:prstClr>
                </a:solidFill>
              </a:rPr>
              <a:t>Word </a:t>
            </a:r>
            <a:r>
              <a:rPr lang="zh-CN" altLang="en-US" smtClean="0">
                <a:solidFill>
                  <a:prstClr val="black">
                    <a:tint val="75000"/>
                  </a:prstClr>
                </a:solidFill>
              </a:rPr>
              <a:t>导航窗格在文档中搜索和来回移动</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7" name="Text Placeholder 6"/>
          <p:cNvSpPr>
            <a:spLocks noGrp="1"/>
          </p:cNvSpPr>
          <p:nvPr>
            <p:ph type="body" sz="quarter" idx="13"/>
          </p:nvPr>
        </p:nvSpPr>
        <p:spPr>
          <a:xfrm>
            <a:off x="3733800" y="4191000"/>
            <a:ext cx="4873752" cy="1673352"/>
          </a:xfrm>
        </p:spPr>
        <p:txBody>
          <a:bodyPr/>
          <a:lstStyle>
            <a:lvl1pPr marL="0" indent="0">
              <a:buNone/>
              <a:defRPr sz="4000">
                <a:solidFill>
                  <a:schemeClr val="bg1">
                    <a:lumMod val="95000"/>
                  </a:schemeClr>
                </a:solidFill>
                <a:effectLst>
                  <a:outerShdw blurRad="38100" dist="38100" dir="2700000" algn="tl">
                    <a:srgbClr val="000000">
                      <a:alpha val="43137"/>
                    </a:srgbClr>
                  </a:outerShdw>
                </a:effectLst>
                <a:latin typeface="Microsoft YaHei" pitchFamily="34" charset="-122"/>
                <a:ea typeface="Microsoft YaHei" pitchFamily="34" charset="-122"/>
              </a:defRPr>
            </a:lvl1pPr>
          </a:lstStyle>
          <a:p>
            <a:pPr lvl="0"/>
            <a:r>
              <a:rPr lang="en-US" smtClean="0"/>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a:buNone/>
              <a:defRPr>
                <a:solidFill>
                  <a:schemeClr val="bg1">
                    <a:lumMod val="50000"/>
                  </a:schemeClr>
                </a:solidFill>
                <a:latin typeface="Microsoft YaHei" pitchFamily="34" charset="-122"/>
                <a:ea typeface="Microsoft YaHei"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Tree>
    <p:extLst>
      <p:ext uri="{BB962C8B-B14F-4D97-AF65-F5344CB8AC3E}">
        <p14:creationId xmlns:p14="http://schemas.microsoft.com/office/powerpoint/2010/main" val="3168243075"/>
      </p:ext>
    </p:extLst>
  </p:cSld>
  <p:clrMapOvr>
    <a:masterClrMapping/>
  </p:clrMapOvr>
  <p:transition spd="slow">
    <p:wipe di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990600"/>
            <a:ext cx="5943600" cy="446227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4B969139-3F4E-465F-8723-115A570E6DB5}" type="datetime1">
              <a:rPr lang="en-US" smtClean="0">
                <a:solidFill>
                  <a:prstClr val="black">
                    <a:tint val="75000"/>
                  </a:prstClr>
                </a:solidFill>
              </a:rPr>
              <a:pPr/>
              <a:t>12/7/2011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86200" cy="365125"/>
          </a:xfrm>
        </p:spPr>
        <p:txBody>
          <a:bodyPr/>
          <a:lstStyle>
            <a:lvl1pPr>
              <a:defRPr>
                <a:latin typeface="Microsoft YaHei" pitchFamily="34" charset="-122"/>
                <a:ea typeface="Microsoft YaHei" pitchFamily="34" charset="-122"/>
              </a:defRPr>
            </a:lvl1pPr>
          </a:lstStyle>
          <a:p>
            <a:r>
              <a:rPr lang="zh-CN" altLang="en-US" smtClean="0">
                <a:solidFill>
                  <a:prstClr val="black">
                    <a:tint val="75000"/>
                  </a:prstClr>
                </a:solidFill>
              </a:rPr>
              <a:t>使用 </a:t>
            </a:r>
            <a:r>
              <a:rPr lang="en-US" altLang="zh-CN" smtClean="0">
                <a:solidFill>
                  <a:prstClr val="black">
                    <a:tint val="75000"/>
                  </a:prstClr>
                </a:solidFill>
              </a:rPr>
              <a:t>Word </a:t>
            </a:r>
            <a:r>
              <a:rPr lang="zh-CN" altLang="en-US" smtClean="0">
                <a:solidFill>
                  <a:prstClr val="black">
                    <a:tint val="75000"/>
                  </a:prstClr>
                </a:solidFill>
              </a:rPr>
              <a:t>导航窗格在文档中搜索和来回移动</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chemeClr val="bg1">
                    <a:lumMod val="50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smtClean="0"/>
          </a:p>
        </p:txBody>
      </p:sp>
    </p:spTree>
    <p:extLst>
      <p:ext uri="{BB962C8B-B14F-4D97-AF65-F5344CB8AC3E}">
        <p14:creationId xmlns:p14="http://schemas.microsoft.com/office/powerpoint/2010/main" val="3089990309"/>
      </p:ext>
    </p:extLst>
  </p:cSld>
  <p:clrMapOvr>
    <a:masterClrMapping/>
  </p:clrMapOvr>
  <p:transition spd="slow">
    <p:wipe dir="d"/>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762AF27D-AB58-41C6-BF2A-0AD424A1098F}" type="datetime1">
              <a:rPr lang="en-US" smtClean="0">
                <a:solidFill>
                  <a:prstClr val="black">
                    <a:tint val="75000"/>
                  </a:prstClr>
                </a:solidFill>
              </a:rPr>
              <a:pPr/>
              <a:t>12/7/2011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lvl1pPr>
              <a:defRPr>
                <a:latin typeface="Microsoft YaHei" pitchFamily="34" charset="-122"/>
                <a:ea typeface="Microsoft YaHei" pitchFamily="34" charset="-122"/>
              </a:defRPr>
            </a:lvl1pPr>
          </a:lstStyle>
          <a:p>
            <a:r>
              <a:rPr lang="zh-CN" altLang="en-US" smtClean="0">
                <a:solidFill>
                  <a:prstClr val="black">
                    <a:tint val="75000"/>
                  </a:prstClr>
                </a:solidFill>
              </a:rPr>
              <a:t>使用 </a:t>
            </a:r>
            <a:r>
              <a:rPr lang="en-US" altLang="zh-CN" smtClean="0">
                <a:solidFill>
                  <a:prstClr val="black">
                    <a:tint val="75000"/>
                  </a:prstClr>
                </a:solidFill>
              </a:rPr>
              <a:t>Word </a:t>
            </a:r>
            <a:r>
              <a:rPr lang="zh-CN" altLang="en-US" smtClean="0">
                <a:solidFill>
                  <a:prstClr val="black">
                    <a:tint val="75000"/>
                  </a:prstClr>
                </a:solidFill>
              </a:rPr>
              <a:t>导航窗格在文档中搜索和来回移动</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182102603"/>
      </p:ext>
    </p:extLst>
  </p:cSld>
  <p:clrMapOvr>
    <a:masterClrMapping/>
  </p:clrMapOvr>
  <p:transition spd="slow">
    <p:wipe dir="d"/>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EA8D1579-85F0-4277-B394-101E787D0F4F}" type="datetime1">
              <a:rPr lang="en-US" smtClean="0">
                <a:solidFill>
                  <a:prstClr val="black">
                    <a:tint val="75000"/>
                  </a:prstClr>
                </a:solidFill>
              </a:rPr>
              <a:pPr/>
              <a:t>12/7/2011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lvl1pPr>
              <a:defRPr>
                <a:latin typeface="Microsoft YaHei" pitchFamily="34" charset="-122"/>
                <a:ea typeface="Microsoft YaHei" pitchFamily="34" charset="-122"/>
              </a:defRPr>
            </a:lvl1pPr>
          </a:lstStyle>
          <a:p>
            <a:r>
              <a:rPr lang="zh-CN" altLang="en-US" smtClean="0">
                <a:solidFill>
                  <a:prstClr val="black">
                    <a:tint val="75000"/>
                  </a:prstClr>
                </a:solidFill>
              </a:rPr>
              <a:t>使用 </a:t>
            </a:r>
            <a:r>
              <a:rPr lang="en-US" altLang="zh-CN" smtClean="0">
                <a:solidFill>
                  <a:prstClr val="black">
                    <a:tint val="75000"/>
                  </a:prstClr>
                </a:solidFill>
              </a:rPr>
              <a:t>Word </a:t>
            </a:r>
            <a:r>
              <a:rPr lang="zh-CN" altLang="en-US" smtClean="0">
                <a:solidFill>
                  <a:prstClr val="black">
                    <a:tint val="75000"/>
                  </a:prstClr>
                </a:solidFill>
              </a:rPr>
              <a:t>导航窗格在文档中搜索和来回移动</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357544973"/>
      </p:ext>
    </p:extLst>
  </p:cSld>
  <p:clrMapOvr>
    <a:masterClrMapping/>
  </p:clrMapOvr>
  <p:transition spd="slow">
    <p:wipe dir="d"/>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1672A072-7F21-47FB-881F-1053D80C110F}" type="datetime1">
              <a:rPr lang="en-US" smtClean="0">
                <a:solidFill>
                  <a:prstClr val="black">
                    <a:tint val="75000"/>
                  </a:prstClr>
                </a:solidFill>
              </a:rPr>
              <a:pPr/>
              <a:t>12/7/2011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lvl1pPr>
              <a:defRPr>
                <a:latin typeface="Microsoft YaHei" pitchFamily="34" charset="-122"/>
                <a:ea typeface="Microsoft YaHei" pitchFamily="34" charset="-122"/>
              </a:defRPr>
            </a:lvl1pPr>
          </a:lstStyle>
          <a:p>
            <a:r>
              <a:rPr lang="zh-CN" altLang="en-US" smtClean="0">
                <a:solidFill>
                  <a:prstClr val="black">
                    <a:tint val="75000"/>
                  </a:prstClr>
                </a:solidFill>
              </a:rPr>
              <a:t>使用 </a:t>
            </a:r>
            <a:r>
              <a:rPr lang="en-US" altLang="zh-CN" smtClean="0">
                <a:solidFill>
                  <a:prstClr val="black">
                    <a:tint val="75000"/>
                  </a:prstClr>
                </a:solidFill>
              </a:rPr>
              <a:t>Word </a:t>
            </a:r>
            <a:r>
              <a:rPr lang="zh-CN" altLang="en-US" smtClean="0">
                <a:solidFill>
                  <a:prstClr val="black">
                    <a:tint val="75000"/>
                  </a:prstClr>
                </a:solidFill>
              </a:rPr>
              <a:t>导航窗格在文档中搜索和来回移动</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a:spcAft>
                <a:spcPts val="300"/>
              </a:spcAft>
              <a:buClr>
                <a:schemeClr val="accent6"/>
              </a:buClr>
              <a:buFont typeface="Arial" pitchFamily="34" charset="0"/>
              <a:buNone/>
              <a:defRPr sz="1600">
                <a:latin typeface="Microsoft YaHei" pitchFamily="34" charset="-122"/>
                <a:ea typeface="Microsoft YaHei" pitchFamily="34" charset="-122"/>
                <a:cs typeface="Segoe UI" pitchFamily="34" charset="0"/>
              </a:defRPr>
            </a:lvl1pPr>
            <a:lvl2pPr marL="457200" indent="0">
              <a:buClr>
                <a:schemeClr val="accent6"/>
              </a:buClr>
              <a:buFont typeface="Arial" pitchFamily="34" charset="0"/>
              <a:buNone/>
              <a:defRPr sz="1600"/>
            </a:lvl2pPr>
            <a:lvl3pPr marL="914400" indent="0">
              <a:buClr>
                <a:schemeClr val="accent6"/>
              </a:buClr>
              <a:buFont typeface="Arial" pitchFamily="34" charset="0"/>
              <a:buNone/>
              <a:defRPr sz="1600"/>
            </a:lvl3pPr>
            <a:lvl4pPr marL="1371600" indent="0">
              <a:buClr>
                <a:schemeClr val="accent6"/>
              </a:buClr>
              <a:buFont typeface="Arial" pitchFamily="34" charset="0"/>
              <a:buNone/>
              <a:defRPr sz="1600"/>
            </a:lvl4pPr>
            <a:lvl5pPr marL="1828800" indent="0">
              <a:buClr>
                <a:schemeClr val="accent6"/>
              </a:buClr>
              <a:buFont typeface="Arial" pitchFamily="34" charset="0"/>
              <a:buNone/>
              <a:defRPr sz="1600"/>
            </a:lvl5pPr>
          </a:lstStyle>
          <a:p>
            <a:pPr lvl="0"/>
            <a:r>
              <a:rPr lang="en-US" smtClean="0"/>
              <a:t>Click to edit Master text styles</a:t>
            </a:r>
          </a:p>
        </p:txBody>
      </p:sp>
    </p:spTree>
    <p:extLst>
      <p:ext uri="{BB962C8B-B14F-4D97-AF65-F5344CB8AC3E}">
        <p14:creationId xmlns:p14="http://schemas.microsoft.com/office/powerpoint/2010/main" val="569974193"/>
      </p:ext>
    </p:extLst>
  </p:cSld>
  <p:clrMapOvr>
    <a:masterClrMapping/>
  </p:clrMapOvr>
  <p:transition spd="slow">
    <p:wipe dir="d"/>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E5A81FDB-727F-40FA-8DEC-48490609BBCC}" type="datetime1">
              <a:rPr lang="en-US" smtClean="0">
                <a:solidFill>
                  <a:prstClr val="black">
                    <a:tint val="75000"/>
                  </a:prstClr>
                </a:solidFill>
              </a:rPr>
              <a:pPr/>
              <a:t>12/7/2011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14600" y="6356350"/>
            <a:ext cx="3886200" cy="365125"/>
          </a:xfrm>
        </p:spPr>
        <p:txBody>
          <a:bodyPr/>
          <a:lstStyle>
            <a:lvl1pPr algn="l">
              <a:defRPr>
                <a:latin typeface="Microsoft YaHei" pitchFamily="34" charset="-122"/>
                <a:ea typeface="Microsoft YaHei" pitchFamily="34" charset="-122"/>
              </a:defRPr>
            </a:lvl1pPr>
          </a:lstStyle>
          <a:p>
            <a:pPr algn="ctr"/>
            <a:r>
              <a:rPr lang="zh-CN" altLang="en-US" smtClean="0">
                <a:solidFill>
                  <a:prstClr val="black">
                    <a:tint val="75000"/>
                  </a:prstClr>
                </a:solidFill>
              </a:rPr>
              <a:t>使用 </a:t>
            </a:r>
            <a:r>
              <a:rPr lang="en-US" altLang="zh-CN" smtClean="0">
                <a:solidFill>
                  <a:prstClr val="black">
                    <a:tint val="75000"/>
                  </a:prstClr>
                </a:solidFill>
              </a:rPr>
              <a:t>Word </a:t>
            </a:r>
            <a:r>
              <a:rPr lang="zh-CN" altLang="en-US" smtClean="0">
                <a:solidFill>
                  <a:prstClr val="black">
                    <a:tint val="75000"/>
                  </a:prstClr>
                </a:solidFill>
              </a:rPr>
              <a:t>导航窗格在文档中搜索和来回移动</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a:buClr>
                <a:schemeClr val="accent6"/>
              </a:buClr>
              <a:buFont typeface="Arial" pitchFamily="34" charset="0"/>
              <a:buChar char="•"/>
              <a:defRPr sz="2400">
                <a:latin typeface="Microsoft YaHei" pitchFamily="34" charset="-122"/>
                <a:ea typeface="Microsoft YaHei" pitchFamily="34" charset="-122"/>
                <a:cs typeface="Segoe UI" pitchFamily="34" charset="0"/>
              </a:defRPr>
            </a:lvl1pPr>
            <a:lvl2pPr marL="742950" indent="-285750">
              <a:buClr>
                <a:schemeClr val="accent6"/>
              </a:buClr>
              <a:buFont typeface="Arial" pitchFamily="34" charset="0"/>
              <a:buChar char="•"/>
              <a:defRPr sz="2000">
                <a:latin typeface="Microsoft YaHei" pitchFamily="34" charset="-122"/>
                <a:ea typeface="Microsoft YaHei" pitchFamily="34" charset="-122"/>
                <a:cs typeface="Segoe UI" pitchFamily="34" charset="0"/>
              </a:defRPr>
            </a:lvl2pPr>
            <a:lvl3pPr marL="1143000" indent="-228600">
              <a:spcBef>
                <a:spcPts val="600"/>
              </a:spcBef>
              <a:buClr>
                <a:schemeClr val="accent6"/>
              </a:buClr>
              <a:buFont typeface="Arial" pitchFamily="34" charset="0"/>
              <a:buChar char="•"/>
              <a:defRPr sz="1800">
                <a:latin typeface="Microsoft YaHei" pitchFamily="34" charset="-122"/>
                <a:ea typeface="Microsoft YaHei" pitchFamily="34" charset="-122"/>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p>
          <a:p>
            <a:pPr lvl="1"/>
            <a:r>
              <a:rPr lang="en-US" smtClean="0"/>
              <a:t>Ffff</a:t>
            </a:r>
          </a:p>
          <a:p>
            <a:pPr lvl="2"/>
            <a:r>
              <a:rPr lang="en-US" smtClean="0"/>
              <a:t>ffff</a:t>
            </a:r>
          </a:p>
        </p:txBody>
      </p:sp>
    </p:spTree>
    <p:extLst>
      <p:ext uri="{BB962C8B-B14F-4D97-AF65-F5344CB8AC3E}">
        <p14:creationId xmlns:p14="http://schemas.microsoft.com/office/powerpoint/2010/main" val="3267018728"/>
      </p:ext>
    </p:extLst>
  </p:cSld>
  <p:clrMapOvr>
    <a:masterClrMapping/>
  </p:clrMapOvr>
  <p:transition spd="slow">
    <p:wipe dir="d"/>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3880803"/>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857250" indent="-457200">
              <a:spcBef>
                <a:spcPts val="400"/>
              </a:spcBef>
              <a:spcAft>
                <a:spcPts val="1000"/>
              </a:spcAft>
              <a:buClr>
                <a:schemeClr val="accent6"/>
              </a:buClr>
              <a:buFont typeface="+mj-lt"/>
              <a:buAutoNum type="arabicPeriod"/>
              <a:defRPr lang="en-US" sz="2000" dirty="0" smtClean="0">
                <a:solidFill>
                  <a:schemeClr val="tx1">
                    <a:lumMod val="85000"/>
                    <a:lumOff val="15000"/>
                  </a:schemeClr>
                </a:solidFill>
                <a:latin typeface="Microsoft YaHei" pitchFamily="34" charset="-122"/>
                <a:ea typeface="Microsoft YaHei" pitchFamily="34" charset="-122"/>
                <a:cs typeface="Segoe UI" pitchFamily="34" charset="0"/>
              </a:defRPr>
            </a:lvl2pPr>
            <a:lvl3pPr marL="1257300" indent="-342900">
              <a:spcBef>
                <a:spcPts val="200"/>
              </a:spcBef>
              <a:spcAft>
                <a:spcPts val="800"/>
              </a:spcAft>
              <a:buClr>
                <a:schemeClr val="accent6"/>
              </a:buClr>
              <a:buFont typeface="+mj-lt"/>
              <a:buAutoNum type="arabicPeriod"/>
              <a:defRPr lang="en-US" sz="1800" dirty="0" smtClean="0">
                <a:solidFill>
                  <a:schemeClr val="tx1">
                    <a:lumMod val="85000"/>
                    <a:lumOff val="15000"/>
                  </a:schemeClr>
                </a:solidFill>
                <a:latin typeface="Microsoft YaHei" pitchFamily="34" charset="-122"/>
                <a:ea typeface="Microsoft YaHei" pitchFamily="34" charset="-122"/>
                <a:cs typeface="Segoe UI" pitchFamily="34" charset="0"/>
              </a:defRPr>
            </a:lvl3pPr>
            <a:lvl4pPr marL="1714500" indent="-342900">
              <a:spcBef>
                <a:spcPts val="100"/>
              </a:spcBef>
              <a:spcAft>
                <a:spcPts val="600"/>
              </a:spcAft>
              <a:buClr>
                <a:schemeClr val="accent6"/>
              </a:buClr>
              <a:buFont typeface="+mj-lt"/>
              <a:buAutoNum type="arabicPeriod"/>
              <a:defRPr lang="en-US" sz="1800" dirty="0" smtClean="0">
                <a:solidFill>
                  <a:schemeClr val="tx1">
                    <a:lumMod val="85000"/>
                    <a:lumOff val="15000"/>
                  </a:schemeClr>
                </a:solidFill>
                <a:latin typeface="Microsoft YaHei" pitchFamily="34" charset="-122"/>
                <a:ea typeface="Microsoft YaHei" pitchFamily="34" charset="-122"/>
                <a:cs typeface="Segoe UI" pitchFamily="34" charset="0"/>
              </a:defRPr>
            </a:lvl4pPr>
            <a:lvl5pPr marL="2171700" indent="-342900">
              <a:spcBef>
                <a:spcPts val="200"/>
              </a:spcBef>
              <a:spcAft>
                <a:spcPts val="0"/>
              </a:spcAft>
              <a:buClr>
                <a:schemeClr val="accent6"/>
              </a:buClr>
              <a:buFont typeface="+mj-lt"/>
              <a:buAutoNum type="arabicPeriod"/>
              <a:defRPr lang="en-US" sz="1800" dirty="0">
                <a:solidFill>
                  <a:schemeClr val="tx1">
                    <a:lumMod val="85000"/>
                    <a:lumOff val="15000"/>
                  </a:schemeClr>
                </a:solidFill>
                <a:latin typeface="Microsoft YaHei" pitchFamily="34" charset="-122"/>
                <a:ea typeface="Microsoft YaHei" pitchFamily="34" charset="-122"/>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a:p>
            <a:pPr marL="676275" lvl="1" indent="-276225">
              <a:spcBef>
                <a:spcPts val="600"/>
              </a:spcBef>
              <a:spcAft>
                <a:spcPts val="1200"/>
              </a:spcAft>
              <a:buClr>
                <a:srgbClr val="FF9900"/>
              </a:buCl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866581A3-6B5C-4501-AB52-82E2470BF81B}" type="datetime1">
              <a:rPr lang="en-US" smtClean="0">
                <a:solidFill>
                  <a:prstClr val="black">
                    <a:tint val="75000"/>
                  </a:prstClr>
                </a:solidFill>
              </a:rPr>
              <a:pPr/>
              <a:t>12/7/2011</a:t>
            </a:fld>
            <a:endParaRPr lang="en-US" dirty="0">
              <a:solidFill>
                <a:prstClr val="black">
                  <a:tint val="75000"/>
                </a:prstClr>
              </a:solidFill>
            </a:endParaRPr>
          </a:p>
        </p:txBody>
      </p:sp>
      <p:sp>
        <p:nvSpPr>
          <p:cNvPr id="5" name="Footer Placeholder 4"/>
          <p:cNvSpPr>
            <a:spLocks noGrp="1"/>
          </p:cNvSpPr>
          <p:nvPr>
            <p:ph type="ftr" sz="quarter" idx="11"/>
          </p:nvPr>
        </p:nvSpPr>
        <p:spPr>
          <a:xfrm>
            <a:off x="1828800" y="6356350"/>
            <a:ext cx="5486400" cy="365125"/>
          </a:xfrm>
        </p:spPr>
        <p:txBody>
          <a:bodyPr/>
          <a:lstStyle>
            <a:lvl1pPr algn="ctr">
              <a:defRPr>
                <a:latin typeface="Microsoft YaHei" pitchFamily="34" charset="-122"/>
                <a:ea typeface="Microsoft YaHei" pitchFamily="34" charset="-122"/>
              </a:defRPr>
            </a:lvl1pPr>
          </a:lstStyle>
          <a:p>
            <a:r>
              <a:rPr lang="zh-CN" altLang="en-US" dirty="0" smtClean="0">
                <a:solidFill>
                  <a:prstClr val="black">
                    <a:tint val="75000"/>
                  </a:prstClr>
                </a:solidFill>
              </a:rPr>
              <a:t>使用 </a:t>
            </a:r>
            <a:r>
              <a:rPr lang="en-US" altLang="zh-CN" dirty="0" smtClean="0">
                <a:solidFill>
                  <a:prstClr val="black">
                    <a:tint val="75000"/>
                  </a:prstClr>
                </a:solidFill>
              </a:rPr>
              <a:t>Word </a:t>
            </a:r>
            <a:r>
              <a:rPr lang="zh-CN" altLang="en-US" dirty="0" smtClean="0">
                <a:solidFill>
                  <a:prstClr val="black">
                    <a:tint val="75000"/>
                  </a:prstClr>
                </a:solidFill>
              </a:rPr>
              <a:t>导航窗格在文档中搜索和来回移动</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3"/>
          </p:nvPr>
        </p:nvSpPr>
        <p:spPr>
          <a:xfrm>
            <a:off x="533400" y="5410200"/>
            <a:ext cx="8153400" cy="762000"/>
          </a:xfrm>
        </p:spPr>
        <p:txBody>
          <a:bodyPr/>
          <a:lstStyle>
            <a:lvl1pPr marL="0" indent="0">
              <a:buNone/>
              <a:defRPr sz="2400">
                <a:latin typeface="Microsoft YaHei" pitchFamily="34" charset="-122"/>
                <a:ea typeface="Microsoft YaHei" pitchFamily="34" charset="-122"/>
                <a:cs typeface="Segoe UI" pitchFamily="34" charset="0"/>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91137639"/>
      </p:ext>
    </p:extLst>
  </p:cSld>
  <p:clrMapOvr>
    <a:masterClrMapping/>
  </p:clrMapOvr>
  <p:transition spd="slow">
    <p:wipe dir="d"/>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8F6849C9-3D07-4C92-A7A9-3D2B5BCB6748}" type="datetime1">
              <a:rPr lang="en-US" smtClean="0">
                <a:solidFill>
                  <a:prstClr val="black">
                    <a:tint val="75000"/>
                  </a:prstClr>
                </a:solidFill>
              </a:rPr>
              <a:pPr/>
              <a:t>12/7/2011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lvl1pPr algn="l">
              <a:defRPr>
                <a:latin typeface="Microsoft YaHei" pitchFamily="34" charset="-122"/>
                <a:ea typeface="Microsoft YaHei" pitchFamily="34" charset="-122"/>
              </a:defRPr>
            </a:lvl1pPr>
          </a:lstStyle>
          <a:p>
            <a:pPr algn="ctr"/>
            <a:r>
              <a:rPr lang="zh-CN" altLang="en-US" smtClean="0">
                <a:solidFill>
                  <a:prstClr val="black">
                    <a:tint val="75000"/>
                  </a:prstClr>
                </a:solidFill>
              </a:rPr>
              <a:t>使用 </a:t>
            </a:r>
            <a:r>
              <a:rPr lang="en-US" altLang="zh-CN" smtClean="0">
                <a:solidFill>
                  <a:prstClr val="black">
                    <a:tint val="75000"/>
                  </a:prstClr>
                </a:solidFill>
              </a:rPr>
              <a:t>Word </a:t>
            </a:r>
            <a:r>
              <a:rPr lang="zh-CN" altLang="en-US" smtClean="0">
                <a:solidFill>
                  <a:prstClr val="black">
                    <a:tint val="75000"/>
                  </a:prstClr>
                </a:solidFill>
              </a:rPr>
              <a:t>导航窗格在文档中搜索和来回移动</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Content Placeholder 2"/>
          <p:cNvSpPr>
            <a:spLocks noGrp="1"/>
          </p:cNvSpPr>
          <p:nvPr>
            <p:ph idx="13"/>
          </p:nvPr>
        </p:nvSpPr>
        <p:spPr>
          <a:xfrm>
            <a:off x="518160" y="2514600"/>
            <a:ext cx="8229600" cy="3581400"/>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Tree>
    <p:extLst>
      <p:ext uri="{BB962C8B-B14F-4D97-AF65-F5344CB8AC3E}">
        <p14:creationId xmlns:p14="http://schemas.microsoft.com/office/powerpoint/2010/main" val="2585299479"/>
      </p:ext>
    </p:extLst>
  </p:cSld>
  <p:clrMapOvr>
    <a:masterClrMapping/>
  </p:clrMapOvr>
  <p:transition spd="slow">
    <p:wipe dir="d"/>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291BFFD6-104A-4923-B3BE-A6BD80990D84}" type="datetime1">
              <a:rPr lang="en-US" smtClean="0">
                <a:solidFill>
                  <a:prstClr val="black">
                    <a:tint val="75000"/>
                  </a:prstClr>
                </a:solidFill>
              </a:rPr>
              <a:pPr/>
              <a:t>12/7/2011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lvl1pPr algn="l">
              <a:defRPr>
                <a:latin typeface="Microsoft YaHei" pitchFamily="34" charset="-122"/>
                <a:ea typeface="Microsoft YaHei" pitchFamily="34" charset="-122"/>
              </a:defRPr>
            </a:lvl1pPr>
          </a:lstStyle>
          <a:p>
            <a:pPr algn="ctr"/>
            <a:r>
              <a:rPr lang="zh-CN" altLang="en-US" smtClean="0">
                <a:solidFill>
                  <a:prstClr val="black">
                    <a:tint val="75000"/>
                  </a:prstClr>
                </a:solidFill>
              </a:rPr>
              <a:t>使用 </a:t>
            </a:r>
            <a:r>
              <a:rPr lang="en-US" altLang="zh-CN" smtClean="0">
                <a:solidFill>
                  <a:prstClr val="black">
                    <a:tint val="75000"/>
                  </a:prstClr>
                </a:solidFill>
              </a:rPr>
              <a:t>Word </a:t>
            </a:r>
            <a:r>
              <a:rPr lang="zh-CN" altLang="en-US" smtClean="0">
                <a:solidFill>
                  <a:prstClr val="black">
                    <a:tint val="75000"/>
                  </a:prstClr>
                </a:solidFill>
              </a:rPr>
              <a:t>导航窗格在文档中搜索和来回移动</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Content Placeholder 2"/>
          <p:cNvSpPr>
            <a:spLocks noGrp="1"/>
          </p:cNvSpPr>
          <p:nvPr>
            <p:ph idx="13"/>
          </p:nvPr>
        </p:nvSpPr>
        <p:spPr>
          <a:xfrm>
            <a:off x="508000" y="2514600"/>
            <a:ext cx="8229600" cy="3581400"/>
          </a:xfrm>
        </p:spPr>
        <p:txBody>
          <a:bodyPr vert="horz" lIns="91440" tIns="45720" rIns="91440" bIns="45720" rtlCol="0">
            <a:normAutofit/>
          </a:bodyPr>
          <a:lstStyle>
            <a:lvl1pPr marL="0" indent="0">
              <a:spcBef>
                <a:spcPts val="600"/>
              </a:spcBef>
              <a:spcAft>
                <a:spcPts val="1200"/>
              </a:spcAft>
              <a:buClr>
                <a:schemeClr val="accent6"/>
              </a:buClr>
              <a:buFont typeface="+mj-lt"/>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p:txBody>
      </p:sp>
    </p:spTree>
    <p:extLst>
      <p:ext uri="{BB962C8B-B14F-4D97-AF65-F5344CB8AC3E}">
        <p14:creationId xmlns:p14="http://schemas.microsoft.com/office/powerpoint/2010/main" val="4156676913"/>
      </p:ext>
    </p:extLst>
  </p:cSld>
  <p:clrMapOvr>
    <a:masterClrMapping/>
  </p:clrMapOvr>
  <p:transition spd="slow">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9015AEAB-95E2-489D-9E1A-1DFE1E1280A2}" type="datetime1">
              <a:rPr lang="en-US" smtClean="0"/>
              <a:pPr/>
              <a:t>12/7/2011</a:t>
            </a:fld>
            <a:endParaRPr lang="en-US" dirty="0"/>
          </a:p>
        </p:txBody>
      </p:sp>
      <p:sp>
        <p:nvSpPr>
          <p:cNvPr id="5" name="Footer Placeholder 4"/>
          <p:cNvSpPr>
            <a:spLocks noGrp="1"/>
          </p:cNvSpPr>
          <p:nvPr>
            <p:ph type="ftr" sz="quarter" idx="11"/>
          </p:nvPr>
        </p:nvSpPr>
        <p:spPr/>
        <p:txBody>
          <a:bodyPr/>
          <a:lstStyle>
            <a:lvl1pPr>
              <a:defRPr>
                <a:latin typeface="Microsoft YaHei" pitchFamily="34" charset="-122"/>
                <a:ea typeface="Microsoft YaHei" pitchFamily="34" charset="-122"/>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pPr/>
              <a:t>‹#›</a:t>
            </a:fld>
            <a:endParaRPr lang="en-US" dirty="0"/>
          </a:p>
        </p:txBody>
      </p:sp>
      <p:sp>
        <p:nvSpPr>
          <p:cNvPr id="10" name="Picture Placeholder 9"/>
          <p:cNvSpPr>
            <a:spLocks noGrp="1"/>
          </p:cNvSpPr>
          <p:nvPr>
            <p:ph type="pic" sz="quarter" idx="13"/>
          </p:nvPr>
        </p:nvSpPr>
        <p:spPr>
          <a:xfrm>
            <a:off x="1041400" y="1752600"/>
            <a:ext cx="1371600" cy="1371600"/>
          </a:xfrm>
          <a:effectLst>
            <a:outerShdw blurRad="50800" dist="38100" dir="8100000" algn="tr" rotWithShape="0">
              <a:prstClr val="black">
                <a:alpha val="40000"/>
              </a:prstClr>
            </a:outerShdw>
          </a:effectLst>
        </p:spPr>
        <p:txBody>
          <a:bodyPr/>
          <a:lstStyle>
            <a:lvl1pPr marL="0" indent="0">
              <a:buFontTx/>
              <a:buNone/>
              <a:defRPr>
                <a:latin typeface="Microsoft YaHei" pitchFamily="34" charset="-122"/>
                <a:ea typeface="Microsoft YaHei" pitchFamily="34" charset="-122"/>
              </a:defRPr>
            </a:lvl1pPr>
          </a:lstStyle>
          <a:p>
            <a:endParaRPr lang="en-US" dirty="0"/>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a:spcBef>
                <a:spcPts val="500"/>
              </a:spcBef>
              <a:spcAft>
                <a:spcPts val="2000"/>
              </a:spcAft>
              <a:buNone/>
              <a:defRPr sz="2400">
                <a:latin typeface="Microsoft YaHei" pitchFamily="34" charset="-122"/>
                <a:ea typeface="Microsoft YaHei" pitchFamily="34" charset="-122"/>
                <a:cs typeface="Segoe UI" pitchFamily="34" charset="0"/>
              </a:defRPr>
            </a:lvl1pPr>
            <a:lvl2pPr indent="0">
              <a:spcBef>
                <a:spcPts val="500"/>
              </a:spcBef>
              <a:spcAft>
                <a:spcPts val="2000"/>
              </a:spcAft>
              <a:buNone/>
              <a:defRPr/>
            </a:lvl2pPr>
            <a:lvl3pPr indent="0">
              <a:spcBef>
                <a:spcPts val="500"/>
              </a:spcBef>
              <a:spcAft>
                <a:spcPts val="2000"/>
              </a:spcAft>
              <a:buNone/>
              <a:defRPr/>
            </a:lvl3pPr>
            <a:lvl4pPr indent="0">
              <a:spcBef>
                <a:spcPts val="500"/>
              </a:spcBef>
              <a:spcAft>
                <a:spcPts val="2000"/>
              </a:spcAft>
              <a:buNone/>
              <a:defRPr/>
            </a:lvl4pPr>
            <a:lvl5pPr indent="0">
              <a:spcBef>
                <a:spcPts val="500"/>
              </a:spcBef>
              <a:spcAft>
                <a:spcPts val="2000"/>
              </a:spcAft>
              <a:buNone/>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452685927"/>
      </p:ext>
    </p:extLst>
  </p:cSld>
  <p:clrMapOvr>
    <a:masterClrMapping/>
  </p:clrMapOvr>
  <p:transition spd="slow">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BE4BD63A-7265-4930-BC28-E09DFEDD0A37}" type="datetime1">
              <a:rPr lang="en-US" smtClean="0">
                <a:solidFill>
                  <a:prstClr val="black">
                    <a:tint val="75000"/>
                  </a:prstClr>
                </a:solidFill>
              </a:rPr>
              <a:pPr/>
              <a:t>12/7/2011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lvl1pPr>
              <a:defRPr>
                <a:latin typeface="Microsoft YaHei" pitchFamily="34" charset="-122"/>
                <a:ea typeface="Microsoft YaHei" pitchFamily="34" charset="-122"/>
              </a:defRPr>
            </a:lvl1pPr>
          </a:lstStyle>
          <a:p>
            <a:r>
              <a:rPr lang="zh-CN" altLang="en-US" smtClean="0">
                <a:solidFill>
                  <a:prstClr val="black">
                    <a:tint val="75000"/>
                  </a:prstClr>
                </a:solidFill>
              </a:rPr>
              <a:t>使用 </a:t>
            </a:r>
            <a:r>
              <a:rPr lang="en-US" altLang="zh-CN" smtClean="0">
                <a:solidFill>
                  <a:prstClr val="black">
                    <a:tint val="75000"/>
                  </a:prstClr>
                </a:solidFill>
              </a:rPr>
              <a:t>Word </a:t>
            </a:r>
            <a:r>
              <a:rPr lang="zh-CN" altLang="en-US" smtClean="0">
                <a:solidFill>
                  <a:prstClr val="black">
                    <a:tint val="75000"/>
                  </a:prstClr>
                </a:solidFill>
              </a:rPr>
              <a:t>导航窗格在文档中搜索和来回移动</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4466608"/>
      </p:ext>
    </p:extLst>
  </p:cSld>
  <p:clrMapOvr>
    <a:masterClrMapping/>
  </p:clrMapOvr>
  <p:transition spd="slow">
    <p:wipe dir="d"/>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85000"/>
                    <a:lumOff val="15000"/>
                  </a:schemeClr>
                </a:solidFill>
                <a:latin typeface="Microsoft YaHei" pitchFamily="34" charset="-122"/>
                <a:ea typeface="Microsoft YaHei" pitchFamily="34" charset="-122"/>
                <a:cs typeface="Segoe UI" pitchFamily="34" charset="0"/>
              </a:defRPr>
            </a:lvl1pPr>
            <a:lvl2pPr>
              <a:defRPr sz="2400">
                <a:solidFill>
                  <a:schemeClr val="tx1">
                    <a:lumMod val="85000"/>
                    <a:lumOff val="15000"/>
                  </a:schemeClr>
                </a:solidFill>
                <a:latin typeface="Microsoft YaHei" pitchFamily="34" charset="-122"/>
                <a:ea typeface="Microsoft YaHei" pitchFamily="34" charset="-122"/>
                <a:cs typeface="Segoe UI" pitchFamily="34" charset="0"/>
              </a:defRPr>
            </a:lvl2pPr>
            <a:lvl3pPr>
              <a:defRPr sz="2000">
                <a:solidFill>
                  <a:schemeClr val="tx1">
                    <a:lumMod val="85000"/>
                    <a:lumOff val="15000"/>
                  </a:schemeClr>
                </a:solidFill>
                <a:latin typeface="Microsoft YaHei" pitchFamily="34" charset="-122"/>
                <a:ea typeface="Microsoft YaHei" pitchFamily="34" charset="-122"/>
                <a:cs typeface="Segoe UI" pitchFamily="34" charset="0"/>
              </a:defRPr>
            </a:lvl3pPr>
            <a:lvl4pPr>
              <a:defRPr sz="1800">
                <a:solidFill>
                  <a:schemeClr val="tx1">
                    <a:lumMod val="85000"/>
                    <a:lumOff val="15000"/>
                  </a:schemeClr>
                </a:solidFill>
                <a:latin typeface="Microsoft YaHei" pitchFamily="34" charset="-122"/>
                <a:ea typeface="Microsoft YaHei" pitchFamily="34" charset="-122"/>
                <a:cs typeface="Segoe UI" pitchFamily="34" charset="0"/>
              </a:defRPr>
            </a:lvl4pPr>
            <a:lvl5pPr>
              <a:defRPr sz="1800">
                <a:solidFill>
                  <a:schemeClr val="tx1">
                    <a:lumMod val="85000"/>
                    <a:lumOff val="15000"/>
                  </a:schemeClr>
                </a:solidFill>
                <a:latin typeface="Microsoft YaHei" pitchFamily="34" charset="-122"/>
                <a:ea typeface="Microsoft YaHei" pitchFamily="34" charset="-122"/>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85000"/>
                    <a:lumOff val="15000"/>
                  </a:schemeClr>
                </a:solidFill>
                <a:latin typeface="Microsoft YaHei" pitchFamily="34" charset="-122"/>
                <a:ea typeface="Microsoft YaHei" pitchFamily="34" charset="-122"/>
                <a:cs typeface="Segoe UI" pitchFamily="34" charset="0"/>
              </a:defRPr>
            </a:lvl1pPr>
            <a:lvl2pPr>
              <a:defRPr sz="2400">
                <a:solidFill>
                  <a:schemeClr val="tx1">
                    <a:lumMod val="85000"/>
                    <a:lumOff val="15000"/>
                  </a:schemeClr>
                </a:solidFill>
                <a:latin typeface="Microsoft YaHei" pitchFamily="34" charset="-122"/>
                <a:ea typeface="Microsoft YaHei" pitchFamily="34" charset="-122"/>
                <a:cs typeface="Segoe UI" pitchFamily="34" charset="0"/>
              </a:defRPr>
            </a:lvl2pPr>
            <a:lvl3pPr>
              <a:defRPr sz="2000">
                <a:solidFill>
                  <a:schemeClr val="tx1">
                    <a:lumMod val="85000"/>
                    <a:lumOff val="15000"/>
                  </a:schemeClr>
                </a:solidFill>
                <a:latin typeface="Microsoft YaHei" pitchFamily="34" charset="-122"/>
                <a:ea typeface="Microsoft YaHei" pitchFamily="34" charset="-122"/>
                <a:cs typeface="Segoe UI" pitchFamily="34" charset="0"/>
              </a:defRPr>
            </a:lvl3pPr>
            <a:lvl4pPr>
              <a:defRPr sz="1800">
                <a:solidFill>
                  <a:schemeClr val="tx1">
                    <a:lumMod val="85000"/>
                    <a:lumOff val="15000"/>
                  </a:schemeClr>
                </a:solidFill>
                <a:latin typeface="Microsoft YaHei" pitchFamily="34" charset="-122"/>
                <a:ea typeface="Microsoft YaHei" pitchFamily="34" charset="-122"/>
                <a:cs typeface="Segoe UI" pitchFamily="34" charset="0"/>
              </a:defRPr>
            </a:lvl4pPr>
            <a:lvl5pPr>
              <a:defRPr sz="1800">
                <a:solidFill>
                  <a:schemeClr val="tx1">
                    <a:lumMod val="85000"/>
                    <a:lumOff val="15000"/>
                  </a:schemeClr>
                </a:solidFill>
                <a:latin typeface="Microsoft YaHei" pitchFamily="34" charset="-122"/>
                <a:ea typeface="Microsoft YaHei" pitchFamily="34" charset="-122"/>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Microsoft YaHei" pitchFamily="34" charset="-122"/>
                <a:ea typeface="Microsoft YaHei" pitchFamily="34" charset="-122"/>
              </a:defRPr>
            </a:lvl1pPr>
          </a:lstStyle>
          <a:p>
            <a:fld id="{F5B7AFDB-D54D-4129-B94F-310C3F702163}" type="datetime1">
              <a:rPr lang="en-US" smtClean="0">
                <a:solidFill>
                  <a:prstClr val="black">
                    <a:tint val="75000"/>
                  </a:prstClr>
                </a:solidFill>
              </a:rPr>
              <a:pPr/>
              <a:t>12/7/2011</a:t>
            </a:fld>
            <a:endParaRPr lang="en-US" dirty="0">
              <a:solidFill>
                <a:prstClr val="black">
                  <a:tint val="75000"/>
                </a:prstClr>
              </a:solidFill>
            </a:endParaRPr>
          </a:p>
        </p:txBody>
      </p:sp>
      <p:sp>
        <p:nvSpPr>
          <p:cNvPr id="6" name="Footer Placeholder 5"/>
          <p:cNvSpPr>
            <a:spLocks noGrp="1"/>
          </p:cNvSpPr>
          <p:nvPr>
            <p:ph type="ftr" sz="quarter" idx="11"/>
          </p:nvPr>
        </p:nvSpPr>
        <p:spPr>
          <a:xfrm>
            <a:off x="2590800" y="6356350"/>
            <a:ext cx="3962400" cy="365125"/>
          </a:xfrm>
        </p:spPr>
        <p:txBody>
          <a:bodyPr/>
          <a:lstStyle>
            <a:lvl1pPr>
              <a:defRPr>
                <a:latin typeface="Microsoft YaHei" pitchFamily="34" charset="-122"/>
                <a:ea typeface="Microsoft YaHei" pitchFamily="34" charset="-122"/>
              </a:defRPr>
            </a:lvl1pPr>
          </a:lstStyle>
          <a:p>
            <a:r>
              <a:rPr lang="zh-CN" altLang="en-US" smtClean="0">
                <a:solidFill>
                  <a:prstClr val="black">
                    <a:tint val="75000"/>
                  </a:prstClr>
                </a:solidFill>
              </a:rPr>
              <a:t>使用 </a:t>
            </a:r>
            <a:r>
              <a:rPr lang="en-US" altLang="zh-CN" smtClean="0">
                <a:solidFill>
                  <a:prstClr val="black">
                    <a:tint val="75000"/>
                  </a:prstClr>
                </a:solidFill>
              </a:rPr>
              <a:t>Word </a:t>
            </a:r>
            <a:r>
              <a:rPr lang="zh-CN" altLang="en-US" smtClean="0">
                <a:solidFill>
                  <a:prstClr val="black">
                    <a:tint val="75000"/>
                  </a:prstClr>
                </a:solidFill>
              </a:rPr>
              <a:t>导航窗格在文档中搜索和来回移动</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3875288"/>
      </p:ext>
    </p:extLst>
  </p:cSld>
  <p:clrMapOvr>
    <a:masterClrMapping/>
  </p:clrMapOvr>
  <p:transition spd="slow">
    <p:wipe dir="d"/>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lumMod val="50000"/>
                    <a:lumOff val="50000"/>
                  </a:schemeClr>
                </a:solidFill>
                <a:latin typeface="Microsoft YaHei" pitchFamily="34" charset="-122"/>
                <a:ea typeface="Microsoft YaHei" pitchFamily="34" charset="-122"/>
                <a:cs typeface="Segoe U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85000"/>
                    <a:lumOff val="15000"/>
                  </a:schemeClr>
                </a:solidFill>
                <a:latin typeface="Microsoft YaHei" pitchFamily="34" charset="-122"/>
                <a:ea typeface="Microsoft YaHei" pitchFamily="34" charset="-122"/>
                <a:cs typeface="Segoe UI" pitchFamily="34" charset="0"/>
              </a:defRPr>
            </a:lvl1pPr>
            <a:lvl2pPr>
              <a:defRPr sz="2800">
                <a:solidFill>
                  <a:schemeClr val="tx1">
                    <a:lumMod val="85000"/>
                    <a:lumOff val="15000"/>
                  </a:schemeClr>
                </a:solidFill>
                <a:latin typeface="Microsoft YaHei" pitchFamily="34" charset="-122"/>
                <a:ea typeface="Microsoft YaHei" pitchFamily="34" charset="-122"/>
                <a:cs typeface="Segoe UI" pitchFamily="34" charset="0"/>
              </a:defRPr>
            </a:lvl2pPr>
            <a:lvl3pPr>
              <a:defRPr sz="2400">
                <a:solidFill>
                  <a:schemeClr val="tx1">
                    <a:lumMod val="85000"/>
                    <a:lumOff val="15000"/>
                  </a:schemeClr>
                </a:solidFill>
                <a:latin typeface="Microsoft YaHei" pitchFamily="34" charset="-122"/>
                <a:ea typeface="Microsoft YaHei" pitchFamily="34" charset="-122"/>
                <a:cs typeface="Segoe UI" pitchFamily="34" charset="0"/>
              </a:defRPr>
            </a:lvl3pPr>
            <a:lvl4pPr>
              <a:defRPr sz="2000">
                <a:solidFill>
                  <a:schemeClr val="tx1">
                    <a:lumMod val="85000"/>
                    <a:lumOff val="15000"/>
                  </a:schemeClr>
                </a:solidFill>
                <a:latin typeface="Microsoft YaHei" pitchFamily="34" charset="-122"/>
                <a:ea typeface="Microsoft YaHei" pitchFamily="34" charset="-122"/>
                <a:cs typeface="Segoe UI" pitchFamily="34" charset="0"/>
              </a:defRPr>
            </a:lvl4pPr>
            <a:lvl5pPr>
              <a:defRPr sz="2000">
                <a:solidFill>
                  <a:schemeClr val="tx1">
                    <a:lumMod val="85000"/>
                    <a:lumOff val="15000"/>
                  </a:schemeClr>
                </a:solidFill>
                <a:latin typeface="Microsoft YaHei" pitchFamily="34" charset="-122"/>
                <a:ea typeface="Microsoft YaHei" pitchFamily="34" charset="-122"/>
                <a:cs typeface="Segoe UI"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Microsoft YaHei" pitchFamily="34" charset="-122"/>
                <a:ea typeface="Microsoft YaHei" pitchFamily="34" charset="-122"/>
              </a:defRPr>
            </a:lvl1pPr>
          </a:lstStyle>
          <a:p>
            <a:fld id="{0F40C795-7064-438A-A0A6-A21F1EE65C04}" type="datetime1">
              <a:rPr lang="en-US" smtClean="0">
                <a:solidFill>
                  <a:prstClr val="black">
                    <a:tint val="75000"/>
                  </a:prstClr>
                </a:solidFill>
              </a:rPr>
              <a:pPr/>
              <a:t>12/7/2011</a:t>
            </a:fld>
            <a:endParaRPr lang="en-US" dirty="0">
              <a:solidFill>
                <a:prstClr val="black">
                  <a:tint val="75000"/>
                </a:prstClr>
              </a:solidFill>
            </a:endParaRPr>
          </a:p>
        </p:txBody>
      </p:sp>
      <p:sp>
        <p:nvSpPr>
          <p:cNvPr id="6" name="Footer Placeholder 5"/>
          <p:cNvSpPr>
            <a:spLocks noGrp="1"/>
          </p:cNvSpPr>
          <p:nvPr>
            <p:ph type="ftr" sz="quarter" idx="11"/>
          </p:nvPr>
        </p:nvSpPr>
        <p:spPr>
          <a:xfrm>
            <a:off x="2590800" y="6356350"/>
            <a:ext cx="3810000" cy="365125"/>
          </a:xfrm>
        </p:spPr>
        <p:txBody>
          <a:bodyPr/>
          <a:lstStyle>
            <a:lvl1pPr>
              <a:defRPr>
                <a:latin typeface="Microsoft YaHei" pitchFamily="34" charset="-122"/>
                <a:ea typeface="Microsoft YaHei" pitchFamily="34" charset="-122"/>
              </a:defRPr>
            </a:lvl1pPr>
          </a:lstStyle>
          <a:p>
            <a:r>
              <a:rPr lang="zh-CN" altLang="en-US" smtClean="0">
                <a:solidFill>
                  <a:prstClr val="black">
                    <a:tint val="75000"/>
                  </a:prstClr>
                </a:solidFill>
              </a:rPr>
              <a:t>使用 </a:t>
            </a:r>
            <a:r>
              <a:rPr lang="en-US" altLang="zh-CN" smtClean="0">
                <a:solidFill>
                  <a:prstClr val="black">
                    <a:tint val="75000"/>
                  </a:prstClr>
                </a:solidFill>
              </a:rPr>
              <a:t>Word </a:t>
            </a:r>
            <a:r>
              <a:rPr lang="zh-CN" altLang="en-US" smtClean="0">
                <a:solidFill>
                  <a:prstClr val="black">
                    <a:tint val="75000"/>
                  </a:prstClr>
                </a:solidFill>
              </a:rPr>
              <a:t>导航窗格在文档中搜索和来回移动</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455358"/>
      </p:ext>
    </p:extLst>
  </p:cSld>
  <p:clrMapOvr>
    <a:masterClrMapping/>
  </p:clrMapOvr>
  <p:transition spd="slow">
    <p:wipe dir="d"/>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lumMod val="85000"/>
                    <a:lumOff val="15000"/>
                  </a:schemeClr>
                </a:solidFill>
                <a:latin typeface="Microsoft YaHei" pitchFamily="34" charset="-122"/>
                <a:ea typeface="Microsoft YaHei" pitchFamily="34" charset="-122"/>
                <a:cs typeface="Segoe UI"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Microsoft YaHei" pitchFamily="34" charset="-122"/>
                <a:ea typeface="Microsoft YaHei" pitchFamily="34" charset="-122"/>
              </a:defRPr>
            </a:lvl1pPr>
          </a:lstStyle>
          <a:p>
            <a:fld id="{9585736A-439F-4D69-A803-A9AE7575B7D0}" type="datetime1">
              <a:rPr lang="en-US" smtClean="0">
                <a:solidFill>
                  <a:prstClr val="black">
                    <a:tint val="75000"/>
                  </a:prstClr>
                </a:solidFill>
              </a:rPr>
              <a:pPr/>
              <a:t>12/7/2011</a:t>
            </a:fld>
            <a:endParaRPr lang="en-US" dirty="0">
              <a:solidFill>
                <a:prstClr val="black">
                  <a:tint val="75000"/>
                </a:prstClr>
              </a:solidFill>
            </a:endParaRPr>
          </a:p>
        </p:txBody>
      </p:sp>
      <p:sp>
        <p:nvSpPr>
          <p:cNvPr id="6" name="Footer Placeholder 5"/>
          <p:cNvSpPr>
            <a:spLocks noGrp="1"/>
          </p:cNvSpPr>
          <p:nvPr>
            <p:ph type="ftr" sz="quarter" idx="11"/>
          </p:nvPr>
        </p:nvSpPr>
        <p:spPr>
          <a:xfrm>
            <a:off x="2590800" y="6356350"/>
            <a:ext cx="3810000" cy="365125"/>
          </a:xfrm>
        </p:spPr>
        <p:txBody>
          <a:bodyPr/>
          <a:lstStyle>
            <a:lvl1pPr>
              <a:defRPr>
                <a:latin typeface="Microsoft YaHei" pitchFamily="34" charset="-122"/>
                <a:ea typeface="Microsoft YaHei" pitchFamily="34" charset="-122"/>
              </a:defRPr>
            </a:lvl1pPr>
          </a:lstStyle>
          <a:p>
            <a:r>
              <a:rPr lang="zh-CN" altLang="en-US" smtClean="0">
                <a:solidFill>
                  <a:prstClr val="black">
                    <a:tint val="75000"/>
                  </a:prstClr>
                </a:solidFill>
              </a:rPr>
              <a:t>使用 </a:t>
            </a:r>
            <a:r>
              <a:rPr lang="en-US" altLang="zh-CN" smtClean="0">
                <a:solidFill>
                  <a:prstClr val="black">
                    <a:tint val="75000"/>
                  </a:prstClr>
                </a:solidFill>
              </a:rPr>
              <a:t>Word </a:t>
            </a:r>
            <a:r>
              <a:rPr lang="zh-CN" altLang="en-US" smtClean="0">
                <a:solidFill>
                  <a:prstClr val="black">
                    <a:tint val="75000"/>
                  </a:prstClr>
                </a:solidFill>
              </a:rPr>
              <a:t>导航窗格在文档中搜索和来回移动</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5764786"/>
      </p:ext>
    </p:extLst>
  </p:cSld>
  <p:clrMapOvr>
    <a:masterClrMapping/>
  </p:clrMapOvr>
  <p:transition spd="slow">
    <p:wipe dir="d"/>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2800" kern="12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9A7827FC-40A2-4CCA-BAAF-C36D1B6099EC}" type="datetime1">
              <a:rPr lang="en-US" smtClean="0">
                <a:solidFill>
                  <a:prstClr val="black">
                    <a:tint val="75000"/>
                  </a:prstClr>
                </a:solidFill>
              </a:rPr>
              <a:pPr/>
              <a:t>12/7/2011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lvl1pPr>
              <a:defRPr>
                <a:latin typeface="Microsoft YaHei" pitchFamily="34" charset="-122"/>
                <a:ea typeface="Microsoft YaHei" pitchFamily="34" charset="-122"/>
              </a:defRPr>
            </a:lvl1pPr>
          </a:lstStyle>
          <a:p>
            <a:r>
              <a:rPr lang="zh-CN" altLang="en-US" smtClean="0">
                <a:solidFill>
                  <a:prstClr val="black">
                    <a:tint val="75000"/>
                  </a:prstClr>
                </a:solidFill>
              </a:rPr>
              <a:t>使用 </a:t>
            </a:r>
            <a:r>
              <a:rPr lang="en-US" altLang="zh-CN" smtClean="0">
                <a:solidFill>
                  <a:prstClr val="black">
                    <a:tint val="75000"/>
                  </a:prstClr>
                </a:solidFill>
              </a:rPr>
              <a:t>Word </a:t>
            </a:r>
            <a:r>
              <a:rPr lang="zh-CN" altLang="en-US" smtClean="0">
                <a:solidFill>
                  <a:prstClr val="black">
                    <a:tint val="75000"/>
                  </a:prstClr>
                </a:solidFill>
              </a:rPr>
              <a:t>导航窗格在文档中搜索和来回移动</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5497796"/>
      </p:ext>
    </p:extLst>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7D254B65-EF3D-4F2E-94DA-C3AA4D0F2DCC}" type="datetime1">
              <a:rPr lang="en-US" smtClean="0"/>
              <a:pPr/>
              <a:t>12/7/2011</a:t>
            </a:fld>
            <a:endParaRPr lang="en-US" dirty="0"/>
          </a:p>
        </p:txBody>
      </p:sp>
      <p:sp>
        <p:nvSpPr>
          <p:cNvPr id="5" name="Footer Placeholder 4"/>
          <p:cNvSpPr>
            <a:spLocks noGrp="1"/>
          </p:cNvSpPr>
          <p:nvPr>
            <p:ph type="ftr" sz="quarter" idx="11"/>
          </p:nvPr>
        </p:nvSpPr>
        <p:spPr/>
        <p:txBody>
          <a:bodyPr/>
          <a:lstStyle>
            <a:lvl1pPr>
              <a:defRPr>
                <a:latin typeface="Microsoft YaHei" pitchFamily="34" charset="-122"/>
                <a:ea typeface="Microsoft YaHei" pitchFamily="34" charset="-122"/>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pPr/>
              <a:t>‹#›</a:t>
            </a:fld>
            <a:endParaRPr lang="en-US" dirty="0"/>
          </a:p>
        </p:txBody>
      </p:sp>
      <p:sp>
        <p:nvSpPr>
          <p:cNvPr id="7" name="Text Placeholder 6"/>
          <p:cNvSpPr>
            <a:spLocks noGrp="1"/>
          </p:cNvSpPr>
          <p:nvPr>
            <p:ph type="body" sz="quarter" idx="13"/>
          </p:nvPr>
        </p:nvSpPr>
        <p:spPr>
          <a:xfrm>
            <a:off x="3733800" y="4191000"/>
            <a:ext cx="4873752" cy="1673352"/>
          </a:xfrm>
        </p:spPr>
        <p:txBody>
          <a:bodyPr/>
          <a:lstStyle>
            <a:lvl1pPr marL="0" indent="0">
              <a:buNone/>
              <a:defRPr sz="4000">
                <a:solidFill>
                  <a:schemeClr val="bg1">
                    <a:lumMod val="95000"/>
                  </a:schemeClr>
                </a:solidFill>
                <a:effectLst>
                  <a:outerShdw blurRad="38100" dist="38100" dir="2700000" algn="tl">
                    <a:srgbClr val="000000">
                      <a:alpha val="43137"/>
                    </a:srgbClr>
                  </a:outerShdw>
                </a:effectLst>
                <a:latin typeface="Microsoft YaHei" pitchFamily="34" charset="-122"/>
                <a:ea typeface="Microsoft YaHei" pitchFamily="34" charset="-122"/>
              </a:defRPr>
            </a:lvl1pPr>
          </a:lstStyle>
          <a:p>
            <a:pPr lvl="0"/>
            <a:r>
              <a:rPr lang="en-US" smtClean="0"/>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a:buNone/>
              <a:defRPr>
                <a:solidFill>
                  <a:schemeClr val="bg1">
                    <a:lumMod val="50000"/>
                  </a:schemeClr>
                </a:solidFill>
                <a:latin typeface="Microsoft YaHei" pitchFamily="34" charset="-122"/>
                <a:ea typeface="Microsoft YaHei"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990600"/>
            <a:ext cx="5943600" cy="446227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56B24C0A-4B52-4406-88E8-B3C08B665F5A}" type="datetime1">
              <a:rPr lang="en-US" smtClean="0"/>
              <a:pPr/>
              <a:t>12/7/2011</a:t>
            </a:fld>
            <a:endParaRPr lang="en-US" dirty="0"/>
          </a:p>
        </p:txBody>
      </p:sp>
      <p:sp>
        <p:nvSpPr>
          <p:cNvPr id="5" name="Footer Placeholder 4"/>
          <p:cNvSpPr>
            <a:spLocks noGrp="1"/>
          </p:cNvSpPr>
          <p:nvPr>
            <p:ph type="ftr" sz="quarter" idx="11"/>
          </p:nvPr>
        </p:nvSpPr>
        <p:spPr/>
        <p:txBody>
          <a:bodyPr/>
          <a:lstStyle>
            <a:lvl1pPr>
              <a:defRPr>
                <a:latin typeface="Microsoft YaHei" pitchFamily="34" charset="-122"/>
                <a:ea typeface="Microsoft YaHei" pitchFamily="34" charset="-122"/>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pPr/>
              <a:t>‹#›</a:t>
            </a:fld>
            <a:endParaRPr lang="en-US" dirty="0"/>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chemeClr val="bg1">
                    <a:lumMod val="50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smtClean="0"/>
          </a:p>
        </p:txBody>
      </p:sp>
    </p:spTree>
    <p:extLst>
      <p:ext uri="{BB962C8B-B14F-4D97-AF65-F5344CB8AC3E}">
        <p14:creationId xmlns:p14="http://schemas.microsoft.com/office/powerpoint/2010/main" val="3617081539"/>
      </p:ext>
    </p:extLst>
  </p:cSld>
  <p:clrMapOvr>
    <a:masterClrMapping/>
  </p:clrMapOvr>
  <p:transition spd="slow">
    <p:wipe di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D2528A39-6342-4D4E-9B16-36CA0240E16C}" type="datetime1">
              <a:rPr lang="en-US" smtClean="0"/>
              <a:pPr/>
              <a:t>12/7/2011</a:t>
            </a:fld>
            <a:endParaRPr lang="en-US" dirty="0"/>
          </a:p>
        </p:txBody>
      </p:sp>
      <p:sp>
        <p:nvSpPr>
          <p:cNvPr id="5" name="Footer Placeholder 4"/>
          <p:cNvSpPr>
            <a:spLocks noGrp="1"/>
          </p:cNvSpPr>
          <p:nvPr>
            <p:ph type="ftr" sz="quarter" idx="11"/>
          </p:nvPr>
        </p:nvSpPr>
        <p:spPr>
          <a:xfrm>
            <a:off x="2971800" y="6356350"/>
            <a:ext cx="3276600" cy="365125"/>
          </a:xfrm>
        </p:spPr>
        <p:txBody>
          <a:bodyPr/>
          <a:lstStyle>
            <a:lvl1pPr>
              <a:defRPr>
                <a:latin typeface="Microsoft YaHei" pitchFamily="34" charset="-122"/>
                <a:ea typeface="Microsoft YaHei" pitchFamily="34" charset="-122"/>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pPr/>
              <a:t>‹#›</a:t>
            </a:fld>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D544F469-271C-48E1-81DE-F3BC6BA4B553}" type="datetime1">
              <a:rPr lang="en-US" smtClean="0"/>
              <a:pPr/>
              <a:t>12/7/2011</a:t>
            </a:fld>
            <a:endParaRPr lang="en-US" dirty="0"/>
          </a:p>
        </p:txBody>
      </p:sp>
      <p:sp>
        <p:nvSpPr>
          <p:cNvPr id="5" name="Footer Placeholder 4"/>
          <p:cNvSpPr>
            <a:spLocks noGrp="1"/>
          </p:cNvSpPr>
          <p:nvPr>
            <p:ph type="ftr" sz="quarter" idx="11"/>
          </p:nvPr>
        </p:nvSpPr>
        <p:spPr>
          <a:xfrm>
            <a:off x="2971800" y="6356350"/>
            <a:ext cx="3276600" cy="365125"/>
          </a:xfrm>
        </p:spPr>
        <p:txBody>
          <a:bodyPr/>
          <a:lstStyle>
            <a:lvl1pPr>
              <a:defRPr>
                <a:latin typeface="Microsoft YaHei" pitchFamily="34" charset="-122"/>
                <a:ea typeface="Microsoft YaHei" pitchFamily="34" charset="-122"/>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pPr/>
              <a:t>‹#›</a:t>
            </a:fld>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1DF59DBB-90EB-43D0-853E-A70B07EE6844}" type="datetime1">
              <a:rPr lang="en-US" smtClean="0"/>
              <a:pPr/>
              <a:t>12/7/2011</a:t>
            </a:fld>
            <a:endParaRPr lang="en-US" dirty="0"/>
          </a:p>
        </p:txBody>
      </p:sp>
      <p:sp>
        <p:nvSpPr>
          <p:cNvPr id="5" name="Footer Placeholder 4"/>
          <p:cNvSpPr>
            <a:spLocks noGrp="1"/>
          </p:cNvSpPr>
          <p:nvPr>
            <p:ph type="ftr" sz="quarter" idx="11"/>
          </p:nvPr>
        </p:nvSpPr>
        <p:spPr>
          <a:xfrm>
            <a:off x="2971800" y="6356350"/>
            <a:ext cx="3276600" cy="365125"/>
          </a:xfrm>
        </p:spPr>
        <p:txBody>
          <a:bodyPr/>
          <a:lstStyle>
            <a:lvl1pPr>
              <a:defRPr>
                <a:latin typeface="Microsoft YaHei" pitchFamily="34" charset="-122"/>
                <a:ea typeface="Microsoft YaHei" pitchFamily="34" charset="-122"/>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pPr/>
              <a:t>‹#›</a:t>
            </a:fld>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a:spcAft>
                <a:spcPts val="300"/>
              </a:spcAft>
              <a:buClr>
                <a:schemeClr val="accent6"/>
              </a:buClr>
              <a:buFont typeface="Arial" pitchFamily="34" charset="0"/>
              <a:buNone/>
              <a:defRPr sz="1600">
                <a:latin typeface="Microsoft YaHei" pitchFamily="34" charset="-122"/>
                <a:ea typeface="Microsoft YaHei" pitchFamily="34" charset="-122"/>
                <a:cs typeface="Segoe UI" pitchFamily="34" charset="0"/>
              </a:defRPr>
            </a:lvl1pPr>
            <a:lvl2pPr marL="457200" indent="0">
              <a:buClr>
                <a:schemeClr val="accent6"/>
              </a:buClr>
              <a:buFont typeface="Arial" pitchFamily="34" charset="0"/>
              <a:buNone/>
              <a:defRPr sz="1600"/>
            </a:lvl2pPr>
            <a:lvl3pPr marL="914400" indent="0">
              <a:buClr>
                <a:schemeClr val="accent6"/>
              </a:buClr>
              <a:buFont typeface="Arial" pitchFamily="34" charset="0"/>
              <a:buNone/>
              <a:defRPr sz="1600"/>
            </a:lvl3pPr>
            <a:lvl4pPr marL="1371600" indent="0">
              <a:buClr>
                <a:schemeClr val="accent6"/>
              </a:buClr>
              <a:buFont typeface="Arial" pitchFamily="34" charset="0"/>
              <a:buNone/>
              <a:defRPr sz="1600"/>
            </a:lvl4pPr>
            <a:lvl5pPr marL="1828800" indent="0">
              <a:buClr>
                <a:schemeClr val="accent6"/>
              </a:buClr>
              <a:buFont typeface="Arial" pitchFamily="34" charset="0"/>
              <a:buNone/>
              <a:defRPr sz="16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atin typeface="Microsoft YaHei" pitchFamily="34" charset="-122"/>
                <a:ea typeface="Microsoft YaHei" pitchFamily="34" charset="-122"/>
              </a:defRPr>
            </a:lvl1pPr>
          </a:lstStyle>
          <a:p>
            <a:fld id="{B3E624F5-349D-4A53-955F-9E3595BCE6D1}" type="datetime1">
              <a:rPr lang="en-US" smtClean="0"/>
              <a:pPr/>
              <a:t>12/7/2011</a:t>
            </a:fld>
            <a:endParaRPr lang="en-US" dirty="0"/>
          </a:p>
        </p:txBody>
      </p:sp>
      <p:sp>
        <p:nvSpPr>
          <p:cNvPr id="5" name="Footer Placeholder 4"/>
          <p:cNvSpPr>
            <a:spLocks noGrp="1"/>
          </p:cNvSpPr>
          <p:nvPr>
            <p:ph type="ftr" sz="quarter" idx="11"/>
          </p:nvPr>
        </p:nvSpPr>
        <p:spPr>
          <a:xfrm>
            <a:off x="2971800" y="6356350"/>
            <a:ext cx="3276600" cy="365125"/>
          </a:xfrm>
        </p:spPr>
        <p:txBody>
          <a:bodyPr/>
          <a:lstStyle>
            <a:lvl1pPr>
              <a:defRPr>
                <a:latin typeface="Microsoft YaHei" pitchFamily="34" charset="-122"/>
                <a:ea typeface="Microsoft YaHei" pitchFamily="34" charset="-122"/>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6" name="Slide Number Placeholder 5"/>
          <p:cNvSpPr>
            <a:spLocks noGrp="1"/>
          </p:cNvSpPr>
          <p:nvPr>
            <p:ph type="sldNum" sz="quarter" idx="12"/>
          </p:nvPr>
        </p:nvSpPr>
        <p:spPr/>
        <p:txBody>
          <a:bodyPr/>
          <a:lstStyle>
            <a:lvl1pPr>
              <a:defRPr>
                <a:latin typeface="Microsoft YaHei" pitchFamily="34" charset="-122"/>
                <a:ea typeface="Microsoft YaHei" pitchFamily="34" charset="-122"/>
              </a:defRPr>
            </a:lvl1pPr>
          </a:lstStyle>
          <a:p>
            <a:fld id="{D736C25D-E660-4766-A9D8-2DB735710ABD}" type="slidenum">
              <a:rPr lang="en-US" smtClean="0"/>
              <a:pPr/>
              <a:t>‹#›</a:t>
            </a:fld>
            <a:endParaRPr lang="en-US" dirty="0"/>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a:buClr>
                <a:schemeClr val="accent6"/>
              </a:buClr>
              <a:buFont typeface="Arial" pitchFamily="34" charset="0"/>
              <a:buChar char="•"/>
              <a:defRPr sz="2400">
                <a:latin typeface="Microsoft YaHei" pitchFamily="34" charset="-122"/>
                <a:ea typeface="Microsoft YaHei" pitchFamily="34" charset="-122"/>
                <a:cs typeface="Segoe UI" pitchFamily="34" charset="0"/>
              </a:defRPr>
            </a:lvl1pPr>
            <a:lvl2pPr marL="742950" indent="-285750">
              <a:buClr>
                <a:schemeClr val="accent6"/>
              </a:buClr>
              <a:buFont typeface="Arial" pitchFamily="34" charset="0"/>
              <a:buChar char="•"/>
              <a:defRPr sz="2000">
                <a:latin typeface="Microsoft YaHei" pitchFamily="34" charset="-122"/>
                <a:ea typeface="Microsoft YaHei" pitchFamily="34" charset="-122"/>
                <a:cs typeface="Segoe UI" pitchFamily="34" charset="0"/>
              </a:defRPr>
            </a:lvl2pPr>
            <a:lvl3pPr marL="1143000" indent="-228600">
              <a:spcBef>
                <a:spcPts val="600"/>
              </a:spcBef>
              <a:buClr>
                <a:schemeClr val="accent6"/>
              </a:buClr>
              <a:buFont typeface="Arial" pitchFamily="34" charset="0"/>
              <a:buChar char="•"/>
              <a:defRPr sz="1800">
                <a:latin typeface="Microsoft YaHei" pitchFamily="34" charset="-122"/>
                <a:ea typeface="Microsoft YaHei" pitchFamily="34" charset="-122"/>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p>
          <a:p>
            <a:pPr lvl="1"/>
            <a:r>
              <a:rPr lang="en-US" smtClean="0"/>
              <a:t>Ffff</a:t>
            </a:r>
          </a:p>
          <a:p>
            <a:pPr lvl="2"/>
            <a:r>
              <a:rPr lang="en-US" smtClean="0"/>
              <a:t>ffff</a:t>
            </a:r>
          </a:p>
        </p:txBody>
      </p:sp>
    </p:spTree>
    <p:extLst>
      <p:ext uri="{BB962C8B-B14F-4D97-AF65-F5344CB8AC3E}">
        <p14:creationId xmlns:p14="http://schemas.microsoft.com/office/powerpoint/2010/main" val="1202230150"/>
      </p:ext>
    </p:extLst>
  </p:cSld>
  <p:clrMapOvr>
    <a:masterClrMapping/>
  </p:clrMapOvr>
  <p:transition spd="slow">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itchFamily="34" charset="-122"/>
                <a:ea typeface="Microsoft YaHei" pitchFamily="34" charset="-122"/>
                <a:cs typeface="Segoe UI" pitchFamily="34" charset="0"/>
              </a:defRPr>
            </a:lvl1pPr>
          </a:lstStyle>
          <a:p>
            <a:fld id="{45E2F2D8-8F26-4891-9D7B-0F444E4D93ED}" type="datetime1">
              <a:rPr lang="en-US" smtClean="0"/>
              <a:pPr/>
              <a:t>12/7/2011</a:t>
            </a:fld>
            <a:endParaRPr lang="en-US" dirty="0"/>
          </a:p>
        </p:txBody>
      </p:sp>
      <p:sp>
        <p:nvSpPr>
          <p:cNvPr id="5" name="Footer Placeholder 4"/>
          <p:cNvSpPr>
            <a:spLocks noGrp="1"/>
          </p:cNvSpPr>
          <p:nvPr>
            <p:ph type="ftr" sz="quarter" idx="3"/>
          </p:nvPr>
        </p:nvSpPr>
        <p:spPr>
          <a:xfrm>
            <a:off x="2971800" y="6356350"/>
            <a:ext cx="32766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itchFamily="34" charset="-122"/>
                <a:ea typeface="Microsoft YaHei" pitchFamily="34" charset="-122"/>
                <a:cs typeface="Segoe UI" pitchFamily="34" charset="0"/>
              </a:defRPr>
            </a:lvl1pPr>
          </a:lstStyle>
          <a:p>
            <a:r>
              <a:rPr lang="zh-CN" altLang="en-US" smtClean="0"/>
              <a:t>使用 </a:t>
            </a:r>
            <a:r>
              <a:rPr lang="en-US" altLang="zh-CN" smtClean="0"/>
              <a:t>Word </a:t>
            </a:r>
            <a:r>
              <a:rPr lang="zh-CN" altLang="en-US" smtClean="0"/>
              <a:t>导航窗格在文档中搜索和来回移动</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itchFamily="34" charset="-122"/>
                <a:ea typeface="Microsoft YaHei" pitchFamily="34" charset="-122"/>
                <a:cs typeface="Segoe UI" pitchFamily="34" charset="0"/>
              </a:defRPr>
            </a:lvl1pPr>
          </a:lstStyle>
          <a:p>
            <a:fld id="{D736C25D-E660-4766-A9D8-2DB735710ABD}" type="slidenum">
              <a:rPr lang="en-US" smtClean="0"/>
              <a:pPr/>
              <a:t>‹#›</a:t>
            </a:fld>
            <a:endParaRPr lang="en-US" dirty="0"/>
          </a:p>
        </p:txBody>
      </p:sp>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p:wipe dir="d"/>
  </p:transition>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icrosoft YaHei" pitchFamily="34" charset="-122"/>
          <a:ea typeface="Microsoft YaHei" pitchFamily="34"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icrosoft YaHei" pitchFamily="34" charset="-122"/>
          <a:ea typeface="Microsoft YaHei"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icrosoft YaHei" pitchFamily="34" charset="-122"/>
          <a:ea typeface="Microsoft YaHei" pitchFamily="34" charset="-122"/>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icrosoft YaHei" pitchFamily="34" charset="-122"/>
          <a:ea typeface="Microsoft YaHei" pitchFamily="34" charset="-122"/>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itchFamily="34" charset="-122"/>
                <a:ea typeface="Microsoft YaHei" pitchFamily="34" charset="-122"/>
                <a:cs typeface="Segoe UI" pitchFamily="34" charset="0"/>
              </a:defRPr>
            </a:lvl1pPr>
          </a:lstStyle>
          <a:p>
            <a:fld id="{6D28E1AB-0FE3-48EA-B9F6-51710AA61DD0}" type="datetime1">
              <a:rPr lang="en-US" smtClean="0">
                <a:solidFill>
                  <a:prstClr val="black">
                    <a:tint val="75000"/>
                  </a:prstClr>
                </a:solidFill>
              </a:rPr>
              <a:pPr/>
              <a:t>12/7/2011</a:t>
            </a:fld>
            <a:endParaRPr lang="en-US" dirty="0">
              <a:solidFill>
                <a:prstClr val="black">
                  <a:tint val="75000"/>
                </a:prstClr>
              </a:solidFill>
            </a:endParaRPr>
          </a:p>
        </p:txBody>
      </p:sp>
      <p:sp>
        <p:nvSpPr>
          <p:cNvPr id="5" name="Footer Placeholder 4"/>
          <p:cNvSpPr>
            <a:spLocks noGrp="1"/>
          </p:cNvSpPr>
          <p:nvPr>
            <p:ph type="ftr" sz="quarter" idx="3"/>
          </p:nvPr>
        </p:nvSpPr>
        <p:spPr>
          <a:xfrm>
            <a:off x="2895600" y="6356350"/>
            <a:ext cx="3352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itchFamily="34" charset="-122"/>
                <a:ea typeface="Microsoft YaHei" pitchFamily="34" charset="-122"/>
                <a:cs typeface="Segoe UI" pitchFamily="34" charset="0"/>
              </a:defRPr>
            </a:lvl1pPr>
          </a:lstStyle>
          <a:p>
            <a:r>
              <a:rPr lang="zh-CN" altLang="en-US" smtClean="0">
                <a:solidFill>
                  <a:prstClr val="black">
                    <a:tint val="75000"/>
                  </a:prstClr>
                </a:solidFill>
              </a:rPr>
              <a:t>使用 </a:t>
            </a:r>
            <a:r>
              <a:rPr lang="en-US" altLang="zh-CN" smtClean="0">
                <a:solidFill>
                  <a:prstClr val="black">
                    <a:tint val="75000"/>
                  </a:prstClr>
                </a:solidFill>
              </a:rPr>
              <a:t>Word </a:t>
            </a:r>
            <a:r>
              <a:rPr lang="zh-CN" altLang="en-US" smtClean="0">
                <a:solidFill>
                  <a:prstClr val="black">
                    <a:tint val="75000"/>
                  </a:prstClr>
                </a:solidFill>
              </a:rPr>
              <a:t>导航窗格在文档中搜索和来回移动</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itchFamily="34" charset="-122"/>
                <a:ea typeface="Microsoft YaHei" pitchFamily="34" charset="-122"/>
                <a:cs typeface="Segoe UI" pitchFamily="34" charset="0"/>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99217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ransition spd="slow">
    <p:wipe dir="d"/>
  </p:transition>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icrosoft YaHei" pitchFamily="34" charset="-122"/>
          <a:ea typeface="Microsoft YaHei" pitchFamily="34"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icrosoft YaHei" pitchFamily="34" charset="-122"/>
          <a:ea typeface="Microsoft YaHei"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icrosoft YaHei" pitchFamily="34" charset="-122"/>
          <a:ea typeface="Microsoft YaHei" pitchFamily="34" charset="-122"/>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icrosoft YaHei" pitchFamily="34" charset="-122"/>
          <a:ea typeface="Microsoft YaHei" pitchFamily="34" charset="-122"/>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icrosoft YaHei" pitchFamily="34" charset="-122"/>
          <a:ea typeface="Microsoft YaHei"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icrosoft.com/downloads/zh-cn/details.aspx?familyid=cb9bf144-1076-4615-9951-294eeb832823&amp;displaylang=zh-cn" TargetMode="External"/><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office.microsoft.com/zh-cn/word-help/quick-reference-card-RZ101829243.aspx?section=8&amp;mode=print"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slideLayout" Target="../slideLayouts/slideLayout5.xml"/><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tags" Target="../tags/tag31.xml"/><Relationship Id="rId2" Type="http://schemas.openxmlformats.org/officeDocument/2006/relationships/video" Target="../media/media1.wmv"/><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1" Type="http://schemas.microsoft.com/office/2007/relationships/media" Target="../media/media1.wmv"/><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tags" Target="../tags/tag30.xml"/><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image" Target="../media/image6.png"/><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tags" Target="../tags/tag29.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 Id="rId3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tags" Target="../tags/tag42.xml"/><Relationship Id="rId18" Type="http://schemas.openxmlformats.org/officeDocument/2006/relationships/tags" Target="../tags/tag47.xml"/><Relationship Id="rId26" Type="http://schemas.openxmlformats.org/officeDocument/2006/relationships/tags" Target="../tags/tag55.xml"/><Relationship Id="rId39" Type="http://schemas.openxmlformats.org/officeDocument/2006/relationships/tags" Target="../tags/tag68.xml"/><Relationship Id="rId3" Type="http://schemas.openxmlformats.org/officeDocument/2006/relationships/tags" Target="../tags/tag32.xml"/><Relationship Id="rId21" Type="http://schemas.openxmlformats.org/officeDocument/2006/relationships/tags" Target="../tags/tag50.xml"/><Relationship Id="rId34" Type="http://schemas.openxmlformats.org/officeDocument/2006/relationships/tags" Target="../tags/tag63.xml"/><Relationship Id="rId42" Type="http://schemas.openxmlformats.org/officeDocument/2006/relationships/image" Target="../media/image7.png"/><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tags" Target="../tags/tag46.xml"/><Relationship Id="rId25" Type="http://schemas.openxmlformats.org/officeDocument/2006/relationships/tags" Target="../tags/tag54.xml"/><Relationship Id="rId33" Type="http://schemas.openxmlformats.org/officeDocument/2006/relationships/tags" Target="../tags/tag62.xml"/><Relationship Id="rId38" Type="http://schemas.openxmlformats.org/officeDocument/2006/relationships/tags" Target="../tags/tag67.xml"/><Relationship Id="rId2" Type="http://schemas.openxmlformats.org/officeDocument/2006/relationships/video" Target="../media/media2.wmv"/><Relationship Id="rId16" Type="http://schemas.openxmlformats.org/officeDocument/2006/relationships/tags" Target="../tags/tag45.xml"/><Relationship Id="rId20" Type="http://schemas.openxmlformats.org/officeDocument/2006/relationships/tags" Target="../tags/tag49.xml"/><Relationship Id="rId29" Type="http://schemas.openxmlformats.org/officeDocument/2006/relationships/tags" Target="../tags/tag58.xml"/><Relationship Id="rId41" Type="http://schemas.openxmlformats.org/officeDocument/2006/relationships/notesSlide" Target="../notesSlides/notesSlide7.xml"/><Relationship Id="rId1" Type="http://schemas.microsoft.com/office/2007/relationships/media" Target="../media/media2.wmv"/><Relationship Id="rId6" Type="http://schemas.openxmlformats.org/officeDocument/2006/relationships/tags" Target="../tags/tag35.xml"/><Relationship Id="rId11" Type="http://schemas.openxmlformats.org/officeDocument/2006/relationships/tags" Target="../tags/tag40.xml"/><Relationship Id="rId24" Type="http://schemas.openxmlformats.org/officeDocument/2006/relationships/tags" Target="../tags/tag53.xml"/><Relationship Id="rId32" Type="http://schemas.openxmlformats.org/officeDocument/2006/relationships/tags" Target="../tags/tag61.xml"/><Relationship Id="rId37" Type="http://schemas.openxmlformats.org/officeDocument/2006/relationships/tags" Target="../tags/tag66.xml"/><Relationship Id="rId40" Type="http://schemas.openxmlformats.org/officeDocument/2006/relationships/slideLayout" Target="../slideLayouts/slideLayout5.xml"/><Relationship Id="rId5" Type="http://schemas.openxmlformats.org/officeDocument/2006/relationships/tags" Target="../tags/tag34.xml"/><Relationship Id="rId15" Type="http://schemas.openxmlformats.org/officeDocument/2006/relationships/tags" Target="../tags/tag44.xml"/><Relationship Id="rId23" Type="http://schemas.openxmlformats.org/officeDocument/2006/relationships/tags" Target="../tags/tag52.xml"/><Relationship Id="rId28" Type="http://schemas.openxmlformats.org/officeDocument/2006/relationships/tags" Target="../tags/tag57.xml"/><Relationship Id="rId36" Type="http://schemas.openxmlformats.org/officeDocument/2006/relationships/tags" Target="../tags/tag65.xml"/><Relationship Id="rId10" Type="http://schemas.openxmlformats.org/officeDocument/2006/relationships/tags" Target="../tags/tag39.xml"/><Relationship Id="rId19" Type="http://schemas.openxmlformats.org/officeDocument/2006/relationships/tags" Target="../tags/tag48.xml"/><Relationship Id="rId31" Type="http://schemas.openxmlformats.org/officeDocument/2006/relationships/tags" Target="../tags/tag60.xml"/><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tags" Target="../tags/tag43.xml"/><Relationship Id="rId22" Type="http://schemas.openxmlformats.org/officeDocument/2006/relationships/tags" Target="../tags/tag51.xml"/><Relationship Id="rId27" Type="http://schemas.openxmlformats.org/officeDocument/2006/relationships/tags" Target="../tags/tag56.xml"/><Relationship Id="rId30" Type="http://schemas.openxmlformats.org/officeDocument/2006/relationships/tags" Target="../tags/tag59.xml"/><Relationship Id="rId35" Type="http://schemas.openxmlformats.org/officeDocument/2006/relationships/tags" Target="../tags/tag64.xml"/></Relationships>
</file>

<file path=ppt/slides/_rels/slide8.xml.rels><?xml version="1.0" encoding="UTF-8" standalone="yes"?>
<Relationships xmlns="http://schemas.openxmlformats.org/package/2006/relationships"><Relationship Id="rId13" Type="http://schemas.openxmlformats.org/officeDocument/2006/relationships/tags" Target="../tags/tag79.xml"/><Relationship Id="rId18" Type="http://schemas.openxmlformats.org/officeDocument/2006/relationships/tags" Target="../tags/tag84.xml"/><Relationship Id="rId26" Type="http://schemas.openxmlformats.org/officeDocument/2006/relationships/tags" Target="../tags/tag92.xml"/><Relationship Id="rId39" Type="http://schemas.openxmlformats.org/officeDocument/2006/relationships/tags" Target="../tags/tag105.xml"/><Relationship Id="rId3" Type="http://schemas.openxmlformats.org/officeDocument/2006/relationships/tags" Target="../tags/tag69.xml"/><Relationship Id="rId21" Type="http://schemas.openxmlformats.org/officeDocument/2006/relationships/tags" Target="../tags/tag87.xml"/><Relationship Id="rId34" Type="http://schemas.openxmlformats.org/officeDocument/2006/relationships/tags" Target="../tags/tag100.xml"/><Relationship Id="rId42" Type="http://schemas.openxmlformats.org/officeDocument/2006/relationships/tags" Target="../tags/tag108.xml"/><Relationship Id="rId47" Type="http://schemas.openxmlformats.org/officeDocument/2006/relationships/slideLayout" Target="../slideLayouts/slideLayout5.xml"/><Relationship Id="rId7" Type="http://schemas.openxmlformats.org/officeDocument/2006/relationships/tags" Target="../tags/tag73.xml"/><Relationship Id="rId12" Type="http://schemas.openxmlformats.org/officeDocument/2006/relationships/tags" Target="../tags/tag78.xml"/><Relationship Id="rId17" Type="http://schemas.openxmlformats.org/officeDocument/2006/relationships/tags" Target="../tags/tag83.xml"/><Relationship Id="rId25" Type="http://schemas.openxmlformats.org/officeDocument/2006/relationships/tags" Target="../tags/tag91.xml"/><Relationship Id="rId33" Type="http://schemas.openxmlformats.org/officeDocument/2006/relationships/tags" Target="../tags/tag99.xml"/><Relationship Id="rId38" Type="http://schemas.openxmlformats.org/officeDocument/2006/relationships/tags" Target="../tags/tag104.xml"/><Relationship Id="rId46" Type="http://schemas.openxmlformats.org/officeDocument/2006/relationships/tags" Target="../tags/tag112.xml"/><Relationship Id="rId2" Type="http://schemas.openxmlformats.org/officeDocument/2006/relationships/video" Target="../media/media3.wmv"/><Relationship Id="rId16" Type="http://schemas.openxmlformats.org/officeDocument/2006/relationships/tags" Target="../tags/tag82.xml"/><Relationship Id="rId20" Type="http://schemas.openxmlformats.org/officeDocument/2006/relationships/tags" Target="../tags/tag86.xml"/><Relationship Id="rId29" Type="http://schemas.openxmlformats.org/officeDocument/2006/relationships/tags" Target="../tags/tag95.xml"/><Relationship Id="rId41" Type="http://schemas.openxmlformats.org/officeDocument/2006/relationships/tags" Target="../tags/tag107.xml"/><Relationship Id="rId1" Type="http://schemas.microsoft.com/office/2007/relationships/media" Target="../media/media3.wmv"/><Relationship Id="rId6" Type="http://schemas.openxmlformats.org/officeDocument/2006/relationships/tags" Target="../tags/tag72.xml"/><Relationship Id="rId11" Type="http://schemas.openxmlformats.org/officeDocument/2006/relationships/tags" Target="../tags/tag77.xml"/><Relationship Id="rId24" Type="http://schemas.openxmlformats.org/officeDocument/2006/relationships/tags" Target="../tags/tag90.xml"/><Relationship Id="rId32" Type="http://schemas.openxmlformats.org/officeDocument/2006/relationships/tags" Target="../tags/tag98.xml"/><Relationship Id="rId37" Type="http://schemas.openxmlformats.org/officeDocument/2006/relationships/tags" Target="../tags/tag103.xml"/><Relationship Id="rId40" Type="http://schemas.openxmlformats.org/officeDocument/2006/relationships/tags" Target="../tags/tag106.xml"/><Relationship Id="rId45" Type="http://schemas.openxmlformats.org/officeDocument/2006/relationships/tags" Target="../tags/tag111.xml"/><Relationship Id="rId5" Type="http://schemas.openxmlformats.org/officeDocument/2006/relationships/tags" Target="../tags/tag71.xml"/><Relationship Id="rId15" Type="http://schemas.openxmlformats.org/officeDocument/2006/relationships/tags" Target="../tags/tag81.xml"/><Relationship Id="rId23" Type="http://schemas.openxmlformats.org/officeDocument/2006/relationships/tags" Target="../tags/tag89.xml"/><Relationship Id="rId28" Type="http://schemas.openxmlformats.org/officeDocument/2006/relationships/tags" Target="../tags/tag94.xml"/><Relationship Id="rId36" Type="http://schemas.openxmlformats.org/officeDocument/2006/relationships/tags" Target="../tags/tag102.xml"/><Relationship Id="rId49" Type="http://schemas.openxmlformats.org/officeDocument/2006/relationships/image" Target="../media/image8.png"/><Relationship Id="rId10" Type="http://schemas.openxmlformats.org/officeDocument/2006/relationships/tags" Target="../tags/tag76.xml"/><Relationship Id="rId19" Type="http://schemas.openxmlformats.org/officeDocument/2006/relationships/tags" Target="../tags/tag85.xml"/><Relationship Id="rId31" Type="http://schemas.openxmlformats.org/officeDocument/2006/relationships/tags" Target="../tags/tag97.xml"/><Relationship Id="rId44" Type="http://schemas.openxmlformats.org/officeDocument/2006/relationships/tags" Target="../tags/tag110.xml"/><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tags" Target="../tags/tag80.xml"/><Relationship Id="rId22" Type="http://schemas.openxmlformats.org/officeDocument/2006/relationships/tags" Target="../tags/tag88.xml"/><Relationship Id="rId27" Type="http://schemas.openxmlformats.org/officeDocument/2006/relationships/tags" Target="../tags/tag93.xml"/><Relationship Id="rId30" Type="http://schemas.openxmlformats.org/officeDocument/2006/relationships/tags" Target="../tags/tag96.xml"/><Relationship Id="rId35" Type="http://schemas.openxmlformats.org/officeDocument/2006/relationships/tags" Target="../tags/tag101.xml"/><Relationship Id="rId43" Type="http://schemas.openxmlformats.org/officeDocument/2006/relationships/tags" Target="../tags/tag109.xml"/><Relationship Id="rId48" Type="http://schemas.openxmlformats.org/officeDocument/2006/relationships/notesSlide" Target="../notesSlides/notesSlide8.xml"/><Relationship Id="rId8" Type="http://schemas.openxmlformats.org/officeDocument/2006/relationships/tags" Target="../tags/tag74.xml"/></Relationships>
</file>

<file path=ppt/slides/_rels/slide9.xml.rels><?xml version="1.0" encoding="UTF-8" standalone="yes"?>
<Relationships xmlns="http://schemas.openxmlformats.org/package/2006/relationships"><Relationship Id="rId3" Type="http://schemas.openxmlformats.org/officeDocument/2006/relationships/hyperlink" Target="http://office.microsoft.com/zh-cn/word-help/practice-RZ101829243.aspx"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t>开始之前</a:t>
            </a:r>
            <a:endParaRPr lang="en-US" dirty="0"/>
          </a:p>
        </p:txBody>
      </p:sp>
      <p:sp>
        <p:nvSpPr>
          <p:cNvPr id="3" name="Content Placeholder 2"/>
          <p:cNvSpPr>
            <a:spLocks noGrp="1"/>
          </p:cNvSpPr>
          <p:nvPr>
            <p:ph idx="1"/>
          </p:nvPr>
        </p:nvSpPr>
        <p:spPr>
          <a:xfrm>
            <a:off x="609599" y="1905003"/>
            <a:ext cx="8113059" cy="990598"/>
          </a:xfrm>
        </p:spPr>
        <p:txBody>
          <a:bodyPr>
            <a:normAutofit/>
          </a:bodyPr>
          <a:lstStyle/>
          <a:p>
            <a:pPr marL="0" indent="0">
              <a:buClr>
                <a:srgbClr val="FF9900"/>
              </a:buClr>
              <a:buNone/>
            </a:pPr>
            <a:r>
              <a:rPr lang="zh-CN" altLang="en-US" sz="2800" dirty="0"/>
              <a:t>如果 </a:t>
            </a:r>
            <a:r>
              <a:rPr lang="en-US" altLang="zh-CN" sz="2800" dirty="0"/>
              <a:t>PowerPoint </a:t>
            </a:r>
            <a:r>
              <a:rPr lang="zh-CN" altLang="en-US" sz="2800" dirty="0"/>
              <a:t>屏幕的顶部显示黄色安全栏，请单击“启用编辑”。</a:t>
            </a:r>
            <a:r>
              <a:rPr lang="en-US" sz="2800" dirty="0" smtClean="0"/>
              <a:t> </a:t>
            </a:r>
          </a:p>
        </p:txBody>
      </p:sp>
      <p:sp>
        <p:nvSpPr>
          <p:cNvPr id="9" name="Content Placeholder 2"/>
          <p:cNvSpPr txBox="1">
            <a:spLocks/>
          </p:cNvSpPr>
          <p:nvPr/>
        </p:nvSpPr>
        <p:spPr>
          <a:xfrm>
            <a:off x="609600" y="3962400"/>
            <a:ext cx="8077199" cy="1676399"/>
          </a:xfrm>
          <a:prstGeom prst="rect">
            <a:avLst/>
          </a:prstGeom>
        </p:spPr>
        <p:txBody>
          <a:bodyPr vert="horz" lIns="91440" tIns="45720" rIns="91440" bIns="45720" rtlCol="0">
            <a:normAutofit/>
          </a:bodyPr>
          <a:lstStyle>
            <a:lvl1pPr marL="457200" indent="-457200" algn="l" defTabSz="914400" rtl="0" eaLnBrk="1" latinLnBrk="0" hangingPunct="1">
              <a:spcBef>
                <a:spcPts val="600"/>
              </a:spcBef>
              <a:spcAft>
                <a:spcPts val="1200"/>
              </a:spcAft>
              <a:buClr>
                <a:schemeClr val="accent6"/>
              </a:buClr>
              <a:buFont typeface="+mj-lt"/>
              <a:buAutoNum type="arabicPeriod"/>
              <a:defRPr lang="en-US" sz="2400" kern="1200" dirty="0" smtClean="0">
                <a:solidFill>
                  <a:schemeClr val="tx1">
                    <a:lumMod val="85000"/>
                    <a:lumOff val="15000"/>
                  </a:schemeClr>
                </a:solidFill>
                <a:latin typeface="Segoe UI" pitchFamily="34" charset="0"/>
                <a:ea typeface="Segoe UI" pitchFamily="34" charset="0"/>
                <a:cs typeface="Segoe UI" pitchFamily="34" charset="0"/>
              </a:defRPr>
            </a:lvl1pPr>
            <a:lvl2pPr marL="857250" indent="-457200" algn="l" defTabSz="914400" rtl="0" eaLnBrk="1" latinLnBrk="0" hangingPunct="1">
              <a:spcBef>
                <a:spcPts val="400"/>
              </a:spcBef>
              <a:spcAft>
                <a:spcPts val="1000"/>
              </a:spcAft>
              <a:buClr>
                <a:schemeClr val="accent6"/>
              </a:buClr>
              <a:buFont typeface="+mj-lt"/>
              <a:buAutoNum type="arabicPeriod"/>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1257300" indent="-342900" algn="l" defTabSz="914400" rtl="0" eaLnBrk="1" latinLnBrk="0" hangingPunct="1">
              <a:spcBef>
                <a:spcPts val="200"/>
              </a:spcBef>
              <a:spcAft>
                <a:spcPts val="800"/>
              </a:spcAft>
              <a:buClr>
                <a:schemeClr val="accent6"/>
              </a:buClr>
              <a:buFont typeface="+mj-lt"/>
              <a:buAutoNum type="arabicPeriod"/>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lgn="l" defTabSz="914400" rtl="0" eaLnBrk="1" latinLnBrk="0" hangingPunct="1">
              <a:spcBef>
                <a:spcPts val="100"/>
              </a:spcBef>
              <a:spcAft>
                <a:spcPts val="600"/>
              </a:spcAft>
              <a:buClr>
                <a:schemeClr val="accent6"/>
              </a:buClr>
              <a:buFont typeface="+mj-lt"/>
              <a:buAutoNum type="arabicPeriod"/>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2171700" indent="-342900" algn="l" defTabSz="914400" rtl="0" eaLnBrk="1" latinLnBrk="0" hangingPunct="1">
              <a:spcBef>
                <a:spcPts val="200"/>
              </a:spcBef>
              <a:spcAft>
                <a:spcPts val="0"/>
              </a:spcAft>
              <a:buClr>
                <a:schemeClr val="accent6"/>
              </a:buClr>
              <a:buFont typeface="+mj-lt"/>
              <a:buAutoNum type="arabicPeriod"/>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79646"/>
              </a:buClr>
              <a:buNone/>
            </a:pPr>
            <a:r>
              <a:rPr lang="ko-KR" altLang="en-US" sz="2800" dirty="0">
                <a:solidFill>
                  <a:prstClr val="black"/>
                </a:solidFill>
                <a:latin typeface="Microsoft YaHei" pitchFamily="34" charset="-122"/>
                <a:ea typeface="Microsoft YaHei" pitchFamily="34" charset="-122"/>
              </a:rPr>
              <a:t>查看此演示文稿需要 </a:t>
            </a:r>
            <a:r>
              <a:rPr lang="en-US" sz="2800" dirty="0">
                <a:solidFill>
                  <a:prstClr val="black"/>
                </a:solidFill>
                <a:latin typeface="Microsoft YaHei" pitchFamily="34" charset="-122"/>
                <a:ea typeface="Microsoft YaHei" pitchFamily="34" charset="-122"/>
              </a:rPr>
              <a:t>PowerPoint 2010</a:t>
            </a:r>
            <a:r>
              <a:rPr lang="en-US" sz="2800" dirty="0" smtClean="0">
                <a:solidFill>
                  <a:prstClr val="black"/>
                </a:solidFill>
                <a:latin typeface="Microsoft YaHei" pitchFamily="34" charset="-122"/>
                <a:ea typeface="Microsoft YaHei" pitchFamily="34" charset="-122"/>
              </a:rPr>
              <a:t>。</a:t>
            </a:r>
            <a:r>
              <a:rPr lang="ko-KR" altLang="en-US" sz="2800" dirty="0">
                <a:solidFill>
                  <a:prstClr val="black"/>
                </a:solidFill>
                <a:latin typeface="Microsoft YaHei" pitchFamily="34" charset="-122"/>
                <a:ea typeface="Microsoft YaHei" pitchFamily="34" charset="-122"/>
              </a:rPr>
              <a:t>如果您没有 </a:t>
            </a:r>
            <a:r>
              <a:rPr lang="en-US" sz="2800" dirty="0">
                <a:solidFill>
                  <a:prstClr val="black"/>
                </a:solidFill>
                <a:latin typeface="Microsoft YaHei" pitchFamily="34" charset="-122"/>
                <a:ea typeface="Microsoft YaHei" pitchFamily="34" charset="-122"/>
              </a:rPr>
              <a:t>PowerPoint 2010，</a:t>
            </a:r>
            <a:r>
              <a:rPr lang="ko-KR" altLang="en-US" sz="2800" dirty="0">
                <a:solidFill>
                  <a:prstClr val="black"/>
                </a:solidFill>
                <a:latin typeface="Microsoft YaHei" pitchFamily="34" charset="-122"/>
                <a:ea typeface="Microsoft YaHei" pitchFamily="34" charset="-122"/>
              </a:rPr>
              <a:t>请</a:t>
            </a:r>
            <a:r>
              <a:rPr lang="ko-KR" altLang="en-US" sz="2800" dirty="0">
                <a:solidFill>
                  <a:prstClr val="black"/>
                </a:solidFill>
                <a:latin typeface="Microsoft YaHei" pitchFamily="34" charset="-122"/>
                <a:ea typeface="Microsoft YaHei" pitchFamily="34" charset="-122"/>
                <a:hlinkClick r:id="rId3"/>
              </a:rPr>
              <a:t>下载 </a:t>
            </a:r>
            <a:r>
              <a:rPr lang="en-US" sz="2800" dirty="0">
                <a:solidFill>
                  <a:prstClr val="black"/>
                </a:solidFill>
                <a:latin typeface="Microsoft YaHei" pitchFamily="34" charset="-122"/>
                <a:ea typeface="Microsoft YaHei" pitchFamily="34" charset="-122"/>
                <a:hlinkClick r:id="rId3"/>
              </a:rPr>
              <a:t>PowerPoint Viewer</a:t>
            </a:r>
            <a:r>
              <a:rPr lang="en-US" sz="2800" dirty="0">
                <a:solidFill>
                  <a:prstClr val="black"/>
                </a:solidFill>
                <a:latin typeface="Microsoft YaHei" pitchFamily="34" charset="-122"/>
                <a:ea typeface="Microsoft YaHei" pitchFamily="34" charset="-122"/>
              </a:rPr>
              <a:t>（</a:t>
            </a:r>
            <a:r>
              <a:rPr lang="ko-KR" altLang="en-US" sz="2800" dirty="0">
                <a:solidFill>
                  <a:prstClr val="black"/>
                </a:solidFill>
                <a:latin typeface="Microsoft YaHei" pitchFamily="34" charset="-122"/>
                <a:ea typeface="Microsoft YaHei" pitchFamily="34" charset="-122"/>
              </a:rPr>
              <a:t>参见备注窗格中的 </a:t>
            </a:r>
            <a:r>
              <a:rPr lang="en-US" sz="2800" dirty="0">
                <a:solidFill>
                  <a:prstClr val="black"/>
                </a:solidFill>
                <a:latin typeface="Microsoft YaHei" pitchFamily="34" charset="-122"/>
                <a:ea typeface="Microsoft YaHei" pitchFamily="34" charset="-122"/>
              </a:rPr>
              <a:t>URL）。</a:t>
            </a:r>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bwMode="auto">
          <a:xfrm>
            <a:off x="1569925" y="3200400"/>
            <a:ext cx="5438772" cy="361950"/>
          </a:xfrm>
          <a:prstGeom prst="rect">
            <a:avLst/>
          </a:prstGeom>
          <a:noFill/>
          <a:ln>
            <a:noFill/>
          </a:ln>
        </p:spPr>
      </p:pic>
    </p:spTree>
    <p:extLst>
      <p:ext uri="{BB962C8B-B14F-4D97-AF65-F5344CB8AC3E}">
        <p14:creationId xmlns:p14="http://schemas.microsoft.com/office/powerpoint/2010/main" val="2910276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ko-KR" altLang="en-US" dirty="0"/>
              <a:t>测试题 </a:t>
            </a:r>
            <a:r>
              <a:rPr lang="en-US" altLang="ko-KR" dirty="0"/>
              <a:t>1</a:t>
            </a:r>
            <a:endParaRPr lang="en-US" dirty="0"/>
          </a:p>
        </p:txBody>
      </p:sp>
      <p:sp>
        <p:nvSpPr>
          <p:cNvPr id="8" name="Content Placeholder 7"/>
          <p:cNvSpPr>
            <a:spLocks noGrp="1"/>
          </p:cNvSpPr>
          <p:nvPr>
            <p:ph idx="1"/>
          </p:nvPr>
        </p:nvSpPr>
        <p:spPr/>
        <p:txBody>
          <a:bodyPr>
            <a:normAutofit/>
          </a:bodyPr>
          <a:lstStyle/>
          <a:p>
            <a:r>
              <a:rPr lang="zh-CN" altLang="en-US" dirty="0"/>
              <a:t>如何打开导航窗格</a:t>
            </a:r>
            <a:r>
              <a:rPr lang="zh-CN" altLang="en-US" dirty="0" smtClean="0"/>
              <a:t>？（</a:t>
            </a:r>
            <a:r>
              <a:rPr lang="zh-CN" altLang="en-US" dirty="0"/>
              <a:t>请选择一个答案。）</a:t>
            </a:r>
            <a:endParaRPr lang="en-US" dirty="0"/>
          </a:p>
        </p:txBody>
      </p:sp>
      <p:sp>
        <p:nvSpPr>
          <p:cNvPr id="5" name="Footer Placeholder 4"/>
          <p:cNvSpPr>
            <a:spLocks noGrp="1"/>
          </p:cNvSpPr>
          <p:nvPr>
            <p:ph type="ftr" sz="quarter" idx="11"/>
          </p:nvPr>
        </p:nvSpPr>
        <p:spPr/>
        <p:txBody>
          <a:bodyPr/>
          <a:lstStyle/>
          <a:p>
            <a:r>
              <a:rPr lang="zh-CN" altLang="en-US" dirty="0" smtClean="0"/>
              <a:t>使用 </a:t>
            </a:r>
            <a:r>
              <a:rPr lang="en-US" altLang="zh-CN" dirty="0" smtClean="0"/>
              <a:t>Word </a:t>
            </a:r>
            <a:r>
              <a:rPr lang="zh-CN" altLang="en-US" dirty="0" smtClean="0"/>
              <a:t>导航窗格在文档中搜索和来回移动</a:t>
            </a:r>
            <a:endParaRPr lang="en-US" dirty="0"/>
          </a:p>
        </p:txBody>
      </p:sp>
      <p:sp>
        <p:nvSpPr>
          <p:cNvPr id="9" name="Content Placeholder 8"/>
          <p:cNvSpPr>
            <a:spLocks noGrp="1"/>
          </p:cNvSpPr>
          <p:nvPr>
            <p:ph idx="13"/>
          </p:nvPr>
        </p:nvSpPr>
        <p:spPr/>
        <p:txBody>
          <a:bodyPr/>
          <a:lstStyle/>
          <a:p>
            <a:r>
              <a:rPr lang="zh-CN" altLang="en-US" dirty="0"/>
              <a:t>在功能区上的“视图”选项卡上，选中“导航窗格”复选框。</a:t>
            </a:r>
            <a:endParaRPr lang="en-US" dirty="0"/>
          </a:p>
          <a:p>
            <a:r>
              <a:rPr lang="zh-CN" altLang="en-US" dirty="0"/>
              <a:t>在功能区上的“审阅”选项卡上，单击“审阅窗格”。</a:t>
            </a:r>
            <a:endParaRPr lang="en-US" dirty="0"/>
          </a:p>
          <a:p>
            <a:r>
              <a:rPr lang="ko-KR" altLang="en-US" dirty="0"/>
              <a:t>按下 </a:t>
            </a:r>
            <a:r>
              <a:rPr lang="en-US" dirty="0" err="1"/>
              <a:t>CTRL+H</a:t>
            </a:r>
            <a:r>
              <a:rPr lang="en-US" dirty="0"/>
              <a:t>。</a:t>
            </a:r>
          </a:p>
          <a:p>
            <a:r>
              <a:rPr lang="zh-CN" altLang="en-US" dirty="0"/>
              <a:t>在功能区上的“页面布局”选项卡上，单击“页面设置”。</a:t>
            </a:r>
            <a:endParaRPr lang="en-US" dirty="0"/>
          </a:p>
        </p:txBody>
      </p:sp>
    </p:spTree>
    <p:extLst>
      <p:ext uri="{BB962C8B-B14F-4D97-AF65-F5344CB8AC3E}">
        <p14:creationId xmlns:p14="http://schemas.microsoft.com/office/powerpoint/2010/main" val="36918034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ko-KR" altLang="en-US" dirty="0"/>
              <a:t>测试题 </a:t>
            </a:r>
            <a:r>
              <a:rPr lang="en-US" altLang="ko-KR" dirty="0"/>
              <a:t>1</a:t>
            </a:r>
            <a:endParaRPr lang="en-US" dirty="0"/>
          </a:p>
        </p:txBody>
      </p:sp>
      <p:sp>
        <p:nvSpPr>
          <p:cNvPr id="4" name="Footer Placeholder 3"/>
          <p:cNvSpPr>
            <a:spLocks noGrp="1"/>
          </p:cNvSpPr>
          <p:nvPr>
            <p:ph type="ftr" sz="quarter" idx="11"/>
          </p:nvPr>
        </p:nvSpPr>
        <p:spPr/>
        <p:txBody>
          <a:bodyPr/>
          <a:lstStyle/>
          <a:p>
            <a:r>
              <a:rPr lang="zh-CN" altLang="en-US" dirty="0" smtClean="0"/>
              <a:t>使用 </a:t>
            </a:r>
            <a:r>
              <a:rPr lang="en-US" altLang="zh-CN" dirty="0" smtClean="0"/>
              <a:t>Word </a:t>
            </a:r>
            <a:r>
              <a:rPr lang="zh-CN" altLang="en-US" dirty="0" smtClean="0"/>
              <a:t>导航窗格在文档中搜索和来回移动</a:t>
            </a:r>
            <a:endParaRPr lang="en-US" dirty="0"/>
          </a:p>
        </p:txBody>
      </p:sp>
      <p:sp>
        <p:nvSpPr>
          <p:cNvPr id="8" name="Content Placeholder 7"/>
          <p:cNvSpPr>
            <a:spLocks noGrp="1"/>
          </p:cNvSpPr>
          <p:nvPr>
            <p:ph idx="13"/>
          </p:nvPr>
        </p:nvSpPr>
        <p:spPr>
          <a:xfrm>
            <a:off x="508000" y="4572000"/>
            <a:ext cx="8229600" cy="1371600"/>
          </a:xfrm>
        </p:spPr>
        <p:txBody>
          <a:bodyPr/>
          <a:lstStyle/>
          <a:p>
            <a:r>
              <a:rPr lang="zh-CN" altLang="en-US" dirty="0"/>
              <a:t>另一种方法是按下键盘上的 </a:t>
            </a:r>
            <a:r>
              <a:rPr lang="en-US" altLang="zh-CN" dirty="0" err="1"/>
              <a:t>CTRL+F</a:t>
            </a:r>
            <a:r>
              <a:rPr lang="zh-CN" altLang="en-US" dirty="0"/>
              <a:t>，这会打开导航窗格的搜索区。</a:t>
            </a:r>
            <a:endParaRPr lang="en-US" dirty="0"/>
          </a:p>
        </p:txBody>
      </p:sp>
      <p:sp>
        <p:nvSpPr>
          <p:cNvPr id="10" name="Content Placeholder 7"/>
          <p:cNvSpPr>
            <a:spLocks noGrp="1"/>
          </p:cNvSpPr>
          <p:nvPr>
            <p:ph idx="1"/>
          </p:nvPr>
        </p:nvSpPr>
        <p:spPr>
          <a:xfrm>
            <a:off x="493059" y="1376997"/>
            <a:ext cx="8229600" cy="756603"/>
          </a:xfrm>
        </p:spPr>
        <p:txBody>
          <a:bodyPr/>
          <a:lstStyle/>
          <a:p>
            <a:r>
              <a:rPr lang="zh-CN" altLang="en-US" dirty="0"/>
              <a:t>如何打开导航窗格？</a:t>
            </a:r>
            <a:endParaRPr lang="en-US" dirty="0"/>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r>
              <a:rPr lang="ko-KR" altLang="en-US" dirty="0">
                <a:latin typeface="Microsoft YaHei" pitchFamily="34" charset="-122"/>
                <a:ea typeface="Microsoft YaHei" pitchFamily="34" charset="-122"/>
              </a:rPr>
              <a:t>答案：</a:t>
            </a:r>
            <a:endParaRPr lang="en-US" dirty="0">
              <a:latin typeface="Microsoft YaHei" pitchFamily="34" charset="-122"/>
              <a:ea typeface="Microsoft YaHei" pitchFamily="34" charset="-122"/>
            </a:endParaRPr>
          </a:p>
        </p:txBody>
      </p:sp>
      <p:sp>
        <p:nvSpPr>
          <p:cNvPr id="12" name="Content Placeholder 6"/>
          <p:cNvSpPr txBox="1">
            <a:spLocks/>
          </p:cNvSpPr>
          <p:nvPr/>
        </p:nvSpPr>
        <p:spPr>
          <a:xfrm>
            <a:off x="533400" y="3429000"/>
            <a:ext cx="8229600" cy="756603"/>
          </a:xfrm>
          <a:prstGeom prst="rect">
            <a:avLst/>
          </a:prstGeom>
        </p:spPr>
        <p:txBody>
          <a:bodyPr vert="horz" lIns="91440" tIns="45720" rIns="91440" bIns="45720" rtlCol="0">
            <a:normAutofit lnSpcReduction="10000"/>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zh-CN" altLang="en-US" b="1" dirty="0">
                <a:latin typeface="Microsoft YaHei" pitchFamily="34" charset="-122"/>
                <a:ea typeface="Microsoft YaHei" pitchFamily="34" charset="-122"/>
              </a:rPr>
              <a:t>在功能区上的“视图”选项卡上，选中“导航窗格”复选框。</a:t>
            </a:r>
            <a:r>
              <a:rPr lang="en-US" dirty="0" smtClean="0">
                <a:latin typeface="Microsoft YaHei" pitchFamily="34" charset="-122"/>
                <a:ea typeface="Microsoft YaHei" pitchFamily="34" charset="-122"/>
              </a:rPr>
              <a:t> </a:t>
            </a:r>
            <a:endParaRPr lang="en-US" dirty="0">
              <a:latin typeface="Microsoft YaHei" pitchFamily="34" charset="-122"/>
              <a:ea typeface="Microsoft YaHei" pitchFamily="34" charset="-122"/>
            </a:endParaRPr>
          </a:p>
        </p:txBody>
      </p:sp>
    </p:spTree>
    <p:extLst>
      <p:ext uri="{BB962C8B-B14F-4D97-AF65-F5344CB8AC3E}">
        <p14:creationId xmlns:p14="http://schemas.microsoft.com/office/powerpoint/2010/main" val="3590251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ko-KR" altLang="en-US" dirty="0"/>
              <a:t>测试问题 </a:t>
            </a:r>
            <a:r>
              <a:rPr lang="en-US" altLang="ko-KR" dirty="0"/>
              <a:t>2</a:t>
            </a:r>
            <a:endParaRPr lang="en-US" dirty="0"/>
          </a:p>
        </p:txBody>
      </p:sp>
      <p:sp>
        <p:nvSpPr>
          <p:cNvPr id="8" name="Content Placeholder 7"/>
          <p:cNvSpPr>
            <a:spLocks noGrp="1"/>
          </p:cNvSpPr>
          <p:nvPr>
            <p:ph idx="1"/>
          </p:nvPr>
        </p:nvSpPr>
        <p:spPr>
          <a:xfrm>
            <a:off x="493059" y="1376997"/>
            <a:ext cx="8229600" cy="1290003"/>
          </a:xfrm>
        </p:spPr>
        <p:txBody>
          <a:bodyPr/>
          <a:lstStyle/>
          <a:p>
            <a:r>
              <a:rPr lang="zh-CN" altLang="en-US" dirty="0"/>
              <a:t>您只能使用导航窗格来查看文档中标题和页面的排列</a:t>
            </a:r>
            <a:r>
              <a:rPr lang="zh-CN" altLang="en-US" dirty="0" smtClean="0"/>
              <a:t>。（</a:t>
            </a:r>
            <a:r>
              <a:rPr lang="zh-CN" altLang="en-US" dirty="0"/>
              <a:t>请选择一个答案。）</a:t>
            </a:r>
            <a:endParaRPr lang="en-US" dirty="0"/>
          </a:p>
        </p:txBody>
      </p:sp>
      <p:sp>
        <p:nvSpPr>
          <p:cNvPr id="5" name="Footer Placeholder 4"/>
          <p:cNvSpPr>
            <a:spLocks noGrp="1"/>
          </p:cNvSpPr>
          <p:nvPr>
            <p:ph type="ftr" sz="quarter" idx="11"/>
          </p:nvPr>
        </p:nvSpPr>
        <p:spPr/>
        <p:txBody>
          <a:bodyPr/>
          <a:lstStyle/>
          <a:p>
            <a:r>
              <a:rPr lang="zh-CN" altLang="en-US" dirty="0" smtClean="0"/>
              <a:t>使用 </a:t>
            </a:r>
            <a:r>
              <a:rPr lang="en-US" altLang="zh-CN" dirty="0" smtClean="0"/>
              <a:t>Word </a:t>
            </a:r>
            <a:r>
              <a:rPr lang="zh-CN" altLang="en-US" dirty="0" smtClean="0"/>
              <a:t>导航窗格在文档中搜索和来回移动</a:t>
            </a:r>
            <a:endParaRPr lang="en-US" dirty="0"/>
          </a:p>
        </p:txBody>
      </p:sp>
      <p:sp>
        <p:nvSpPr>
          <p:cNvPr id="9" name="Content Placeholder 8"/>
          <p:cNvSpPr>
            <a:spLocks noGrp="1"/>
          </p:cNvSpPr>
          <p:nvPr>
            <p:ph idx="13"/>
          </p:nvPr>
        </p:nvSpPr>
        <p:spPr>
          <a:xfrm>
            <a:off x="518160" y="2971800"/>
            <a:ext cx="8229600" cy="3124200"/>
          </a:xfrm>
        </p:spPr>
        <p:txBody>
          <a:bodyPr/>
          <a:lstStyle/>
          <a:p>
            <a:r>
              <a:rPr lang="ko-KR" altLang="en-US" dirty="0"/>
              <a:t>正确。</a:t>
            </a:r>
            <a:endParaRPr lang="en-US" dirty="0" smtClean="0"/>
          </a:p>
          <a:p>
            <a:r>
              <a:rPr lang="ko-KR" altLang="en-US" dirty="0"/>
              <a:t>错误。</a:t>
            </a:r>
            <a:r>
              <a:rPr lang="en-US" dirty="0" smtClean="0"/>
              <a:t> </a:t>
            </a:r>
            <a:endParaRPr lang="en-US" dirty="0"/>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ko-KR" altLang="en-US" dirty="0"/>
              <a:t>测试问题 </a:t>
            </a:r>
            <a:r>
              <a:rPr lang="en-US" altLang="ko-KR" dirty="0"/>
              <a:t>2</a:t>
            </a:r>
            <a:endParaRPr lang="en-US" dirty="0"/>
          </a:p>
        </p:txBody>
      </p:sp>
      <p:sp>
        <p:nvSpPr>
          <p:cNvPr id="4" name="Footer Placeholder 3"/>
          <p:cNvSpPr>
            <a:spLocks noGrp="1"/>
          </p:cNvSpPr>
          <p:nvPr>
            <p:ph type="ftr" sz="quarter" idx="11"/>
          </p:nvPr>
        </p:nvSpPr>
        <p:spPr/>
        <p:txBody>
          <a:bodyPr/>
          <a:lstStyle/>
          <a:p>
            <a:r>
              <a:rPr lang="zh-CN" altLang="en-US" dirty="0" smtClean="0"/>
              <a:t>使用 </a:t>
            </a:r>
            <a:r>
              <a:rPr lang="en-US" altLang="zh-CN" dirty="0" smtClean="0"/>
              <a:t>Word </a:t>
            </a:r>
            <a:r>
              <a:rPr lang="zh-CN" altLang="en-US" dirty="0" smtClean="0"/>
              <a:t>导航窗格在文档中搜索和来回移动</a:t>
            </a:r>
            <a:endParaRPr lang="en-US" dirty="0"/>
          </a:p>
        </p:txBody>
      </p:sp>
      <p:sp>
        <p:nvSpPr>
          <p:cNvPr id="8" name="Content Placeholder 7"/>
          <p:cNvSpPr>
            <a:spLocks noGrp="1"/>
          </p:cNvSpPr>
          <p:nvPr>
            <p:ph idx="13"/>
          </p:nvPr>
        </p:nvSpPr>
        <p:spPr>
          <a:xfrm>
            <a:off x="508000" y="4191000"/>
            <a:ext cx="8229600" cy="1981200"/>
          </a:xfrm>
        </p:spPr>
        <p:txBody>
          <a:bodyPr>
            <a:normAutofit/>
          </a:bodyPr>
          <a:lstStyle/>
          <a:p>
            <a:r>
              <a:rPr lang="zh-CN" altLang="en-US" dirty="0"/>
              <a:t>导航窗格提供文档的两个视图：标题视图和页面视图但它同时也是交互式的：单击导航窗格中的某个标题或页面，便会转到文档中的该位置</a:t>
            </a:r>
            <a:r>
              <a:rPr lang="zh-CN" altLang="en-US" dirty="0" smtClean="0"/>
              <a:t>。您</a:t>
            </a:r>
            <a:r>
              <a:rPr lang="zh-CN" altLang="en-US" dirty="0"/>
              <a:t>还可以查找、添加和重新组织内容，并且可以搜索文本和对象。</a:t>
            </a:r>
            <a:endParaRPr lang="en-US" dirty="0"/>
          </a:p>
        </p:txBody>
      </p:sp>
      <p:sp>
        <p:nvSpPr>
          <p:cNvPr id="10" name="Content Placeholder 7"/>
          <p:cNvSpPr>
            <a:spLocks noGrp="1"/>
          </p:cNvSpPr>
          <p:nvPr>
            <p:ph idx="1"/>
          </p:nvPr>
        </p:nvSpPr>
        <p:spPr>
          <a:xfrm>
            <a:off x="493059" y="1376997"/>
            <a:ext cx="8229600" cy="756603"/>
          </a:xfrm>
        </p:spPr>
        <p:txBody>
          <a:bodyPr>
            <a:normAutofit/>
          </a:bodyPr>
          <a:lstStyle/>
          <a:p>
            <a:r>
              <a:rPr lang="zh-CN" altLang="en-US" dirty="0"/>
              <a:t>您只能使用导航窗格来查看文档中标题和页面的排列。</a:t>
            </a:r>
            <a:endParaRPr lang="en-US" dirty="0"/>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r>
              <a:rPr lang="ko-KR" altLang="en-US" dirty="0">
                <a:latin typeface="Microsoft YaHei" pitchFamily="34" charset="-122"/>
                <a:ea typeface="Microsoft YaHei" pitchFamily="34" charset="-122"/>
              </a:rPr>
              <a:t>答案：</a:t>
            </a:r>
            <a:endParaRPr lang="en-US" dirty="0">
              <a:latin typeface="Microsoft YaHei" pitchFamily="34" charset="-122"/>
              <a:ea typeface="Microsoft YaHei" pitchFamily="34" charset="-122"/>
            </a:endParaRPr>
          </a:p>
        </p:txBody>
      </p:sp>
      <p:sp>
        <p:nvSpPr>
          <p:cNvPr id="12" name="Content Placeholder 6"/>
          <p:cNvSpPr txBox="1">
            <a:spLocks/>
          </p:cNvSpPr>
          <p:nvPr/>
        </p:nvSpPr>
        <p:spPr>
          <a:xfrm>
            <a:off x="533400" y="32766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startAt="2"/>
            </a:pPr>
            <a:r>
              <a:rPr lang="ko-KR" altLang="en-US" b="1" dirty="0">
                <a:latin typeface="Microsoft YaHei" pitchFamily="34" charset="-122"/>
                <a:ea typeface="Microsoft YaHei" pitchFamily="34" charset="-122"/>
              </a:rPr>
              <a:t>错误。</a:t>
            </a:r>
            <a:r>
              <a:rPr lang="en-US" b="1" dirty="0" smtClean="0">
                <a:latin typeface="Microsoft YaHei" pitchFamily="34" charset="-122"/>
                <a:ea typeface="Microsoft YaHei" pitchFamily="34" charset="-122"/>
              </a:rPr>
              <a:t> </a:t>
            </a:r>
            <a:endParaRPr lang="en-US" b="1" dirty="0">
              <a:latin typeface="Microsoft YaHei" pitchFamily="34" charset="-122"/>
              <a:ea typeface="Microsoft YaHei" pitchFamily="34" charset="-122"/>
            </a:endParaRP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ko-KR" altLang="en-US" dirty="0"/>
              <a:t>测试问题 </a:t>
            </a:r>
            <a:r>
              <a:rPr lang="en-US" altLang="ko-KR" dirty="0"/>
              <a:t>3</a:t>
            </a:r>
            <a:endParaRPr lang="en-US" dirty="0"/>
          </a:p>
        </p:txBody>
      </p:sp>
      <p:sp>
        <p:nvSpPr>
          <p:cNvPr id="8" name="Content Placeholder 7"/>
          <p:cNvSpPr>
            <a:spLocks noGrp="1"/>
          </p:cNvSpPr>
          <p:nvPr>
            <p:ph idx="1"/>
          </p:nvPr>
        </p:nvSpPr>
        <p:spPr/>
        <p:txBody>
          <a:bodyPr>
            <a:normAutofit fontScale="92500" lnSpcReduction="10000"/>
          </a:bodyPr>
          <a:lstStyle/>
          <a:p>
            <a:r>
              <a:rPr lang="zh-CN" altLang="en-US" dirty="0"/>
              <a:t>要让标题显示在导航窗格的标题视图中，需要以下哪一项</a:t>
            </a:r>
            <a:r>
              <a:rPr lang="zh-CN" altLang="en-US" dirty="0" smtClean="0"/>
              <a:t>？（</a:t>
            </a:r>
            <a:r>
              <a:rPr lang="zh-CN" altLang="en-US" dirty="0"/>
              <a:t>请选择一个答案。）</a:t>
            </a:r>
            <a:endParaRPr lang="en-US" dirty="0"/>
          </a:p>
        </p:txBody>
      </p:sp>
      <p:sp>
        <p:nvSpPr>
          <p:cNvPr id="5" name="Footer Placeholder 4"/>
          <p:cNvSpPr>
            <a:spLocks noGrp="1"/>
          </p:cNvSpPr>
          <p:nvPr>
            <p:ph type="ftr" sz="quarter" idx="11"/>
          </p:nvPr>
        </p:nvSpPr>
        <p:spPr/>
        <p:txBody>
          <a:bodyPr/>
          <a:lstStyle/>
          <a:p>
            <a:r>
              <a:rPr lang="zh-CN" altLang="en-US" dirty="0" smtClean="0"/>
              <a:t>使用 </a:t>
            </a:r>
            <a:r>
              <a:rPr lang="en-US" altLang="zh-CN" dirty="0" smtClean="0"/>
              <a:t>Word </a:t>
            </a:r>
            <a:r>
              <a:rPr lang="zh-CN" altLang="en-US" dirty="0" smtClean="0"/>
              <a:t>导航窗格在文档中搜索和来回移动</a:t>
            </a:r>
            <a:endParaRPr lang="en-US" dirty="0"/>
          </a:p>
        </p:txBody>
      </p:sp>
      <p:sp>
        <p:nvSpPr>
          <p:cNvPr id="9" name="Content Placeholder 8"/>
          <p:cNvSpPr>
            <a:spLocks noGrp="1"/>
          </p:cNvSpPr>
          <p:nvPr>
            <p:ph idx="13"/>
          </p:nvPr>
        </p:nvSpPr>
        <p:spPr/>
        <p:txBody>
          <a:bodyPr/>
          <a:lstStyle/>
          <a:p>
            <a:r>
              <a:rPr lang="zh-CN" altLang="en-US" dirty="0"/>
              <a:t>标题必须采用加粗格式或其他某种字符格式以示强调。</a:t>
            </a:r>
            <a:endParaRPr lang="en-US" dirty="0"/>
          </a:p>
          <a:p>
            <a:r>
              <a:rPr lang="zh-CN" altLang="en-US" dirty="0"/>
              <a:t>任何带项目符号的文本都会显示在导航窗格的标题列表中。</a:t>
            </a:r>
            <a:endParaRPr lang="en-US" dirty="0"/>
          </a:p>
          <a:p>
            <a:r>
              <a:rPr lang="zh-CN" altLang="en-US" dirty="0"/>
              <a:t>标题必须应用标题样式。</a:t>
            </a:r>
            <a:endParaRPr lang="en-US" dirty="0"/>
          </a:p>
          <a:p>
            <a:r>
              <a:rPr lang="zh-CN" altLang="en-US" dirty="0"/>
              <a:t>以上说法都正确。</a:t>
            </a:r>
            <a:endParaRPr lang="en-US" dirty="0"/>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ko-KR" altLang="en-US" dirty="0"/>
              <a:t>测试问题 </a:t>
            </a:r>
            <a:r>
              <a:rPr lang="en-US" altLang="ko-KR" dirty="0"/>
              <a:t>3</a:t>
            </a:r>
            <a:endParaRPr lang="en-US" dirty="0"/>
          </a:p>
        </p:txBody>
      </p:sp>
      <p:sp>
        <p:nvSpPr>
          <p:cNvPr id="4" name="Footer Placeholder 3"/>
          <p:cNvSpPr>
            <a:spLocks noGrp="1"/>
          </p:cNvSpPr>
          <p:nvPr>
            <p:ph type="ftr" sz="quarter" idx="11"/>
          </p:nvPr>
        </p:nvSpPr>
        <p:spPr/>
        <p:txBody>
          <a:bodyPr/>
          <a:lstStyle/>
          <a:p>
            <a:r>
              <a:rPr lang="zh-CN" altLang="en-US" dirty="0" smtClean="0"/>
              <a:t>使用 </a:t>
            </a:r>
            <a:r>
              <a:rPr lang="en-US" altLang="zh-CN" dirty="0" smtClean="0"/>
              <a:t>Word </a:t>
            </a:r>
            <a:r>
              <a:rPr lang="zh-CN" altLang="en-US" dirty="0" smtClean="0"/>
              <a:t>导航窗格在文档中搜索和来回移动</a:t>
            </a:r>
            <a:endParaRPr lang="en-US" dirty="0"/>
          </a:p>
        </p:txBody>
      </p:sp>
      <p:sp>
        <p:nvSpPr>
          <p:cNvPr id="8" name="Content Placeholder 7"/>
          <p:cNvSpPr>
            <a:spLocks noGrp="1"/>
          </p:cNvSpPr>
          <p:nvPr>
            <p:ph idx="13"/>
          </p:nvPr>
        </p:nvSpPr>
        <p:spPr>
          <a:xfrm>
            <a:off x="508000" y="4343400"/>
            <a:ext cx="8229600" cy="1600200"/>
          </a:xfrm>
        </p:spPr>
        <p:txBody>
          <a:bodyPr/>
          <a:lstStyle/>
          <a:p>
            <a:r>
              <a:rPr lang="zh-CN" altLang="en-US" dirty="0"/>
              <a:t>标题样式是导航窗格用来显示文档结构的挂钩未应用标题样式的任何内容都不会出现在导航窗格中。</a:t>
            </a:r>
            <a:endParaRPr lang="en-US" dirty="0"/>
          </a:p>
        </p:txBody>
      </p:sp>
      <p:sp>
        <p:nvSpPr>
          <p:cNvPr id="10" name="Content Placeholder 7"/>
          <p:cNvSpPr>
            <a:spLocks noGrp="1"/>
          </p:cNvSpPr>
          <p:nvPr>
            <p:ph idx="1"/>
          </p:nvPr>
        </p:nvSpPr>
        <p:spPr>
          <a:xfrm>
            <a:off x="493059" y="1376997"/>
            <a:ext cx="8229600" cy="756603"/>
          </a:xfrm>
        </p:spPr>
        <p:txBody>
          <a:bodyPr>
            <a:normAutofit/>
          </a:bodyPr>
          <a:lstStyle/>
          <a:p>
            <a:r>
              <a:rPr lang="zh-CN" altLang="en-US" dirty="0"/>
              <a:t>要让标题显示在导航窗格的标题视图中，需要以下哪一项？</a:t>
            </a:r>
            <a:endParaRPr lang="en-US" dirty="0"/>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r>
              <a:rPr lang="ko-KR" altLang="en-US" dirty="0">
                <a:latin typeface="Microsoft YaHei" pitchFamily="34" charset="-122"/>
                <a:ea typeface="Microsoft YaHei" pitchFamily="34" charset="-122"/>
              </a:rPr>
              <a:t>答案：</a:t>
            </a:r>
            <a:endParaRPr lang="en-US" dirty="0">
              <a:latin typeface="Microsoft YaHei" pitchFamily="34" charset="-122"/>
              <a:ea typeface="Microsoft YaHei" pitchFamily="34" charset="-122"/>
            </a:endParaRPr>
          </a:p>
        </p:txBody>
      </p:sp>
      <p:sp>
        <p:nvSpPr>
          <p:cNvPr id="12" name="Content Placeholder 6"/>
          <p:cNvSpPr txBox="1">
            <a:spLocks/>
          </p:cNvSpPr>
          <p:nvPr/>
        </p:nvSpPr>
        <p:spPr>
          <a:xfrm>
            <a:off x="533400" y="34290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startAt="3"/>
            </a:pPr>
            <a:r>
              <a:rPr lang="zh-CN" altLang="en-US" b="1" dirty="0">
                <a:latin typeface="Microsoft YaHei" pitchFamily="34" charset="-122"/>
                <a:ea typeface="Microsoft YaHei" pitchFamily="34" charset="-122"/>
              </a:rPr>
              <a:t>标题必须应用标题样式。</a:t>
            </a:r>
            <a:endParaRPr lang="en-US" b="1" dirty="0">
              <a:latin typeface="Microsoft YaHei" pitchFamily="34" charset="-122"/>
              <a:ea typeface="Microsoft YaHei" pitchFamily="34" charset="-122"/>
            </a:endParaRP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ko-KR" altLang="en-US" dirty="0"/>
              <a:t>测试问题 </a:t>
            </a:r>
            <a:r>
              <a:rPr lang="en-US" altLang="ko-KR" dirty="0"/>
              <a:t>4</a:t>
            </a:r>
            <a:endParaRPr lang="en-US" dirty="0"/>
          </a:p>
        </p:txBody>
      </p:sp>
      <p:sp>
        <p:nvSpPr>
          <p:cNvPr id="8" name="Content Placeholder 7"/>
          <p:cNvSpPr>
            <a:spLocks noGrp="1"/>
          </p:cNvSpPr>
          <p:nvPr>
            <p:ph idx="1"/>
          </p:nvPr>
        </p:nvSpPr>
        <p:spPr>
          <a:xfrm>
            <a:off x="493058" y="1376997"/>
            <a:ext cx="8650941" cy="528003"/>
          </a:xfrm>
        </p:spPr>
        <p:txBody>
          <a:bodyPr>
            <a:normAutofit/>
          </a:bodyPr>
          <a:lstStyle/>
          <a:p>
            <a:r>
              <a:rPr lang="zh-CN" altLang="en-US" dirty="0"/>
              <a:t>添加新小节的快速方法是什么</a:t>
            </a:r>
            <a:r>
              <a:rPr lang="zh-CN" altLang="en-US" dirty="0" smtClean="0"/>
              <a:t>？（</a:t>
            </a:r>
            <a:r>
              <a:rPr lang="zh-CN" altLang="en-US" dirty="0"/>
              <a:t>请选择一个答案。）</a:t>
            </a:r>
            <a:endParaRPr lang="en-US" dirty="0"/>
          </a:p>
        </p:txBody>
      </p:sp>
      <p:sp>
        <p:nvSpPr>
          <p:cNvPr id="5" name="Footer Placeholder 4"/>
          <p:cNvSpPr>
            <a:spLocks noGrp="1"/>
          </p:cNvSpPr>
          <p:nvPr>
            <p:ph type="ftr" sz="quarter" idx="11"/>
          </p:nvPr>
        </p:nvSpPr>
        <p:spPr/>
        <p:txBody>
          <a:bodyPr/>
          <a:lstStyle/>
          <a:p>
            <a:r>
              <a:rPr lang="zh-CN" altLang="en-US" dirty="0" smtClean="0"/>
              <a:t>使用 </a:t>
            </a:r>
            <a:r>
              <a:rPr lang="en-US" altLang="zh-CN" dirty="0" smtClean="0"/>
              <a:t>Word </a:t>
            </a:r>
            <a:r>
              <a:rPr lang="zh-CN" altLang="en-US" dirty="0" smtClean="0"/>
              <a:t>导航窗格在文档中搜索和来回移动</a:t>
            </a:r>
            <a:endParaRPr lang="en-US" dirty="0"/>
          </a:p>
        </p:txBody>
      </p:sp>
      <p:sp>
        <p:nvSpPr>
          <p:cNvPr id="9" name="Content Placeholder 8"/>
          <p:cNvSpPr>
            <a:spLocks noGrp="1"/>
          </p:cNvSpPr>
          <p:nvPr>
            <p:ph idx="13"/>
          </p:nvPr>
        </p:nvSpPr>
        <p:spPr>
          <a:xfrm>
            <a:off x="518160" y="2133600"/>
            <a:ext cx="8229600" cy="4038600"/>
          </a:xfrm>
        </p:spPr>
        <p:txBody>
          <a:bodyPr>
            <a:normAutofit/>
          </a:bodyPr>
          <a:lstStyle/>
          <a:p>
            <a:r>
              <a:rPr lang="zh-CN" altLang="en-US" dirty="0"/>
              <a:t>复制并粘贴与希望新小节所包含内容相同的标题和内容，然后用将材料替换文本。</a:t>
            </a:r>
            <a:endParaRPr lang="en-US" dirty="0"/>
          </a:p>
          <a:p>
            <a:r>
              <a:rPr lang="zh-CN" altLang="en-US" dirty="0"/>
              <a:t>在导航窗格中，右键单击要置于新小节标题前面或后面的标题，然后单击“新标题之前”或“在后面插入新标题”。</a:t>
            </a:r>
            <a:endParaRPr lang="en-US" dirty="0"/>
          </a:p>
          <a:p>
            <a:r>
              <a:rPr lang="zh-CN" altLang="en-US" dirty="0"/>
              <a:t>在导航窗格中，右键单击标题，然后单击“降级”。</a:t>
            </a:r>
            <a:endParaRPr lang="en-US" dirty="0"/>
          </a:p>
          <a:p>
            <a:r>
              <a:rPr lang="zh-CN" altLang="en-US" dirty="0"/>
              <a:t>在“插入”选项卡上，单击“页眉”。</a:t>
            </a:r>
            <a:endParaRPr lang="en-US" dirty="0"/>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ko-KR" altLang="en-US" dirty="0"/>
              <a:t>测试问题 </a:t>
            </a:r>
            <a:r>
              <a:rPr lang="en-US" altLang="ko-KR" dirty="0"/>
              <a:t>4</a:t>
            </a:r>
            <a:endParaRPr lang="en-US" dirty="0"/>
          </a:p>
        </p:txBody>
      </p:sp>
      <p:sp>
        <p:nvSpPr>
          <p:cNvPr id="4" name="Footer Placeholder 3"/>
          <p:cNvSpPr>
            <a:spLocks noGrp="1"/>
          </p:cNvSpPr>
          <p:nvPr>
            <p:ph type="ftr" sz="quarter" idx="11"/>
          </p:nvPr>
        </p:nvSpPr>
        <p:spPr/>
        <p:txBody>
          <a:bodyPr/>
          <a:lstStyle/>
          <a:p>
            <a:r>
              <a:rPr lang="zh-CN" altLang="en-US" dirty="0" smtClean="0"/>
              <a:t>使用 </a:t>
            </a:r>
            <a:r>
              <a:rPr lang="en-US" altLang="zh-CN" dirty="0" smtClean="0"/>
              <a:t>Word </a:t>
            </a:r>
            <a:r>
              <a:rPr lang="zh-CN" altLang="en-US" dirty="0" smtClean="0"/>
              <a:t>导航窗格在文档中搜索和来回移动</a:t>
            </a:r>
            <a:endParaRPr lang="en-US" dirty="0"/>
          </a:p>
        </p:txBody>
      </p:sp>
      <p:sp>
        <p:nvSpPr>
          <p:cNvPr id="8" name="Content Placeholder 7"/>
          <p:cNvSpPr>
            <a:spLocks noGrp="1"/>
          </p:cNvSpPr>
          <p:nvPr>
            <p:ph idx="13"/>
          </p:nvPr>
        </p:nvSpPr>
        <p:spPr>
          <a:xfrm>
            <a:off x="508000" y="5181600"/>
            <a:ext cx="8229600" cy="1143000"/>
          </a:xfrm>
        </p:spPr>
        <p:txBody>
          <a:bodyPr>
            <a:normAutofit/>
          </a:bodyPr>
          <a:lstStyle/>
          <a:p>
            <a:r>
              <a:rPr lang="zh-CN" altLang="en-US" dirty="0"/>
              <a:t>从相同的右击菜单中，还可以通过添加新标题或降级现在的标题来创建副标题。</a:t>
            </a:r>
            <a:endParaRPr lang="en-US" dirty="0"/>
          </a:p>
        </p:txBody>
      </p:sp>
      <p:sp>
        <p:nvSpPr>
          <p:cNvPr id="10" name="Content Placeholder 7"/>
          <p:cNvSpPr>
            <a:spLocks noGrp="1"/>
          </p:cNvSpPr>
          <p:nvPr>
            <p:ph idx="1"/>
          </p:nvPr>
        </p:nvSpPr>
        <p:spPr>
          <a:xfrm>
            <a:off x="493059" y="1376997"/>
            <a:ext cx="8229600" cy="756603"/>
          </a:xfrm>
        </p:spPr>
        <p:txBody>
          <a:bodyPr/>
          <a:lstStyle/>
          <a:p>
            <a:r>
              <a:rPr lang="zh-CN" altLang="en-US" dirty="0"/>
              <a:t>添加新小节的快速方法是什么？</a:t>
            </a:r>
            <a:endParaRPr lang="en-US" dirty="0"/>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r>
              <a:rPr lang="ko-KR" altLang="en-US" dirty="0">
                <a:latin typeface="Microsoft YaHei" pitchFamily="34" charset="-122"/>
                <a:ea typeface="Microsoft YaHei" pitchFamily="34" charset="-122"/>
              </a:rPr>
              <a:t>答案：</a:t>
            </a:r>
            <a:endParaRPr lang="en-US" dirty="0">
              <a:latin typeface="Microsoft YaHei" pitchFamily="34" charset="-122"/>
              <a:ea typeface="Microsoft YaHei" pitchFamily="34" charset="-122"/>
            </a:endParaRPr>
          </a:p>
        </p:txBody>
      </p:sp>
      <p:sp>
        <p:nvSpPr>
          <p:cNvPr id="12" name="Content Placeholder 6"/>
          <p:cNvSpPr txBox="1">
            <a:spLocks/>
          </p:cNvSpPr>
          <p:nvPr/>
        </p:nvSpPr>
        <p:spPr>
          <a:xfrm>
            <a:off x="533400" y="3429000"/>
            <a:ext cx="8229600" cy="1600200"/>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startAt="2"/>
            </a:pPr>
            <a:r>
              <a:rPr lang="zh-CN" altLang="en-US" b="1" dirty="0">
                <a:latin typeface="Microsoft YaHei" pitchFamily="34" charset="-122"/>
                <a:ea typeface="Microsoft YaHei" pitchFamily="34" charset="-122"/>
              </a:rPr>
              <a:t>在导航窗格中，右键单击要置于新小节标题前面或后面的标题，然后单击“新标题之前”或“在后面插入新标题”。</a:t>
            </a:r>
            <a:endParaRPr lang="en-US" b="1" dirty="0">
              <a:latin typeface="Microsoft YaHei" pitchFamily="34" charset="-122"/>
              <a:ea typeface="Microsoft YaHei" pitchFamily="34" charset="-122"/>
            </a:endParaRP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ko-KR" altLang="en-US" dirty="0"/>
              <a:t>测试问题 </a:t>
            </a:r>
            <a:r>
              <a:rPr lang="en-US" altLang="ko-KR" dirty="0"/>
              <a:t>5</a:t>
            </a:r>
            <a:endParaRPr lang="en-US" dirty="0"/>
          </a:p>
        </p:txBody>
      </p:sp>
      <p:sp>
        <p:nvSpPr>
          <p:cNvPr id="8" name="Content Placeholder 7"/>
          <p:cNvSpPr>
            <a:spLocks noGrp="1"/>
          </p:cNvSpPr>
          <p:nvPr>
            <p:ph idx="1"/>
          </p:nvPr>
        </p:nvSpPr>
        <p:spPr/>
        <p:txBody>
          <a:bodyPr>
            <a:normAutofit/>
          </a:bodyPr>
          <a:lstStyle/>
          <a:p>
            <a:r>
              <a:rPr lang="ko-KR" altLang="en-US" dirty="0"/>
              <a:t>只能搜索 </a:t>
            </a:r>
            <a:r>
              <a:rPr lang="en-US" dirty="0"/>
              <a:t>Word 2010 </a:t>
            </a:r>
            <a:r>
              <a:rPr lang="ko-KR" altLang="en-US" dirty="0"/>
              <a:t>文档中的文本</a:t>
            </a:r>
            <a:r>
              <a:rPr lang="ko-KR" altLang="en-US" dirty="0" smtClean="0"/>
              <a:t>。</a:t>
            </a:r>
            <a:r>
              <a:rPr lang="zh-CN" altLang="en-US" dirty="0" smtClean="0"/>
              <a:t>（</a:t>
            </a:r>
            <a:r>
              <a:rPr lang="zh-CN" altLang="en-US" dirty="0"/>
              <a:t>请选择一个答案。）</a:t>
            </a:r>
            <a:endParaRPr lang="en-US" dirty="0"/>
          </a:p>
        </p:txBody>
      </p:sp>
      <p:sp>
        <p:nvSpPr>
          <p:cNvPr id="5" name="Footer Placeholder 4"/>
          <p:cNvSpPr>
            <a:spLocks noGrp="1"/>
          </p:cNvSpPr>
          <p:nvPr>
            <p:ph type="ftr" sz="quarter" idx="11"/>
          </p:nvPr>
        </p:nvSpPr>
        <p:spPr/>
        <p:txBody>
          <a:bodyPr/>
          <a:lstStyle/>
          <a:p>
            <a:r>
              <a:rPr lang="zh-CN" altLang="en-US" dirty="0" smtClean="0"/>
              <a:t>使用 </a:t>
            </a:r>
            <a:r>
              <a:rPr lang="en-US" altLang="zh-CN" dirty="0" smtClean="0"/>
              <a:t>Word </a:t>
            </a:r>
            <a:r>
              <a:rPr lang="zh-CN" altLang="en-US" dirty="0" smtClean="0"/>
              <a:t>导航窗格在文档中搜索和来回移动</a:t>
            </a:r>
            <a:endParaRPr lang="en-US" dirty="0"/>
          </a:p>
        </p:txBody>
      </p:sp>
      <p:sp>
        <p:nvSpPr>
          <p:cNvPr id="9" name="Content Placeholder 8"/>
          <p:cNvSpPr>
            <a:spLocks noGrp="1"/>
          </p:cNvSpPr>
          <p:nvPr>
            <p:ph idx="13"/>
          </p:nvPr>
        </p:nvSpPr>
        <p:spPr/>
        <p:txBody>
          <a:bodyPr/>
          <a:lstStyle/>
          <a:p>
            <a:r>
              <a:rPr lang="ko-KR" altLang="en-US" dirty="0"/>
              <a:t>正确。</a:t>
            </a:r>
            <a:endParaRPr lang="en-US" dirty="0" smtClean="0"/>
          </a:p>
          <a:p>
            <a:r>
              <a:rPr lang="ko-KR" altLang="en-US" dirty="0"/>
              <a:t>错误。</a:t>
            </a:r>
            <a:r>
              <a:rPr lang="en-US" dirty="0" smtClean="0"/>
              <a:t> </a:t>
            </a:r>
            <a:endParaRPr lang="en-US" dirty="0"/>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ko-KR" altLang="en-US" dirty="0"/>
              <a:t>测试问题 </a:t>
            </a:r>
            <a:r>
              <a:rPr lang="en-US" altLang="ko-KR" dirty="0"/>
              <a:t>5</a:t>
            </a:r>
            <a:endParaRPr lang="en-US" dirty="0"/>
          </a:p>
        </p:txBody>
      </p:sp>
      <p:sp>
        <p:nvSpPr>
          <p:cNvPr id="4" name="Footer Placeholder 3"/>
          <p:cNvSpPr>
            <a:spLocks noGrp="1"/>
          </p:cNvSpPr>
          <p:nvPr>
            <p:ph type="ftr" sz="quarter" idx="11"/>
          </p:nvPr>
        </p:nvSpPr>
        <p:spPr/>
        <p:txBody>
          <a:bodyPr/>
          <a:lstStyle/>
          <a:p>
            <a:r>
              <a:rPr lang="zh-CN" altLang="en-US" dirty="0" smtClean="0"/>
              <a:t>使用 </a:t>
            </a:r>
            <a:r>
              <a:rPr lang="en-US" altLang="zh-CN" dirty="0" smtClean="0"/>
              <a:t>Word </a:t>
            </a:r>
            <a:r>
              <a:rPr lang="zh-CN" altLang="en-US" dirty="0" smtClean="0"/>
              <a:t>导航窗格在文档中搜索和来回移动</a:t>
            </a:r>
            <a:endParaRPr lang="en-US" dirty="0"/>
          </a:p>
        </p:txBody>
      </p:sp>
      <p:sp>
        <p:nvSpPr>
          <p:cNvPr id="8" name="Content Placeholder 7"/>
          <p:cNvSpPr>
            <a:spLocks noGrp="1"/>
          </p:cNvSpPr>
          <p:nvPr>
            <p:ph idx="13"/>
          </p:nvPr>
        </p:nvSpPr>
        <p:spPr>
          <a:xfrm>
            <a:off x="508000" y="4191000"/>
            <a:ext cx="8229600" cy="1981200"/>
          </a:xfrm>
        </p:spPr>
        <p:txBody>
          <a:bodyPr>
            <a:normAutofit/>
          </a:bodyPr>
          <a:lstStyle/>
          <a:p>
            <a:r>
              <a:rPr lang="zh-CN" altLang="en-US" dirty="0"/>
              <a:t>使用导航窗格，可以搜索文本以及图形、表格、公式和其他非文本元素</a:t>
            </a:r>
            <a:r>
              <a:rPr lang="zh-CN" altLang="en-US" dirty="0" smtClean="0"/>
              <a:t>。搜</a:t>
            </a:r>
            <a:r>
              <a:rPr lang="zh-CN" altLang="en-US" dirty="0"/>
              <a:t>索结果出现在导航窗格的全部三个视图中，您可以在其中单击某个搜索结果以转至文档中相应的匹配项。</a:t>
            </a:r>
            <a:endParaRPr lang="en-US" dirty="0"/>
          </a:p>
        </p:txBody>
      </p:sp>
      <p:sp>
        <p:nvSpPr>
          <p:cNvPr id="10" name="Content Placeholder 7"/>
          <p:cNvSpPr>
            <a:spLocks noGrp="1"/>
          </p:cNvSpPr>
          <p:nvPr>
            <p:ph idx="1"/>
          </p:nvPr>
        </p:nvSpPr>
        <p:spPr>
          <a:xfrm>
            <a:off x="493059" y="1376997"/>
            <a:ext cx="8229600" cy="756603"/>
          </a:xfrm>
        </p:spPr>
        <p:txBody>
          <a:bodyPr/>
          <a:lstStyle/>
          <a:p>
            <a:r>
              <a:rPr lang="ko-KR" altLang="en-US" dirty="0"/>
              <a:t>只能搜索 </a:t>
            </a:r>
            <a:r>
              <a:rPr lang="en-US" dirty="0"/>
              <a:t>Word 2010 </a:t>
            </a:r>
            <a:r>
              <a:rPr lang="ko-KR" altLang="en-US" dirty="0"/>
              <a:t>文档中的文本。</a:t>
            </a:r>
            <a:endParaRPr lang="en-US" dirty="0"/>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r>
              <a:rPr lang="ko-KR" altLang="en-US" dirty="0">
                <a:latin typeface="Microsoft YaHei" pitchFamily="34" charset="-122"/>
                <a:ea typeface="Microsoft YaHei" pitchFamily="34" charset="-122"/>
              </a:rPr>
              <a:t>答案：</a:t>
            </a:r>
            <a:endParaRPr lang="en-US" dirty="0">
              <a:latin typeface="Microsoft YaHei" pitchFamily="34" charset="-122"/>
              <a:ea typeface="Microsoft YaHei" pitchFamily="34" charset="-122"/>
            </a:endParaRPr>
          </a:p>
        </p:txBody>
      </p:sp>
      <p:sp>
        <p:nvSpPr>
          <p:cNvPr id="12" name="Content Placeholder 6"/>
          <p:cNvSpPr txBox="1">
            <a:spLocks/>
          </p:cNvSpPr>
          <p:nvPr/>
        </p:nvSpPr>
        <p:spPr>
          <a:xfrm>
            <a:off x="533400" y="3429001"/>
            <a:ext cx="8229600" cy="533400"/>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startAt="2"/>
            </a:pPr>
            <a:r>
              <a:rPr lang="ko-KR" altLang="en-US" b="1" dirty="0">
                <a:latin typeface="Microsoft YaHei" pitchFamily="34" charset="-122"/>
                <a:ea typeface="Microsoft YaHei" pitchFamily="34" charset="-122"/>
              </a:rPr>
              <a:t>错误。</a:t>
            </a:r>
            <a:r>
              <a:rPr lang="en-US" dirty="0" smtClean="0">
                <a:latin typeface="Microsoft YaHei" pitchFamily="34" charset="-122"/>
                <a:ea typeface="Microsoft YaHei" pitchFamily="34" charset="-122"/>
              </a:rPr>
              <a:t> </a:t>
            </a:r>
            <a:endParaRPr lang="en-US" dirty="0">
              <a:latin typeface="Microsoft YaHei" pitchFamily="34" charset="-122"/>
              <a:ea typeface="Microsoft YaHei" pitchFamily="34" charset="-122"/>
            </a:endParaRP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352800"/>
            <a:ext cx="7315200" cy="990600"/>
          </a:xfrm>
        </p:spPr>
        <p:txBody>
          <a:bodyPr/>
          <a:lstStyle/>
          <a:p>
            <a:r>
              <a:rPr lang="en-US" dirty="0"/>
              <a:t>Microsoft® Word 2010 </a:t>
            </a:r>
            <a:r>
              <a:rPr lang="ko-KR" altLang="en-US" dirty="0"/>
              <a:t>培训</a:t>
            </a:r>
            <a:endParaRPr lang="en-US" dirty="0"/>
          </a:p>
        </p:txBody>
      </p:sp>
      <p:sp>
        <p:nvSpPr>
          <p:cNvPr id="3" name="Subtitle 2"/>
          <p:cNvSpPr>
            <a:spLocks noGrp="1"/>
          </p:cNvSpPr>
          <p:nvPr>
            <p:ph type="subTitle" idx="1"/>
          </p:nvPr>
        </p:nvSpPr>
        <p:spPr>
          <a:xfrm>
            <a:off x="1828800" y="4495800"/>
            <a:ext cx="6400800" cy="1676400"/>
          </a:xfrm>
        </p:spPr>
        <p:txBody>
          <a:bodyPr>
            <a:normAutofit/>
          </a:bodyPr>
          <a:lstStyle/>
          <a:p>
            <a:r>
              <a:rPr lang="zh-CN" altLang="en-US" sz="3200" b="1" dirty="0">
                <a:solidFill>
                  <a:schemeClr val="tx1">
                    <a:lumMod val="65000"/>
                    <a:lumOff val="35000"/>
                  </a:schemeClr>
                </a:solidFill>
              </a:rPr>
              <a:t>使用 </a:t>
            </a:r>
            <a:r>
              <a:rPr lang="en-US" altLang="zh-CN" sz="3200" b="1" dirty="0">
                <a:solidFill>
                  <a:schemeClr val="tx1">
                    <a:lumMod val="65000"/>
                    <a:lumOff val="35000"/>
                  </a:schemeClr>
                </a:solidFill>
              </a:rPr>
              <a:t>Word </a:t>
            </a:r>
            <a:r>
              <a:rPr lang="zh-CN" altLang="en-US" sz="3200" b="1" dirty="0">
                <a:solidFill>
                  <a:schemeClr val="tx1">
                    <a:lumMod val="65000"/>
                    <a:lumOff val="35000"/>
                  </a:schemeClr>
                </a:solidFill>
              </a:rPr>
              <a:t>导航窗格在文档中搜索和来回移动</a:t>
            </a:r>
            <a:endParaRPr lang="en-US" sz="3200" dirty="0">
              <a:solidFill>
                <a:schemeClr val="tx1">
                  <a:lumMod val="65000"/>
                  <a:lumOff val="35000"/>
                </a:schemeClr>
              </a:solidFill>
            </a:endParaRPr>
          </a:p>
        </p:txBody>
      </p:sp>
    </p:spTree>
    <p:extLst>
      <p:ext uri="{BB962C8B-B14F-4D97-AF65-F5344CB8AC3E}">
        <p14:creationId xmlns:p14="http://schemas.microsoft.com/office/powerpoint/2010/main" val="510818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ko-KR" altLang="en-US" dirty="0"/>
              <a:t>课程摘要卡</a:t>
            </a:r>
            <a:endParaRPr lang="en-US" dirty="0"/>
          </a:p>
        </p:txBody>
      </p:sp>
      <p:sp>
        <p:nvSpPr>
          <p:cNvPr id="6" name="Content Placeholder 5"/>
          <p:cNvSpPr>
            <a:spLocks noGrp="1"/>
          </p:cNvSpPr>
          <p:nvPr>
            <p:ph idx="1"/>
          </p:nvPr>
        </p:nvSpPr>
        <p:spPr/>
        <p:txBody>
          <a:bodyPr>
            <a:normAutofit/>
          </a:bodyPr>
          <a:lstStyle/>
          <a:p>
            <a:pPr>
              <a:spcAft>
                <a:spcPct val="75000"/>
              </a:spcAft>
            </a:pPr>
            <a:r>
              <a:rPr lang="zh-CN" altLang="en-US" dirty="0"/>
              <a:t>有关此课程中涉及的任务摘要，请查看</a:t>
            </a:r>
            <a:r>
              <a:rPr lang="zh-CN" altLang="en-US" u="sng" dirty="0">
                <a:solidFill>
                  <a:srgbClr val="0070C0"/>
                </a:solidFill>
                <a:hlinkClick r:id="rId3"/>
              </a:rPr>
              <a:t>课程摘要卡</a:t>
            </a:r>
            <a:r>
              <a:rPr lang="zh-CN" altLang="en-US" dirty="0"/>
              <a:t>。</a:t>
            </a:r>
            <a:endParaRPr lang="en-US" dirty="0"/>
          </a:p>
        </p:txBody>
      </p:sp>
      <p:sp>
        <p:nvSpPr>
          <p:cNvPr id="4" name="Footer Placeholder 3"/>
          <p:cNvSpPr>
            <a:spLocks noGrp="1"/>
          </p:cNvSpPr>
          <p:nvPr>
            <p:ph type="ftr" sz="quarter" idx="11"/>
          </p:nvPr>
        </p:nvSpPr>
        <p:spPr/>
        <p:txBody>
          <a:bodyPr/>
          <a:lstStyle/>
          <a:p>
            <a:r>
              <a:rPr lang="zh-CN" altLang="en-US" dirty="0" smtClean="0"/>
              <a:t>使用 </a:t>
            </a:r>
            <a:r>
              <a:rPr lang="en-US" altLang="zh-CN" dirty="0" smtClean="0"/>
              <a:t>Word </a:t>
            </a:r>
            <a:r>
              <a:rPr lang="zh-CN" altLang="en-US" dirty="0" smtClean="0"/>
              <a:t>导航窗格在文档中搜索和来回移动</a:t>
            </a:r>
            <a:endParaRPr lang="en-US" dirty="0"/>
          </a:p>
        </p:txBody>
      </p:sp>
    </p:spTree>
    <p:extLst>
      <p:ext uri="{BB962C8B-B14F-4D97-AF65-F5344CB8AC3E}">
        <p14:creationId xmlns:p14="http://schemas.microsoft.com/office/powerpoint/2010/main" val="3306762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ko-KR" altLang="en-US" dirty="0"/>
              <a:t>使用此模板</a:t>
            </a:r>
            <a:endParaRPr lang="en-US" dirty="0"/>
          </a:p>
        </p:txBody>
      </p:sp>
      <p:sp>
        <p:nvSpPr>
          <p:cNvPr id="6" name="Subtitle 5"/>
          <p:cNvSpPr>
            <a:spLocks noGrp="1"/>
          </p:cNvSpPr>
          <p:nvPr>
            <p:ph type="subTitle" idx="1"/>
          </p:nvPr>
        </p:nvSpPr>
        <p:spPr/>
        <p:txBody>
          <a:bodyPr/>
          <a:lstStyle/>
          <a:p>
            <a:pPr lvl="0"/>
            <a:r>
              <a:rPr lang="zh-CN" altLang="en-US" dirty="0">
                <a:solidFill>
                  <a:prstClr val="black"/>
                </a:solidFill>
              </a:rPr>
              <a:t>请查看备注窗格或完整备注页面（“视图”选项卡的“备注页”），了解有关此模板的详细帮助。</a:t>
            </a:r>
            <a:endParaRPr lang="en-US" dirty="0">
              <a:solidFill>
                <a:prstClr val="black"/>
              </a:solidFill>
            </a:endParaRPr>
          </a:p>
        </p:txBody>
      </p:sp>
    </p:spTree>
    <p:extLst>
      <p:ext uri="{BB962C8B-B14F-4D97-AF65-F5344CB8AC3E}">
        <p14:creationId xmlns:p14="http://schemas.microsoft.com/office/powerpoint/2010/main" val="1874631190"/>
      </p:ext>
    </p:extLst>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t>课程内容</a:t>
            </a:r>
            <a:endParaRPr lang="en-US" dirty="0"/>
          </a:p>
        </p:txBody>
      </p:sp>
      <p:sp>
        <p:nvSpPr>
          <p:cNvPr id="3" name="Content Placeholder 2"/>
          <p:cNvSpPr>
            <a:spLocks noGrp="1"/>
          </p:cNvSpPr>
          <p:nvPr>
            <p:ph idx="1"/>
          </p:nvPr>
        </p:nvSpPr>
        <p:spPr/>
        <p:txBody>
          <a:bodyPr>
            <a:normAutofit/>
          </a:bodyPr>
          <a:lstStyle/>
          <a:p>
            <a:pPr marL="276225" indent="-276225">
              <a:buClr>
                <a:srgbClr val="FF9900"/>
              </a:buClr>
              <a:buFontTx/>
              <a:buChar char="•"/>
            </a:pPr>
            <a:r>
              <a:rPr lang="zh-CN" altLang="en-US" sz="2800" b="1" dirty="0"/>
              <a:t>概述：</a:t>
            </a:r>
            <a:r>
              <a:rPr lang="zh-CN" altLang="en-US" sz="2800" dirty="0"/>
              <a:t>所有数据一目了然</a:t>
            </a:r>
            <a:endParaRPr lang="en-US" sz="2800" dirty="0" smtClean="0"/>
          </a:p>
          <a:p>
            <a:pPr marL="276225" indent="-276225">
              <a:buClr>
                <a:srgbClr val="FF9900"/>
              </a:buClr>
              <a:buFontTx/>
              <a:buChar char="•"/>
            </a:pPr>
            <a:r>
              <a:rPr lang="zh-CN" altLang="en-US" sz="2800" b="1" dirty="0"/>
              <a:t>课程：</a:t>
            </a:r>
            <a:r>
              <a:rPr lang="zh-CN" altLang="en-US" sz="2800" dirty="0"/>
              <a:t>包含 </a:t>
            </a:r>
            <a:r>
              <a:rPr lang="en-US" altLang="zh-CN" sz="2800" dirty="0"/>
              <a:t>3 </a:t>
            </a:r>
            <a:r>
              <a:rPr lang="zh-CN" altLang="en-US" sz="2800" dirty="0"/>
              <a:t>个讲解短片</a:t>
            </a:r>
            <a:endParaRPr lang="en-US" sz="2800" dirty="0" smtClean="0"/>
          </a:p>
          <a:p>
            <a:pPr marL="276225" indent="-276225">
              <a:buClr>
                <a:srgbClr val="FF9900"/>
              </a:buClr>
              <a:buFontTx/>
              <a:buChar char="•"/>
            </a:pPr>
            <a:r>
              <a:rPr lang="zh-CN" altLang="en-US" sz="2800" b="1" dirty="0"/>
              <a:t>建议的练习任务</a:t>
            </a:r>
            <a:endParaRPr lang="en-US" sz="2800" b="1" dirty="0"/>
          </a:p>
          <a:p>
            <a:pPr marL="276225" indent="-276225">
              <a:buClr>
                <a:srgbClr val="FF9900"/>
              </a:buClr>
              <a:buFontTx/>
              <a:buChar char="•"/>
            </a:pPr>
            <a:r>
              <a:rPr lang="ko-KR" altLang="en-US" sz="2800" b="1" dirty="0"/>
              <a:t>测验</a:t>
            </a:r>
            <a:endParaRPr lang="en-US" sz="2800" b="1" dirty="0"/>
          </a:p>
          <a:p>
            <a:pPr marL="276225" indent="-276225">
              <a:buClr>
                <a:srgbClr val="FF9900"/>
              </a:buClr>
              <a:buFontTx/>
              <a:buChar char="•"/>
            </a:pPr>
            <a:r>
              <a:rPr lang="ko-KR" altLang="en-US" sz="2800" b="1" dirty="0"/>
              <a:t>课程摘要</a:t>
            </a:r>
            <a:endParaRPr lang="en-US" sz="2800" b="1" dirty="0"/>
          </a:p>
          <a:p>
            <a:pPr>
              <a:spcBef>
                <a:spcPts val="600"/>
              </a:spcBef>
              <a:spcAft>
                <a:spcPts val="1200"/>
              </a:spcAft>
            </a:pPr>
            <a:endParaRPr lang="en-US" dirty="0"/>
          </a:p>
        </p:txBody>
      </p:sp>
      <p:sp>
        <p:nvSpPr>
          <p:cNvPr id="4" name="Footer Placeholder 3"/>
          <p:cNvSpPr>
            <a:spLocks noGrp="1"/>
          </p:cNvSpPr>
          <p:nvPr>
            <p:ph type="ftr" sz="quarter" idx="11"/>
          </p:nvPr>
        </p:nvSpPr>
        <p:spPr/>
        <p:txBody>
          <a:bodyPr/>
          <a:lstStyle/>
          <a:p>
            <a:r>
              <a:rPr lang="zh-CN" altLang="en-US" dirty="0" smtClean="0"/>
              <a:t>使用 </a:t>
            </a:r>
            <a:r>
              <a:rPr lang="en-US" altLang="zh-CN" dirty="0" smtClean="0"/>
              <a:t>Word </a:t>
            </a:r>
            <a:r>
              <a:rPr lang="zh-CN" altLang="en-US" dirty="0" smtClean="0"/>
              <a:t>导航窗格在文档中搜索和来回移动</a:t>
            </a:r>
            <a:endParaRPr lang="en-US" dirty="0"/>
          </a:p>
        </p:txBody>
      </p:sp>
    </p:spTree>
    <p:extLst>
      <p:ext uri="{BB962C8B-B14F-4D97-AF65-F5344CB8AC3E}">
        <p14:creationId xmlns:p14="http://schemas.microsoft.com/office/powerpoint/2010/main" val="165272409"/>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zh-CN" altLang="en-US" dirty="0"/>
              <a:t>概述：所有数据一目了然</a:t>
            </a:r>
            <a:endParaRPr lang="en-US" dirty="0"/>
          </a:p>
        </p:txBody>
      </p:sp>
      <p:sp>
        <p:nvSpPr>
          <p:cNvPr id="4" name="Footer Placeholder 3"/>
          <p:cNvSpPr>
            <a:spLocks noGrp="1"/>
          </p:cNvSpPr>
          <p:nvPr>
            <p:ph type="ftr" sz="quarter" idx="11"/>
          </p:nvPr>
        </p:nvSpPr>
        <p:spPr/>
        <p:txBody>
          <a:bodyPr/>
          <a:lstStyle/>
          <a:p>
            <a:r>
              <a:rPr lang="zh-CN" altLang="en-US" dirty="0" smtClean="0"/>
              <a:t>使用 </a:t>
            </a:r>
            <a:r>
              <a:rPr lang="en-US" altLang="zh-CN" dirty="0" smtClean="0"/>
              <a:t>Word </a:t>
            </a:r>
            <a:r>
              <a:rPr lang="zh-CN" altLang="en-US" dirty="0" smtClean="0"/>
              <a:t>导航窗格在文档中搜索和来回移动</a:t>
            </a:r>
            <a:endParaRPr lang="en-US" dirty="0"/>
          </a:p>
        </p:txBody>
      </p:sp>
      <p:sp>
        <p:nvSpPr>
          <p:cNvPr id="5" name="Content Placeholder 4"/>
          <p:cNvSpPr>
            <a:spLocks noGrp="1"/>
          </p:cNvSpPr>
          <p:nvPr>
            <p:ph type="body" sz="quarter" idx="14"/>
          </p:nvPr>
        </p:nvSpPr>
        <p:spPr/>
        <p:txBody>
          <a:bodyPr>
            <a:normAutofit/>
          </a:bodyPr>
          <a:lstStyle/>
          <a:p>
            <a:r>
              <a:rPr lang="zh-CN" altLang="en-US" dirty="0"/>
              <a:t>在本课程中，您将了解如何使用导航窗格从上到下清晰查看所有文档标题和页面。</a:t>
            </a:r>
            <a:r>
              <a:rPr lang="en-US" dirty="0" smtClean="0"/>
              <a:t> </a:t>
            </a:r>
          </a:p>
          <a:p>
            <a:r>
              <a:rPr lang="zh-CN" altLang="en-US" dirty="0"/>
              <a:t>您还可以通过拖动标题来查找和重新组织内容块；查找特定字词、短语或项目（例如数据和表格）的所有实例，而无需在搜索结果中滚动。</a:t>
            </a:r>
            <a:endParaRPr lang="en-US" sz="2400" dirty="0"/>
          </a:p>
        </p:txBody>
      </p:sp>
      <p:pic>
        <p:nvPicPr>
          <p:cNvPr id="2" name="Picture Placeholder 1" title="Navigation pane and document in Word"/>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3875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t>课程目标</a:t>
            </a:r>
            <a:endParaRPr lang="en-US" dirty="0"/>
          </a:p>
        </p:txBody>
      </p:sp>
      <p:sp>
        <p:nvSpPr>
          <p:cNvPr id="3" name="Content Placeholder 2"/>
          <p:cNvSpPr>
            <a:spLocks noGrp="1"/>
          </p:cNvSpPr>
          <p:nvPr>
            <p:ph idx="1"/>
          </p:nvPr>
        </p:nvSpPr>
        <p:spPr>
          <a:xfrm>
            <a:off x="493059" y="1376997"/>
            <a:ext cx="8229600" cy="4795203"/>
          </a:xfrm>
        </p:spPr>
        <p:txBody>
          <a:bodyPr>
            <a:normAutofit/>
          </a:bodyPr>
          <a:lstStyle/>
          <a:p>
            <a:r>
              <a:rPr lang="zh-CN" altLang="en-US" sz="2800" dirty="0"/>
              <a:t>使用导航窗格概览页面和标题，然后通过单击转到特定部分或页面。</a:t>
            </a:r>
            <a:endParaRPr lang="en-US" sz="2800" dirty="0"/>
          </a:p>
          <a:p>
            <a:r>
              <a:rPr lang="zh-CN" altLang="en-US" sz="2800" dirty="0"/>
              <a:t>使用导航窗格中的标题快速查找、添加和重新组织内容。</a:t>
            </a:r>
            <a:r>
              <a:rPr lang="en-US" sz="2800" dirty="0" smtClean="0"/>
              <a:t> </a:t>
            </a:r>
            <a:endParaRPr lang="en-US" sz="2800" dirty="0"/>
          </a:p>
          <a:p>
            <a:r>
              <a:rPr lang="zh-CN" altLang="en-US" sz="2800" dirty="0"/>
              <a:t>查找特定文本和其他项目（例如表格）的所有实例，而无需滚动；替换文本。</a:t>
            </a:r>
            <a:endParaRPr lang="en-US" sz="2800" dirty="0"/>
          </a:p>
        </p:txBody>
      </p:sp>
      <p:sp>
        <p:nvSpPr>
          <p:cNvPr id="4" name="Footer Placeholder 3"/>
          <p:cNvSpPr>
            <a:spLocks noGrp="1"/>
          </p:cNvSpPr>
          <p:nvPr>
            <p:ph type="ftr" sz="quarter" idx="11"/>
          </p:nvPr>
        </p:nvSpPr>
        <p:spPr/>
        <p:txBody>
          <a:bodyPr/>
          <a:lstStyle/>
          <a:p>
            <a:r>
              <a:rPr lang="zh-CN" altLang="en-US" dirty="0" smtClean="0"/>
              <a:t>使用 </a:t>
            </a:r>
            <a:r>
              <a:rPr lang="en-US" altLang="zh-CN" dirty="0" smtClean="0"/>
              <a:t>Word </a:t>
            </a:r>
            <a:r>
              <a:rPr lang="zh-CN" altLang="en-US" dirty="0" smtClean="0"/>
              <a:t>导航窗格在文档中搜索和来回移动</a:t>
            </a:r>
            <a:endParaRPr lang="en-US" dirty="0"/>
          </a:p>
        </p:txBody>
      </p:sp>
    </p:spTree>
    <p:extLst>
      <p:ext uri="{BB962C8B-B14F-4D97-AF65-F5344CB8AC3E}">
        <p14:creationId xmlns:p14="http://schemas.microsoft.com/office/powerpoint/2010/main" val="3650783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zh-CN" altLang="en-US" dirty="0"/>
              <a:t>查看文档的构成</a:t>
            </a:r>
            <a:endParaRPr lang="en-US" sz="3200" dirty="0"/>
          </a:p>
        </p:txBody>
      </p:sp>
      <p:sp>
        <p:nvSpPr>
          <p:cNvPr id="2" name="Footer Placeholder 1"/>
          <p:cNvSpPr>
            <a:spLocks noGrp="1"/>
          </p:cNvSpPr>
          <p:nvPr>
            <p:ph type="ftr" sz="quarter" idx="11"/>
          </p:nvPr>
        </p:nvSpPr>
        <p:spPr/>
        <p:txBody>
          <a:bodyPr/>
          <a:lstStyle/>
          <a:p>
            <a:r>
              <a:rPr lang="zh-CN" altLang="en-US" dirty="0" smtClean="0">
                <a:solidFill>
                  <a:prstClr val="black">
                    <a:tint val="75000"/>
                  </a:prstClr>
                </a:solidFill>
              </a:rPr>
              <a:t>使用 </a:t>
            </a:r>
            <a:r>
              <a:rPr lang="en-US" altLang="zh-CN" dirty="0" smtClean="0">
                <a:solidFill>
                  <a:prstClr val="black">
                    <a:tint val="75000"/>
                  </a:prstClr>
                </a:solidFill>
              </a:rPr>
              <a:t>Word </a:t>
            </a:r>
            <a:r>
              <a:rPr lang="zh-CN" altLang="en-US" dirty="0" smtClean="0">
                <a:solidFill>
                  <a:prstClr val="black">
                    <a:tint val="75000"/>
                  </a:prstClr>
                </a:solidFill>
              </a:rPr>
              <a:t>导航窗格在文档中搜索和来回移动</a:t>
            </a:r>
            <a:endParaRPr lang="en-US" dirty="0">
              <a:solidFill>
                <a:prstClr val="black">
                  <a:tint val="75000"/>
                </a:prstClr>
              </a:solidFill>
            </a:endParaRPr>
          </a:p>
        </p:txBody>
      </p:sp>
      <p:sp>
        <p:nvSpPr>
          <p:cNvPr id="7" name="Text Placeholder 6"/>
          <p:cNvSpPr>
            <a:spLocks noGrp="1"/>
          </p:cNvSpPr>
          <p:nvPr>
            <p:ph type="body" sz="quarter" idx="13"/>
          </p:nvPr>
        </p:nvSpPr>
        <p:spPr/>
        <p:txBody>
          <a:bodyPr/>
          <a:lstStyle/>
          <a:p>
            <a:pPr lvl="0"/>
            <a:r>
              <a:rPr lang="zh-CN" altLang="en-US" dirty="0"/>
              <a:t>指向视频底部可查看视频控件</a:t>
            </a:r>
            <a:r>
              <a:rPr lang="zh-CN" altLang="en-US" dirty="0" smtClean="0"/>
              <a:t>。拖</a:t>
            </a:r>
            <a:r>
              <a:rPr lang="zh-CN" altLang="en-US" dirty="0"/>
              <a:t>动或指向进度栏可向前或向后移动。</a:t>
            </a:r>
            <a:endParaRPr lang="en-US" dirty="0"/>
          </a:p>
          <a:p>
            <a:endParaRPr lang="en-US" dirty="0"/>
          </a:p>
        </p:txBody>
      </p:sp>
      <p:pic>
        <p:nvPicPr>
          <p:cNvPr id="6" name="wd_find-navigation_section1_video_VF101833076.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wd_find-navigation_section1_video_VF101833076我们编制公司市场营销计划的工作处于早期阶段。4733" time="4733"/>
                    <p14:bmk name="wd_find-navigation_section1_video_VF101833076我们编制公司市场营销计划的工作处于早期阶段。8800" time="8800"/>
                    <p14:bmk name="wd_find-navigation_section1_video_VF101833076文档的组织结构已基本上完成，现在我们想回顾一下，看看文档的流程。8900" time="8900"/>
                    <p14:bmk name="wd_find-navigation_section1_video_VF101833076文档的组织结构已基本上完成，现在我们想回顾一下，看看文档的流程。16367" time="16367"/>
                    <p14:bmk name="wd_find-navigation_section1_video_VF101833076我们将使用Word201016467" time="16467"/>
                    <p14:bmk name="wd_find-navigation_section1_video_VF101833076我们将使用Word201020767" time="20767"/>
                    <p14:bmk name="wd_find-navigation_section1_video_VF101833076若要打开导航窗格，请单击“视图”选项卡，20867" time="20867"/>
                    <p14:bmk name="wd_find-navigation_section1_video_VF101833076若要打开导航窗格，请单击“视图”选项卡，24633" time="24633"/>
                    <p14:bmk name="wd_find-navigation_section1_video_VF101833076然后在“显示”组中我们将选中“导航窗格”复选框。24733" time="24733"/>
                    <p14:bmk name="wd_find-navigation_section1_video_VF101833076然后在“显示”组中我们将选中“导航窗格”复选框。29567" time="29567"/>
                    <p14:bmk name="wd_find-navigation_section1_video_VF101833076导航窗格恰好出现在文档的左侧。29667" time="29667"/>
                    <p14:bmk name="wd_find-navigation_section1_video_VF101833076导航窗格恰好出现在文档的左侧。32867" time="32867"/>
                    <p14:bmk name="wd_find-navigation_section1_video_VF101833076在导航窗格中，您可以看到文档的所有标题和副标题以从上到下的顺序排列，32967" time="32967"/>
                    <p14:bmk name="wd_find-navigation_section1_video_VF101833076在导航窗格中，您可以看到文档的所有标题和副标题以从上到下的顺序排列，40133" time="40133"/>
                    <p14:bmk name="wd_find-navigation_section1_video_VF101833076一目了然。40233" time="40233"/>
                    <p14:bmk name="wd_find-navigation_section1_video_VF101833076一目了然。41800" time="41800"/>
                    <p14:bmk name="wd_find-navigation_section1_video_VF101833076此文档碰巧显示了三个标题级别，41900" time="41900"/>
                    <p14:bmk name="wd_find-navigation_section1_video_VF101833076此文档碰巧显示了三个标题级别，44800" time="44800"/>
                    <p14:bmk name="wd_find-navigation_section1_video_VF101833076但最多可以显示九个级别。44900" time="44900"/>
                    <p14:bmk name="wd_find-navigation_section1_video_VF101833076但最多可以显示九个级别。47767" time="47767"/>
                    <p14:bmk name="wd_find-navigation_section1_video_VF101833076请注意，标题根据标题级别缩进，47867" time="47867"/>
                    <p14:bmk name="wd_find-navigation_section1_video_VF101833076请注意，标题根据标题级别缩进，51067" time="51067"/>
                    <p14:bmk name="wd_find-navigation_section1_video_VF101833076这样，浏览顶级标题和副标题都很容易。51167" time="51167"/>
                    <p14:bmk name="wd_find-navigation_section1_video_VF101833076这样，浏览顶级标题和副标题都很容易。54933" time="54933"/>
                    <p14:bmk name="wd_find-navigation_section1_video_VF101833076在此视图中，您并不是只能查看，55033" time="55033"/>
                    <p14:bmk name="wd_find-navigation_section1_video_VF101833076在此视图中，您并不是只能查看，57633" time="57633"/>
                    <p14:bmk name="wd_find-navigation_section1_video_VF101833076单击标题时，我们将直接跳转至文档中对应的章节。57733" time="57733"/>
                    <p14:bmk name="wd_find-navigation_section1_video_VF101833076单击标题时，我们将直接跳转至文档中对应的章节。62367" time="62367"/>
                    <p14:bmk name="wd_find-navigation_section1_video_VF101833076因而再也不需要进行滚动，62467" time="62467"/>
                    <p14:bmk name="wd_find-navigation_section1_video_VF101833076因而再也不需要进行滚动，65267" time="65267"/>
                    <p14:bmk name="wd_find-navigation_section1_video_VF101833076而这对于“准”长文档来说非常有用，我们将在本课程的后面部分看到这一点。65367" time="65367"/>
                    <p14:bmk name="wd_find-navigation_section1_video_VF101833076而这对于“准”长文档来说非常有用，我们将在本课程的后面部分看到这一点。71433" time="71433"/>
                    <p14:bmk name="wd_find-navigation_section1_video_VF101833076在这里，我们要知道的一个重要事项是，为了最大限度地利用导航窗格视图，71533" time="71533"/>
                    <p14:bmk name="wd_find-navigation_section1_video_VF101833076在这里，我们要知道的一个重要事项是，为了最大限度地利用导航窗格视图，77633" time="77633"/>
                    <p14:bmk name="wd_find-navigation_section1_video_VF101833076您需要向标题应用“标题样式”。77733" time="77733"/>
                    <p14:bmk name="wd_find-navigation_section1_video_VF101833076您需要向标题应用“标题样式”。80633" time="80633"/>
                    <p14:bmk name="wd_find-navigation_section1_video_VF101833076例如，“标题1”、“标题2”等等。80733" time="80733"/>
                    <p14:bmk name="wd_find-navigation_section1_video_VF101833076例如，“标题1”、“标题2”等等。83500" time="83500"/>
                    <p14:bmk name="wd_find-navigation_section1_video_VF101833076您可以看到，如果我们转到功能区中“开始”选项卡上的83600" time="83600"/>
                    <p14:bmk name="wd_find-navigation_section1_video_VF101833076您可以看到，如果我们转到功能区中“开始”选项卡上的87500" time="87500"/>
                    <p14:bmk name="wd_find-navigation_section1_video_VF101833076“样式”组中，此特定标题的样式将为“标题3”。87600" time="87600"/>
                    <p14:bmk name="wd_find-navigation_section1_video_VF101833076“样式”组中，此特定标题的样式将为“标题3”。93300" time="93300"/>
                    <p14:bmk name="wd_find-navigation_section1_video_VF101833076样式是让标题在导航窗格中显示出来的方式。93400" time="93400"/>
                    <p14:bmk name="wd_find-navigation_section1_video_VF101833076样式是让标题在导航窗格中显示出来的方式。97500" time="97500"/>
                    <p14:bmk name="wd_find-navigation_section1_video_VF101833076您将在练习单元中以及本课程附带的课程摘要卡中进一步了解样式。97600" time="97600"/>
                    <p14:bmk name="wd_find-navigation_section1_video_VF101833076您将在练习单元中以及本课程附带的课程摘要卡中进一步了解样式。105567" time="105567"/>
                    <p14:bmk name="wd_find-navigation_section1_video_VF101833076在导航窗格中，还可以查看文档中所有页面的缩略图。105667" time="105667"/>
                    <p14:bmk name="wd_find-navigation_section1_video_VF101833076在导航窗格中，还可以查看文档中所有页面的缩略图。109867" time="109867"/>
                    <p14:bmk name="wd_find-navigation_section1_video_VF101833076接下来我们单击“浏览您的文档中的页面”选项卡。109967" time="109967"/>
                    <p14:bmk name="wd_find-navigation_section1_video_VF101833076接下来我们单击“浏览您的文档中的页面”选项卡。114000" time="114000"/>
                    <p14:bmk name="wd_find-navigation_section1_video_VF101833076将在此处显示一个美观的鸟瞰图，114100" time="114100"/>
                    <p14:bmk name="wd_find-navigation_section1_video_VF101833076将在此处显示一个美观的鸟瞰图，121300" time="121300"/>
                    <p14:bmk name="wd_find-navigation_section1_video_VF101833076再次说明一下，就像标题一样，我们可以单击某个缩略图，直接转到文档中的这个页面。121400" time="121400"/>
                    <p14:bmk name="wd_find-navigation_section1_video_VF101833076再次说明一下，就像标题一样，我们可以单击某个缩略图，直接转到文档中的这个页面。129000" time="129000"/>
                    <p14:bmk name="wd_find-navigation_section1_video_VF101833076接下来我们将开始动手操作而不再只是观看，129100" time="129100"/>
                    <p14:bmk name="wd_find-navigation_section1_video_VF101833076接下来我们将开始动手操作而不再只是观看，133500" time="133500"/>
                    <p14:bmk name="wd_find-navigation_section1_video_VF101833076我们将使用导航窗格向文档中添加内容并对内容加以组织。133600" time="133600"/>
                    <p14:bmk name="wd_find-navigation_section1_video_VF101833076我们将使用导航窗格向文档中添加内容并对内容加以组织。138933" time="138933"/>
                    <p14:bmk name="wd_find-navigation_section1_video_VF101833076我们继续学习吧。139033" time="139033"/>
                    <p14:bmk name="wd_find-navigation_section1_video_VF101833076我们继续学习吧。140000" time="140000"/>
                  </p14:bmkLst>
                </p14:media>
              </p:ext>
            </p:extLst>
          </p:nvPr>
        </p:nvPicPr>
        <p:blipFill>
          <a:blip r:embed="rId36"/>
          <a:stretch>
            <a:fillRect/>
          </a:stretch>
        </p:blipFill>
        <p:spPr>
          <a:xfrm>
            <a:off x="1814513" y="990600"/>
            <a:ext cx="5362575" cy="4462463"/>
          </a:xfrm>
        </p:spPr>
      </p:pic>
      <p:sp>
        <p:nvSpPr>
          <p:cNvPr id="4" name="TextBox 3" hidden="1"/>
          <p:cNvSpPr txBox="1"/>
          <p:nvPr/>
        </p:nvSpPr>
        <p:spPr>
          <a:xfrm>
            <a:off x="0" y="0"/>
            <a:ext cx="1826141" cy="246221"/>
          </a:xfrm>
          <a:prstGeom prst="rect">
            <a:avLst/>
          </a:prstGeom>
          <a:noFill/>
        </p:spPr>
        <p:txBody>
          <a:bodyPr vert="horz" wrap="none" tIns="0" bIns="0" rtlCol="0">
            <a:spAutoFit/>
          </a:bodyPr>
          <a:lstStyle/>
          <a:p>
            <a:r>
              <a:rPr lang="zh-CN" altLang="en-US" sz="1600" smtClean="0">
                <a:latin typeface="Calibri"/>
              </a:rPr>
              <a:t>我们继续学习吧。</a:t>
            </a:r>
            <a:endParaRPr lang="ja-JP" altLang="en-US" sz="1600">
              <a:latin typeface="Calibri"/>
            </a:endParaRPr>
          </a:p>
        </p:txBody>
      </p:sp>
      <p:sp>
        <p:nvSpPr>
          <p:cNvPr id="5" name="wd_find-navigation_section1_video_VF101833076我们编制公司市场营销计划的工作处于早期阶段。47338800"/>
          <p:cNvSpPr txBox="1"/>
          <p:nvPr>
            <p:custDataLst>
              <p:tags r:id="rId4"/>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我们编制公司市场营销计划的工作处于早期阶段。</a:t>
            </a:r>
            <a:endParaRPr lang="ja-JP" altLang="en-US" sz="1600">
              <a:solidFill>
                <a:srgbClr val="FFFFFF"/>
              </a:solidFill>
              <a:latin typeface="Microsoft YaHei" pitchFamily="34" charset="-122"/>
              <a:ea typeface="Microsoft YaHei" pitchFamily="34" charset="-122"/>
            </a:endParaRPr>
          </a:p>
        </p:txBody>
      </p:sp>
      <p:sp>
        <p:nvSpPr>
          <p:cNvPr id="8" name="wd_find-navigation_section1_video_VF101833076文档的组织结构已基本上完成，现在我们想回顾一下，看看文档的流程。890016367"/>
          <p:cNvSpPr txBox="1"/>
          <p:nvPr>
            <p:custDataLst>
              <p:tags r:id="rId5"/>
            </p:custDataLst>
          </p:nvPr>
        </p:nvSpPr>
        <p:spPr>
          <a:xfrm>
            <a:off x="1814513" y="4960621"/>
            <a:ext cx="5362575" cy="492442"/>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文档的组织结构已基本上完成，现在我们想回顾一下，看看文档的流程。</a:t>
            </a:r>
            <a:endParaRPr lang="ja-JP" altLang="en-US" sz="1600">
              <a:solidFill>
                <a:srgbClr val="FFFFFF"/>
              </a:solidFill>
              <a:latin typeface="Microsoft YaHei" pitchFamily="34" charset="-122"/>
              <a:ea typeface="Microsoft YaHei" pitchFamily="34" charset="-122"/>
            </a:endParaRPr>
          </a:p>
        </p:txBody>
      </p:sp>
      <p:sp>
        <p:nvSpPr>
          <p:cNvPr id="9" name="wd_find-navigation_section1_video_VF101833076我们将使用Word20101646720767"/>
          <p:cNvSpPr txBox="1"/>
          <p:nvPr>
            <p:custDataLst>
              <p:tags r:id="rId6"/>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ja-JP" altLang="en-US" sz="1600" smtClean="0">
                <a:solidFill>
                  <a:srgbClr val="FFFFFF"/>
                </a:solidFill>
                <a:latin typeface="Microsoft YaHei" pitchFamily="34" charset="-122"/>
                <a:ea typeface="Microsoft YaHei" pitchFamily="34" charset="-122"/>
              </a:rPr>
              <a:t>我们将使用 </a:t>
            </a:r>
            <a:r>
              <a:rPr lang="en-US" altLang="ja-JP" sz="1600" smtClean="0">
                <a:solidFill>
                  <a:srgbClr val="FFFFFF"/>
                </a:solidFill>
                <a:latin typeface="Microsoft YaHei" pitchFamily="34" charset="-122"/>
                <a:ea typeface="Microsoft YaHei" pitchFamily="34" charset="-122"/>
              </a:rPr>
              <a:t>Word 2010 </a:t>
            </a:r>
            <a:r>
              <a:rPr lang="ja-JP" altLang="en-US" sz="1600" smtClean="0">
                <a:solidFill>
                  <a:srgbClr val="FFFFFF"/>
                </a:solidFill>
                <a:latin typeface="Microsoft YaHei" pitchFamily="34" charset="-122"/>
                <a:ea typeface="Microsoft YaHei" pitchFamily="34" charset="-122"/>
              </a:rPr>
              <a:t>中的新增功能“导航窗格”。</a:t>
            </a:r>
            <a:endParaRPr lang="ja-JP" altLang="en-US" sz="1600">
              <a:solidFill>
                <a:srgbClr val="FFFFFF"/>
              </a:solidFill>
              <a:latin typeface="Microsoft YaHei" pitchFamily="34" charset="-122"/>
              <a:ea typeface="Microsoft YaHei" pitchFamily="34" charset="-122"/>
            </a:endParaRPr>
          </a:p>
        </p:txBody>
      </p:sp>
      <p:sp>
        <p:nvSpPr>
          <p:cNvPr id="10" name="wd_find-navigation_section1_video_VF101833076若要打开导航窗格，请单击“视图”选项卡，2086724633"/>
          <p:cNvSpPr txBox="1"/>
          <p:nvPr>
            <p:custDataLst>
              <p:tags r:id="rId7"/>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若要打开导航窗格，请单击“视图”选项卡，</a:t>
            </a:r>
            <a:endParaRPr lang="ja-JP" altLang="en-US" sz="1600">
              <a:solidFill>
                <a:srgbClr val="FFFFFF"/>
              </a:solidFill>
              <a:latin typeface="Microsoft YaHei" pitchFamily="34" charset="-122"/>
              <a:ea typeface="Microsoft YaHei" pitchFamily="34" charset="-122"/>
            </a:endParaRPr>
          </a:p>
        </p:txBody>
      </p:sp>
      <p:sp>
        <p:nvSpPr>
          <p:cNvPr id="11" name="wd_find-navigation_section1_video_VF101833076然后在“显示”组中我们将选中“导航窗格”复选框。2473329567"/>
          <p:cNvSpPr txBox="1"/>
          <p:nvPr>
            <p:custDataLst>
              <p:tags r:id="rId8"/>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然后在“显示”组中我们将选中“导航窗格”复选框。</a:t>
            </a:r>
            <a:endParaRPr lang="ja-JP" altLang="en-US" sz="1600">
              <a:solidFill>
                <a:srgbClr val="FFFFFF"/>
              </a:solidFill>
              <a:latin typeface="Microsoft YaHei" pitchFamily="34" charset="-122"/>
              <a:ea typeface="Microsoft YaHei" pitchFamily="34" charset="-122"/>
            </a:endParaRPr>
          </a:p>
        </p:txBody>
      </p:sp>
      <p:sp>
        <p:nvSpPr>
          <p:cNvPr id="12" name="wd_find-navigation_section1_video_VF101833076导航窗格恰好出现在文档的左侧。2966732867"/>
          <p:cNvSpPr txBox="1"/>
          <p:nvPr>
            <p:custDataLst>
              <p:tags r:id="rId9"/>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导航窗格恰好出现在文档的左侧。</a:t>
            </a:r>
            <a:endParaRPr lang="ja-JP" altLang="en-US" sz="1600">
              <a:solidFill>
                <a:srgbClr val="FFFFFF"/>
              </a:solidFill>
              <a:latin typeface="Microsoft YaHei" pitchFamily="34" charset="-122"/>
              <a:ea typeface="Microsoft YaHei" pitchFamily="34" charset="-122"/>
            </a:endParaRPr>
          </a:p>
        </p:txBody>
      </p:sp>
      <p:sp>
        <p:nvSpPr>
          <p:cNvPr id="13" name="wd_find-navigation_section1_video_VF101833076在导航窗格中，您可以看到文档的所有标题和副标题以从上到下的顺序排列，3296740133"/>
          <p:cNvSpPr txBox="1"/>
          <p:nvPr>
            <p:custDataLst>
              <p:tags r:id="rId10"/>
            </p:custDataLst>
          </p:nvPr>
        </p:nvSpPr>
        <p:spPr>
          <a:xfrm>
            <a:off x="1814513" y="4960621"/>
            <a:ext cx="5362575" cy="492442"/>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在导航窗格中， 您可以看到文档的所有标题和副标题以从上到下的顺序排列，</a:t>
            </a:r>
            <a:endParaRPr lang="ja-JP" altLang="en-US" sz="1600">
              <a:solidFill>
                <a:srgbClr val="FFFFFF"/>
              </a:solidFill>
              <a:latin typeface="Microsoft YaHei" pitchFamily="34" charset="-122"/>
              <a:ea typeface="Microsoft YaHei" pitchFamily="34" charset="-122"/>
            </a:endParaRPr>
          </a:p>
        </p:txBody>
      </p:sp>
      <p:sp>
        <p:nvSpPr>
          <p:cNvPr id="14" name="wd_find-navigation_section1_video_VF101833076一目了然。4023341800"/>
          <p:cNvSpPr txBox="1"/>
          <p:nvPr>
            <p:custDataLst>
              <p:tags r:id="rId11"/>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ja-JP" altLang="en-US" sz="1600" smtClean="0">
                <a:solidFill>
                  <a:srgbClr val="FFFFFF"/>
                </a:solidFill>
                <a:latin typeface="Microsoft YaHei" pitchFamily="34" charset="-122"/>
                <a:ea typeface="Microsoft YaHei" pitchFamily="34" charset="-122"/>
              </a:rPr>
              <a:t>一目了然。</a:t>
            </a:r>
            <a:endParaRPr lang="ja-JP" altLang="en-US" sz="1600">
              <a:solidFill>
                <a:srgbClr val="FFFFFF"/>
              </a:solidFill>
              <a:latin typeface="Microsoft YaHei" pitchFamily="34" charset="-122"/>
              <a:ea typeface="Microsoft YaHei" pitchFamily="34" charset="-122"/>
            </a:endParaRPr>
          </a:p>
        </p:txBody>
      </p:sp>
      <p:sp>
        <p:nvSpPr>
          <p:cNvPr id="15" name="wd_find-navigation_section1_video_VF101833076此文档碰巧显示了三个标题级别，4190044800"/>
          <p:cNvSpPr txBox="1"/>
          <p:nvPr>
            <p:custDataLst>
              <p:tags r:id="rId12"/>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此文档碰巧显示了三个标题级别，</a:t>
            </a:r>
            <a:endParaRPr lang="ja-JP" altLang="en-US" sz="1600">
              <a:solidFill>
                <a:srgbClr val="FFFFFF"/>
              </a:solidFill>
              <a:latin typeface="Microsoft YaHei" pitchFamily="34" charset="-122"/>
              <a:ea typeface="Microsoft YaHei" pitchFamily="34" charset="-122"/>
            </a:endParaRPr>
          </a:p>
        </p:txBody>
      </p:sp>
      <p:sp>
        <p:nvSpPr>
          <p:cNvPr id="16" name="wd_find-navigation_section1_video_VF101833076但最多可以显示九个级别。4490047767"/>
          <p:cNvSpPr txBox="1"/>
          <p:nvPr>
            <p:custDataLst>
              <p:tags r:id="rId13"/>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但最多可以显示九个级别。</a:t>
            </a:r>
            <a:endParaRPr lang="ja-JP" altLang="en-US" sz="1600">
              <a:solidFill>
                <a:srgbClr val="FFFFFF"/>
              </a:solidFill>
              <a:latin typeface="Microsoft YaHei" pitchFamily="34" charset="-122"/>
              <a:ea typeface="Microsoft YaHei" pitchFamily="34" charset="-122"/>
            </a:endParaRPr>
          </a:p>
        </p:txBody>
      </p:sp>
      <p:sp>
        <p:nvSpPr>
          <p:cNvPr id="17" name="wd_find-navigation_section1_video_VF101833076请注意，标题根据标题级别缩进，4786751067"/>
          <p:cNvSpPr txBox="1"/>
          <p:nvPr>
            <p:custDataLst>
              <p:tags r:id="rId14"/>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请注意，标题根据标题级别缩进，</a:t>
            </a:r>
            <a:endParaRPr lang="ja-JP" altLang="en-US" sz="1600">
              <a:solidFill>
                <a:srgbClr val="FFFFFF"/>
              </a:solidFill>
              <a:latin typeface="Microsoft YaHei" pitchFamily="34" charset="-122"/>
              <a:ea typeface="Microsoft YaHei" pitchFamily="34" charset="-122"/>
            </a:endParaRPr>
          </a:p>
        </p:txBody>
      </p:sp>
      <p:sp>
        <p:nvSpPr>
          <p:cNvPr id="18" name="wd_find-navigation_section1_video_VF101833076这样，浏览顶级标题和副标题都很容易。5116754933"/>
          <p:cNvSpPr txBox="1"/>
          <p:nvPr>
            <p:custDataLst>
              <p:tags r:id="rId15"/>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这样，浏览顶级标题和副标题都很容易。 </a:t>
            </a:r>
            <a:endParaRPr lang="ja-JP" altLang="en-US" sz="1600">
              <a:solidFill>
                <a:srgbClr val="FFFFFF"/>
              </a:solidFill>
              <a:latin typeface="Microsoft YaHei" pitchFamily="34" charset="-122"/>
              <a:ea typeface="Microsoft YaHei" pitchFamily="34" charset="-122"/>
            </a:endParaRPr>
          </a:p>
        </p:txBody>
      </p:sp>
      <p:sp>
        <p:nvSpPr>
          <p:cNvPr id="19" name="wd_find-navigation_section1_video_VF101833076在此视图中，您并不是只能查看，5503357633"/>
          <p:cNvSpPr txBox="1"/>
          <p:nvPr>
            <p:custDataLst>
              <p:tags r:id="rId16"/>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在此视图中，您并不是只能查看，</a:t>
            </a:r>
            <a:endParaRPr lang="ja-JP" altLang="en-US" sz="1600">
              <a:solidFill>
                <a:srgbClr val="FFFFFF"/>
              </a:solidFill>
              <a:latin typeface="Microsoft YaHei" pitchFamily="34" charset="-122"/>
              <a:ea typeface="Microsoft YaHei" pitchFamily="34" charset="-122"/>
            </a:endParaRPr>
          </a:p>
        </p:txBody>
      </p:sp>
      <p:sp>
        <p:nvSpPr>
          <p:cNvPr id="20" name="wd_find-navigation_section1_video_VF101833076单击标题时，我们将直接跳转至文档中对应的章节。5773362367"/>
          <p:cNvSpPr txBox="1"/>
          <p:nvPr>
            <p:custDataLst>
              <p:tags r:id="rId17"/>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单击标题时，我们将直接跳转至文档中对应的章节。</a:t>
            </a:r>
            <a:endParaRPr lang="ja-JP" altLang="en-US" sz="1600">
              <a:solidFill>
                <a:srgbClr val="FFFFFF"/>
              </a:solidFill>
              <a:latin typeface="Microsoft YaHei" pitchFamily="34" charset="-122"/>
              <a:ea typeface="Microsoft YaHei" pitchFamily="34" charset="-122"/>
            </a:endParaRPr>
          </a:p>
        </p:txBody>
      </p:sp>
      <p:sp>
        <p:nvSpPr>
          <p:cNvPr id="21" name="wd_find-navigation_section1_video_VF101833076因而再也不需要进行滚动，6246765267"/>
          <p:cNvSpPr txBox="1"/>
          <p:nvPr>
            <p:custDataLst>
              <p:tags r:id="rId18"/>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因而再也不需要进行滚动，</a:t>
            </a:r>
            <a:endParaRPr lang="ja-JP" altLang="en-US" sz="1600">
              <a:solidFill>
                <a:srgbClr val="FFFFFF"/>
              </a:solidFill>
              <a:latin typeface="Microsoft YaHei" pitchFamily="34" charset="-122"/>
              <a:ea typeface="Microsoft YaHei" pitchFamily="34" charset="-122"/>
            </a:endParaRPr>
          </a:p>
        </p:txBody>
      </p:sp>
      <p:sp>
        <p:nvSpPr>
          <p:cNvPr id="22" name="wd_find-navigation_section1_video_VF101833076而这对于“准”长文档来说非常有用，我们将在本课程的后面部分看到这一点。6536771433"/>
          <p:cNvSpPr txBox="1"/>
          <p:nvPr>
            <p:custDataLst>
              <p:tags r:id="rId19"/>
            </p:custDataLst>
          </p:nvPr>
        </p:nvSpPr>
        <p:spPr>
          <a:xfrm>
            <a:off x="1814513" y="4960621"/>
            <a:ext cx="5362575" cy="492442"/>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而这对于“准”长文档来说非常有用， 我们将在本课程的后面部分看到这一点。</a:t>
            </a:r>
            <a:endParaRPr lang="ja-JP" altLang="en-US" sz="1600">
              <a:solidFill>
                <a:srgbClr val="FFFFFF"/>
              </a:solidFill>
              <a:latin typeface="Microsoft YaHei" pitchFamily="34" charset="-122"/>
              <a:ea typeface="Microsoft YaHei" pitchFamily="34" charset="-122"/>
            </a:endParaRPr>
          </a:p>
        </p:txBody>
      </p:sp>
      <p:sp>
        <p:nvSpPr>
          <p:cNvPr id="23" name="wd_find-navigation_section1_video_VF101833076在这里，我们要知道的一个重要事项是，为了最大限度地利用导航窗格视图，7153377633"/>
          <p:cNvSpPr txBox="1"/>
          <p:nvPr>
            <p:custDataLst>
              <p:tags r:id="rId20"/>
            </p:custDataLst>
          </p:nvPr>
        </p:nvSpPr>
        <p:spPr>
          <a:xfrm>
            <a:off x="1814513" y="4960621"/>
            <a:ext cx="5362575" cy="492442"/>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在这里，我们要知道的一个重要事项是， 为了最大限度地利用导航窗格视图，</a:t>
            </a:r>
            <a:endParaRPr lang="ja-JP" altLang="en-US" sz="1600">
              <a:solidFill>
                <a:srgbClr val="FFFFFF"/>
              </a:solidFill>
              <a:latin typeface="Microsoft YaHei" pitchFamily="34" charset="-122"/>
              <a:ea typeface="Microsoft YaHei" pitchFamily="34" charset="-122"/>
            </a:endParaRPr>
          </a:p>
        </p:txBody>
      </p:sp>
      <p:sp>
        <p:nvSpPr>
          <p:cNvPr id="24" name="wd_find-navigation_section1_video_VF101833076您需要向标题应用“标题样式”。7773380633"/>
          <p:cNvSpPr txBox="1"/>
          <p:nvPr>
            <p:custDataLst>
              <p:tags r:id="rId21"/>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您需要向标题应用“标题样式”。</a:t>
            </a:r>
            <a:endParaRPr lang="ja-JP" altLang="en-US" sz="1600">
              <a:solidFill>
                <a:srgbClr val="FFFFFF"/>
              </a:solidFill>
              <a:latin typeface="Microsoft YaHei" pitchFamily="34" charset="-122"/>
              <a:ea typeface="Microsoft YaHei" pitchFamily="34" charset="-122"/>
            </a:endParaRPr>
          </a:p>
        </p:txBody>
      </p:sp>
      <p:sp>
        <p:nvSpPr>
          <p:cNvPr id="25" name="wd_find-navigation_section1_video_VF101833076例如，“标题1”、“标题2”等等。8073383500"/>
          <p:cNvSpPr txBox="1"/>
          <p:nvPr>
            <p:custDataLst>
              <p:tags r:id="rId22"/>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例如，“标题 </a:t>
            </a:r>
            <a:r>
              <a:rPr lang="en-US" altLang="zh-CN" sz="1600" smtClean="0">
                <a:solidFill>
                  <a:srgbClr val="FFFFFF"/>
                </a:solidFill>
                <a:latin typeface="Microsoft YaHei" pitchFamily="34" charset="-122"/>
                <a:ea typeface="Microsoft YaHei" pitchFamily="34" charset="-122"/>
              </a:rPr>
              <a:t>1”</a:t>
            </a:r>
            <a:r>
              <a:rPr lang="zh-CN" altLang="en-US" sz="1600" smtClean="0">
                <a:solidFill>
                  <a:srgbClr val="FFFFFF"/>
                </a:solidFill>
                <a:latin typeface="Microsoft YaHei" pitchFamily="34" charset="-122"/>
                <a:ea typeface="Microsoft YaHei" pitchFamily="34" charset="-122"/>
              </a:rPr>
              <a:t>、“标题 </a:t>
            </a:r>
            <a:r>
              <a:rPr lang="en-US" altLang="zh-CN" sz="1600" smtClean="0">
                <a:solidFill>
                  <a:srgbClr val="FFFFFF"/>
                </a:solidFill>
                <a:latin typeface="Microsoft YaHei" pitchFamily="34" charset="-122"/>
                <a:ea typeface="Microsoft YaHei" pitchFamily="34" charset="-122"/>
              </a:rPr>
              <a:t>2”</a:t>
            </a:r>
            <a:r>
              <a:rPr lang="zh-CN" altLang="en-US" sz="1600" smtClean="0">
                <a:solidFill>
                  <a:srgbClr val="FFFFFF"/>
                </a:solidFill>
                <a:latin typeface="Microsoft YaHei" pitchFamily="34" charset="-122"/>
                <a:ea typeface="Microsoft YaHei" pitchFamily="34" charset="-122"/>
              </a:rPr>
              <a:t>等等。</a:t>
            </a:r>
            <a:endParaRPr lang="ja-JP" altLang="en-US" sz="1600">
              <a:solidFill>
                <a:srgbClr val="FFFFFF"/>
              </a:solidFill>
              <a:latin typeface="Microsoft YaHei" pitchFamily="34" charset="-122"/>
              <a:ea typeface="Microsoft YaHei" pitchFamily="34" charset="-122"/>
            </a:endParaRPr>
          </a:p>
        </p:txBody>
      </p:sp>
      <p:sp>
        <p:nvSpPr>
          <p:cNvPr id="26" name="wd_find-navigation_section1_video_VF101833076您可以看到，如果我们转到功能区中“开始”选项卡上的8360087500"/>
          <p:cNvSpPr txBox="1"/>
          <p:nvPr>
            <p:custDataLst>
              <p:tags r:id="rId23"/>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您可以看到，如果我们转到功能区中“开始”选项卡上的</a:t>
            </a:r>
            <a:endParaRPr lang="ja-JP" altLang="en-US" sz="1600">
              <a:solidFill>
                <a:srgbClr val="FFFFFF"/>
              </a:solidFill>
              <a:latin typeface="Microsoft YaHei" pitchFamily="34" charset="-122"/>
              <a:ea typeface="Microsoft YaHei" pitchFamily="34" charset="-122"/>
            </a:endParaRPr>
          </a:p>
        </p:txBody>
      </p:sp>
      <p:sp>
        <p:nvSpPr>
          <p:cNvPr id="27" name="wd_find-navigation_section1_video_VF101833076“样式”组中，此特定标题的样式将为“标题3”。8760093300"/>
          <p:cNvSpPr txBox="1"/>
          <p:nvPr>
            <p:custDataLst>
              <p:tags r:id="rId24"/>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“样式”组中，此特定标题的样式将为“标题 </a:t>
            </a:r>
            <a:r>
              <a:rPr lang="en-US" altLang="zh-CN" sz="1600" smtClean="0">
                <a:solidFill>
                  <a:srgbClr val="FFFFFF"/>
                </a:solidFill>
                <a:latin typeface="Microsoft YaHei" pitchFamily="34" charset="-122"/>
                <a:ea typeface="Microsoft YaHei" pitchFamily="34" charset="-122"/>
              </a:rPr>
              <a:t>3”</a:t>
            </a:r>
            <a:r>
              <a:rPr lang="zh-CN" altLang="en-US" sz="1600" smtClean="0">
                <a:solidFill>
                  <a:srgbClr val="FFFFFF"/>
                </a:solidFill>
                <a:latin typeface="Microsoft YaHei" pitchFamily="34" charset="-122"/>
                <a:ea typeface="Microsoft YaHei" pitchFamily="34" charset="-122"/>
              </a:rPr>
              <a:t>。</a:t>
            </a:r>
            <a:endParaRPr lang="ja-JP" altLang="en-US" sz="1600">
              <a:solidFill>
                <a:srgbClr val="FFFFFF"/>
              </a:solidFill>
              <a:latin typeface="Microsoft YaHei" pitchFamily="34" charset="-122"/>
              <a:ea typeface="Microsoft YaHei" pitchFamily="34" charset="-122"/>
            </a:endParaRPr>
          </a:p>
        </p:txBody>
      </p:sp>
      <p:sp>
        <p:nvSpPr>
          <p:cNvPr id="28" name="wd_find-navigation_section1_video_VF101833076样式是让标题在导航窗格中显示出来的方式。9340097500"/>
          <p:cNvSpPr txBox="1"/>
          <p:nvPr>
            <p:custDataLst>
              <p:tags r:id="rId25"/>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样式是让标题在导航窗格中显示出来的方式。</a:t>
            </a:r>
            <a:endParaRPr lang="ja-JP" altLang="en-US" sz="1600">
              <a:solidFill>
                <a:srgbClr val="FFFFFF"/>
              </a:solidFill>
              <a:latin typeface="Microsoft YaHei" pitchFamily="34" charset="-122"/>
              <a:ea typeface="Microsoft YaHei" pitchFamily="34" charset="-122"/>
            </a:endParaRPr>
          </a:p>
        </p:txBody>
      </p:sp>
      <p:sp>
        <p:nvSpPr>
          <p:cNvPr id="29" name="wd_find-navigation_section1_video_VF101833076您将在练习单元中以及本课程附带的课程摘要卡中进一步了解样式。97600105567"/>
          <p:cNvSpPr txBox="1"/>
          <p:nvPr>
            <p:custDataLst>
              <p:tags r:id="rId26"/>
            </p:custDataLst>
          </p:nvPr>
        </p:nvSpPr>
        <p:spPr>
          <a:xfrm>
            <a:off x="1814513" y="4960621"/>
            <a:ext cx="5362575" cy="492442"/>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您将在练习单元中以及本课程附带的课程摘要卡中进一步了解样式。 </a:t>
            </a:r>
            <a:endParaRPr lang="ja-JP" altLang="en-US" sz="1600">
              <a:solidFill>
                <a:srgbClr val="FFFFFF"/>
              </a:solidFill>
              <a:latin typeface="Microsoft YaHei" pitchFamily="34" charset="-122"/>
              <a:ea typeface="Microsoft YaHei" pitchFamily="34" charset="-122"/>
            </a:endParaRPr>
          </a:p>
        </p:txBody>
      </p:sp>
      <p:sp>
        <p:nvSpPr>
          <p:cNvPr id="30" name="wd_find-navigation_section1_video_VF101833076在导航窗格中，还可以查看文档中所有页面的缩略图。105667109867"/>
          <p:cNvSpPr txBox="1"/>
          <p:nvPr>
            <p:custDataLst>
              <p:tags r:id="rId27"/>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在导航窗格中，还可以查看文档中所有页面的缩略图。</a:t>
            </a:r>
            <a:endParaRPr lang="ja-JP" altLang="en-US" sz="1600">
              <a:solidFill>
                <a:srgbClr val="FFFFFF"/>
              </a:solidFill>
              <a:latin typeface="Microsoft YaHei" pitchFamily="34" charset="-122"/>
              <a:ea typeface="Microsoft YaHei" pitchFamily="34" charset="-122"/>
            </a:endParaRPr>
          </a:p>
        </p:txBody>
      </p:sp>
      <p:sp>
        <p:nvSpPr>
          <p:cNvPr id="31" name="wd_find-navigation_section1_video_VF101833076接下来我们单击“浏览您的文档中的页面”选项卡。109967114000"/>
          <p:cNvSpPr txBox="1"/>
          <p:nvPr>
            <p:custDataLst>
              <p:tags r:id="rId28"/>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接下来我们单击“浏览您的文档中的页面”选项卡。</a:t>
            </a:r>
            <a:endParaRPr lang="ja-JP" altLang="en-US" sz="1600">
              <a:solidFill>
                <a:srgbClr val="FFFFFF"/>
              </a:solidFill>
              <a:latin typeface="Microsoft YaHei" pitchFamily="34" charset="-122"/>
              <a:ea typeface="Microsoft YaHei" pitchFamily="34" charset="-122"/>
            </a:endParaRPr>
          </a:p>
        </p:txBody>
      </p:sp>
      <p:sp>
        <p:nvSpPr>
          <p:cNvPr id="32" name="wd_find-navigation_section1_video_VF101833076将在此处显示一个美观的鸟瞰图，114100121300"/>
          <p:cNvSpPr txBox="1"/>
          <p:nvPr>
            <p:custDataLst>
              <p:tags r:id="rId29"/>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将在此处显示一个美观的鸟瞰图，</a:t>
            </a:r>
            <a:endParaRPr lang="ja-JP" altLang="en-US" sz="1600">
              <a:solidFill>
                <a:srgbClr val="FFFFFF"/>
              </a:solidFill>
              <a:latin typeface="Microsoft YaHei" pitchFamily="34" charset="-122"/>
              <a:ea typeface="Microsoft YaHei" pitchFamily="34" charset="-122"/>
            </a:endParaRPr>
          </a:p>
        </p:txBody>
      </p:sp>
      <p:sp>
        <p:nvSpPr>
          <p:cNvPr id="33" name="wd_find-navigation_section1_video_VF101833076再次说明一下，就像标题一样，我们可以单击某个缩略图，直接转到文档中的这个页面。121400129000"/>
          <p:cNvSpPr txBox="1"/>
          <p:nvPr>
            <p:custDataLst>
              <p:tags r:id="rId30"/>
            </p:custDataLst>
          </p:nvPr>
        </p:nvSpPr>
        <p:spPr>
          <a:xfrm>
            <a:off x="1814513" y="4960621"/>
            <a:ext cx="5362575" cy="492442"/>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再次说明一下，就像标题一样，我们可以单击某个缩略图， 直接转到文档中的这个页面。</a:t>
            </a:r>
            <a:endParaRPr lang="ja-JP" altLang="en-US" sz="1600">
              <a:solidFill>
                <a:srgbClr val="FFFFFF"/>
              </a:solidFill>
              <a:latin typeface="Microsoft YaHei" pitchFamily="34" charset="-122"/>
              <a:ea typeface="Microsoft YaHei" pitchFamily="34" charset="-122"/>
            </a:endParaRPr>
          </a:p>
        </p:txBody>
      </p:sp>
      <p:sp>
        <p:nvSpPr>
          <p:cNvPr id="34" name="wd_find-navigation_section1_video_VF101833076接下来我们将开始动手操作而不再只是观看，129100133500"/>
          <p:cNvSpPr txBox="1"/>
          <p:nvPr>
            <p:custDataLst>
              <p:tags r:id="rId31"/>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接下来我们将开始动手操作而不再只是观看，</a:t>
            </a:r>
            <a:endParaRPr lang="ja-JP" altLang="en-US" sz="1600">
              <a:solidFill>
                <a:srgbClr val="FFFFFF"/>
              </a:solidFill>
              <a:latin typeface="Microsoft YaHei" pitchFamily="34" charset="-122"/>
              <a:ea typeface="Microsoft YaHei" pitchFamily="34" charset="-122"/>
            </a:endParaRPr>
          </a:p>
        </p:txBody>
      </p:sp>
      <p:sp>
        <p:nvSpPr>
          <p:cNvPr id="35" name="wd_find-navigation_section1_video_VF101833076我们将使用导航窗格向文档中添加内容并对内容加以组织。133600138933"/>
          <p:cNvSpPr txBox="1"/>
          <p:nvPr>
            <p:custDataLst>
              <p:tags r:id="rId32"/>
            </p:custDataLst>
          </p:nvPr>
        </p:nvSpPr>
        <p:spPr>
          <a:xfrm>
            <a:off x="1814513" y="4960621"/>
            <a:ext cx="5362575" cy="492442"/>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我们将使用导航窗格向文档中添加内容并对内容加以组织。</a:t>
            </a:r>
            <a:endParaRPr lang="ja-JP" altLang="en-US" sz="1600">
              <a:solidFill>
                <a:srgbClr val="FFFFFF"/>
              </a:solidFill>
              <a:latin typeface="Microsoft YaHei" pitchFamily="34" charset="-122"/>
              <a:ea typeface="Microsoft YaHei" pitchFamily="34" charset="-122"/>
            </a:endParaRPr>
          </a:p>
        </p:txBody>
      </p:sp>
      <p:sp>
        <p:nvSpPr>
          <p:cNvPr id="36" name="wd_find-navigation_section1_video_VF101833076我们继续学习吧。139033140000"/>
          <p:cNvSpPr txBox="1"/>
          <p:nvPr>
            <p:custDataLst>
              <p:tags r:id="rId33"/>
            </p:custDataLst>
          </p:nvPr>
        </p:nvSpPr>
        <p:spPr>
          <a:xfrm>
            <a:off x="1814513" y="5206842"/>
            <a:ext cx="5362575" cy="246221"/>
          </a:xfrm>
          <a:prstGeom prst="rect">
            <a:avLst/>
          </a:prstGeom>
          <a:pattFill>
            <a:fgClr>
              <a:srgbClr val="000000"/>
            </a:fgClr>
            <a:bgClr>
              <a:srgbClr val="000000"/>
            </a:bgClr>
          </a:pattFill>
        </p:spPr>
        <p:txBody>
          <a:bodyPr vert="horz" tIns="0" bIns="0" rtlCol="0">
            <a:noAutofit/>
          </a:bodyPr>
          <a:lstStyle/>
          <a:p>
            <a:r>
              <a:rPr lang="zh-CN" altLang="en-US" sz="1600" smtClean="0">
                <a:solidFill>
                  <a:srgbClr val="FFFFFF"/>
                </a:solidFill>
                <a:latin typeface="Microsoft YaHei" pitchFamily="34" charset="-122"/>
                <a:ea typeface="Microsoft YaHei" pitchFamily="34" charset="-122"/>
              </a:rPr>
              <a:t>我们继续学习吧。</a:t>
            </a:r>
            <a:endParaRPr lang="ja-JP"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1216624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MediaBookmark" delay="0">
                        <p:tgtEl>
                          <p14:bmkTgt spid="6" bmkName="wd_find-navigation_section1_video_VF101833076我们编制公司市场营销计划的工作处于早期阶段。4733"/>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nextCondLst>
                    <p:cond evt="onMediaBookmark" delay="0">
                      <p:tgtEl>
                        <p14:bmkTgt spid="6" bmkName="wd_find-navigation_section1_video_VF101833076我们编制公司市场营销计划的工作处于早期阶段。4733"/>
                      </p:tgtEl>
                    </p:cond>
                  </p:nextCondLst>
                </p:seq>
                <p:seq concurrent="1" nextAc="seek">
                  <p:cTn id="22" restart="whenNotActive" fill="hold" evtFilter="cancelBubble" nodeType="interactiveSeq">
                    <p:stCondLst>
                      <p:cond evt="onMediaBookmark" delay="0">
                        <p:tgtEl>
                          <p14:bmkTgt spid="6" bmkName="wd_find-navigation_section1_video_VF101833076我们编制公司市场营销计划的工作处于早期阶段。8800"/>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我们编制公司市场营销计划的工作处于早期阶段。8800"/>
                      </p:tgtEl>
                    </p:cond>
                  </p:nextCondLst>
                </p:seq>
                <p:seq concurrent="1" nextAc="seek">
                  <p:cTn id="28" restart="whenNotActive" fill="hold" evtFilter="cancelBubble" nodeType="interactiveSeq">
                    <p:stCondLst>
                      <p:cond evt="onMediaBookmark" delay="0">
                        <p:tgtEl>
                          <p14:bmkTgt spid="6" bmkName="wd_find-navigation_section1_video_VF101833076文档的组织结构已基本上完成，现在我们想回顾一下，看看文档的流程。8900"/>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nextCondLst>
                    <p:cond evt="onMediaBookmark" delay="0">
                      <p:tgtEl>
                        <p14:bmkTgt spid="6" bmkName="wd_find-navigation_section1_video_VF101833076文档的组织结构已基本上完成，现在我们想回顾一下，看看文档的流程。8900"/>
                      </p:tgtEl>
                    </p:cond>
                  </p:nextCondLst>
                </p:seq>
                <p:seq concurrent="1" nextAc="seek">
                  <p:cTn id="34" restart="whenNotActive" fill="hold" evtFilter="cancelBubble" nodeType="interactiveSeq">
                    <p:stCondLst>
                      <p:cond evt="onMediaBookmark" delay="0">
                        <p:tgtEl>
                          <p14:bmkTgt spid="6" bmkName="wd_find-navigation_section1_video_VF101833076文档的组织结构已基本上完成，现在我们想回顾一下，看看文档的流程。163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文档的组织结构已基本上完成，现在我们想回顾一下，看看文档的流程。16367"/>
                      </p:tgtEl>
                    </p:cond>
                  </p:nextCondLst>
                </p:seq>
                <p:seq concurrent="1" nextAc="seek">
                  <p:cTn id="40" restart="whenNotActive" fill="hold" evtFilter="cancelBubble" nodeType="interactiveSeq">
                    <p:stCondLst>
                      <p:cond evt="onMediaBookmark" delay="0">
                        <p:tgtEl>
                          <p14:bmkTgt spid="6" bmkName="wd_find-navigation_section1_video_VF101833076我们将使用Word20101646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nextCondLst>
                    <p:cond evt="onMediaBookmark" delay="0">
                      <p:tgtEl>
                        <p14:bmkTgt spid="6" bmkName="wd_find-navigation_section1_video_VF101833076我们将使用Word201016467"/>
                      </p:tgtEl>
                    </p:cond>
                  </p:nextCondLst>
                </p:seq>
                <p:seq concurrent="1" nextAc="seek">
                  <p:cTn id="46" restart="whenNotActive" fill="hold" evtFilter="cancelBubble" nodeType="interactiveSeq">
                    <p:stCondLst>
                      <p:cond evt="onMediaBookmark" delay="0">
                        <p:tgtEl>
                          <p14:bmkTgt spid="6" bmkName="wd_find-navigation_section1_video_VF101833076我们将使用Word20102076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我们将使用Word201020767"/>
                      </p:tgtEl>
                    </p:cond>
                  </p:nextCondLst>
                </p:seq>
                <p:seq concurrent="1" nextAc="seek">
                  <p:cTn id="52" restart="whenNotActive" fill="hold" evtFilter="cancelBubble" nodeType="interactiveSeq">
                    <p:stCondLst>
                      <p:cond evt="onMediaBookmark" delay="0">
                        <p:tgtEl>
                          <p14:bmkTgt spid="6" bmkName="wd_find-navigation_section1_video_VF101833076若要打开导航窗格，请单击“视图”选项卡，20867"/>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nextCondLst>
                    <p:cond evt="onMediaBookmark" delay="0">
                      <p:tgtEl>
                        <p14:bmkTgt spid="6" bmkName="wd_find-navigation_section1_video_VF101833076若要打开导航窗格，请单击“视图”选项卡，20867"/>
                      </p:tgtEl>
                    </p:cond>
                  </p:nextCondLst>
                </p:seq>
                <p:seq concurrent="1" nextAc="seek">
                  <p:cTn id="58" restart="whenNotActive" fill="hold" evtFilter="cancelBubble" nodeType="interactiveSeq">
                    <p:stCondLst>
                      <p:cond evt="onMediaBookmark" delay="0">
                        <p:tgtEl>
                          <p14:bmkTgt spid="6" bmkName="wd_find-navigation_section1_video_VF101833076若要打开导航窗格，请单击“视图”选项卡，2463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若要打开导航窗格，请单击“视图”选项卡，24633"/>
                      </p:tgtEl>
                    </p:cond>
                  </p:nextCondLst>
                </p:seq>
                <p:seq concurrent="1" nextAc="seek">
                  <p:cTn id="64" restart="whenNotActive" fill="hold" evtFilter="cancelBubble" nodeType="interactiveSeq">
                    <p:stCondLst>
                      <p:cond evt="onMediaBookmark" delay="0">
                        <p:tgtEl>
                          <p14:bmkTgt spid="6" bmkName="wd_find-navigation_section1_video_VF101833076然后在“显示”组中我们将选中“导航窗格”复选框。24733"/>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childTnLst>
                  </p:cTn>
                  <p:nextCondLst>
                    <p:cond evt="onMediaBookmark" delay="0">
                      <p:tgtEl>
                        <p14:bmkTgt spid="6" bmkName="wd_find-navigation_section1_video_VF101833076然后在“显示”组中我们将选中“导航窗格”复选框。24733"/>
                      </p:tgtEl>
                    </p:cond>
                  </p:nextCondLst>
                </p:seq>
                <p:seq concurrent="1" nextAc="seek">
                  <p:cTn id="70" restart="whenNotActive" fill="hold" evtFilter="cancelBubble" nodeType="interactiveSeq">
                    <p:stCondLst>
                      <p:cond evt="onMediaBookmark" delay="0">
                        <p:tgtEl>
                          <p14:bmkTgt spid="6" bmkName="wd_find-navigation_section1_video_VF101833076然后在“显示”组中我们将选中“导航窗格”复选框。29567"/>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然后在“显示”组中我们将选中“导航窗格”复选框。29567"/>
                      </p:tgtEl>
                    </p:cond>
                  </p:nextCondLst>
                </p:seq>
                <p:seq concurrent="1" nextAc="seek">
                  <p:cTn id="76" restart="whenNotActive" fill="hold" evtFilter="cancelBubble" nodeType="interactiveSeq">
                    <p:stCondLst>
                      <p:cond evt="onMediaBookmark" delay="0">
                        <p:tgtEl>
                          <p14:bmkTgt spid="6" bmkName="wd_find-navigation_section1_video_VF101833076导航窗格恰好出现在文档的左侧。29667"/>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childTnLst>
                  </p:cTn>
                  <p:nextCondLst>
                    <p:cond evt="onMediaBookmark" delay="0">
                      <p:tgtEl>
                        <p14:bmkTgt spid="6" bmkName="wd_find-navigation_section1_video_VF101833076导航窗格恰好出现在文档的左侧。29667"/>
                      </p:tgtEl>
                    </p:cond>
                  </p:nextCondLst>
                </p:seq>
                <p:seq concurrent="1" nextAc="seek">
                  <p:cTn id="82" restart="whenNotActive" fill="hold" evtFilter="cancelBubble" nodeType="interactiveSeq">
                    <p:stCondLst>
                      <p:cond evt="onMediaBookmark" delay="0">
                        <p:tgtEl>
                          <p14:bmkTgt spid="6" bmkName="wd_find-navigation_section1_video_VF101833076导航窗格恰好出现在文档的左侧。32867"/>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导航窗格恰好出现在文档的左侧。32867"/>
                      </p:tgtEl>
                    </p:cond>
                  </p:nextCondLst>
                </p:seq>
                <p:seq concurrent="1" nextAc="seek">
                  <p:cTn id="88" restart="whenNotActive" fill="hold" evtFilter="cancelBubble" nodeType="interactiveSeq">
                    <p:stCondLst>
                      <p:cond evt="onMediaBookmark" delay="0">
                        <p:tgtEl>
                          <p14:bmkTgt spid="6" bmkName="wd_find-navigation_section1_video_VF101833076在导航窗格中，您可以看到文档的所有标题和副标题以从上到下的顺序排列，32967"/>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childTnLst>
                              </p:cTn>
                            </p:par>
                          </p:childTnLst>
                        </p:cTn>
                      </p:par>
                    </p:childTnLst>
                  </p:cTn>
                  <p:nextCondLst>
                    <p:cond evt="onMediaBookmark" delay="0">
                      <p:tgtEl>
                        <p14:bmkTgt spid="6" bmkName="wd_find-navigation_section1_video_VF101833076在导航窗格中，您可以看到文档的所有标题和副标题以从上到下的顺序排列，32967"/>
                      </p:tgtEl>
                    </p:cond>
                  </p:nextCondLst>
                </p:seq>
                <p:seq concurrent="1" nextAc="seek">
                  <p:cTn id="94" restart="whenNotActive" fill="hold" evtFilter="cancelBubble" nodeType="interactiveSeq">
                    <p:stCondLst>
                      <p:cond evt="onMediaBookmark" delay="0">
                        <p:tgtEl>
                          <p14:bmkTgt spid="6" bmkName="wd_find-navigation_section1_video_VF101833076在导航窗格中，您可以看到文档的所有标题和副标题以从上到下的顺序排列，4013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在导航窗格中，您可以看到文档的所有标题和副标题以从上到下的顺序排列，40133"/>
                      </p:tgtEl>
                    </p:cond>
                  </p:nextCondLst>
                </p:seq>
                <p:seq concurrent="1" nextAc="seek">
                  <p:cTn id="100" restart="whenNotActive" fill="hold" evtFilter="cancelBubble" nodeType="interactiveSeq">
                    <p:stCondLst>
                      <p:cond evt="onMediaBookmark" delay="0">
                        <p:tgtEl>
                          <p14:bmkTgt spid="6" bmkName="wd_find-navigation_section1_video_VF101833076一目了然。4023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4"/>
                                            </p:tgtEl>
                                            <p:attrNameLst>
                                              <p:attrName>style.visibility</p:attrName>
                                            </p:attrNameLst>
                                          </p:cBhvr>
                                          <p:to>
                                            <p:strVal val="visible"/>
                                          </p:to>
                                        </p:set>
                                        <p:animEffect transition="in" filter="fade">
                                          <p:cBhvr>
                                            <p:cTn id="105" dur="500"/>
                                            <p:tgtEl>
                                              <p:spTgt spid="14"/>
                                            </p:tgtEl>
                                          </p:cBhvr>
                                        </p:animEffect>
                                      </p:childTnLst>
                                    </p:cTn>
                                  </p:par>
                                </p:childTnLst>
                              </p:cTn>
                            </p:par>
                          </p:childTnLst>
                        </p:cTn>
                      </p:par>
                    </p:childTnLst>
                  </p:cTn>
                  <p:nextCondLst>
                    <p:cond evt="onMediaBookmark" delay="0">
                      <p:tgtEl>
                        <p14:bmkTgt spid="6" bmkName="wd_find-navigation_section1_video_VF101833076一目了然。40233"/>
                      </p:tgtEl>
                    </p:cond>
                  </p:nextCondLst>
                </p:seq>
                <p:seq concurrent="1" nextAc="seek">
                  <p:cTn id="106" restart="whenNotActive" fill="hold" evtFilter="cancelBubble" nodeType="interactiveSeq">
                    <p:stCondLst>
                      <p:cond evt="onMediaBookmark" delay="0">
                        <p:tgtEl>
                          <p14:bmkTgt spid="6" bmkName="wd_find-navigation_section1_video_VF101833076一目了然。41800"/>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一目了然。41800"/>
                      </p:tgtEl>
                    </p:cond>
                  </p:nextCondLst>
                </p:seq>
                <p:seq concurrent="1" nextAc="seek">
                  <p:cTn id="112" restart="whenNotActive" fill="hold" evtFilter="cancelBubble" nodeType="interactiveSeq">
                    <p:stCondLst>
                      <p:cond evt="onMediaBookmark" delay="0">
                        <p:tgtEl>
                          <p14:bmkTgt spid="6" bmkName="wd_find-navigation_section1_video_VF101833076此文档碰巧显示了三个标题级别，41900"/>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5"/>
                                            </p:tgtEl>
                                            <p:attrNameLst>
                                              <p:attrName>style.visibility</p:attrName>
                                            </p:attrNameLst>
                                          </p:cBhvr>
                                          <p:to>
                                            <p:strVal val="visible"/>
                                          </p:to>
                                        </p:set>
                                        <p:animEffect transition="in" filter="fade">
                                          <p:cBhvr>
                                            <p:cTn id="117" dur="500"/>
                                            <p:tgtEl>
                                              <p:spTgt spid="15"/>
                                            </p:tgtEl>
                                          </p:cBhvr>
                                        </p:animEffect>
                                      </p:childTnLst>
                                    </p:cTn>
                                  </p:par>
                                </p:childTnLst>
                              </p:cTn>
                            </p:par>
                          </p:childTnLst>
                        </p:cTn>
                      </p:par>
                    </p:childTnLst>
                  </p:cTn>
                  <p:nextCondLst>
                    <p:cond evt="onMediaBookmark" delay="0">
                      <p:tgtEl>
                        <p14:bmkTgt spid="6" bmkName="wd_find-navigation_section1_video_VF101833076此文档碰巧显示了三个标题级别，41900"/>
                      </p:tgtEl>
                    </p:cond>
                  </p:nextCondLst>
                </p:seq>
                <p:seq concurrent="1" nextAc="seek">
                  <p:cTn id="118" restart="whenNotActive" fill="hold" evtFilter="cancelBubble" nodeType="interactiveSeq">
                    <p:stCondLst>
                      <p:cond evt="onMediaBookmark" delay="0">
                        <p:tgtEl>
                          <p14:bmkTgt spid="6" bmkName="wd_find-navigation_section1_video_VF101833076此文档碰巧显示了三个标题级别，44800"/>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此文档碰巧显示了三个标题级别，44800"/>
                      </p:tgtEl>
                    </p:cond>
                  </p:nextCondLst>
                </p:seq>
                <p:seq concurrent="1" nextAc="seek">
                  <p:cTn id="124" restart="whenNotActive" fill="hold" evtFilter="cancelBubble" nodeType="interactiveSeq">
                    <p:stCondLst>
                      <p:cond evt="onMediaBookmark" delay="0">
                        <p:tgtEl>
                          <p14:bmkTgt spid="6" bmkName="wd_find-navigation_section1_video_VF101833076但最多可以显示九个级别。44900"/>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500"/>
                                            <p:tgtEl>
                                              <p:spTgt spid="16"/>
                                            </p:tgtEl>
                                          </p:cBhvr>
                                        </p:animEffect>
                                      </p:childTnLst>
                                    </p:cTn>
                                  </p:par>
                                </p:childTnLst>
                              </p:cTn>
                            </p:par>
                          </p:childTnLst>
                        </p:cTn>
                      </p:par>
                    </p:childTnLst>
                  </p:cTn>
                  <p:nextCondLst>
                    <p:cond evt="onMediaBookmark" delay="0">
                      <p:tgtEl>
                        <p14:bmkTgt spid="6" bmkName="wd_find-navigation_section1_video_VF101833076但最多可以显示九个级别。44900"/>
                      </p:tgtEl>
                    </p:cond>
                  </p:nextCondLst>
                </p:seq>
                <p:seq concurrent="1" nextAc="seek">
                  <p:cTn id="130" restart="whenNotActive" fill="hold" evtFilter="cancelBubble" nodeType="interactiveSeq">
                    <p:stCondLst>
                      <p:cond evt="onMediaBookmark" delay="0">
                        <p:tgtEl>
                          <p14:bmkTgt spid="6" bmkName="wd_find-navigation_section1_video_VF101833076但最多可以显示九个级别。47767"/>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但最多可以显示九个级别。47767"/>
                      </p:tgtEl>
                    </p:cond>
                  </p:nextCondLst>
                </p:seq>
                <p:seq concurrent="1" nextAc="seek">
                  <p:cTn id="136" restart="whenNotActive" fill="hold" evtFilter="cancelBubble" nodeType="interactiveSeq">
                    <p:stCondLst>
                      <p:cond evt="onMediaBookmark" delay="0">
                        <p:tgtEl>
                          <p14:bmkTgt spid="6" bmkName="wd_find-navigation_section1_video_VF101833076请注意，标题根据标题级别缩进，47867"/>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childTnLst>
                              </p:cTn>
                            </p:par>
                          </p:childTnLst>
                        </p:cTn>
                      </p:par>
                    </p:childTnLst>
                  </p:cTn>
                  <p:nextCondLst>
                    <p:cond evt="onMediaBookmark" delay="0">
                      <p:tgtEl>
                        <p14:bmkTgt spid="6" bmkName="wd_find-navigation_section1_video_VF101833076请注意，标题根据标题级别缩进，47867"/>
                      </p:tgtEl>
                    </p:cond>
                  </p:nextCondLst>
                </p:seq>
                <p:seq concurrent="1" nextAc="seek">
                  <p:cTn id="142" restart="whenNotActive" fill="hold" evtFilter="cancelBubble" nodeType="interactiveSeq">
                    <p:stCondLst>
                      <p:cond evt="onMediaBookmark" delay="0">
                        <p:tgtEl>
                          <p14:bmkTgt spid="6" bmkName="wd_find-navigation_section1_video_VF101833076请注意，标题根据标题级别缩进，51067"/>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7"/>
                                            </p:tgtEl>
                                          </p:cBhvr>
                                        </p:animEffect>
                                        <p:set>
                                          <p:cBhvr>
                                            <p:cTn id="1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请注意，标题根据标题级别缩进，51067"/>
                      </p:tgtEl>
                    </p:cond>
                  </p:nextCondLst>
                </p:seq>
                <p:seq concurrent="1" nextAc="seek">
                  <p:cTn id="148" restart="whenNotActive" fill="hold" evtFilter="cancelBubble" nodeType="interactiveSeq">
                    <p:stCondLst>
                      <p:cond evt="onMediaBookmark" delay="0">
                        <p:tgtEl>
                          <p14:bmkTgt spid="6" bmkName="wd_find-navigation_section1_video_VF101833076这样，浏览顶级标题和副标题都很容易。51167"/>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8"/>
                                            </p:tgtEl>
                                            <p:attrNameLst>
                                              <p:attrName>style.visibility</p:attrName>
                                            </p:attrNameLst>
                                          </p:cBhvr>
                                          <p:to>
                                            <p:strVal val="visible"/>
                                          </p:to>
                                        </p:set>
                                        <p:animEffect transition="in" filter="fade">
                                          <p:cBhvr>
                                            <p:cTn id="153" dur="500"/>
                                            <p:tgtEl>
                                              <p:spTgt spid="18"/>
                                            </p:tgtEl>
                                          </p:cBhvr>
                                        </p:animEffect>
                                      </p:childTnLst>
                                    </p:cTn>
                                  </p:par>
                                </p:childTnLst>
                              </p:cTn>
                            </p:par>
                          </p:childTnLst>
                        </p:cTn>
                      </p:par>
                    </p:childTnLst>
                  </p:cTn>
                  <p:nextCondLst>
                    <p:cond evt="onMediaBookmark" delay="0">
                      <p:tgtEl>
                        <p14:bmkTgt spid="6" bmkName="wd_find-navigation_section1_video_VF101833076这样，浏览顶级标题和副标题都很容易。51167"/>
                      </p:tgtEl>
                    </p:cond>
                  </p:nextCondLst>
                </p:seq>
                <p:seq concurrent="1" nextAc="seek">
                  <p:cTn id="154" restart="whenNotActive" fill="hold" evtFilter="cancelBubble" nodeType="interactiveSeq">
                    <p:stCondLst>
                      <p:cond evt="onMediaBookmark" delay="0">
                        <p:tgtEl>
                          <p14:bmkTgt spid="6" bmkName="wd_find-navigation_section1_video_VF101833076这样，浏览顶级标题和副标题都很容易。54933"/>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8"/>
                                            </p:tgtEl>
                                          </p:cBhvr>
                                        </p:animEffect>
                                        <p:set>
                                          <p:cBhvr>
                                            <p:cTn id="15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这样，浏览顶级标题和副标题都很容易。54933"/>
                      </p:tgtEl>
                    </p:cond>
                  </p:nextCondLst>
                </p:seq>
                <p:seq concurrent="1" nextAc="seek">
                  <p:cTn id="160" restart="whenNotActive" fill="hold" evtFilter="cancelBubble" nodeType="interactiveSeq">
                    <p:stCondLst>
                      <p:cond evt="onMediaBookmark" delay="0">
                        <p:tgtEl>
                          <p14:bmkTgt spid="6" bmkName="wd_find-navigation_section1_video_VF101833076在此视图中，您并不是只能查看，55033"/>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19"/>
                                            </p:tgtEl>
                                            <p:attrNameLst>
                                              <p:attrName>style.visibility</p:attrName>
                                            </p:attrNameLst>
                                          </p:cBhvr>
                                          <p:to>
                                            <p:strVal val="visible"/>
                                          </p:to>
                                        </p:set>
                                        <p:animEffect transition="in" filter="fade">
                                          <p:cBhvr>
                                            <p:cTn id="165" dur="500"/>
                                            <p:tgtEl>
                                              <p:spTgt spid="19"/>
                                            </p:tgtEl>
                                          </p:cBhvr>
                                        </p:animEffect>
                                      </p:childTnLst>
                                    </p:cTn>
                                  </p:par>
                                </p:childTnLst>
                              </p:cTn>
                            </p:par>
                          </p:childTnLst>
                        </p:cTn>
                      </p:par>
                    </p:childTnLst>
                  </p:cTn>
                  <p:nextCondLst>
                    <p:cond evt="onMediaBookmark" delay="0">
                      <p:tgtEl>
                        <p14:bmkTgt spid="6" bmkName="wd_find-navigation_section1_video_VF101833076在此视图中，您并不是只能查看，55033"/>
                      </p:tgtEl>
                    </p:cond>
                  </p:nextCondLst>
                </p:seq>
                <p:seq concurrent="1" nextAc="seek">
                  <p:cTn id="166" restart="whenNotActive" fill="hold" evtFilter="cancelBubble" nodeType="interactiveSeq">
                    <p:stCondLst>
                      <p:cond evt="onMediaBookmark" delay="0">
                        <p:tgtEl>
                          <p14:bmkTgt spid="6" bmkName="wd_find-navigation_section1_video_VF101833076在此视图中，您并不是只能查看，57633"/>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19"/>
                                            </p:tgtEl>
                                          </p:cBhvr>
                                        </p:animEffect>
                                        <p:set>
                                          <p:cBhvr>
                                            <p:cTn id="17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在此视图中，您并不是只能查看，57633"/>
                      </p:tgtEl>
                    </p:cond>
                  </p:nextCondLst>
                </p:seq>
                <p:seq concurrent="1" nextAc="seek">
                  <p:cTn id="172" restart="whenNotActive" fill="hold" evtFilter="cancelBubble" nodeType="interactiveSeq">
                    <p:stCondLst>
                      <p:cond evt="onMediaBookmark" delay="0">
                        <p:tgtEl>
                          <p14:bmkTgt spid="6" bmkName="wd_find-navigation_section1_video_VF101833076单击标题时，我们将直接跳转至文档中对应的章节。57733"/>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0"/>
                                            </p:tgtEl>
                                            <p:attrNameLst>
                                              <p:attrName>style.visibility</p:attrName>
                                            </p:attrNameLst>
                                          </p:cBhvr>
                                          <p:to>
                                            <p:strVal val="visible"/>
                                          </p:to>
                                        </p:set>
                                        <p:animEffect transition="in" filter="fade">
                                          <p:cBhvr>
                                            <p:cTn id="177" dur="500"/>
                                            <p:tgtEl>
                                              <p:spTgt spid="20"/>
                                            </p:tgtEl>
                                          </p:cBhvr>
                                        </p:animEffect>
                                      </p:childTnLst>
                                    </p:cTn>
                                  </p:par>
                                </p:childTnLst>
                              </p:cTn>
                            </p:par>
                          </p:childTnLst>
                        </p:cTn>
                      </p:par>
                    </p:childTnLst>
                  </p:cTn>
                  <p:nextCondLst>
                    <p:cond evt="onMediaBookmark" delay="0">
                      <p:tgtEl>
                        <p14:bmkTgt spid="6" bmkName="wd_find-navigation_section1_video_VF101833076单击标题时，我们将直接跳转至文档中对应的章节。57733"/>
                      </p:tgtEl>
                    </p:cond>
                  </p:nextCondLst>
                </p:seq>
                <p:seq concurrent="1" nextAc="seek">
                  <p:cTn id="178" restart="whenNotActive" fill="hold" evtFilter="cancelBubble" nodeType="interactiveSeq">
                    <p:stCondLst>
                      <p:cond evt="onMediaBookmark" delay="0">
                        <p:tgtEl>
                          <p14:bmkTgt spid="6" bmkName="wd_find-navigation_section1_video_VF101833076单击标题时，我们将直接跳转至文档中对应的章节。62367"/>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0"/>
                                            </p:tgtEl>
                                          </p:cBhvr>
                                        </p:animEffect>
                                        <p:set>
                                          <p:cBhvr>
                                            <p:cTn id="18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单击标题时，我们将直接跳转至文档中对应的章节。62367"/>
                      </p:tgtEl>
                    </p:cond>
                  </p:nextCondLst>
                </p:seq>
                <p:seq concurrent="1" nextAc="seek">
                  <p:cTn id="184" restart="whenNotActive" fill="hold" evtFilter="cancelBubble" nodeType="interactiveSeq">
                    <p:stCondLst>
                      <p:cond evt="onMediaBookmark" delay="0">
                        <p:tgtEl>
                          <p14:bmkTgt spid="6" bmkName="wd_find-navigation_section1_video_VF101833076因而再也不需要进行滚动，62467"/>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1"/>
                                            </p:tgtEl>
                                            <p:attrNameLst>
                                              <p:attrName>style.visibility</p:attrName>
                                            </p:attrNameLst>
                                          </p:cBhvr>
                                          <p:to>
                                            <p:strVal val="visible"/>
                                          </p:to>
                                        </p:set>
                                        <p:animEffect transition="in" filter="fade">
                                          <p:cBhvr>
                                            <p:cTn id="189" dur="500"/>
                                            <p:tgtEl>
                                              <p:spTgt spid="21"/>
                                            </p:tgtEl>
                                          </p:cBhvr>
                                        </p:animEffect>
                                      </p:childTnLst>
                                    </p:cTn>
                                  </p:par>
                                </p:childTnLst>
                              </p:cTn>
                            </p:par>
                          </p:childTnLst>
                        </p:cTn>
                      </p:par>
                    </p:childTnLst>
                  </p:cTn>
                  <p:nextCondLst>
                    <p:cond evt="onMediaBookmark" delay="0">
                      <p:tgtEl>
                        <p14:bmkTgt spid="6" bmkName="wd_find-navigation_section1_video_VF101833076因而再也不需要进行滚动，62467"/>
                      </p:tgtEl>
                    </p:cond>
                  </p:nextCondLst>
                </p:seq>
                <p:seq concurrent="1" nextAc="seek">
                  <p:cTn id="190" restart="whenNotActive" fill="hold" evtFilter="cancelBubble" nodeType="interactiveSeq">
                    <p:stCondLst>
                      <p:cond evt="onMediaBookmark" delay="0">
                        <p:tgtEl>
                          <p14:bmkTgt spid="6" bmkName="wd_find-navigation_section1_video_VF101833076因而再也不需要进行滚动，65267"/>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1"/>
                                            </p:tgtEl>
                                          </p:cBhvr>
                                        </p:animEffect>
                                        <p:set>
                                          <p:cBhvr>
                                            <p:cTn id="19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因而再也不需要进行滚动，65267"/>
                      </p:tgtEl>
                    </p:cond>
                  </p:nextCondLst>
                </p:seq>
                <p:seq concurrent="1" nextAc="seek">
                  <p:cTn id="196" restart="whenNotActive" fill="hold" evtFilter="cancelBubble" nodeType="interactiveSeq">
                    <p:stCondLst>
                      <p:cond evt="onMediaBookmark" delay="0">
                        <p:tgtEl>
                          <p14:bmkTgt spid="6" bmkName="wd_find-navigation_section1_video_VF101833076而这对于“准”长文档来说非常有用，我们将在本课程的后面部分看到这一点。65367"/>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2"/>
                                            </p:tgtEl>
                                            <p:attrNameLst>
                                              <p:attrName>style.visibility</p:attrName>
                                            </p:attrNameLst>
                                          </p:cBhvr>
                                          <p:to>
                                            <p:strVal val="visible"/>
                                          </p:to>
                                        </p:set>
                                        <p:animEffect transition="in" filter="fade">
                                          <p:cBhvr>
                                            <p:cTn id="201" dur="500"/>
                                            <p:tgtEl>
                                              <p:spTgt spid="22"/>
                                            </p:tgtEl>
                                          </p:cBhvr>
                                        </p:animEffect>
                                      </p:childTnLst>
                                    </p:cTn>
                                  </p:par>
                                </p:childTnLst>
                              </p:cTn>
                            </p:par>
                          </p:childTnLst>
                        </p:cTn>
                      </p:par>
                    </p:childTnLst>
                  </p:cTn>
                  <p:nextCondLst>
                    <p:cond evt="onMediaBookmark" delay="0">
                      <p:tgtEl>
                        <p14:bmkTgt spid="6" bmkName="wd_find-navigation_section1_video_VF101833076而这对于“准”长文档来说非常有用，我们将在本课程的后面部分看到这一点。65367"/>
                      </p:tgtEl>
                    </p:cond>
                  </p:nextCondLst>
                </p:seq>
                <p:seq concurrent="1" nextAc="seek">
                  <p:cTn id="202" restart="whenNotActive" fill="hold" evtFilter="cancelBubble" nodeType="interactiveSeq">
                    <p:stCondLst>
                      <p:cond evt="onMediaBookmark" delay="0">
                        <p:tgtEl>
                          <p14:bmkTgt spid="6" bmkName="wd_find-navigation_section1_video_VF101833076而这对于“准”长文档来说非常有用，我们将在本课程的后面部分看到这一点。71433"/>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2"/>
                                            </p:tgtEl>
                                          </p:cBhvr>
                                        </p:animEffect>
                                        <p:set>
                                          <p:cBhvr>
                                            <p:cTn id="20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而这对于“准”长文档来说非常有用，我们将在本课程的后面部分看到这一点。71433"/>
                      </p:tgtEl>
                    </p:cond>
                  </p:nextCondLst>
                </p:seq>
                <p:seq concurrent="1" nextAc="seek">
                  <p:cTn id="208" restart="whenNotActive" fill="hold" evtFilter="cancelBubble" nodeType="interactiveSeq">
                    <p:stCondLst>
                      <p:cond evt="onMediaBookmark" delay="0">
                        <p:tgtEl>
                          <p14:bmkTgt spid="6" bmkName="wd_find-navigation_section1_video_VF101833076在这里，我们要知道的一个重要事项是，为了最大限度地利用导航窗格视图，71533"/>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3"/>
                                            </p:tgtEl>
                                            <p:attrNameLst>
                                              <p:attrName>style.visibility</p:attrName>
                                            </p:attrNameLst>
                                          </p:cBhvr>
                                          <p:to>
                                            <p:strVal val="visible"/>
                                          </p:to>
                                        </p:set>
                                        <p:animEffect transition="in" filter="fade">
                                          <p:cBhvr>
                                            <p:cTn id="213" dur="500"/>
                                            <p:tgtEl>
                                              <p:spTgt spid="23"/>
                                            </p:tgtEl>
                                          </p:cBhvr>
                                        </p:animEffect>
                                      </p:childTnLst>
                                    </p:cTn>
                                  </p:par>
                                </p:childTnLst>
                              </p:cTn>
                            </p:par>
                          </p:childTnLst>
                        </p:cTn>
                      </p:par>
                    </p:childTnLst>
                  </p:cTn>
                  <p:nextCondLst>
                    <p:cond evt="onMediaBookmark" delay="0">
                      <p:tgtEl>
                        <p14:bmkTgt spid="6" bmkName="wd_find-navigation_section1_video_VF101833076在这里，我们要知道的一个重要事项是，为了最大限度地利用导航窗格视图，71533"/>
                      </p:tgtEl>
                    </p:cond>
                  </p:nextCondLst>
                </p:seq>
                <p:seq concurrent="1" nextAc="seek">
                  <p:cTn id="214" restart="whenNotActive" fill="hold" evtFilter="cancelBubble" nodeType="interactiveSeq">
                    <p:stCondLst>
                      <p:cond evt="onMediaBookmark" delay="0">
                        <p:tgtEl>
                          <p14:bmkTgt spid="6" bmkName="wd_find-navigation_section1_video_VF101833076在这里，我们要知道的一个重要事项是，为了最大限度地利用导航窗格视图，77633"/>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3"/>
                                            </p:tgtEl>
                                          </p:cBhvr>
                                        </p:animEffect>
                                        <p:set>
                                          <p:cBhvr>
                                            <p:cTn id="2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在这里，我们要知道的一个重要事项是，为了最大限度地利用导航窗格视图，77633"/>
                      </p:tgtEl>
                    </p:cond>
                  </p:nextCondLst>
                </p:seq>
                <p:seq concurrent="1" nextAc="seek">
                  <p:cTn id="220" restart="whenNotActive" fill="hold" evtFilter="cancelBubble" nodeType="interactiveSeq">
                    <p:stCondLst>
                      <p:cond evt="onMediaBookmark" delay="0">
                        <p:tgtEl>
                          <p14:bmkTgt spid="6" bmkName="wd_find-navigation_section1_video_VF101833076您需要向标题应用“标题样式”。77733"/>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4"/>
                                            </p:tgtEl>
                                            <p:attrNameLst>
                                              <p:attrName>style.visibility</p:attrName>
                                            </p:attrNameLst>
                                          </p:cBhvr>
                                          <p:to>
                                            <p:strVal val="visible"/>
                                          </p:to>
                                        </p:set>
                                        <p:animEffect transition="in" filter="fade">
                                          <p:cBhvr>
                                            <p:cTn id="225" dur="500"/>
                                            <p:tgtEl>
                                              <p:spTgt spid="24"/>
                                            </p:tgtEl>
                                          </p:cBhvr>
                                        </p:animEffect>
                                      </p:childTnLst>
                                    </p:cTn>
                                  </p:par>
                                </p:childTnLst>
                              </p:cTn>
                            </p:par>
                          </p:childTnLst>
                        </p:cTn>
                      </p:par>
                    </p:childTnLst>
                  </p:cTn>
                  <p:nextCondLst>
                    <p:cond evt="onMediaBookmark" delay="0">
                      <p:tgtEl>
                        <p14:bmkTgt spid="6" bmkName="wd_find-navigation_section1_video_VF101833076您需要向标题应用“标题样式”。77733"/>
                      </p:tgtEl>
                    </p:cond>
                  </p:nextCondLst>
                </p:seq>
                <p:seq concurrent="1" nextAc="seek">
                  <p:cTn id="226" restart="whenNotActive" fill="hold" evtFilter="cancelBubble" nodeType="interactiveSeq">
                    <p:stCondLst>
                      <p:cond evt="onMediaBookmark" delay="0">
                        <p:tgtEl>
                          <p14:bmkTgt spid="6" bmkName="wd_find-navigation_section1_video_VF101833076您需要向标题应用“标题样式”。80633"/>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4"/>
                                            </p:tgtEl>
                                          </p:cBhvr>
                                        </p:animEffect>
                                        <p:set>
                                          <p:cBhvr>
                                            <p:cTn id="23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您需要向标题应用“标题样式”。80633"/>
                      </p:tgtEl>
                    </p:cond>
                  </p:nextCondLst>
                </p:seq>
                <p:seq concurrent="1" nextAc="seek">
                  <p:cTn id="232" restart="whenNotActive" fill="hold" evtFilter="cancelBubble" nodeType="interactiveSeq">
                    <p:stCondLst>
                      <p:cond evt="onMediaBookmark" delay="0">
                        <p:tgtEl>
                          <p14:bmkTgt spid="6" bmkName="wd_find-navigation_section1_video_VF101833076例如，“标题1”、“标题2”等等。80733"/>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5"/>
                                            </p:tgtEl>
                                            <p:attrNameLst>
                                              <p:attrName>style.visibility</p:attrName>
                                            </p:attrNameLst>
                                          </p:cBhvr>
                                          <p:to>
                                            <p:strVal val="visible"/>
                                          </p:to>
                                        </p:set>
                                        <p:animEffect transition="in" filter="fade">
                                          <p:cBhvr>
                                            <p:cTn id="237" dur="500"/>
                                            <p:tgtEl>
                                              <p:spTgt spid="25"/>
                                            </p:tgtEl>
                                          </p:cBhvr>
                                        </p:animEffect>
                                      </p:childTnLst>
                                    </p:cTn>
                                  </p:par>
                                </p:childTnLst>
                              </p:cTn>
                            </p:par>
                          </p:childTnLst>
                        </p:cTn>
                      </p:par>
                    </p:childTnLst>
                  </p:cTn>
                  <p:nextCondLst>
                    <p:cond evt="onMediaBookmark" delay="0">
                      <p:tgtEl>
                        <p14:bmkTgt spid="6" bmkName="wd_find-navigation_section1_video_VF101833076例如，“标题1”、“标题2”等等。80733"/>
                      </p:tgtEl>
                    </p:cond>
                  </p:nextCondLst>
                </p:seq>
                <p:seq concurrent="1" nextAc="seek">
                  <p:cTn id="238" restart="whenNotActive" fill="hold" evtFilter="cancelBubble" nodeType="interactiveSeq">
                    <p:stCondLst>
                      <p:cond evt="onMediaBookmark" delay="0">
                        <p:tgtEl>
                          <p14:bmkTgt spid="6" bmkName="wd_find-navigation_section1_video_VF101833076例如，“标题1”、“标题2”等等。83500"/>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5"/>
                                            </p:tgtEl>
                                          </p:cBhvr>
                                        </p:animEffect>
                                        <p:set>
                                          <p:cBhvr>
                                            <p:cTn id="24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例如，“标题1”、“标题2”等等。83500"/>
                      </p:tgtEl>
                    </p:cond>
                  </p:nextCondLst>
                </p:seq>
                <p:seq concurrent="1" nextAc="seek">
                  <p:cTn id="244" restart="whenNotActive" fill="hold" evtFilter="cancelBubble" nodeType="interactiveSeq">
                    <p:stCondLst>
                      <p:cond evt="onMediaBookmark" delay="0">
                        <p:tgtEl>
                          <p14:bmkTgt spid="6" bmkName="wd_find-navigation_section1_video_VF101833076您可以看到，如果我们转到功能区中“开始”选项卡上的83600"/>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26"/>
                                            </p:tgtEl>
                                            <p:attrNameLst>
                                              <p:attrName>style.visibility</p:attrName>
                                            </p:attrNameLst>
                                          </p:cBhvr>
                                          <p:to>
                                            <p:strVal val="visible"/>
                                          </p:to>
                                        </p:set>
                                        <p:animEffect transition="in" filter="fade">
                                          <p:cBhvr>
                                            <p:cTn id="249" dur="500"/>
                                            <p:tgtEl>
                                              <p:spTgt spid="26"/>
                                            </p:tgtEl>
                                          </p:cBhvr>
                                        </p:animEffect>
                                      </p:childTnLst>
                                    </p:cTn>
                                  </p:par>
                                </p:childTnLst>
                              </p:cTn>
                            </p:par>
                          </p:childTnLst>
                        </p:cTn>
                      </p:par>
                    </p:childTnLst>
                  </p:cTn>
                  <p:nextCondLst>
                    <p:cond evt="onMediaBookmark" delay="0">
                      <p:tgtEl>
                        <p14:bmkTgt spid="6" bmkName="wd_find-navigation_section1_video_VF101833076您可以看到，如果我们转到功能区中“开始”选项卡上的83600"/>
                      </p:tgtEl>
                    </p:cond>
                  </p:nextCondLst>
                </p:seq>
                <p:seq concurrent="1" nextAc="seek">
                  <p:cTn id="250" restart="whenNotActive" fill="hold" evtFilter="cancelBubble" nodeType="interactiveSeq">
                    <p:stCondLst>
                      <p:cond evt="onMediaBookmark" delay="0">
                        <p:tgtEl>
                          <p14:bmkTgt spid="6" bmkName="wd_find-navigation_section1_video_VF101833076您可以看到，如果我们转到功能区中“开始”选项卡上的87500"/>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26"/>
                                            </p:tgtEl>
                                          </p:cBhvr>
                                        </p:animEffect>
                                        <p:set>
                                          <p:cBhvr>
                                            <p:cTn id="25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您可以看到，如果我们转到功能区中“开始”选项卡上的87500"/>
                      </p:tgtEl>
                    </p:cond>
                  </p:nextCondLst>
                </p:seq>
                <p:seq concurrent="1" nextAc="seek">
                  <p:cTn id="256" restart="whenNotActive" fill="hold" evtFilter="cancelBubble" nodeType="interactiveSeq">
                    <p:stCondLst>
                      <p:cond evt="onMediaBookmark" delay="0">
                        <p:tgtEl>
                          <p14:bmkTgt spid="6" bmkName="wd_find-navigation_section1_video_VF101833076“样式”组中，此特定标题的样式将为“标题3”。87600"/>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27"/>
                                            </p:tgtEl>
                                            <p:attrNameLst>
                                              <p:attrName>style.visibility</p:attrName>
                                            </p:attrNameLst>
                                          </p:cBhvr>
                                          <p:to>
                                            <p:strVal val="visible"/>
                                          </p:to>
                                        </p:set>
                                        <p:animEffect transition="in" filter="fade">
                                          <p:cBhvr>
                                            <p:cTn id="261" dur="500"/>
                                            <p:tgtEl>
                                              <p:spTgt spid="27"/>
                                            </p:tgtEl>
                                          </p:cBhvr>
                                        </p:animEffect>
                                      </p:childTnLst>
                                    </p:cTn>
                                  </p:par>
                                </p:childTnLst>
                              </p:cTn>
                            </p:par>
                          </p:childTnLst>
                        </p:cTn>
                      </p:par>
                    </p:childTnLst>
                  </p:cTn>
                  <p:nextCondLst>
                    <p:cond evt="onMediaBookmark" delay="0">
                      <p:tgtEl>
                        <p14:bmkTgt spid="6" bmkName="wd_find-navigation_section1_video_VF101833076“样式”组中，此特定标题的样式将为“标题3”。87600"/>
                      </p:tgtEl>
                    </p:cond>
                  </p:nextCondLst>
                </p:seq>
                <p:seq concurrent="1" nextAc="seek">
                  <p:cTn id="262" restart="whenNotActive" fill="hold" evtFilter="cancelBubble" nodeType="interactiveSeq">
                    <p:stCondLst>
                      <p:cond evt="onMediaBookmark" delay="0">
                        <p:tgtEl>
                          <p14:bmkTgt spid="6" bmkName="wd_find-navigation_section1_video_VF101833076“样式”组中，此特定标题的样式将为“标题3”。93300"/>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27"/>
                                            </p:tgtEl>
                                          </p:cBhvr>
                                        </p:animEffect>
                                        <p:set>
                                          <p:cBhvr>
                                            <p:cTn id="26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样式”组中，此特定标题的样式将为“标题3”。93300"/>
                      </p:tgtEl>
                    </p:cond>
                  </p:nextCondLst>
                </p:seq>
                <p:seq concurrent="1" nextAc="seek">
                  <p:cTn id="268" restart="whenNotActive" fill="hold" evtFilter="cancelBubble" nodeType="interactiveSeq">
                    <p:stCondLst>
                      <p:cond evt="onMediaBookmark" delay="0">
                        <p:tgtEl>
                          <p14:bmkTgt spid="6" bmkName="wd_find-navigation_section1_video_VF101833076样式是让标题在导航窗格中显示出来的方式。93400"/>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28"/>
                                            </p:tgtEl>
                                            <p:attrNameLst>
                                              <p:attrName>style.visibility</p:attrName>
                                            </p:attrNameLst>
                                          </p:cBhvr>
                                          <p:to>
                                            <p:strVal val="visible"/>
                                          </p:to>
                                        </p:set>
                                        <p:animEffect transition="in" filter="fade">
                                          <p:cBhvr>
                                            <p:cTn id="273" dur="500"/>
                                            <p:tgtEl>
                                              <p:spTgt spid="28"/>
                                            </p:tgtEl>
                                          </p:cBhvr>
                                        </p:animEffect>
                                      </p:childTnLst>
                                    </p:cTn>
                                  </p:par>
                                </p:childTnLst>
                              </p:cTn>
                            </p:par>
                          </p:childTnLst>
                        </p:cTn>
                      </p:par>
                    </p:childTnLst>
                  </p:cTn>
                  <p:nextCondLst>
                    <p:cond evt="onMediaBookmark" delay="0">
                      <p:tgtEl>
                        <p14:bmkTgt spid="6" bmkName="wd_find-navigation_section1_video_VF101833076样式是让标题在导航窗格中显示出来的方式。93400"/>
                      </p:tgtEl>
                    </p:cond>
                  </p:nextCondLst>
                </p:seq>
                <p:seq concurrent="1" nextAc="seek">
                  <p:cTn id="274" restart="whenNotActive" fill="hold" evtFilter="cancelBubble" nodeType="interactiveSeq">
                    <p:stCondLst>
                      <p:cond evt="onMediaBookmark" delay="0">
                        <p:tgtEl>
                          <p14:bmkTgt spid="6" bmkName="wd_find-navigation_section1_video_VF101833076样式是让标题在导航窗格中显示出来的方式。97500"/>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28"/>
                                            </p:tgtEl>
                                          </p:cBhvr>
                                        </p:animEffect>
                                        <p:set>
                                          <p:cBhvr>
                                            <p:cTn id="27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样式是让标题在导航窗格中显示出来的方式。97500"/>
                      </p:tgtEl>
                    </p:cond>
                  </p:nextCondLst>
                </p:seq>
                <p:seq concurrent="1" nextAc="seek">
                  <p:cTn id="280" restart="whenNotActive" fill="hold" evtFilter="cancelBubble" nodeType="interactiveSeq">
                    <p:stCondLst>
                      <p:cond evt="onMediaBookmark" delay="0">
                        <p:tgtEl>
                          <p14:bmkTgt spid="6" bmkName="wd_find-navigation_section1_video_VF101833076您将在练习单元中以及本课程附带的课程摘要卡中进一步了解样式。97600"/>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29"/>
                                            </p:tgtEl>
                                            <p:attrNameLst>
                                              <p:attrName>style.visibility</p:attrName>
                                            </p:attrNameLst>
                                          </p:cBhvr>
                                          <p:to>
                                            <p:strVal val="visible"/>
                                          </p:to>
                                        </p:set>
                                        <p:animEffect transition="in" filter="fade">
                                          <p:cBhvr>
                                            <p:cTn id="285" dur="500"/>
                                            <p:tgtEl>
                                              <p:spTgt spid="29"/>
                                            </p:tgtEl>
                                          </p:cBhvr>
                                        </p:animEffect>
                                      </p:childTnLst>
                                    </p:cTn>
                                  </p:par>
                                </p:childTnLst>
                              </p:cTn>
                            </p:par>
                          </p:childTnLst>
                        </p:cTn>
                      </p:par>
                    </p:childTnLst>
                  </p:cTn>
                  <p:nextCondLst>
                    <p:cond evt="onMediaBookmark" delay="0">
                      <p:tgtEl>
                        <p14:bmkTgt spid="6" bmkName="wd_find-navigation_section1_video_VF101833076您将在练习单元中以及本课程附带的课程摘要卡中进一步了解样式。97600"/>
                      </p:tgtEl>
                    </p:cond>
                  </p:nextCondLst>
                </p:seq>
                <p:seq concurrent="1" nextAc="seek">
                  <p:cTn id="286" restart="whenNotActive" fill="hold" evtFilter="cancelBubble" nodeType="interactiveSeq">
                    <p:stCondLst>
                      <p:cond evt="onMediaBookmark" delay="0">
                        <p:tgtEl>
                          <p14:bmkTgt spid="6" bmkName="wd_find-navigation_section1_video_VF101833076您将在练习单元中以及本课程附带的课程摘要卡中进一步了解样式。105567"/>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29"/>
                                            </p:tgtEl>
                                          </p:cBhvr>
                                        </p:animEffect>
                                        <p:set>
                                          <p:cBhvr>
                                            <p:cTn id="29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您将在练习单元中以及本课程附带的课程摘要卡中进一步了解样式。105567"/>
                      </p:tgtEl>
                    </p:cond>
                  </p:nextCondLst>
                </p:seq>
                <p:seq concurrent="1" nextAc="seek">
                  <p:cTn id="292" restart="whenNotActive" fill="hold" evtFilter="cancelBubble" nodeType="interactiveSeq">
                    <p:stCondLst>
                      <p:cond evt="onMediaBookmark" delay="0">
                        <p:tgtEl>
                          <p14:bmkTgt spid="6" bmkName="wd_find-navigation_section1_video_VF101833076在导航窗格中，还可以查看文档中所有页面的缩略图。105667"/>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30"/>
                                            </p:tgtEl>
                                            <p:attrNameLst>
                                              <p:attrName>style.visibility</p:attrName>
                                            </p:attrNameLst>
                                          </p:cBhvr>
                                          <p:to>
                                            <p:strVal val="visible"/>
                                          </p:to>
                                        </p:set>
                                        <p:animEffect transition="in" filter="fade">
                                          <p:cBhvr>
                                            <p:cTn id="297" dur="500"/>
                                            <p:tgtEl>
                                              <p:spTgt spid="30"/>
                                            </p:tgtEl>
                                          </p:cBhvr>
                                        </p:animEffect>
                                      </p:childTnLst>
                                    </p:cTn>
                                  </p:par>
                                </p:childTnLst>
                              </p:cTn>
                            </p:par>
                          </p:childTnLst>
                        </p:cTn>
                      </p:par>
                    </p:childTnLst>
                  </p:cTn>
                  <p:nextCondLst>
                    <p:cond evt="onMediaBookmark" delay="0">
                      <p:tgtEl>
                        <p14:bmkTgt spid="6" bmkName="wd_find-navigation_section1_video_VF101833076在导航窗格中，还可以查看文档中所有页面的缩略图。105667"/>
                      </p:tgtEl>
                    </p:cond>
                  </p:nextCondLst>
                </p:seq>
                <p:seq concurrent="1" nextAc="seek">
                  <p:cTn id="298" restart="whenNotActive" fill="hold" evtFilter="cancelBubble" nodeType="interactiveSeq">
                    <p:stCondLst>
                      <p:cond evt="onMediaBookmark" delay="0">
                        <p:tgtEl>
                          <p14:bmkTgt spid="6" bmkName="wd_find-navigation_section1_video_VF101833076在导航窗格中，还可以查看文档中所有页面的缩略图。109867"/>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30"/>
                                            </p:tgtEl>
                                          </p:cBhvr>
                                        </p:animEffect>
                                        <p:set>
                                          <p:cBhvr>
                                            <p:cTn id="30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在导航窗格中，还可以查看文档中所有页面的缩略图。109867"/>
                      </p:tgtEl>
                    </p:cond>
                  </p:nextCondLst>
                </p:seq>
                <p:seq concurrent="1" nextAc="seek">
                  <p:cTn id="304" restart="whenNotActive" fill="hold" evtFilter="cancelBubble" nodeType="interactiveSeq">
                    <p:stCondLst>
                      <p:cond evt="onMediaBookmark" delay="0">
                        <p:tgtEl>
                          <p14:bmkTgt spid="6" bmkName="wd_find-navigation_section1_video_VF101833076接下来我们单击“浏览您的文档中的页面”选项卡。109967"/>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clickEffect">
                                      <p:stCondLst>
                                        <p:cond delay="100"/>
                                      </p:stCondLst>
                                      <p:childTnLst>
                                        <p:set>
                                          <p:cBhvr>
                                            <p:cTn id="308" dur="1" fill="hold">
                                              <p:stCondLst>
                                                <p:cond delay="0"/>
                                              </p:stCondLst>
                                            </p:cTn>
                                            <p:tgtEl>
                                              <p:spTgt spid="31"/>
                                            </p:tgtEl>
                                            <p:attrNameLst>
                                              <p:attrName>style.visibility</p:attrName>
                                            </p:attrNameLst>
                                          </p:cBhvr>
                                          <p:to>
                                            <p:strVal val="visible"/>
                                          </p:to>
                                        </p:set>
                                        <p:animEffect transition="in" filter="fade">
                                          <p:cBhvr>
                                            <p:cTn id="309" dur="500"/>
                                            <p:tgtEl>
                                              <p:spTgt spid="31"/>
                                            </p:tgtEl>
                                          </p:cBhvr>
                                        </p:animEffect>
                                      </p:childTnLst>
                                    </p:cTn>
                                  </p:par>
                                </p:childTnLst>
                              </p:cTn>
                            </p:par>
                          </p:childTnLst>
                        </p:cTn>
                      </p:par>
                    </p:childTnLst>
                  </p:cTn>
                  <p:nextCondLst>
                    <p:cond evt="onMediaBookmark" delay="0">
                      <p:tgtEl>
                        <p14:bmkTgt spid="6" bmkName="wd_find-navigation_section1_video_VF101833076接下来我们单击“浏览您的文档中的页面”选项卡。109967"/>
                      </p:tgtEl>
                    </p:cond>
                  </p:nextCondLst>
                </p:seq>
                <p:seq concurrent="1" nextAc="seek">
                  <p:cTn id="310" restart="whenNotActive" fill="hold" evtFilter="cancelBubble" nodeType="interactiveSeq">
                    <p:stCondLst>
                      <p:cond evt="onMediaBookmark" delay="0">
                        <p:tgtEl>
                          <p14:bmkTgt spid="6" bmkName="wd_find-navigation_section1_video_VF101833076接下来我们单击“浏览您的文档中的页面”选项卡。114000"/>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clickEffect">
                                      <p:stCondLst>
                                        <p:cond delay="100"/>
                                      </p:stCondLst>
                                      <p:childTnLst>
                                        <p:animEffect transition="out" filter="fade">
                                          <p:cBhvr>
                                            <p:cTn id="314" dur="500"/>
                                            <p:tgtEl>
                                              <p:spTgt spid="31"/>
                                            </p:tgtEl>
                                          </p:cBhvr>
                                        </p:animEffect>
                                        <p:set>
                                          <p:cBhvr>
                                            <p:cTn id="31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接下来我们单击“浏览您的文档中的页面”选项卡。114000"/>
                      </p:tgtEl>
                    </p:cond>
                  </p:nextCondLst>
                </p:seq>
                <p:seq concurrent="1" nextAc="seek">
                  <p:cTn id="316" restart="whenNotActive" fill="hold" evtFilter="cancelBubble" nodeType="interactiveSeq">
                    <p:stCondLst>
                      <p:cond evt="onMediaBookmark" delay="0">
                        <p:tgtEl>
                          <p14:bmkTgt spid="6" bmkName="wd_find-navigation_section1_video_VF101833076将在此处显示一个美观的鸟瞰图，114100"/>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clickEffect">
                                      <p:stCondLst>
                                        <p:cond delay="100"/>
                                      </p:stCondLst>
                                      <p:childTnLst>
                                        <p:set>
                                          <p:cBhvr>
                                            <p:cTn id="320" dur="1" fill="hold">
                                              <p:stCondLst>
                                                <p:cond delay="0"/>
                                              </p:stCondLst>
                                            </p:cTn>
                                            <p:tgtEl>
                                              <p:spTgt spid="32"/>
                                            </p:tgtEl>
                                            <p:attrNameLst>
                                              <p:attrName>style.visibility</p:attrName>
                                            </p:attrNameLst>
                                          </p:cBhvr>
                                          <p:to>
                                            <p:strVal val="visible"/>
                                          </p:to>
                                        </p:set>
                                        <p:animEffect transition="in" filter="fade">
                                          <p:cBhvr>
                                            <p:cTn id="321" dur="500"/>
                                            <p:tgtEl>
                                              <p:spTgt spid="32"/>
                                            </p:tgtEl>
                                          </p:cBhvr>
                                        </p:animEffect>
                                      </p:childTnLst>
                                    </p:cTn>
                                  </p:par>
                                </p:childTnLst>
                              </p:cTn>
                            </p:par>
                          </p:childTnLst>
                        </p:cTn>
                      </p:par>
                    </p:childTnLst>
                  </p:cTn>
                  <p:nextCondLst>
                    <p:cond evt="onMediaBookmark" delay="0">
                      <p:tgtEl>
                        <p14:bmkTgt spid="6" bmkName="wd_find-navigation_section1_video_VF101833076将在此处显示一个美观的鸟瞰图，114100"/>
                      </p:tgtEl>
                    </p:cond>
                  </p:nextCondLst>
                </p:seq>
                <p:seq concurrent="1" nextAc="seek">
                  <p:cTn id="322" restart="whenNotActive" fill="hold" evtFilter="cancelBubble" nodeType="interactiveSeq">
                    <p:stCondLst>
                      <p:cond evt="onMediaBookmark" delay="0">
                        <p:tgtEl>
                          <p14:bmkTgt spid="6" bmkName="wd_find-navigation_section1_video_VF101833076将在此处显示一个美观的鸟瞰图，121300"/>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clickEffect">
                                      <p:stCondLst>
                                        <p:cond delay="100"/>
                                      </p:stCondLst>
                                      <p:childTnLst>
                                        <p:animEffect transition="out" filter="fade">
                                          <p:cBhvr>
                                            <p:cTn id="326" dur="500"/>
                                            <p:tgtEl>
                                              <p:spTgt spid="32"/>
                                            </p:tgtEl>
                                          </p:cBhvr>
                                        </p:animEffect>
                                        <p:set>
                                          <p:cBhvr>
                                            <p:cTn id="32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将在此处显示一个美观的鸟瞰图，121300"/>
                      </p:tgtEl>
                    </p:cond>
                  </p:nextCondLst>
                </p:seq>
                <p:seq concurrent="1" nextAc="seek">
                  <p:cTn id="328" restart="whenNotActive" fill="hold" evtFilter="cancelBubble" nodeType="interactiveSeq">
                    <p:stCondLst>
                      <p:cond evt="onMediaBookmark" delay="0">
                        <p:tgtEl>
                          <p14:bmkTgt spid="6" bmkName="wd_find-navigation_section1_video_VF101833076再次说明一下，就像标题一样，我们可以单击某个缩略图，直接转到文档中的这个页面。121400"/>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clickEffect">
                                      <p:stCondLst>
                                        <p:cond delay="100"/>
                                      </p:stCondLst>
                                      <p:childTnLst>
                                        <p:set>
                                          <p:cBhvr>
                                            <p:cTn id="332" dur="1" fill="hold">
                                              <p:stCondLst>
                                                <p:cond delay="0"/>
                                              </p:stCondLst>
                                            </p:cTn>
                                            <p:tgtEl>
                                              <p:spTgt spid="33"/>
                                            </p:tgtEl>
                                            <p:attrNameLst>
                                              <p:attrName>style.visibility</p:attrName>
                                            </p:attrNameLst>
                                          </p:cBhvr>
                                          <p:to>
                                            <p:strVal val="visible"/>
                                          </p:to>
                                        </p:set>
                                        <p:animEffect transition="in" filter="fade">
                                          <p:cBhvr>
                                            <p:cTn id="333" dur="500"/>
                                            <p:tgtEl>
                                              <p:spTgt spid="33"/>
                                            </p:tgtEl>
                                          </p:cBhvr>
                                        </p:animEffect>
                                      </p:childTnLst>
                                    </p:cTn>
                                  </p:par>
                                </p:childTnLst>
                              </p:cTn>
                            </p:par>
                          </p:childTnLst>
                        </p:cTn>
                      </p:par>
                    </p:childTnLst>
                  </p:cTn>
                  <p:nextCondLst>
                    <p:cond evt="onMediaBookmark" delay="0">
                      <p:tgtEl>
                        <p14:bmkTgt spid="6" bmkName="wd_find-navigation_section1_video_VF101833076再次说明一下，就像标题一样，我们可以单击某个缩略图，直接转到文档中的这个页面。121400"/>
                      </p:tgtEl>
                    </p:cond>
                  </p:nextCondLst>
                </p:seq>
                <p:seq concurrent="1" nextAc="seek">
                  <p:cTn id="334" restart="whenNotActive" fill="hold" evtFilter="cancelBubble" nodeType="interactiveSeq">
                    <p:stCondLst>
                      <p:cond evt="onMediaBookmark" delay="0">
                        <p:tgtEl>
                          <p14:bmkTgt spid="6" bmkName="wd_find-navigation_section1_video_VF101833076再次说明一下，就像标题一样，我们可以单击某个缩略图，直接转到文档中的这个页面。129000"/>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clickEffect">
                                      <p:stCondLst>
                                        <p:cond delay="100"/>
                                      </p:stCondLst>
                                      <p:childTnLst>
                                        <p:animEffect transition="out" filter="fade">
                                          <p:cBhvr>
                                            <p:cTn id="338" dur="500"/>
                                            <p:tgtEl>
                                              <p:spTgt spid="33"/>
                                            </p:tgtEl>
                                          </p:cBhvr>
                                        </p:animEffect>
                                        <p:set>
                                          <p:cBhvr>
                                            <p:cTn id="33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再次说明一下，就像标题一样，我们可以单击某个缩略图，直接转到文档中的这个页面。129000"/>
                      </p:tgtEl>
                    </p:cond>
                  </p:nextCondLst>
                </p:seq>
                <p:seq concurrent="1" nextAc="seek">
                  <p:cTn id="340" restart="whenNotActive" fill="hold" evtFilter="cancelBubble" nodeType="interactiveSeq">
                    <p:stCondLst>
                      <p:cond evt="onMediaBookmark" delay="0">
                        <p:tgtEl>
                          <p14:bmkTgt spid="6" bmkName="wd_find-navigation_section1_video_VF101833076接下来我们将开始动手操作而不再只是观看，129100"/>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100"/>
                                      </p:stCondLst>
                                      <p:childTnLst>
                                        <p:set>
                                          <p:cBhvr>
                                            <p:cTn id="344" dur="1" fill="hold">
                                              <p:stCondLst>
                                                <p:cond delay="0"/>
                                              </p:stCondLst>
                                            </p:cTn>
                                            <p:tgtEl>
                                              <p:spTgt spid="34"/>
                                            </p:tgtEl>
                                            <p:attrNameLst>
                                              <p:attrName>style.visibility</p:attrName>
                                            </p:attrNameLst>
                                          </p:cBhvr>
                                          <p:to>
                                            <p:strVal val="visible"/>
                                          </p:to>
                                        </p:set>
                                        <p:animEffect transition="in" filter="fade">
                                          <p:cBhvr>
                                            <p:cTn id="345" dur="500"/>
                                            <p:tgtEl>
                                              <p:spTgt spid="34"/>
                                            </p:tgtEl>
                                          </p:cBhvr>
                                        </p:animEffect>
                                      </p:childTnLst>
                                    </p:cTn>
                                  </p:par>
                                </p:childTnLst>
                              </p:cTn>
                            </p:par>
                          </p:childTnLst>
                        </p:cTn>
                      </p:par>
                    </p:childTnLst>
                  </p:cTn>
                  <p:nextCondLst>
                    <p:cond evt="onMediaBookmark" delay="0">
                      <p:tgtEl>
                        <p14:bmkTgt spid="6" bmkName="wd_find-navigation_section1_video_VF101833076接下来我们将开始动手操作而不再只是观看，129100"/>
                      </p:tgtEl>
                    </p:cond>
                  </p:nextCondLst>
                </p:seq>
                <p:seq concurrent="1" nextAc="seek">
                  <p:cTn id="346" restart="whenNotActive" fill="hold" evtFilter="cancelBubble" nodeType="interactiveSeq">
                    <p:stCondLst>
                      <p:cond evt="onMediaBookmark" delay="0">
                        <p:tgtEl>
                          <p14:bmkTgt spid="6" bmkName="wd_find-navigation_section1_video_VF101833076接下来我们将开始动手操作而不再只是观看，133500"/>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clickEffect">
                                      <p:stCondLst>
                                        <p:cond delay="100"/>
                                      </p:stCondLst>
                                      <p:childTnLst>
                                        <p:animEffect transition="out" filter="fade">
                                          <p:cBhvr>
                                            <p:cTn id="350" dur="500"/>
                                            <p:tgtEl>
                                              <p:spTgt spid="34"/>
                                            </p:tgtEl>
                                          </p:cBhvr>
                                        </p:animEffect>
                                        <p:set>
                                          <p:cBhvr>
                                            <p:cTn id="35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接下来我们将开始动手操作而不再只是观看，133500"/>
                      </p:tgtEl>
                    </p:cond>
                  </p:nextCondLst>
                </p:seq>
                <p:seq concurrent="1" nextAc="seek">
                  <p:cTn id="352" restart="whenNotActive" fill="hold" evtFilter="cancelBubble" nodeType="interactiveSeq">
                    <p:stCondLst>
                      <p:cond evt="onMediaBookmark" delay="0">
                        <p:tgtEl>
                          <p14:bmkTgt spid="6" bmkName="wd_find-navigation_section1_video_VF101833076我们将使用导航窗格向文档中添加内容并对内容加以组织。133600"/>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clickEffect">
                                      <p:stCondLst>
                                        <p:cond delay="100"/>
                                      </p:stCondLst>
                                      <p:childTnLst>
                                        <p:set>
                                          <p:cBhvr>
                                            <p:cTn id="356" dur="1" fill="hold">
                                              <p:stCondLst>
                                                <p:cond delay="0"/>
                                              </p:stCondLst>
                                            </p:cTn>
                                            <p:tgtEl>
                                              <p:spTgt spid="35"/>
                                            </p:tgtEl>
                                            <p:attrNameLst>
                                              <p:attrName>style.visibility</p:attrName>
                                            </p:attrNameLst>
                                          </p:cBhvr>
                                          <p:to>
                                            <p:strVal val="visible"/>
                                          </p:to>
                                        </p:set>
                                        <p:animEffect transition="in" filter="fade">
                                          <p:cBhvr>
                                            <p:cTn id="357" dur="500"/>
                                            <p:tgtEl>
                                              <p:spTgt spid="35"/>
                                            </p:tgtEl>
                                          </p:cBhvr>
                                        </p:animEffect>
                                      </p:childTnLst>
                                    </p:cTn>
                                  </p:par>
                                </p:childTnLst>
                              </p:cTn>
                            </p:par>
                          </p:childTnLst>
                        </p:cTn>
                      </p:par>
                    </p:childTnLst>
                  </p:cTn>
                  <p:nextCondLst>
                    <p:cond evt="onMediaBookmark" delay="0">
                      <p:tgtEl>
                        <p14:bmkTgt spid="6" bmkName="wd_find-navigation_section1_video_VF101833076我们将使用导航窗格向文档中添加内容并对内容加以组织。133600"/>
                      </p:tgtEl>
                    </p:cond>
                  </p:nextCondLst>
                </p:seq>
                <p:seq concurrent="1" nextAc="seek">
                  <p:cTn id="358" restart="whenNotActive" fill="hold" evtFilter="cancelBubble" nodeType="interactiveSeq">
                    <p:stCondLst>
                      <p:cond evt="onMediaBookmark" delay="0">
                        <p:tgtEl>
                          <p14:bmkTgt spid="6" bmkName="wd_find-navigation_section1_video_VF101833076我们将使用导航窗格向文档中添加内容并对内容加以组织。138933"/>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clickEffect">
                                      <p:stCondLst>
                                        <p:cond delay="100"/>
                                      </p:stCondLst>
                                      <p:childTnLst>
                                        <p:animEffect transition="out" filter="fade">
                                          <p:cBhvr>
                                            <p:cTn id="362" dur="500"/>
                                            <p:tgtEl>
                                              <p:spTgt spid="35"/>
                                            </p:tgtEl>
                                          </p:cBhvr>
                                        </p:animEffect>
                                        <p:set>
                                          <p:cBhvr>
                                            <p:cTn id="36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我们将使用导航窗格向文档中添加内容并对内容加以组织。138933"/>
                      </p:tgtEl>
                    </p:cond>
                  </p:nextCondLst>
                </p:seq>
                <p:seq concurrent="1" nextAc="seek">
                  <p:cTn id="364" restart="whenNotActive" fill="hold" evtFilter="cancelBubble" nodeType="interactiveSeq">
                    <p:stCondLst>
                      <p:cond evt="onMediaBookmark" delay="0">
                        <p:tgtEl>
                          <p14:bmkTgt spid="6" bmkName="wd_find-navigation_section1_video_VF101833076我们继续学习吧。139033"/>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clickEffect">
                                      <p:stCondLst>
                                        <p:cond delay="100"/>
                                      </p:stCondLst>
                                      <p:childTnLst>
                                        <p:set>
                                          <p:cBhvr>
                                            <p:cTn id="368" dur="1" fill="hold">
                                              <p:stCondLst>
                                                <p:cond delay="0"/>
                                              </p:stCondLst>
                                            </p:cTn>
                                            <p:tgtEl>
                                              <p:spTgt spid="36"/>
                                            </p:tgtEl>
                                            <p:attrNameLst>
                                              <p:attrName>style.visibility</p:attrName>
                                            </p:attrNameLst>
                                          </p:cBhvr>
                                          <p:to>
                                            <p:strVal val="visible"/>
                                          </p:to>
                                        </p:set>
                                        <p:animEffect transition="in" filter="fade">
                                          <p:cBhvr>
                                            <p:cTn id="369" dur="500"/>
                                            <p:tgtEl>
                                              <p:spTgt spid="36"/>
                                            </p:tgtEl>
                                          </p:cBhvr>
                                        </p:animEffect>
                                      </p:childTnLst>
                                    </p:cTn>
                                  </p:par>
                                </p:childTnLst>
                              </p:cTn>
                            </p:par>
                          </p:childTnLst>
                        </p:cTn>
                      </p:par>
                    </p:childTnLst>
                  </p:cTn>
                  <p:nextCondLst>
                    <p:cond evt="onMediaBookmark" delay="0">
                      <p:tgtEl>
                        <p14:bmkTgt spid="6" bmkName="wd_find-navigation_section1_video_VF101833076我们继续学习吧。139033"/>
                      </p:tgtEl>
                    </p:cond>
                  </p:nextCondLst>
                </p:seq>
                <p:seq concurrent="1" nextAc="seek">
                  <p:cTn id="370" restart="whenNotActive" fill="hold" evtFilter="cancelBubble" nodeType="interactiveSeq">
                    <p:stCondLst>
                      <p:cond evt="onMediaBookmark" delay="0">
                        <p:tgtEl>
                          <p14:bmkTgt spid="6" bmkName="wd_find-navigation_section1_video_VF101833076我们继续学习吧。140000"/>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clickEffect">
                                      <p:stCondLst>
                                        <p:cond delay="100"/>
                                      </p:stCondLst>
                                      <p:childTnLst>
                                        <p:animEffect transition="out" filter="fade">
                                          <p:cBhvr>
                                            <p:cTn id="374" dur="500"/>
                                            <p:tgtEl>
                                              <p:spTgt spid="36"/>
                                            </p:tgtEl>
                                          </p:cBhvr>
                                        </p:animEffect>
                                        <p:set>
                                          <p:cBhvr>
                                            <p:cTn id="37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1_video_VF101833076我们继续学习吧。140000"/>
                      </p:tgtEl>
                    </p:cond>
                  </p:nextCondLst>
                </p:seq>
              </p:childTnLst>
            </p:cTn>
          </p:par>
        </p:tnLst>
        <p:bldLst>
          <p:bldP spid="7" grpId="0" build="p"/>
          <p:bldP spid="5" grpId="0" animBg="1"/>
          <p:bldP spid="5"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childTnLst>
            </p:cTn>
          </p:par>
        </p:tnLst>
        <p:bldLst>
          <p:bldP spid="7" grpId="0" build="p"/>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zh-CN" altLang="en-US" dirty="0"/>
              <a:t>查找、添加和重新组织内容</a:t>
            </a:r>
            <a:endParaRPr lang="en-US" sz="3200" dirty="0"/>
          </a:p>
        </p:txBody>
      </p:sp>
      <p:sp>
        <p:nvSpPr>
          <p:cNvPr id="2" name="Footer Placeholder 1"/>
          <p:cNvSpPr>
            <a:spLocks noGrp="1"/>
          </p:cNvSpPr>
          <p:nvPr>
            <p:ph type="ftr" sz="quarter" idx="11"/>
          </p:nvPr>
        </p:nvSpPr>
        <p:spPr/>
        <p:txBody>
          <a:bodyPr/>
          <a:lstStyle/>
          <a:p>
            <a:r>
              <a:rPr lang="zh-CN" altLang="en-US" dirty="0" smtClean="0">
                <a:solidFill>
                  <a:prstClr val="black">
                    <a:tint val="75000"/>
                  </a:prstClr>
                </a:solidFill>
              </a:rPr>
              <a:t>使用 </a:t>
            </a:r>
            <a:r>
              <a:rPr lang="en-US" altLang="zh-CN" dirty="0" smtClean="0">
                <a:solidFill>
                  <a:prstClr val="black">
                    <a:tint val="75000"/>
                  </a:prstClr>
                </a:solidFill>
              </a:rPr>
              <a:t>Word </a:t>
            </a:r>
            <a:r>
              <a:rPr lang="zh-CN" altLang="en-US" dirty="0" smtClean="0">
                <a:solidFill>
                  <a:prstClr val="black">
                    <a:tint val="75000"/>
                  </a:prstClr>
                </a:solidFill>
              </a:rPr>
              <a:t>导航窗格在文档中搜索和来回移动</a:t>
            </a:r>
            <a:endParaRPr lang="en-US" dirty="0">
              <a:solidFill>
                <a:prstClr val="black">
                  <a:tint val="75000"/>
                </a:prstClr>
              </a:solidFill>
            </a:endParaRPr>
          </a:p>
        </p:txBody>
      </p:sp>
      <p:sp>
        <p:nvSpPr>
          <p:cNvPr id="7" name="Text Placeholder 6"/>
          <p:cNvSpPr>
            <a:spLocks noGrp="1"/>
          </p:cNvSpPr>
          <p:nvPr>
            <p:ph type="body" sz="quarter" idx="13"/>
          </p:nvPr>
        </p:nvSpPr>
        <p:spPr/>
        <p:txBody>
          <a:bodyPr/>
          <a:lstStyle/>
          <a:p>
            <a:pPr lvl="0"/>
            <a:r>
              <a:rPr lang="zh-CN" altLang="en-US" dirty="0"/>
              <a:t>指向视频底部可查看视频控件</a:t>
            </a:r>
            <a:r>
              <a:rPr lang="zh-CN" altLang="en-US" dirty="0" smtClean="0"/>
              <a:t>。拖</a:t>
            </a:r>
            <a:r>
              <a:rPr lang="zh-CN" altLang="en-US" dirty="0"/>
              <a:t>动或指向进度栏可向前或向后移动。</a:t>
            </a:r>
            <a:endParaRPr lang="en-US" dirty="0"/>
          </a:p>
          <a:p>
            <a:endParaRPr lang="en-US" dirty="0"/>
          </a:p>
        </p:txBody>
      </p:sp>
      <p:pic>
        <p:nvPicPr>
          <p:cNvPr id="8" name="wd_find-navigation_section2_video_VF101833078.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wd_find-navigation_section2_video_VF101833078我们的进展很快。现在市场营销计划已有20页了，3633" time="3633"/>
                    <p14:bmk name="wd_find-navigation_section2_video_VF101833078我们的进展很快。现在市场营销计划已有20页了，8800" time="8800"/>
                    <p14:bmk name="wd_find-navigation_section2_video_VF101833078我们可以看看文档的细节并检查其完整性和逻辑结构。8900" time="8900"/>
                    <p14:bmk name="wd_find-navigation_section2_video_VF101833078我们可以看看文档的细节并检查其完整性和逻辑结构。14433" time="14433"/>
                    <p14:bmk name="wd_find-navigation_section2_video_VF101833078对于初学者，在导航窗格中浏览标题之后，14533" time="14533"/>
                    <p14:bmk name="wd_find-navigation_section2_video_VF101833078对于初学者，在导航窗格中浏览标题之后，17800" time="17800"/>
                    <p14:bmk name="wd_find-navigation_section2_video_VF101833078我们注意到遗漏了“联系人信息”部分，这部分应该在文档结尾。17900" time="17900"/>
                    <p14:bmk name="wd_find-navigation_section2_video_VF101833078我们注意到遗漏了“联系人信息”部分，这部分应该在文档结尾。24100" time="24100"/>
                    <p14:bmk name="wd_find-navigation_section2_video_VF101833078可以在文档正文中滚动到需要的位置，但请记住，该文档有20页。24200" time="24200"/>
                    <p14:bmk name="wd_find-navigation_section2_video_VF101833078可以在文档正文中滚动到需要的位置，但请记住，该文档有20页。29933" time="29933"/>
                    <p14:bmk name="wd_find-navigation_section2_video_VF101833078因而，在导航窗格中，我们右键单击位于我们想要添加的标题前面的标题。30033" time="30033"/>
                    <p14:bmk name="wd_find-navigation_section2_video_VF101833078因而，在导航窗格中，我们右键单击位于我们想要添加的标题前面的标题。36733" time="36733"/>
                    <p14:bmk name="wd_find-navigation_section2_video_VF101833078右键单击后，将显示一个包含更多选项的菜单，我们可以通过这些选项来处理文档结构。36833" time="36833"/>
                    <p14:bmk name="wd_find-navigation_section2_video_VF101833078右键单击后，将显示一个包含更多选项的菜单，我们可以通过这些选项来处理文档结构。45033" time="45033"/>
                    <p14:bmk name="wd_find-navigation_section2_video_VF101833078我们想在此处添加一个属于同一标题级别的标题，因此我们将单击“在后面插入新标题”。45133" time="45133"/>
                    <p14:bmk name="wd_find-navigation_section2_video_VF101833078我们想在此处添加一个属于同一标题级别的标题，因此我们将单击“在后面插入新标题”。53600" time="53600"/>
                    <p14:bmk name="wd_find-navigation_section2_video_VF101833078会出现两个结果：在导航窗格中，现有标题的正下方出现一个新的空白标题，53700" time="53700"/>
                    <p14:bmk name="wd_find-navigation_section2_video_VF101833078会出现两个结果：在导航窗格中，现有标题的正下方出现一个新的空白标题，60967" time="60967"/>
                    <p14:bmk name="wd_find-navigation_section2_video_VF101833078在文档中，光标出现在一个空白行上。61067" time="61067"/>
                    <p14:bmk name="wd_find-navigation_section2_video_VF101833078在文档中，光标出现在一个空白行上。69433" time="69433"/>
                    <p14:bmk name="wd_find-navigation_section2_video_VF101833078开始键入，您会看到文本样式会正确地变为“标题2”，并且是自动进行的。69533" time="69533"/>
                    <p14:bmk name="wd_find-navigation_section2_video_VF101833078开始键入，您会看到文本样式会正确地变为“标题2”，并且是自动进行的。76500" time="76500"/>
                    <p14:bmk name="wd_find-navigation_section2_video_VF101833078现在，我们决定新增部分实际上应该是前面标题下的副标题。76600" time="76600"/>
                    <p14:bmk name="wd_find-navigation_section2_video_VF101833078现在，我们决定新增部分实际上应该是前面标题下的副标题。81900" time="81900"/>
                    <p14:bmk name="wd_find-navigation_section2_video_VF101833078因此，我们在导航窗格中右键单击这个新标题，然后单击“降级”。82000" time="82000"/>
                    <p14:bmk name="wd_find-navigation_section2_video_VF101833078因此，我们在导航窗格中右键单击这个新标题，然后单击“降级”。87967" time="87967"/>
                    <p14:bmk name="wd_find-navigation_section2_video_VF101833078您可以看到此时顶级标题旁边有一个箭头，并且新标题现在嵌套在其下。88067" time="88067"/>
                    <p14:bmk name="wd_find-navigation_section2_video_VF101833078您可以看到此时顶级标题旁边有一个箭头，并且新标题现在嵌套在其下。95800" time="95800"/>
                    <p14:bmk name="wd_find-navigation_section2_video_VF101833078只是重申一下，由于导航窗格中的标题级别与标题样式联系在一起，95900" time="95900"/>
                    <p14:bmk name="wd_find-navigation_section2_video_VF101833078只是重申一下，由于导航窗格中的标题级别与标题样式联系在一起，101800" time="101800"/>
                    <p14:bmk name="wd_find-navigation_section2_video_VF101833078更改会明显地反映在文档中。101900" time="101900"/>
                    <p14:bmk name="wd_find-navigation_section2_video_VF101833078更改会明显地反映在文档中。105100" time="105100"/>
                    <p14:bmk name="wd_find-navigation_section2_video_VF101833078在这里，文本样式现在变为“标题3”。105200" time="105200"/>
                    <p14:bmk name="wd_find-navigation_section2_video_VF101833078在这里，文本样式现在变为“标题3”。108600" time="108600"/>
                    <p14:bmk name="wd_find-navigation_section2_video_VF101833078除了降级方法外，另一种创建副标题的方法是108700" time="108700"/>
                    <p14:bmk name="wd_find-navigation_section2_video_VF101833078除了降级方法外，另一种创建副标题的方法是112800" time="112800"/>
                    <p14:bmk name="wd_find-navigation_section2_video_VF101833078使用“新建副标题”命令在现有标题的下方直接添加。112900" time="112900"/>
                    <p14:bmk name="wd_find-navigation_section2_video_VF101833078使用“新建副标题”命令在现有标题的下方直接添加。118467" time="118467"/>
                    <p14:bmk name="wd_find-navigation_section2_video_VF101833078因而，这次我们右键单击标题“其他因素”，然后单击“新建副标题”。118567" time="118567"/>
                    <p14:bmk name="wd_find-navigation_section2_video_VF101833078因而，这次我们右键单击标题“其他因素”，然后单击“新建副标题”。124233" time="124233"/>
                    <p14:bmk name="wd_find-navigation_section2_video_VF101833078就像我们添加顶级标题时那样，新的空白章节立即显示在导航窗格中。124333" time="124333"/>
                    <p14:bmk name="wd_find-navigation_section2_video_VF101833078就像我们添加顶级标题时那样，新的空白章节立即显示在导航窗格中。131033" time="131033"/>
                    <p14:bmk name="wd_find-navigation_section2_video_VF101833078同时，在文档正文中，光标位于一个新行上，131133" time="131133"/>
                    <p14:bmk name="wd_find-navigation_section2_video_VF101833078同时，在文档正文中，光标位于一个新行上，134967" time="134967"/>
                    <p14:bmk name="wd_find-navigation_section2_video_VF101833078等待您键入样式正确的新副标题。135067" time="135067"/>
                    <p14:bmk name="wd_find-navigation_section2_video_VF101833078等待您键入样式正确的新副标题。138800" time="138800"/>
                    <p14:bmk name="wd_find-navigation_section2_video_VF101833078如果想删掉整个章节的文本，该怎样做？138900" time="138900"/>
                    <p14:bmk name="wd_find-navigation_section2_video_VF101833078如果想删掉整个章节的文本，该怎样做？142467" time="142467"/>
                    <p14:bmk name="wd_find-navigation_section2_video_VF101833078此操作也可以在右键单击菜单上进行，我们将在下一个练习单元中尝试该操作。142567" time="142567"/>
                    <p14:bmk name="wd_find-navigation_section2_video_VF101833078此操作也可以在右键单击菜单上进行，我们将在下一个练习单元中尝试该操作。149433" time="149433"/>
                    <p14:bmk name="wd_find-navigation_section2_video_VF101833078现在，我们要移动某些内容。149533" time="149533"/>
                    <p14:bmk name="wd_find-navigation_section2_video_VF101833078现在，我们要移动某些内容。152033" time="152033"/>
                    <p14:bmk name="wd_find-navigation_section2_video_VF101833078在讨论移动大块文本时，导航窗格可以省去您的许多麻烦。152133" time="152133"/>
                    <p14:bmk name="wd_find-navigation_section2_video_VF101833078在讨论移动大块文本时，导航窗格可以省去您的许多麻烦。157433" time="157433"/>
                    <p14:bmk name="wd_find-navigation_section2_video_VF101833078我们来转到“如何”和“谁”章节。157533" time="157533"/>
                    <p14:bmk name="wd_find-navigation_section2_video_VF101833078我们来转到“如何”和“谁”章节。163600" time="163600"/>
                    <p14:bmk name="wd_find-navigation_section2_video_VF101833078首先，我们将折叠“谁”标题以隐藏添加的新子章节并让操作更加简单。163700" time="163700"/>
                    <p14:bmk name="wd_find-navigation_section2_video_VF101833078首先，我们将折叠“谁”标题以隐藏添加的新子章节并让操作更加简单。170433" time="170433"/>
                    <p14:bmk name="wd_find-navigation_section2_video_VF101833078然后，我们将使用黑色标尺作为参考线来拖动“谁”标题，170533" time="170533"/>
                    <p14:bmk name="wd_find-navigation_section2_video_VF101833078然后，我们将使用黑色标尺作为参考线来拖动“谁”标题，175867" time="175867"/>
                    <p14:bmk name="wd_find-navigation_section2_video_VF101833078并将其放在“如何”章节下。175967" time="175967"/>
                    <p14:bmk name="wd_find-navigation_section2_video_VF101833078并将其放在“如何”章节下。181933" time="181933"/>
                    <p14:bmk name="wd_find-navigation_section2_video_VF101833078将该标题放到新位置后，182033" time="182033"/>
                    <p14:bmk name="wd_find-navigation_section2_video_VF101833078将该标题放到新位置后，184367" time="184367"/>
                    <p14:bmk name="wd_find-navigation_section2_video_VF101833078我们会立刻在文档中看到包括副标题在内的整个章节已经安全、完整地移动。184467" time="184467"/>
                    <p14:bmk name="wd_find-navigation_section2_video_VF101833078我们会立刻在文档中看到包括副标题在内的整个章节已经安全、完整地移动。191600" time="191600"/>
                    <p14:bmk name="wd_find-navigation_section2_video_VF101833078如果您确定此更改或者任何更改没有用，只需单击屏幕左上方191700" time="191700"/>
                    <p14:bmk name="wd_find-navigation_section2_video_VF101833078如果您确定此更改或者任何更改没有用，只需单击屏幕左上方196867" time="196867"/>
                    <p14:bmk name="wd_find-navigation_section2_video_VF101833078此处“快速访问”工具栏上的“撤消”即可。196967" time="196967"/>
                    <p14:bmk name="wd_find-navigation_section2_video_VF101833078此处“快速访问”工具栏上的“撤消”即可。200667" time="200667"/>
                    <p14:bmk name="wd_find-navigation_section2_video_VF101833078接下来，我们将学习如何在Word2010200767" time="200767"/>
                    <p14:bmk name="wd_find-navigation_section2_video_VF101833078接下来，我们将学习如何在Word2010207000" time="207000"/>
                  </p14:bmkLst>
                </p14:media>
              </p:ext>
            </p:extLst>
          </p:nvPr>
        </p:nvPicPr>
        <p:blipFill>
          <a:blip r:embed="rId42"/>
          <a:stretch>
            <a:fillRect/>
          </a:stretch>
        </p:blipFill>
        <p:spPr>
          <a:xfrm>
            <a:off x="1524000" y="992188"/>
            <a:ext cx="5943600" cy="4457700"/>
          </a:xfrm>
        </p:spPr>
      </p:pic>
      <p:sp>
        <p:nvSpPr>
          <p:cNvPr id="9" name="TextBox 8" hidden="1"/>
          <p:cNvSpPr txBox="1"/>
          <p:nvPr/>
        </p:nvSpPr>
        <p:spPr>
          <a:xfrm>
            <a:off x="0" y="0"/>
            <a:ext cx="7098418" cy="276999"/>
          </a:xfrm>
          <a:prstGeom prst="rect">
            <a:avLst/>
          </a:prstGeom>
          <a:noFill/>
        </p:spPr>
        <p:txBody>
          <a:bodyPr vert="horz" wrap="none" tIns="0" bIns="0" rtlCol="0">
            <a:spAutoFit/>
          </a:bodyPr>
          <a:lstStyle/>
          <a:p>
            <a:r>
              <a:rPr lang="zh-CN" altLang="en-US" smtClean="0">
                <a:latin typeface="Calibri"/>
              </a:rPr>
              <a:t>这就是 </a:t>
            </a:r>
            <a:r>
              <a:rPr lang="en-US" altLang="zh-CN" smtClean="0">
                <a:latin typeface="Calibri"/>
              </a:rPr>
              <a:t>Word 2010 </a:t>
            </a:r>
            <a:r>
              <a:rPr lang="zh-CN" altLang="en-US" smtClean="0">
                <a:latin typeface="Calibri"/>
              </a:rPr>
              <a:t>的导航窗格。接下来，您将有机会亲自进行练习。</a:t>
            </a:r>
            <a:endParaRPr lang="ja-JP" altLang="en-US">
              <a:latin typeface="Calibri"/>
            </a:endParaRPr>
          </a:p>
        </p:txBody>
      </p:sp>
      <p:sp>
        <p:nvSpPr>
          <p:cNvPr id="10" name="wd_find-navigation_section2_video_VF101833078我们的进展很快。现在市场营销计划已有20页了，36338800"/>
          <p:cNvSpPr txBox="1"/>
          <p:nvPr>
            <p:custDataLst>
              <p:tags r:id="rId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我们的进展很快。现在市场营销计划已有 </a:t>
            </a:r>
            <a:r>
              <a:rPr lang="en-US" altLang="zh-CN" smtClean="0">
                <a:solidFill>
                  <a:srgbClr val="FFFFFF"/>
                </a:solidFill>
                <a:latin typeface="Microsoft YaHei" pitchFamily="34" charset="-122"/>
                <a:ea typeface="Microsoft YaHei" pitchFamily="34" charset="-122"/>
              </a:rPr>
              <a:t>20 </a:t>
            </a:r>
            <a:r>
              <a:rPr lang="zh-CN" altLang="en-US" smtClean="0">
                <a:solidFill>
                  <a:srgbClr val="FFFFFF"/>
                </a:solidFill>
                <a:latin typeface="Microsoft YaHei" pitchFamily="34" charset="-122"/>
                <a:ea typeface="Microsoft YaHei" pitchFamily="34" charset="-122"/>
              </a:rPr>
              <a:t>页了，</a:t>
            </a:r>
            <a:endParaRPr lang="ja-JP" altLang="en-US">
              <a:solidFill>
                <a:srgbClr val="FFFFFF"/>
              </a:solidFill>
              <a:latin typeface="Microsoft YaHei" pitchFamily="34" charset="-122"/>
              <a:ea typeface="Microsoft YaHei" pitchFamily="34" charset="-122"/>
            </a:endParaRPr>
          </a:p>
        </p:txBody>
      </p:sp>
      <p:sp>
        <p:nvSpPr>
          <p:cNvPr id="11" name="wd_find-navigation_section2_video_VF101833078我们可以看看文档的细节并检查其完整性和逻辑结构。890014433"/>
          <p:cNvSpPr txBox="1"/>
          <p:nvPr>
            <p:custDataLst>
              <p:tags r:id="rId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我们可以看看文档的细节并检查其完整性和逻辑结构。</a:t>
            </a:r>
            <a:endParaRPr lang="ja-JP" altLang="en-US">
              <a:solidFill>
                <a:srgbClr val="FFFFFF"/>
              </a:solidFill>
              <a:latin typeface="Microsoft YaHei" pitchFamily="34" charset="-122"/>
              <a:ea typeface="Microsoft YaHei" pitchFamily="34" charset="-122"/>
            </a:endParaRPr>
          </a:p>
        </p:txBody>
      </p:sp>
      <p:sp>
        <p:nvSpPr>
          <p:cNvPr id="12" name="wd_find-navigation_section2_video_VF101833078对于初学者，在导航窗格中浏览标题之后，1453317800"/>
          <p:cNvSpPr txBox="1"/>
          <p:nvPr>
            <p:custDataLst>
              <p:tags r:id="rId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对于初学者，在导航窗格中浏览标题之后，</a:t>
            </a:r>
            <a:endParaRPr lang="ja-JP" altLang="en-US">
              <a:solidFill>
                <a:srgbClr val="FFFFFF"/>
              </a:solidFill>
              <a:latin typeface="Microsoft YaHei" pitchFamily="34" charset="-122"/>
              <a:ea typeface="Microsoft YaHei" pitchFamily="34" charset="-122"/>
            </a:endParaRPr>
          </a:p>
        </p:txBody>
      </p:sp>
      <p:sp>
        <p:nvSpPr>
          <p:cNvPr id="13" name="wd_find-navigation_section2_video_VF101833078我们注意到遗漏了“联系人信息”部分，这部分应该在文档结尾。1790024100"/>
          <p:cNvSpPr txBox="1"/>
          <p:nvPr>
            <p:custDataLst>
              <p:tags r:id="rId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我们注意到遗漏了“联系人信息”部分，这部分应该在文档结尾。</a:t>
            </a:r>
            <a:endParaRPr lang="ja-JP" altLang="en-US">
              <a:solidFill>
                <a:srgbClr val="FFFFFF"/>
              </a:solidFill>
              <a:latin typeface="Microsoft YaHei" pitchFamily="34" charset="-122"/>
              <a:ea typeface="Microsoft YaHei" pitchFamily="34" charset="-122"/>
            </a:endParaRPr>
          </a:p>
        </p:txBody>
      </p:sp>
      <p:sp>
        <p:nvSpPr>
          <p:cNvPr id="14" name="wd_find-navigation_section2_video_VF101833078可以在文档正文中滚动到需要的位置，但请记住，该文档有20页。2420029933"/>
          <p:cNvSpPr txBox="1"/>
          <p:nvPr>
            <p:custDataLst>
              <p:tags r:id="rId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可以在文档正文中滚动到需要的位置，但请记住，该文档有 </a:t>
            </a:r>
            <a:r>
              <a:rPr lang="en-US" altLang="zh-CN" smtClean="0">
                <a:solidFill>
                  <a:srgbClr val="FFFFFF"/>
                </a:solidFill>
                <a:latin typeface="Microsoft YaHei" pitchFamily="34" charset="-122"/>
                <a:ea typeface="Microsoft YaHei" pitchFamily="34" charset="-122"/>
              </a:rPr>
              <a:t>20 </a:t>
            </a:r>
            <a:r>
              <a:rPr lang="zh-CN" altLang="en-US" smtClean="0">
                <a:solidFill>
                  <a:srgbClr val="FFFFFF"/>
                </a:solidFill>
                <a:latin typeface="Microsoft YaHei" pitchFamily="34" charset="-122"/>
                <a:ea typeface="Microsoft YaHei" pitchFamily="34" charset="-122"/>
              </a:rPr>
              <a:t>页。</a:t>
            </a:r>
            <a:endParaRPr lang="ja-JP" altLang="en-US">
              <a:solidFill>
                <a:srgbClr val="FFFFFF"/>
              </a:solidFill>
              <a:latin typeface="Microsoft YaHei" pitchFamily="34" charset="-122"/>
              <a:ea typeface="Microsoft YaHei" pitchFamily="34" charset="-122"/>
            </a:endParaRPr>
          </a:p>
        </p:txBody>
      </p:sp>
      <p:sp>
        <p:nvSpPr>
          <p:cNvPr id="15" name="wd_find-navigation_section2_video_VF101833078因而，在导航窗格中，我们右键单击位于我们想要添加的标题前面的标题。3003336733"/>
          <p:cNvSpPr txBox="1"/>
          <p:nvPr>
            <p:custDataLst>
              <p:tags r:id="rId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因而，在导航窗格中， 我们右键单击位于我们想要添加的标题前面的标题。 </a:t>
            </a:r>
            <a:endParaRPr lang="ja-JP" altLang="en-US">
              <a:solidFill>
                <a:srgbClr val="FFFFFF"/>
              </a:solidFill>
              <a:latin typeface="Microsoft YaHei" pitchFamily="34" charset="-122"/>
              <a:ea typeface="Microsoft YaHei" pitchFamily="34" charset="-122"/>
            </a:endParaRPr>
          </a:p>
        </p:txBody>
      </p:sp>
      <p:sp>
        <p:nvSpPr>
          <p:cNvPr id="16" name="wd_find-navigation_section2_video_VF101833078右键单击后，将显示一个包含更多选项的菜单，我们可以通过这些选项来处理文档结构。3683345033"/>
          <p:cNvSpPr txBox="1"/>
          <p:nvPr>
            <p:custDataLst>
              <p:tags r:id="rId1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右键单击后，将显示一个包含更多选项的菜单， 我们可以通过这些选项来处理文档结构。</a:t>
            </a:r>
            <a:endParaRPr lang="ja-JP" altLang="en-US">
              <a:solidFill>
                <a:srgbClr val="FFFFFF"/>
              </a:solidFill>
              <a:latin typeface="Microsoft YaHei" pitchFamily="34" charset="-122"/>
              <a:ea typeface="Microsoft YaHei" pitchFamily="34" charset="-122"/>
            </a:endParaRPr>
          </a:p>
        </p:txBody>
      </p:sp>
      <p:sp>
        <p:nvSpPr>
          <p:cNvPr id="17" name="wd_find-navigation_section2_video_VF101833078我们想在此处添加一个属于同一标题级别的标题，因此我们将单击“在后面插入新标题”。4513353600"/>
          <p:cNvSpPr txBox="1"/>
          <p:nvPr>
            <p:custDataLst>
              <p:tags r:id="rId1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我们想在此处添加一个属于同一标题级别的标题， 因此我们将单击“在后面插入新标题”。</a:t>
            </a:r>
            <a:endParaRPr lang="ja-JP" altLang="en-US">
              <a:solidFill>
                <a:srgbClr val="FFFFFF"/>
              </a:solidFill>
              <a:latin typeface="Microsoft YaHei" pitchFamily="34" charset="-122"/>
              <a:ea typeface="Microsoft YaHei" pitchFamily="34" charset="-122"/>
            </a:endParaRPr>
          </a:p>
        </p:txBody>
      </p:sp>
      <p:sp>
        <p:nvSpPr>
          <p:cNvPr id="18" name="wd_find-navigation_section2_video_VF101833078会出现两个结果：在导航窗格中，现有标题的正下方出现一个新的空白标题，5370060967"/>
          <p:cNvSpPr txBox="1"/>
          <p:nvPr>
            <p:custDataLst>
              <p:tags r:id="rId1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会出现两个结果：在导航窗格中， 现有标题的正下方出现一个新的空白标题，</a:t>
            </a:r>
            <a:endParaRPr lang="ja-JP" altLang="en-US">
              <a:solidFill>
                <a:srgbClr val="FFFFFF"/>
              </a:solidFill>
              <a:latin typeface="Microsoft YaHei" pitchFamily="34" charset="-122"/>
              <a:ea typeface="Microsoft YaHei" pitchFamily="34" charset="-122"/>
            </a:endParaRPr>
          </a:p>
        </p:txBody>
      </p:sp>
      <p:sp>
        <p:nvSpPr>
          <p:cNvPr id="19" name="wd_find-navigation_section2_video_VF101833078在文档中，光标出现在一个空白行上。6106769433"/>
          <p:cNvSpPr txBox="1"/>
          <p:nvPr>
            <p:custDataLst>
              <p:tags r:id="rId1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在文档中，光标出现在一个空白行上。</a:t>
            </a:r>
            <a:endParaRPr lang="ja-JP" altLang="en-US">
              <a:solidFill>
                <a:srgbClr val="FFFFFF"/>
              </a:solidFill>
              <a:latin typeface="Microsoft YaHei" pitchFamily="34" charset="-122"/>
              <a:ea typeface="Microsoft YaHei" pitchFamily="34" charset="-122"/>
            </a:endParaRPr>
          </a:p>
        </p:txBody>
      </p:sp>
      <p:sp>
        <p:nvSpPr>
          <p:cNvPr id="20" name="wd_find-navigation_section2_video_VF101833078开始键入，您会看到文本样式会正确地变为“标题2”，并且是自动进行的。6953376500"/>
          <p:cNvSpPr txBox="1"/>
          <p:nvPr>
            <p:custDataLst>
              <p:tags r:id="rId1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开始键入，您会看到文本样式会正确地变为“标题 </a:t>
            </a:r>
            <a:r>
              <a:rPr lang="en-US" altLang="zh-CN" smtClean="0">
                <a:solidFill>
                  <a:srgbClr val="FFFFFF"/>
                </a:solidFill>
                <a:latin typeface="Microsoft YaHei" pitchFamily="34" charset="-122"/>
                <a:ea typeface="Microsoft YaHei" pitchFamily="34" charset="-122"/>
              </a:rPr>
              <a:t>2”</a:t>
            </a:r>
            <a:r>
              <a:rPr lang="zh-CN" altLang="en-US" smtClean="0">
                <a:solidFill>
                  <a:srgbClr val="FFFFFF"/>
                </a:solidFill>
                <a:latin typeface="Microsoft YaHei" pitchFamily="34" charset="-122"/>
                <a:ea typeface="Microsoft YaHei" pitchFamily="34" charset="-122"/>
              </a:rPr>
              <a:t>，并且是自动进行的。</a:t>
            </a:r>
            <a:endParaRPr lang="ja-JP" altLang="en-US">
              <a:solidFill>
                <a:srgbClr val="FFFFFF"/>
              </a:solidFill>
              <a:latin typeface="Microsoft YaHei" pitchFamily="34" charset="-122"/>
              <a:ea typeface="Microsoft YaHei" pitchFamily="34" charset="-122"/>
            </a:endParaRPr>
          </a:p>
        </p:txBody>
      </p:sp>
      <p:sp>
        <p:nvSpPr>
          <p:cNvPr id="21" name="wd_find-navigation_section2_video_VF101833078现在，我们决定新增部分实际上应该是前面标题下的副标题。7660081900"/>
          <p:cNvSpPr txBox="1"/>
          <p:nvPr>
            <p:custDataLst>
              <p:tags r:id="rId1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现在，我们决定新增部分实际上应该是前面标题下的副标题。</a:t>
            </a:r>
            <a:endParaRPr lang="ja-JP" altLang="en-US">
              <a:solidFill>
                <a:srgbClr val="FFFFFF"/>
              </a:solidFill>
              <a:latin typeface="Microsoft YaHei" pitchFamily="34" charset="-122"/>
              <a:ea typeface="Microsoft YaHei" pitchFamily="34" charset="-122"/>
            </a:endParaRPr>
          </a:p>
        </p:txBody>
      </p:sp>
      <p:sp>
        <p:nvSpPr>
          <p:cNvPr id="22" name="wd_find-navigation_section2_video_VF101833078因此，我们在导航窗格中右键单击这个新标题，然后单击“降级”。8200087967"/>
          <p:cNvSpPr txBox="1"/>
          <p:nvPr>
            <p:custDataLst>
              <p:tags r:id="rId1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因此，我们在导航窗格中右键单击这个新标题，然后单击“降级”。</a:t>
            </a:r>
            <a:endParaRPr lang="ja-JP" altLang="en-US">
              <a:solidFill>
                <a:srgbClr val="FFFFFF"/>
              </a:solidFill>
              <a:latin typeface="Microsoft YaHei" pitchFamily="34" charset="-122"/>
              <a:ea typeface="Microsoft YaHei" pitchFamily="34" charset="-122"/>
            </a:endParaRPr>
          </a:p>
        </p:txBody>
      </p:sp>
      <p:sp>
        <p:nvSpPr>
          <p:cNvPr id="23" name="wd_find-navigation_section2_video_VF101833078您可以看到此时顶级标题旁边有一个箭头，并且新标题现在嵌套在其下。8806795800"/>
          <p:cNvSpPr txBox="1"/>
          <p:nvPr>
            <p:custDataLst>
              <p:tags r:id="rId1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您可以看到此时顶级标题旁边有一个箭头，并且新标题现在嵌套在其下。</a:t>
            </a:r>
            <a:endParaRPr lang="ja-JP" altLang="en-US">
              <a:solidFill>
                <a:srgbClr val="FFFFFF"/>
              </a:solidFill>
              <a:latin typeface="Microsoft YaHei" pitchFamily="34" charset="-122"/>
              <a:ea typeface="Microsoft YaHei" pitchFamily="34" charset="-122"/>
            </a:endParaRPr>
          </a:p>
        </p:txBody>
      </p:sp>
      <p:sp>
        <p:nvSpPr>
          <p:cNvPr id="24" name="wd_find-navigation_section2_video_VF101833078只是重申一下，由于导航窗格中的标题级别与标题样式联系在一起，95900101800"/>
          <p:cNvSpPr txBox="1"/>
          <p:nvPr>
            <p:custDataLst>
              <p:tags r:id="rId1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只是重申一下，由于导航窗格中的标题级别与标题样式联系在一起，</a:t>
            </a:r>
            <a:endParaRPr lang="ja-JP" altLang="en-US">
              <a:solidFill>
                <a:srgbClr val="FFFFFF"/>
              </a:solidFill>
              <a:latin typeface="Microsoft YaHei" pitchFamily="34" charset="-122"/>
              <a:ea typeface="Microsoft YaHei" pitchFamily="34" charset="-122"/>
            </a:endParaRPr>
          </a:p>
        </p:txBody>
      </p:sp>
      <p:sp>
        <p:nvSpPr>
          <p:cNvPr id="25" name="wd_find-navigation_section2_video_VF101833078更改会明显地反映在文档中。101900105100"/>
          <p:cNvSpPr txBox="1"/>
          <p:nvPr>
            <p:custDataLst>
              <p:tags r:id="rId1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更改会明显地反映在文档中。</a:t>
            </a:r>
            <a:endParaRPr lang="ja-JP" altLang="en-US">
              <a:solidFill>
                <a:srgbClr val="FFFFFF"/>
              </a:solidFill>
              <a:latin typeface="Microsoft YaHei" pitchFamily="34" charset="-122"/>
              <a:ea typeface="Microsoft YaHei" pitchFamily="34" charset="-122"/>
            </a:endParaRPr>
          </a:p>
        </p:txBody>
      </p:sp>
      <p:sp>
        <p:nvSpPr>
          <p:cNvPr id="26" name="wd_find-navigation_section2_video_VF101833078在这里，文本样式现在变为“标题3”。105200108600"/>
          <p:cNvSpPr txBox="1"/>
          <p:nvPr>
            <p:custDataLst>
              <p:tags r:id="rId2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在这里，文本样式现在变为“标题 </a:t>
            </a:r>
            <a:r>
              <a:rPr lang="en-US" altLang="zh-CN" smtClean="0">
                <a:solidFill>
                  <a:srgbClr val="FFFFFF"/>
                </a:solidFill>
                <a:latin typeface="Microsoft YaHei" pitchFamily="34" charset="-122"/>
                <a:ea typeface="Microsoft YaHei" pitchFamily="34" charset="-122"/>
              </a:rPr>
              <a:t>3”</a:t>
            </a:r>
            <a:r>
              <a:rPr lang="zh-CN" altLang="en-US" smtClean="0">
                <a:solidFill>
                  <a:srgbClr val="FFFFFF"/>
                </a:solidFill>
                <a:latin typeface="Microsoft YaHei" pitchFamily="34" charset="-122"/>
                <a:ea typeface="Microsoft YaHei" pitchFamily="34" charset="-122"/>
              </a:rPr>
              <a:t>。</a:t>
            </a:r>
            <a:endParaRPr lang="ja-JP" altLang="en-US">
              <a:solidFill>
                <a:srgbClr val="FFFFFF"/>
              </a:solidFill>
              <a:latin typeface="Microsoft YaHei" pitchFamily="34" charset="-122"/>
              <a:ea typeface="Microsoft YaHei" pitchFamily="34" charset="-122"/>
            </a:endParaRPr>
          </a:p>
        </p:txBody>
      </p:sp>
      <p:sp>
        <p:nvSpPr>
          <p:cNvPr id="27" name="wd_find-navigation_section2_video_VF101833078除了降级方法外，另一种创建副标题的方法是108700112800"/>
          <p:cNvSpPr txBox="1"/>
          <p:nvPr>
            <p:custDataLst>
              <p:tags r:id="rId2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除了降级方法外，另一种创建副标题的方法是</a:t>
            </a:r>
            <a:endParaRPr lang="ja-JP" altLang="en-US">
              <a:solidFill>
                <a:srgbClr val="FFFFFF"/>
              </a:solidFill>
              <a:latin typeface="Microsoft YaHei" pitchFamily="34" charset="-122"/>
              <a:ea typeface="Microsoft YaHei" pitchFamily="34" charset="-122"/>
            </a:endParaRPr>
          </a:p>
        </p:txBody>
      </p:sp>
      <p:sp>
        <p:nvSpPr>
          <p:cNvPr id="28" name="wd_find-navigation_section2_video_VF101833078使用“新建副标题”命令在现有标题的下方直接添加。112900118467"/>
          <p:cNvSpPr txBox="1"/>
          <p:nvPr>
            <p:custDataLst>
              <p:tags r:id="rId2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使用“新建副标题”命令在现有标题的下方直接添加。</a:t>
            </a:r>
            <a:endParaRPr lang="ja-JP" altLang="en-US">
              <a:solidFill>
                <a:srgbClr val="FFFFFF"/>
              </a:solidFill>
              <a:latin typeface="Microsoft YaHei" pitchFamily="34" charset="-122"/>
              <a:ea typeface="Microsoft YaHei" pitchFamily="34" charset="-122"/>
            </a:endParaRPr>
          </a:p>
        </p:txBody>
      </p:sp>
      <p:sp>
        <p:nvSpPr>
          <p:cNvPr id="29" name="wd_find-navigation_section2_video_VF101833078因而，这次我们右键单击标题“其他因素”，然后单击“新建副标题”。118567124233"/>
          <p:cNvSpPr txBox="1"/>
          <p:nvPr>
            <p:custDataLst>
              <p:tags r:id="rId2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因而，这次我们右键单击标题“其他因素”，然后单击“新建副标题”。</a:t>
            </a:r>
            <a:endParaRPr lang="ja-JP" altLang="en-US">
              <a:solidFill>
                <a:srgbClr val="FFFFFF"/>
              </a:solidFill>
              <a:latin typeface="Microsoft YaHei" pitchFamily="34" charset="-122"/>
              <a:ea typeface="Microsoft YaHei" pitchFamily="34" charset="-122"/>
            </a:endParaRPr>
          </a:p>
        </p:txBody>
      </p:sp>
      <p:sp>
        <p:nvSpPr>
          <p:cNvPr id="30" name="wd_find-navigation_section2_video_VF101833078就像我们添加顶级标题时那样，新的空白章节立即显示在导航窗格中。124333131033"/>
          <p:cNvSpPr txBox="1"/>
          <p:nvPr>
            <p:custDataLst>
              <p:tags r:id="rId2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就像我们添加顶级标题时那样，新的空白章节立即显示在导航窗格中。</a:t>
            </a:r>
            <a:endParaRPr lang="ja-JP" altLang="en-US">
              <a:solidFill>
                <a:srgbClr val="FFFFFF"/>
              </a:solidFill>
              <a:latin typeface="Microsoft YaHei" pitchFamily="34" charset="-122"/>
              <a:ea typeface="Microsoft YaHei" pitchFamily="34" charset="-122"/>
            </a:endParaRPr>
          </a:p>
        </p:txBody>
      </p:sp>
      <p:sp>
        <p:nvSpPr>
          <p:cNvPr id="31" name="wd_find-navigation_section2_video_VF101833078同时，在文档正文中，光标位于一个新行上，131133134967"/>
          <p:cNvSpPr txBox="1"/>
          <p:nvPr>
            <p:custDataLst>
              <p:tags r:id="rId2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同时，在文档正文中，光标位于一个新行上，</a:t>
            </a:r>
            <a:endParaRPr lang="ja-JP" altLang="en-US">
              <a:solidFill>
                <a:srgbClr val="FFFFFF"/>
              </a:solidFill>
              <a:latin typeface="Microsoft YaHei" pitchFamily="34" charset="-122"/>
              <a:ea typeface="Microsoft YaHei" pitchFamily="34" charset="-122"/>
            </a:endParaRPr>
          </a:p>
        </p:txBody>
      </p:sp>
      <p:sp>
        <p:nvSpPr>
          <p:cNvPr id="32" name="wd_find-navigation_section2_video_VF101833078等待您键入样式正确的新副标题。135067138800"/>
          <p:cNvSpPr txBox="1"/>
          <p:nvPr>
            <p:custDataLst>
              <p:tags r:id="rId2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等待您键入样式正确的新副标题。</a:t>
            </a:r>
            <a:endParaRPr lang="ja-JP" altLang="en-US">
              <a:solidFill>
                <a:srgbClr val="FFFFFF"/>
              </a:solidFill>
              <a:latin typeface="Microsoft YaHei" pitchFamily="34" charset="-122"/>
              <a:ea typeface="Microsoft YaHei" pitchFamily="34" charset="-122"/>
            </a:endParaRPr>
          </a:p>
        </p:txBody>
      </p:sp>
      <p:sp>
        <p:nvSpPr>
          <p:cNvPr id="33" name="wd_find-navigation_section2_video_VF101833078如果想删掉整个章节的文本，该怎样做？138900142467"/>
          <p:cNvSpPr txBox="1"/>
          <p:nvPr>
            <p:custDataLst>
              <p:tags r:id="rId2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如果想删掉整个章节的文本，该怎样做？</a:t>
            </a:r>
            <a:endParaRPr lang="ja-JP" altLang="en-US">
              <a:solidFill>
                <a:srgbClr val="FFFFFF"/>
              </a:solidFill>
              <a:latin typeface="Microsoft YaHei" pitchFamily="34" charset="-122"/>
              <a:ea typeface="Microsoft YaHei" pitchFamily="34" charset="-122"/>
            </a:endParaRPr>
          </a:p>
        </p:txBody>
      </p:sp>
      <p:sp>
        <p:nvSpPr>
          <p:cNvPr id="34" name="wd_find-navigation_section2_video_VF101833078此操作也可以在右键单击菜单上进行，我们将在下一个练习单元中尝试该操作。142567149433"/>
          <p:cNvSpPr txBox="1"/>
          <p:nvPr>
            <p:custDataLst>
              <p:tags r:id="rId2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此操作也可以在右键单击菜单上进行， 我们将在下一个练习单元中尝试该操作。</a:t>
            </a:r>
            <a:endParaRPr lang="ja-JP" altLang="en-US">
              <a:solidFill>
                <a:srgbClr val="FFFFFF"/>
              </a:solidFill>
              <a:latin typeface="Microsoft YaHei" pitchFamily="34" charset="-122"/>
              <a:ea typeface="Microsoft YaHei" pitchFamily="34" charset="-122"/>
            </a:endParaRPr>
          </a:p>
        </p:txBody>
      </p:sp>
      <p:sp>
        <p:nvSpPr>
          <p:cNvPr id="35" name="wd_find-navigation_section2_video_VF101833078现在，我们要移动某些内容。149533152033"/>
          <p:cNvSpPr txBox="1"/>
          <p:nvPr>
            <p:custDataLst>
              <p:tags r:id="rId2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现在，我们要移动某些内容。</a:t>
            </a:r>
            <a:endParaRPr lang="ja-JP" altLang="en-US">
              <a:solidFill>
                <a:srgbClr val="FFFFFF"/>
              </a:solidFill>
              <a:latin typeface="Microsoft YaHei" pitchFamily="34" charset="-122"/>
              <a:ea typeface="Microsoft YaHei" pitchFamily="34" charset="-122"/>
            </a:endParaRPr>
          </a:p>
        </p:txBody>
      </p:sp>
      <p:sp>
        <p:nvSpPr>
          <p:cNvPr id="36" name="wd_find-navigation_section2_video_VF101833078在讨论移动大块文本时，导航窗格可以省去您的许多麻烦。152133157433"/>
          <p:cNvSpPr txBox="1"/>
          <p:nvPr>
            <p:custDataLst>
              <p:tags r:id="rId3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在讨论移动大块文本时，导航窗格可以省去您的许多麻烦。</a:t>
            </a:r>
            <a:endParaRPr lang="ja-JP" altLang="en-US">
              <a:solidFill>
                <a:srgbClr val="FFFFFF"/>
              </a:solidFill>
              <a:latin typeface="Microsoft YaHei" pitchFamily="34" charset="-122"/>
              <a:ea typeface="Microsoft YaHei" pitchFamily="34" charset="-122"/>
            </a:endParaRPr>
          </a:p>
        </p:txBody>
      </p:sp>
      <p:sp>
        <p:nvSpPr>
          <p:cNvPr id="37" name="wd_find-navigation_section2_video_VF101833078我们来转到“如何”和“谁”章节。157533163600"/>
          <p:cNvSpPr txBox="1"/>
          <p:nvPr>
            <p:custDataLst>
              <p:tags r:id="rId3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我们来转到“如何”和“谁”章节。</a:t>
            </a:r>
            <a:endParaRPr lang="ja-JP" altLang="en-US">
              <a:solidFill>
                <a:srgbClr val="FFFFFF"/>
              </a:solidFill>
              <a:latin typeface="Microsoft YaHei" pitchFamily="34" charset="-122"/>
              <a:ea typeface="Microsoft YaHei" pitchFamily="34" charset="-122"/>
            </a:endParaRPr>
          </a:p>
        </p:txBody>
      </p:sp>
      <p:sp>
        <p:nvSpPr>
          <p:cNvPr id="38" name="wd_find-navigation_section2_video_VF101833078首先，我们将折叠“谁”标题以隐藏添加的新子章节并让操作更加简单。163700170433"/>
          <p:cNvSpPr txBox="1"/>
          <p:nvPr>
            <p:custDataLst>
              <p:tags r:id="rId3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首先，我们将折叠“谁”标题以隐藏添加的新子章节并让操作更加简单。</a:t>
            </a:r>
            <a:endParaRPr lang="ja-JP" altLang="en-US">
              <a:solidFill>
                <a:srgbClr val="FFFFFF"/>
              </a:solidFill>
              <a:latin typeface="Microsoft YaHei" pitchFamily="34" charset="-122"/>
              <a:ea typeface="Microsoft YaHei" pitchFamily="34" charset="-122"/>
            </a:endParaRPr>
          </a:p>
        </p:txBody>
      </p:sp>
      <p:sp>
        <p:nvSpPr>
          <p:cNvPr id="39" name="wd_find-navigation_section2_video_VF101833078然后，我们将使用黑色标尺作为参考线来拖动“谁”标题，170533175867"/>
          <p:cNvSpPr txBox="1"/>
          <p:nvPr>
            <p:custDataLst>
              <p:tags r:id="rId3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然后，我们将使用黑色标尺作为参考线来拖动“谁”标题，</a:t>
            </a:r>
            <a:endParaRPr lang="ja-JP" altLang="en-US">
              <a:solidFill>
                <a:srgbClr val="FFFFFF"/>
              </a:solidFill>
              <a:latin typeface="Microsoft YaHei" pitchFamily="34" charset="-122"/>
              <a:ea typeface="Microsoft YaHei" pitchFamily="34" charset="-122"/>
            </a:endParaRPr>
          </a:p>
        </p:txBody>
      </p:sp>
      <p:sp>
        <p:nvSpPr>
          <p:cNvPr id="40" name="wd_find-navigation_section2_video_VF101833078并将其放在“如何”章节下。175967181933"/>
          <p:cNvSpPr txBox="1"/>
          <p:nvPr>
            <p:custDataLst>
              <p:tags r:id="rId3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并将其放在“如何”章节下。</a:t>
            </a:r>
            <a:endParaRPr lang="ja-JP" altLang="en-US">
              <a:solidFill>
                <a:srgbClr val="FFFFFF"/>
              </a:solidFill>
              <a:latin typeface="Microsoft YaHei" pitchFamily="34" charset="-122"/>
              <a:ea typeface="Microsoft YaHei" pitchFamily="34" charset="-122"/>
            </a:endParaRPr>
          </a:p>
        </p:txBody>
      </p:sp>
      <p:sp>
        <p:nvSpPr>
          <p:cNvPr id="41" name="wd_find-navigation_section2_video_VF101833078将该标题放到新位置后，182033184367"/>
          <p:cNvSpPr txBox="1"/>
          <p:nvPr>
            <p:custDataLst>
              <p:tags r:id="rId3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将该标题放到新位置后，</a:t>
            </a:r>
            <a:endParaRPr lang="ja-JP" altLang="en-US">
              <a:solidFill>
                <a:srgbClr val="FFFFFF"/>
              </a:solidFill>
              <a:latin typeface="Microsoft YaHei" pitchFamily="34" charset="-122"/>
              <a:ea typeface="Microsoft YaHei" pitchFamily="34" charset="-122"/>
            </a:endParaRPr>
          </a:p>
        </p:txBody>
      </p:sp>
      <p:sp>
        <p:nvSpPr>
          <p:cNvPr id="42" name="wd_find-navigation_section2_video_VF101833078我们会立刻在文档中看到包括副标题在内的整个章节已经安全、完整地移动。184467191600"/>
          <p:cNvSpPr txBox="1"/>
          <p:nvPr>
            <p:custDataLst>
              <p:tags r:id="rId3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我们会立刻在文档中看到包括副标题在内的整个章节已经安全、 完整地移动。</a:t>
            </a:r>
            <a:endParaRPr lang="ja-JP" altLang="en-US">
              <a:solidFill>
                <a:srgbClr val="FFFFFF"/>
              </a:solidFill>
              <a:latin typeface="Microsoft YaHei" pitchFamily="34" charset="-122"/>
              <a:ea typeface="Microsoft YaHei" pitchFamily="34" charset="-122"/>
            </a:endParaRPr>
          </a:p>
        </p:txBody>
      </p:sp>
      <p:sp>
        <p:nvSpPr>
          <p:cNvPr id="43" name="wd_find-navigation_section2_video_VF101833078如果您确定此更改或者任何更改没有用，只需单击屏幕左上方191700196867"/>
          <p:cNvSpPr txBox="1"/>
          <p:nvPr>
            <p:custDataLst>
              <p:tags r:id="rId3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如果您确定此更改或者任何更改没有用，只需单击屏幕左上方</a:t>
            </a:r>
            <a:endParaRPr lang="ja-JP" altLang="en-US">
              <a:solidFill>
                <a:srgbClr val="FFFFFF"/>
              </a:solidFill>
              <a:latin typeface="Microsoft YaHei" pitchFamily="34" charset="-122"/>
              <a:ea typeface="Microsoft YaHei" pitchFamily="34" charset="-122"/>
            </a:endParaRPr>
          </a:p>
        </p:txBody>
      </p:sp>
      <p:sp>
        <p:nvSpPr>
          <p:cNvPr id="44" name="wd_find-navigation_section2_video_VF101833078此处“快速访问”工具栏上的“撤消”即可。196967200667"/>
          <p:cNvSpPr txBox="1"/>
          <p:nvPr>
            <p:custDataLst>
              <p:tags r:id="rId3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此处“快速访问”工具栏上的“撤消”即可。</a:t>
            </a:r>
            <a:endParaRPr lang="ja-JP" altLang="en-US">
              <a:solidFill>
                <a:srgbClr val="FFFFFF"/>
              </a:solidFill>
              <a:latin typeface="Microsoft YaHei" pitchFamily="34" charset="-122"/>
              <a:ea typeface="Microsoft YaHei" pitchFamily="34" charset="-122"/>
            </a:endParaRPr>
          </a:p>
        </p:txBody>
      </p:sp>
      <p:sp>
        <p:nvSpPr>
          <p:cNvPr id="45" name="wd_find-navigation_section2_video_VF101833078接下来，我们将学习如何在Word2010200767207000"/>
          <p:cNvSpPr txBox="1"/>
          <p:nvPr>
            <p:custDataLst>
              <p:tags r:id="rId3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接下来，我们将学习如何在 </a:t>
            </a:r>
            <a:r>
              <a:rPr lang="en-US" altLang="zh-CN" smtClean="0">
                <a:solidFill>
                  <a:srgbClr val="FFFFFF"/>
                </a:solidFill>
                <a:latin typeface="Microsoft YaHei" pitchFamily="34" charset="-122"/>
                <a:ea typeface="Microsoft YaHei" pitchFamily="34" charset="-122"/>
              </a:rPr>
              <a:t>Word 2010 </a:t>
            </a:r>
            <a:r>
              <a:rPr lang="zh-CN" altLang="en-US" smtClean="0">
                <a:solidFill>
                  <a:srgbClr val="FFFFFF"/>
                </a:solidFill>
                <a:latin typeface="Microsoft YaHei" pitchFamily="34" charset="-122"/>
                <a:ea typeface="Microsoft YaHei" pitchFamily="34" charset="-122"/>
              </a:rPr>
              <a:t>中查找内容和对象。敬请期待。</a:t>
            </a:r>
            <a:endParaRPr lang="ja-JP" altLang="en-US">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1367934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MediaBookmark" delay="0">
                        <p:tgtEl>
                          <p14:bmkTgt spid="8" bmkName="wd_find-navigation_section2_video_VF101833078我们的进展很快。现在市场营销计划已有20页了，3633"/>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nextCondLst>
                    <p:cond evt="onMediaBookmark" delay="0">
                      <p:tgtEl>
                        <p14:bmkTgt spid="8" bmkName="wd_find-navigation_section2_video_VF101833078我们的进展很快。现在市场营销计划已有20页了，3633"/>
                      </p:tgtEl>
                    </p:cond>
                  </p:nextCondLst>
                </p:seq>
                <p:seq concurrent="1" nextAc="seek">
                  <p:cTn id="22" restart="whenNotActive" fill="hold" evtFilter="cancelBubble" nodeType="interactiveSeq">
                    <p:stCondLst>
                      <p:cond evt="onMediaBookmark" delay="0">
                        <p:tgtEl>
                          <p14:bmkTgt spid="8" bmkName="wd_find-navigation_section2_video_VF101833078我们的进展很快。现在市场营销计划已有20页了，8800"/>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我们的进展很快。现在市场营销计划已有20页了，8800"/>
                      </p:tgtEl>
                    </p:cond>
                  </p:nextCondLst>
                </p:seq>
                <p:seq concurrent="1" nextAc="seek">
                  <p:cTn id="28" restart="whenNotActive" fill="hold" evtFilter="cancelBubble" nodeType="interactiveSeq">
                    <p:stCondLst>
                      <p:cond evt="onMediaBookmark" delay="0">
                        <p:tgtEl>
                          <p14:bmkTgt spid="8" bmkName="wd_find-navigation_section2_video_VF101833078我们可以看看文档的细节并检查其完整性和逻辑结构。8900"/>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nextCondLst>
                    <p:cond evt="onMediaBookmark" delay="0">
                      <p:tgtEl>
                        <p14:bmkTgt spid="8" bmkName="wd_find-navigation_section2_video_VF101833078我们可以看看文档的细节并检查其完整性和逻辑结构。8900"/>
                      </p:tgtEl>
                    </p:cond>
                  </p:nextCondLst>
                </p:seq>
                <p:seq concurrent="1" nextAc="seek">
                  <p:cTn id="34" restart="whenNotActive" fill="hold" evtFilter="cancelBubble" nodeType="interactiveSeq">
                    <p:stCondLst>
                      <p:cond evt="onMediaBookmark" delay="0">
                        <p:tgtEl>
                          <p14:bmkTgt spid="8" bmkName="wd_find-navigation_section2_video_VF101833078我们可以看看文档的细节并检查其完整性和逻辑结构。14433"/>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我们可以看看文档的细节并检查其完整性和逻辑结构。14433"/>
                      </p:tgtEl>
                    </p:cond>
                  </p:nextCondLst>
                </p:seq>
                <p:seq concurrent="1" nextAc="seek">
                  <p:cTn id="40" restart="whenNotActive" fill="hold" evtFilter="cancelBubble" nodeType="interactiveSeq">
                    <p:stCondLst>
                      <p:cond evt="onMediaBookmark" delay="0">
                        <p:tgtEl>
                          <p14:bmkTgt spid="8" bmkName="wd_find-navigation_section2_video_VF101833078对于初学者，在导航窗格中浏览标题之后，14533"/>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nextCondLst>
                    <p:cond evt="onMediaBookmark" delay="0">
                      <p:tgtEl>
                        <p14:bmkTgt spid="8" bmkName="wd_find-navigation_section2_video_VF101833078对于初学者，在导航窗格中浏览标题之后，14533"/>
                      </p:tgtEl>
                    </p:cond>
                  </p:nextCondLst>
                </p:seq>
                <p:seq concurrent="1" nextAc="seek">
                  <p:cTn id="46" restart="whenNotActive" fill="hold" evtFilter="cancelBubble" nodeType="interactiveSeq">
                    <p:stCondLst>
                      <p:cond evt="onMediaBookmark" delay="0">
                        <p:tgtEl>
                          <p14:bmkTgt spid="8" bmkName="wd_find-navigation_section2_video_VF101833078对于初学者，在导航窗格中浏览标题之后，1780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对于初学者，在导航窗格中浏览标题之后，17800"/>
                      </p:tgtEl>
                    </p:cond>
                  </p:nextCondLst>
                </p:seq>
                <p:seq concurrent="1" nextAc="seek">
                  <p:cTn id="52" restart="whenNotActive" fill="hold" evtFilter="cancelBubble" nodeType="interactiveSeq">
                    <p:stCondLst>
                      <p:cond evt="onMediaBookmark" delay="0">
                        <p:tgtEl>
                          <p14:bmkTgt spid="8" bmkName="wd_find-navigation_section2_video_VF101833078我们注意到遗漏了“联系人信息”部分，这部分应该在文档结尾。17900"/>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nextCondLst>
                    <p:cond evt="onMediaBookmark" delay="0">
                      <p:tgtEl>
                        <p14:bmkTgt spid="8" bmkName="wd_find-navigation_section2_video_VF101833078我们注意到遗漏了“联系人信息”部分，这部分应该在文档结尾。17900"/>
                      </p:tgtEl>
                    </p:cond>
                  </p:nextCondLst>
                </p:seq>
                <p:seq concurrent="1" nextAc="seek">
                  <p:cTn id="58" restart="whenNotActive" fill="hold" evtFilter="cancelBubble" nodeType="interactiveSeq">
                    <p:stCondLst>
                      <p:cond evt="onMediaBookmark" delay="0">
                        <p:tgtEl>
                          <p14:bmkTgt spid="8" bmkName="wd_find-navigation_section2_video_VF101833078我们注意到遗漏了“联系人信息”部分，这部分应该在文档结尾。2410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我们注意到遗漏了“联系人信息”部分，这部分应该在文档结尾。24100"/>
                      </p:tgtEl>
                    </p:cond>
                  </p:nextCondLst>
                </p:seq>
                <p:seq concurrent="1" nextAc="seek">
                  <p:cTn id="64" restart="whenNotActive" fill="hold" evtFilter="cancelBubble" nodeType="interactiveSeq">
                    <p:stCondLst>
                      <p:cond evt="onMediaBookmark" delay="0">
                        <p:tgtEl>
                          <p14:bmkTgt spid="8" bmkName="wd_find-navigation_section2_video_VF101833078可以在文档正文中滚动到需要的位置，但请记住，该文档有20页。2420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childTnLst>
                        </p:cTn>
                      </p:par>
                    </p:childTnLst>
                  </p:cTn>
                  <p:nextCondLst>
                    <p:cond evt="onMediaBookmark" delay="0">
                      <p:tgtEl>
                        <p14:bmkTgt spid="8" bmkName="wd_find-navigation_section2_video_VF101833078可以在文档正文中滚动到需要的位置，但请记住，该文档有20页。24200"/>
                      </p:tgtEl>
                    </p:cond>
                  </p:nextCondLst>
                </p:seq>
                <p:seq concurrent="1" nextAc="seek">
                  <p:cTn id="70" restart="whenNotActive" fill="hold" evtFilter="cancelBubble" nodeType="interactiveSeq">
                    <p:stCondLst>
                      <p:cond evt="onMediaBookmark" delay="0">
                        <p:tgtEl>
                          <p14:bmkTgt spid="8" bmkName="wd_find-navigation_section2_video_VF101833078可以在文档正文中滚动到需要的位置，但请记住，该文档有20页。29933"/>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可以在文档正文中滚动到需要的位置，但请记住，该文档有20页。29933"/>
                      </p:tgtEl>
                    </p:cond>
                  </p:nextCondLst>
                </p:seq>
                <p:seq concurrent="1" nextAc="seek">
                  <p:cTn id="76" restart="whenNotActive" fill="hold" evtFilter="cancelBubble" nodeType="interactiveSeq">
                    <p:stCondLst>
                      <p:cond evt="onMediaBookmark" delay="0">
                        <p:tgtEl>
                          <p14:bmkTgt spid="8" bmkName="wd_find-navigation_section2_video_VF101833078因而，在导航窗格中，我们右键单击位于我们想要添加的标题前面的标题。30033"/>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childTnLst>
                              </p:cTn>
                            </p:par>
                          </p:childTnLst>
                        </p:cTn>
                      </p:par>
                    </p:childTnLst>
                  </p:cTn>
                  <p:nextCondLst>
                    <p:cond evt="onMediaBookmark" delay="0">
                      <p:tgtEl>
                        <p14:bmkTgt spid="8" bmkName="wd_find-navigation_section2_video_VF101833078因而，在导航窗格中，我们右键单击位于我们想要添加的标题前面的标题。30033"/>
                      </p:tgtEl>
                    </p:cond>
                  </p:nextCondLst>
                </p:seq>
                <p:seq concurrent="1" nextAc="seek">
                  <p:cTn id="82" restart="whenNotActive" fill="hold" evtFilter="cancelBubble" nodeType="interactiveSeq">
                    <p:stCondLst>
                      <p:cond evt="onMediaBookmark" delay="0">
                        <p:tgtEl>
                          <p14:bmkTgt spid="8" bmkName="wd_find-navigation_section2_video_VF101833078因而，在导航窗格中，我们右键单击位于我们想要添加的标题前面的标题。36733"/>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5"/>
                                            </p:tgtEl>
                                          </p:cBhvr>
                                        </p:animEffect>
                                        <p:set>
                                          <p:cBhvr>
                                            <p:cTn id="8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因而，在导航窗格中，我们右键单击位于我们想要添加的标题前面的标题。36733"/>
                      </p:tgtEl>
                    </p:cond>
                  </p:nextCondLst>
                </p:seq>
                <p:seq concurrent="1" nextAc="seek">
                  <p:cTn id="88" restart="whenNotActive" fill="hold" evtFilter="cancelBubble" nodeType="interactiveSeq">
                    <p:stCondLst>
                      <p:cond evt="onMediaBookmark" delay="0">
                        <p:tgtEl>
                          <p14:bmkTgt spid="8" bmkName="wd_find-navigation_section2_video_VF101833078右键单击后，将显示一个包含更多选项的菜单，我们可以通过这些选项来处理文档结构。36833"/>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childTnLst>
                        </p:cTn>
                      </p:par>
                    </p:childTnLst>
                  </p:cTn>
                  <p:nextCondLst>
                    <p:cond evt="onMediaBookmark" delay="0">
                      <p:tgtEl>
                        <p14:bmkTgt spid="8" bmkName="wd_find-navigation_section2_video_VF101833078右键单击后，将显示一个包含更多选项的菜单，我们可以通过这些选项来处理文档结构。36833"/>
                      </p:tgtEl>
                    </p:cond>
                  </p:nextCondLst>
                </p:seq>
                <p:seq concurrent="1" nextAc="seek">
                  <p:cTn id="94" restart="whenNotActive" fill="hold" evtFilter="cancelBubble" nodeType="interactiveSeq">
                    <p:stCondLst>
                      <p:cond evt="onMediaBookmark" delay="0">
                        <p:tgtEl>
                          <p14:bmkTgt spid="8" bmkName="wd_find-navigation_section2_video_VF101833078右键单击后，将显示一个包含更多选项的菜单，我们可以通过这些选项来处理文档结构。4503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6"/>
                                            </p:tgtEl>
                                          </p:cBhvr>
                                        </p:animEffect>
                                        <p:set>
                                          <p:cBhvr>
                                            <p:cTn id="9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右键单击后，将显示一个包含更多选项的菜单，我们可以通过这些选项来处理文档结构。45033"/>
                      </p:tgtEl>
                    </p:cond>
                  </p:nextCondLst>
                </p:seq>
                <p:seq concurrent="1" nextAc="seek">
                  <p:cTn id="100" restart="whenNotActive" fill="hold" evtFilter="cancelBubble" nodeType="interactiveSeq">
                    <p:stCondLst>
                      <p:cond evt="onMediaBookmark" delay="0">
                        <p:tgtEl>
                          <p14:bmkTgt spid="8" bmkName="wd_find-navigation_section2_video_VF101833078我们想在此处添加一个属于同一标题级别的标题，因此我们将单击“在后面插入新标题”。4513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500"/>
                                            <p:tgtEl>
                                              <p:spTgt spid="17"/>
                                            </p:tgtEl>
                                          </p:cBhvr>
                                        </p:animEffect>
                                      </p:childTnLst>
                                    </p:cTn>
                                  </p:par>
                                </p:childTnLst>
                              </p:cTn>
                            </p:par>
                          </p:childTnLst>
                        </p:cTn>
                      </p:par>
                    </p:childTnLst>
                  </p:cTn>
                  <p:nextCondLst>
                    <p:cond evt="onMediaBookmark" delay="0">
                      <p:tgtEl>
                        <p14:bmkTgt spid="8" bmkName="wd_find-navigation_section2_video_VF101833078我们想在此处添加一个属于同一标题级别的标题，因此我们将单击“在后面插入新标题”。45133"/>
                      </p:tgtEl>
                    </p:cond>
                  </p:nextCondLst>
                </p:seq>
                <p:seq concurrent="1" nextAc="seek">
                  <p:cTn id="106" restart="whenNotActive" fill="hold" evtFilter="cancelBubble" nodeType="interactiveSeq">
                    <p:stCondLst>
                      <p:cond evt="onMediaBookmark" delay="0">
                        <p:tgtEl>
                          <p14:bmkTgt spid="8" bmkName="wd_find-navigation_section2_video_VF101833078我们想在此处添加一个属于同一标题级别的标题，因此我们将单击“在后面插入新标题”。53600"/>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7"/>
                                            </p:tgtEl>
                                          </p:cBhvr>
                                        </p:animEffect>
                                        <p:set>
                                          <p:cBhvr>
                                            <p:cTn id="11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我们想在此处添加一个属于同一标题级别的标题，因此我们将单击“在后面插入新标题”。53600"/>
                      </p:tgtEl>
                    </p:cond>
                  </p:nextCondLst>
                </p:seq>
                <p:seq concurrent="1" nextAc="seek">
                  <p:cTn id="112" restart="whenNotActive" fill="hold" evtFilter="cancelBubble" nodeType="interactiveSeq">
                    <p:stCondLst>
                      <p:cond evt="onMediaBookmark" delay="0">
                        <p:tgtEl>
                          <p14:bmkTgt spid="8" bmkName="wd_find-navigation_section2_video_VF101833078会出现两个结果：在导航窗格中，现有标题的正下方出现一个新的空白标题，53700"/>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8"/>
                                            </p:tgtEl>
                                            <p:attrNameLst>
                                              <p:attrName>style.visibility</p:attrName>
                                            </p:attrNameLst>
                                          </p:cBhvr>
                                          <p:to>
                                            <p:strVal val="visible"/>
                                          </p:to>
                                        </p:set>
                                        <p:animEffect transition="in" filter="fade">
                                          <p:cBhvr>
                                            <p:cTn id="117" dur="500"/>
                                            <p:tgtEl>
                                              <p:spTgt spid="18"/>
                                            </p:tgtEl>
                                          </p:cBhvr>
                                        </p:animEffect>
                                      </p:childTnLst>
                                    </p:cTn>
                                  </p:par>
                                </p:childTnLst>
                              </p:cTn>
                            </p:par>
                          </p:childTnLst>
                        </p:cTn>
                      </p:par>
                    </p:childTnLst>
                  </p:cTn>
                  <p:nextCondLst>
                    <p:cond evt="onMediaBookmark" delay="0">
                      <p:tgtEl>
                        <p14:bmkTgt spid="8" bmkName="wd_find-navigation_section2_video_VF101833078会出现两个结果：在导航窗格中，现有标题的正下方出现一个新的空白标题，53700"/>
                      </p:tgtEl>
                    </p:cond>
                  </p:nextCondLst>
                </p:seq>
                <p:seq concurrent="1" nextAc="seek">
                  <p:cTn id="118" restart="whenNotActive" fill="hold" evtFilter="cancelBubble" nodeType="interactiveSeq">
                    <p:stCondLst>
                      <p:cond evt="onMediaBookmark" delay="0">
                        <p:tgtEl>
                          <p14:bmkTgt spid="8" bmkName="wd_find-navigation_section2_video_VF101833078会出现两个结果：在导航窗格中，现有标题的正下方出现一个新的空白标题，60967"/>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8"/>
                                            </p:tgtEl>
                                          </p:cBhvr>
                                        </p:animEffect>
                                        <p:set>
                                          <p:cBhvr>
                                            <p:cTn id="12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会出现两个结果：在导航窗格中，现有标题的正下方出现一个新的空白标题，60967"/>
                      </p:tgtEl>
                    </p:cond>
                  </p:nextCondLst>
                </p:seq>
                <p:seq concurrent="1" nextAc="seek">
                  <p:cTn id="124" restart="whenNotActive" fill="hold" evtFilter="cancelBubble" nodeType="interactiveSeq">
                    <p:stCondLst>
                      <p:cond evt="onMediaBookmark" delay="0">
                        <p:tgtEl>
                          <p14:bmkTgt spid="8" bmkName="wd_find-navigation_section2_video_VF101833078在文档中，光标出现在一个空白行上。61067"/>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9"/>
                                            </p:tgtEl>
                                            <p:attrNameLst>
                                              <p:attrName>style.visibility</p:attrName>
                                            </p:attrNameLst>
                                          </p:cBhvr>
                                          <p:to>
                                            <p:strVal val="visible"/>
                                          </p:to>
                                        </p:set>
                                        <p:animEffect transition="in" filter="fade">
                                          <p:cBhvr>
                                            <p:cTn id="129" dur="500"/>
                                            <p:tgtEl>
                                              <p:spTgt spid="19"/>
                                            </p:tgtEl>
                                          </p:cBhvr>
                                        </p:animEffect>
                                      </p:childTnLst>
                                    </p:cTn>
                                  </p:par>
                                </p:childTnLst>
                              </p:cTn>
                            </p:par>
                          </p:childTnLst>
                        </p:cTn>
                      </p:par>
                    </p:childTnLst>
                  </p:cTn>
                  <p:nextCondLst>
                    <p:cond evt="onMediaBookmark" delay="0">
                      <p:tgtEl>
                        <p14:bmkTgt spid="8" bmkName="wd_find-navigation_section2_video_VF101833078在文档中，光标出现在一个空白行上。61067"/>
                      </p:tgtEl>
                    </p:cond>
                  </p:nextCondLst>
                </p:seq>
                <p:seq concurrent="1" nextAc="seek">
                  <p:cTn id="130" restart="whenNotActive" fill="hold" evtFilter="cancelBubble" nodeType="interactiveSeq">
                    <p:stCondLst>
                      <p:cond evt="onMediaBookmark" delay="0">
                        <p:tgtEl>
                          <p14:bmkTgt spid="8" bmkName="wd_find-navigation_section2_video_VF101833078在文档中，光标出现在一个空白行上。69433"/>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9"/>
                                            </p:tgtEl>
                                          </p:cBhvr>
                                        </p:animEffect>
                                        <p:set>
                                          <p:cBhvr>
                                            <p:cTn id="13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在文档中，光标出现在一个空白行上。69433"/>
                      </p:tgtEl>
                    </p:cond>
                  </p:nextCondLst>
                </p:seq>
                <p:seq concurrent="1" nextAc="seek">
                  <p:cTn id="136" restart="whenNotActive" fill="hold" evtFilter="cancelBubble" nodeType="interactiveSeq">
                    <p:stCondLst>
                      <p:cond evt="onMediaBookmark" delay="0">
                        <p:tgtEl>
                          <p14:bmkTgt spid="8" bmkName="wd_find-navigation_section2_video_VF101833078开始键入，您会看到文本样式会正确地变为“标题2”，并且是自动进行的。69533"/>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20"/>
                                            </p:tgtEl>
                                            <p:attrNameLst>
                                              <p:attrName>style.visibility</p:attrName>
                                            </p:attrNameLst>
                                          </p:cBhvr>
                                          <p:to>
                                            <p:strVal val="visible"/>
                                          </p:to>
                                        </p:set>
                                        <p:animEffect transition="in" filter="fade">
                                          <p:cBhvr>
                                            <p:cTn id="141" dur="500"/>
                                            <p:tgtEl>
                                              <p:spTgt spid="20"/>
                                            </p:tgtEl>
                                          </p:cBhvr>
                                        </p:animEffect>
                                      </p:childTnLst>
                                    </p:cTn>
                                  </p:par>
                                </p:childTnLst>
                              </p:cTn>
                            </p:par>
                          </p:childTnLst>
                        </p:cTn>
                      </p:par>
                    </p:childTnLst>
                  </p:cTn>
                  <p:nextCondLst>
                    <p:cond evt="onMediaBookmark" delay="0">
                      <p:tgtEl>
                        <p14:bmkTgt spid="8" bmkName="wd_find-navigation_section2_video_VF101833078开始键入，您会看到文本样式会正确地变为“标题2”，并且是自动进行的。69533"/>
                      </p:tgtEl>
                    </p:cond>
                  </p:nextCondLst>
                </p:seq>
                <p:seq concurrent="1" nextAc="seek">
                  <p:cTn id="142" restart="whenNotActive" fill="hold" evtFilter="cancelBubble" nodeType="interactiveSeq">
                    <p:stCondLst>
                      <p:cond evt="onMediaBookmark" delay="0">
                        <p:tgtEl>
                          <p14:bmkTgt spid="8" bmkName="wd_find-navigation_section2_video_VF101833078开始键入，您会看到文本样式会正确地变为“标题2”，并且是自动进行的。76500"/>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20"/>
                                            </p:tgtEl>
                                          </p:cBhvr>
                                        </p:animEffect>
                                        <p:set>
                                          <p:cBhvr>
                                            <p:cTn id="14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开始键入，您会看到文本样式会正确地变为“标题2”，并且是自动进行的。76500"/>
                      </p:tgtEl>
                    </p:cond>
                  </p:nextCondLst>
                </p:seq>
                <p:seq concurrent="1" nextAc="seek">
                  <p:cTn id="148" restart="whenNotActive" fill="hold" evtFilter="cancelBubble" nodeType="interactiveSeq">
                    <p:stCondLst>
                      <p:cond evt="onMediaBookmark" delay="0">
                        <p:tgtEl>
                          <p14:bmkTgt spid="8" bmkName="wd_find-navigation_section2_video_VF101833078现在，我们决定新增部分实际上应该是前面标题下的副标题。76600"/>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21"/>
                                            </p:tgtEl>
                                            <p:attrNameLst>
                                              <p:attrName>style.visibility</p:attrName>
                                            </p:attrNameLst>
                                          </p:cBhvr>
                                          <p:to>
                                            <p:strVal val="visible"/>
                                          </p:to>
                                        </p:set>
                                        <p:animEffect transition="in" filter="fade">
                                          <p:cBhvr>
                                            <p:cTn id="153" dur="500"/>
                                            <p:tgtEl>
                                              <p:spTgt spid="21"/>
                                            </p:tgtEl>
                                          </p:cBhvr>
                                        </p:animEffect>
                                      </p:childTnLst>
                                    </p:cTn>
                                  </p:par>
                                </p:childTnLst>
                              </p:cTn>
                            </p:par>
                          </p:childTnLst>
                        </p:cTn>
                      </p:par>
                    </p:childTnLst>
                  </p:cTn>
                  <p:nextCondLst>
                    <p:cond evt="onMediaBookmark" delay="0">
                      <p:tgtEl>
                        <p14:bmkTgt spid="8" bmkName="wd_find-navigation_section2_video_VF101833078现在，我们决定新增部分实际上应该是前面标题下的副标题。76600"/>
                      </p:tgtEl>
                    </p:cond>
                  </p:nextCondLst>
                </p:seq>
                <p:seq concurrent="1" nextAc="seek">
                  <p:cTn id="154" restart="whenNotActive" fill="hold" evtFilter="cancelBubble" nodeType="interactiveSeq">
                    <p:stCondLst>
                      <p:cond evt="onMediaBookmark" delay="0">
                        <p:tgtEl>
                          <p14:bmkTgt spid="8" bmkName="wd_find-navigation_section2_video_VF101833078现在，我们决定新增部分实际上应该是前面标题下的副标题。81900"/>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21"/>
                                            </p:tgtEl>
                                          </p:cBhvr>
                                        </p:animEffect>
                                        <p:set>
                                          <p:cBhvr>
                                            <p:cTn id="15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现在，我们决定新增部分实际上应该是前面标题下的副标题。81900"/>
                      </p:tgtEl>
                    </p:cond>
                  </p:nextCondLst>
                </p:seq>
                <p:seq concurrent="1" nextAc="seek">
                  <p:cTn id="160" restart="whenNotActive" fill="hold" evtFilter="cancelBubble" nodeType="interactiveSeq">
                    <p:stCondLst>
                      <p:cond evt="onMediaBookmark" delay="0">
                        <p:tgtEl>
                          <p14:bmkTgt spid="8" bmkName="wd_find-navigation_section2_video_VF101833078因此，我们在导航窗格中右键单击这个新标题，然后单击“降级”。82000"/>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22"/>
                                            </p:tgtEl>
                                            <p:attrNameLst>
                                              <p:attrName>style.visibility</p:attrName>
                                            </p:attrNameLst>
                                          </p:cBhvr>
                                          <p:to>
                                            <p:strVal val="visible"/>
                                          </p:to>
                                        </p:set>
                                        <p:animEffect transition="in" filter="fade">
                                          <p:cBhvr>
                                            <p:cTn id="165" dur="500"/>
                                            <p:tgtEl>
                                              <p:spTgt spid="22"/>
                                            </p:tgtEl>
                                          </p:cBhvr>
                                        </p:animEffect>
                                      </p:childTnLst>
                                    </p:cTn>
                                  </p:par>
                                </p:childTnLst>
                              </p:cTn>
                            </p:par>
                          </p:childTnLst>
                        </p:cTn>
                      </p:par>
                    </p:childTnLst>
                  </p:cTn>
                  <p:nextCondLst>
                    <p:cond evt="onMediaBookmark" delay="0">
                      <p:tgtEl>
                        <p14:bmkTgt spid="8" bmkName="wd_find-navigation_section2_video_VF101833078因此，我们在导航窗格中右键单击这个新标题，然后单击“降级”。82000"/>
                      </p:tgtEl>
                    </p:cond>
                  </p:nextCondLst>
                </p:seq>
                <p:seq concurrent="1" nextAc="seek">
                  <p:cTn id="166" restart="whenNotActive" fill="hold" evtFilter="cancelBubble" nodeType="interactiveSeq">
                    <p:stCondLst>
                      <p:cond evt="onMediaBookmark" delay="0">
                        <p:tgtEl>
                          <p14:bmkTgt spid="8" bmkName="wd_find-navigation_section2_video_VF101833078因此，我们在导航窗格中右键单击这个新标题，然后单击“降级”。87967"/>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22"/>
                                            </p:tgtEl>
                                          </p:cBhvr>
                                        </p:animEffect>
                                        <p:set>
                                          <p:cBhvr>
                                            <p:cTn id="17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因此，我们在导航窗格中右键单击这个新标题，然后单击“降级”。87967"/>
                      </p:tgtEl>
                    </p:cond>
                  </p:nextCondLst>
                </p:seq>
                <p:seq concurrent="1" nextAc="seek">
                  <p:cTn id="172" restart="whenNotActive" fill="hold" evtFilter="cancelBubble" nodeType="interactiveSeq">
                    <p:stCondLst>
                      <p:cond evt="onMediaBookmark" delay="0">
                        <p:tgtEl>
                          <p14:bmkTgt spid="8" bmkName="wd_find-navigation_section2_video_VF101833078您可以看到此时顶级标题旁边有一个箭头，并且新标题现在嵌套在其下。88067"/>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500"/>
                                            <p:tgtEl>
                                              <p:spTgt spid="23"/>
                                            </p:tgtEl>
                                          </p:cBhvr>
                                        </p:animEffect>
                                      </p:childTnLst>
                                    </p:cTn>
                                  </p:par>
                                </p:childTnLst>
                              </p:cTn>
                            </p:par>
                          </p:childTnLst>
                        </p:cTn>
                      </p:par>
                    </p:childTnLst>
                  </p:cTn>
                  <p:nextCondLst>
                    <p:cond evt="onMediaBookmark" delay="0">
                      <p:tgtEl>
                        <p14:bmkTgt spid="8" bmkName="wd_find-navigation_section2_video_VF101833078您可以看到此时顶级标题旁边有一个箭头，并且新标题现在嵌套在其下。88067"/>
                      </p:tgtEl>
                    </p:cond>
                  </p:nextCondLst>
                </p:seq>
                <p:seq concurrent="1" nextAc="seek">
                  <p:cTn id="178" restart="whenNotActive" fill="hold" evtFilter="cancelBubble" nodeType="interactiveSeq">
                    <p:stCondLst>
                      <p:cond evt="onMediaBookmark" delay="0">
                        <p:tgtEl>
                          <p14:bmkTgt spid="8" bmkName="wd_find-navigation_section2_video_VF101833078您可以看到此时顶级标题旁边有一个箭头，并且新标题现在嵌套在其下。95800"/>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3"/>
                                            </p:tgtEl>
                                          </p:cBhvr>
                                        </p:animEffect>
                                        <p:set>
                                          <p:cBhvr>
                                            <p:cTn id="18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您可以看到此时顶级标题旁边有一个箭头，并且新标题现在嵌套在其下。95800"/>
                      </p:tgtEl>
                    </p:cond>
                  </p:nextCondLst>
                </p:seq>
                <p:seq concurrent="1" nextAc="seek">
                  <p:cTn id="184" restart="whenNotActive" fill="hold" evtFilter="cancelBubble" nodeType="interactiveSeq">
                    <p:stCondLst>
                      <p:cond evt="onMediaBookmark" delay="0">
                        <p:tgtEl>
                          <p14:bmkTgt spid="8" bmkName="wd_find-navigation_section2_video_VF101833078只是重申一下，由于导航窗格中的标题级别与标题样式联系在一起，95900"/>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4"/>
                                            </p:tgtEl>
                                            <p:attrNameLst>
                                              <p:attrName>style.visibility</p:attrName>
                                            </p:attrNameLst>
                                          </p:cBhvr>
                                          <p:to>
                                            <p:strVal val="visible"/>
                                          </p:to>
                                        </p:set>
                                        <p:animEffect transition="in" filter="fade">
                                          <p:cBhvr>
                                            <p:cTn id="189" dur="500"/>
                                            <p:tgtEl>
                                              <p:spTgt spid="24"/>
                                            </p:tgtEl>
                                          </p:cBhvr>
                                        </p:animEffect>
                                      </p:childTnLst>
                                    </p:cTn>
                                  </p:par>
                                </p:childTnLst>
                              </p:cTn>
                            </p:par>
                          </p:childTnLst>
                        </p:cTn>
                      </p:par>
                    </p:childTnLst>
                  </p:cTn>
                  <p:nextCondLst>
                    <p:cond evt="onMediaBookmark" delay="0">
                      <p:tgtEl>
                        <p14:bmkTgt spid="8" bmkName="wd_find-navigation_section2_video_VF101833078只是重申一下，由于导航窗格中的标题级别与标题样式联系在一起，95900"/>
                      </p:tgtEl>
                    </p:cond>
                  </p:nextCondLst>
                </p:seq>
                <p:seq concurrent="1" nextAc="seek">
                  <p:cTn id="190" restart="whenNotActive" fill="hold" evtFilter="cancelBubble" nodeType="interactiveSeq">
                    <p:stCondLst>
                      <p:cond evt="onMediaBookmark" delay="0">
                        <p:tgtEl>
                          <p14:bmkTgt spid="8" bmkName="wd_find-navigation_section2_video_VF101833078只是重申一下，由于导航窗格中的标题级别与标题样式联系在一起，101800"/>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4"/>
                                            </p:tgtEl>
                                          </p:cBhvr>
                                        </p:animEffect>
                                        <p:set>
                                          <p:cBhvr>
                                            <p:cTn id="19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只是重申一下，由于导航窗格中的标题级别与标题样式联系在一起，101800"/>
                      </p:tgtEl>
                    </p:cond>
                  </p:nextCondLst>
                </p:seq>
                <p:seq concurrent="1" nextAc="seek">
                  <p:cTn id="196" restart="whenNotActive" fill="hold" evtFilter="cancelBubble" nodeType="interactiveSeq">
                    <p:stCondLst>
                      <p:cond evt="onMediaBookmark" delay="0">
                        <p:tgtEl>
                          <p14:bmkTgt spid="8" bmkName="wd_find-navigation_section2_video_VF101833078更改会明显地反映在文档中。101900"/>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5"/>
                                            </p:tgtEl>
                                            <p:attrNameLst>
                                              <p:attrName>style.visibility</p:attrName>
                                            </p:attrNameLst>
                                          </p:cBhvr>
                                          <p:to>
                                            <p:strVal val="visible"/>
                                          </p:to>
                                        </p:set>
                                        <p:animEffect transition="in" filter="fade">
                                          <p:cBhvr>
                                            <p:cTn id="201" dur="500"/>
                                            <p:tgtEl>
                                              <p:spTgt spid="25"/>
                                            </p:tgtEl>
                                          </p:cBhvr>
                                        </p:animEffect>
                                      </p:childTnLst>
                                    </p:cTn>
                                  </p:par>
                                </p:childTnLst>
                              </p:cTn>
                            </p:par>
                          </p:childTnLst>
                        </p:cTn>
                      </p:par>
                    </p:childTnLst>
                  </p:cTn>
                  <p:nextCondLst>
                    <p:cond evt="onMediaBookmark" delay="0">
                      <p:tgtEl>
                        <p14:bmkTgt spid="8" bmkName="wd_find-navigation_section2_video_VF101833078更改会明显地反映在文档中。101900"/>
                      </p:tgtEl>
                    </p:cond>
                  </p:nextCondLst>
                </p:seq>
                <p:seq concurrent="1" nextAc="seek">
                  <p:cTn id="202" restart="whenNotActive" fill="hold" evtFilter="cancelBubble" nodeType="interactiveSeq">
                    <p:stCondLst>
                      <p:cond evt="onMediaBookmark" delay="0">
                        <p:tgtEl>
                          <p14:bmkTgt spid="8" bmkName="wd_find-navigation_section2_video_VF101833078更改会明显地反映在文档中。105100"/>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5"/>
                                            </p:tgtEl>
                                          </p:cBhvr>
                                        </p:animEffect>
                                        <p:set>
                                          <p:cBhvr>
                                            <p:cTn id="20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更改会明显地反映在文档中。105100"/>
                      </p:tgtEl>
                    </p:cond>
                  </p:nextCondLst>
                </p:seq>
                <p:seq concurrent="1" nextAc="seek">
                  <p:cTn id="208" restart="whenNotActive" fill="hold" evtFilter="cancelBubble" nodeType="interactiveSeq">
                    <p:stCondLst>
                      <p:cond evt="onMediaBookmark" delay="0">
                        <p:tgtEl>
                          <p14:bmkTgt spid="8" bmkName="wd_find-navigation_section2_video_VF101833078在这里，文本样式现在变为“标题3”。105200"/>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6"/>
                                            </p:tgtEl>
                                            <p:attrNameLst>
                                              <p:attrName>style.visibility</p:attrName>
                                            </p:attrNameLst>
                                          </p:cBhvr>
                                          <p:to>
                                            <p:strVal val="visible"/>
                                          </p:to>
                                        </p:set>
                                        <p:animEffect transition="in" filter="fade">
                                          <p:cBhvr>
                                            <p:cTn id="213" dur="500"/>
                                            <p:tgtEl>
                                              <p:spTgt spid="26"/>
                                            </p:tgtEl>
                                          </p:cBhvr>
                                        </p:animEffect>
                                      </p:childTnLst>
                                    </p:cTn>
                                  </p:par>
                                </p:childTnLst>
                              </p:cTn>
                            </p:par>
                          </p:childTnLst>
                        </p:cTn>
                      </p:par>
                    </p:childTnLst>
                  </p:cTn>
                  <p:nextCondLst>
                    <p:cond evt="onMediaBookmark" delay="0">
                      <p:tgtEl>
                        <p14:bmkTgt spid="8" bmkName="wd_find-navigation_section2_video_VF101833078在这里，文本样式现在变为“标题3”。105200"/>
                      </p:tgtEl>
                    </p:cond>
                  </p:nextCondLst>
                </p:seq>
                <p:seq concurrent="1" nextAc="seek">
                  <p:cTn id="214" restart="whenNotActive" fill="hold" evtFilter="cancelBubble" nodeType="interactiveSeq">
                    <p:stCondLst>
                      <p:cond evt="onMediaBookmark" delay="0">
                        <p:tgtEl>
                          <p14:bmkTgt spid="8" bmkName="wd_find-navigation_section2_video_VF101833078在这里，文本样式现在变为“标题3”。108600"/>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6"/>
                                            </p:tgtEl>
                                          </p:cBhvr>
                                        </p:animEffect>
                                        <p:set>
                                          <p:cBhvr>
                                            <p:cTn id="2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在这里，文本样式现在变为“标题3”。108600"/>
                      </p:tgtEl>
                    </p:cond>
                  </p:nextCondLst>
                </p:seq>
                <p:seq concurrent="1" nextAc="seek">
                  <p:cTn id="220" restart="whenNotActive" fill="hold" evtFilter="cancelBubble" nodeType="interactiveSeq">
                    <p:stCondLst>
                      <p:cond evt="onMediaBookmark" delay="0">
                        <p:tgtEl>
                          <p14:bmkTgt spid="8" bmkName="wd_find-navigation_section2_video_VF101833078除了降级方法外，另一种创建副标题的方法是108700"/>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7"/>
                                            </p:tgtEl>
                                            <p:attrNameLst>
                                              <p:attrName>style.visibility</p:attrName>
                                            </p:attrNameLst>
                                          </p:cBhvr>
                                          <p:to>
                                            <p:strVal val="visible"/>
                                          </p:to>
                                        </p:set>
                                        <p:animEffect transition="in" filter="fade">
                                          <p:cBhvr>
                                            <p:cTn id="225" dur="500"/>
                                            <p:tgtEl>
                                              <p:spTgt spid="27"/>
                                            </p:tgtEl>
                                          </p:cBhvr>
                                        </p:animEffect>
                                      </p:childTnLst>
                                    </p:cTn>
                                  </p:par>
                                </p:childTnLst>
                              </p:cTn>
                            </p:par>
                          </p:childTnLst>
                        </p:cTn>
                      </p:par>
                    </p:childTnLst>
                  </p:cTn>
                  <p:nextCondLst>
                    <p:cond evt="onMediaBookmark" delay="0">
                      <p:tgtEl>
                        <p14:bmkTgt spid="8" bmkName="wd_find-navigation_section2_video_VF101833078除了降级方法外，另一种创建副标题的方法是108700"/>
                      </p:tgtEl>
                    </p:cond>
                  </p:nextCondLst>
                </p:seq>
                <p:seq concurrent="1" nextAc="seek">
                  <p:cTn id="226" restart="whenNotActive" fill="hold" evtFilter="cancelBubble" nodeType="interactiveSeq">
                    <p:stCondLst>
                      <p:cond evt="onMediaBookmark" delay="0">
                        <p:tgtEl>
                          <p14:bmkTgt spid="8" bmkName="wd_find-navigation_section2_video_VF101833078除了降级方法外，另一种创建副标题的方法是112800"/>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7"/>
                                            </p:tgtEl>
                                          </p:cBhvr>
                                        </p:animEffect>
                                        <p:set>
                                          <p:cBhvr>
                                            <p:cTn id="23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除了降级方法外，另一种创建副标题的方法是112800"/>
                      </p:tgtEl>
                    </p:cond>
                  </p:nextCondLst>
                </p:seq>
                <p:seq concurrent="1" nextAc="seek">
                  <p:cTn id="232" restart="whenNotActive" fill="hold" evtFilter="cancelBubble" nodeType="interactiveSeq">
                    <p:stCondLst>
                      <p:cond evt="onMediaBookmark" delay="0">
                        <p:tgtEl>
                          <p14:bmkTgt spid="8" bmkName="wd_find-navigation_section2_video_VF101833078使用“新建副标题”命令在现有标题的下方直接添加。112900"/>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8"/>
                                            </p:tgtEl>
                                            <p:attrNameLst>
                                              <p:attrName>style.visibility</p:attrName>
                                            </p:attrNameLst>
                                          </p:cBhvr>
                                          <p:to>
                                            <p:strVal val="visible"/>
                                          </p:to>
                                        </p:set>
                                        <p:animEffect transition="in" filter="fade">
                                          <p:cBhvr>
                                            <p:cTn id="237" dur="500"/>
                                            <p:tgtEl>
                                              <p:spTgt spid="28"/>
                                            </p:tgtEl>
                                          </p:cBhvr>
                                        </p:animEffect>
                                      </p:childTnLst>
                                    </p:cTn>
                                  </p:par>
                                </p:childTnLst>
                              </p:cTn>
                            </p:par>
                          </p:childTnLst>
                        </p:cTn>
                      </p:par>
                    </p:childTnLst>
                  </p:cTn>
                  <p:nextCondLst>
                    <p:cond evt="onMediaBookmark" delay="0">
                      <p:tgtEl>
                        <p14:bmkTgt spid="8" bmkName="wd_find-navigation_section2_video_VF101833078使用“新建副标题”命令在现有标题的下方直接添加。112900"/>
                      </p:tgtEl>
                    </p:cond>
                  </p:nextCondLst>
                </p:seq>
                <p:seq concurrent="1" nextAc="seek">
                  <p:cTn id="238" restart="whenNotActive" fill="hold" evtFilter="cancelBubble" nodeType="interactiveSeq">
                    <p:stCondLst>
                      <p:cond evt="onMediaBookmark" delay="0">
                        <p:tgtEl>
                          <p14:bmkTgt spid="8" bmkName="wd_find-navigation_section2_video_VF101833078使用“新建副标题”命令在现有标题的下方直接添加。118467"/>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8"/>
                                            </p:tgtEl>
                                          </p:cBhvr>
                                        </p:animEffect>
                                        <p:set>
                                          <p:cBhvr>
                                            <p:cTn id="2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使用“新建副标题”命令在现有标题的下方直接添加。118467"/>
                      </p:tgtEl>
                    </p:cond>
                  </p:nextCondLst>
                </p:seq>
                <p:seq concurrent="1" nextAc="seek">
                  <p:cTn id="244" restart="whenNotActive" fill="hold" evtFilter="cancelBubble" nodeType="interactiveSeq">
                    <p:stCondLst>
                      <p:cond evt="onMediaBookmark" delay="0">
                        <p:tgtEl>
                          <p14:bmkTgt spid="8" bmkName="wd_find-navigation_section2_video_VF101833078因而，这次我们右键单击标题“其他因素”，然后单击“新建副标题”。118567"/>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29"/>
                                            </p:tgtEl>
                                            <p:attrNameLst>
                                              <p:attrName>style.visibility</p:attrName>
                                            </p:attrNameLst>
                                          </p:cBhvr>
                                          <p:to>
                                            <p:strVal val="visible"/>
                                          </p:to>
                                        </p:set>
                                        <p:animEffect transition="in" filter="fade">
                                          <p:cBhvr>
                                            <p:cTn id="249" dur="500"/>
                                            <p:tgtEl>
                                              <p:spTgt spid="29"/>
                                            </p:tgtEl>
                                          </p:cBhvr>
                                        </p:animEffect>
                                      </p:childTnLst>
                                    </p:cTn>
                                  </p:par>
                                </p:childTnLst>
                              </p:cTn>
                            </p:par>
                          </p:childTnLst>
                        </p:cTn>
                      </p:par>
                    </p:childTnLst>
                  </p:cTn>
                  <p:nextCondLst>
                    <p:cond evt="onMediaBookmark" delay="0">
                      <p:tgtEl>
                        <p14:bmkTgt spid="8" bmkName="wd_find-navigation_section2_video_VF101833078因而，这次我们右键单击标题“其他因素”，然后单击“新建副标题”。118567"/>
                      </p:tgtEl>
                    </p:cond>
                  </p:nextCondLst>
                </p:seq>
                <p:seq concurrent="1" nextAc="seek">
                  <p:cTn id="250" restart="whenNotActive" fill="hold" evtFilter="cancelBubble" nodeType="interactiveSeq">
                    <p:stCondLst>
                      <p:cond evt="onMediaBookmark" delay="0">
                        <p:tgtEl>
                          <p14:bmkTgt spid="8" bmkName="wd_find-navigation_section2_video_VF101833078因而，这次我们右键单击标题“其他因素”，然后单击“新建副标题”。124233"/>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29"/>
                                            </p:tgtEl>
                                          </p:cBhvr>
                                        </p:animEffect>
                                        <p:set>
                                          <p:cBhvr>
                                            <p:cTn id="25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因而，这次我们右键单击标题“其他因素”，然后单击“新建副标题”。124233"/>
                      </p:tgtEl>
                    </p:cond>
                  </p:nextCondLst>
                </p:seq>
                <p:seq concurrent="1" nextAc="seek">
                  <p:cTn id="256" restart="whenNotActive" fill="hold" evtFilter="cancelBubble" nodeType="interactiveSeq">
                    <p:stCondLst>
                      <p:cond evt="onMediaBookmark" delay="0">
                        <p:tgtEl>
                          <p14:bmkTgt spid="8" bmkName="wd_find-navigation_section2_video_VF101833078就像我们添加顶级标题时那样，新的空白章节立即显示在导航窗格中。124333"/>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30"/>
                                            </p:tgtEl>
                                            <p:attrNameLst>
                                              <p:attrName>style.visibility</p:attrName>
                                            </p:attrNameLst>
                                          </p:cBhvr>
                                          <p:to>
                                            <p:strVal val="visible"/>
                                          </p:to>
                                        </p:set>
                                        <p:animEffect transition="in" filter="fade">
                                          <p:cBhvr>
                                            <p:cTn id="261" dur="500"/>
                                            <p:tgtEl>
                                              <p:spTgt spid="30"/>
                                            </p:tgtEl>
                                          </p:cBhvr>
                                        </p:animEffect>
                                      </p:childTnLst>
                                    </p:cTn>
                                  </p:par>
                                </p:childTnLst>
                              </p:cTn>
                            </p:par>
                          </p:childTnLst>
                        </p:cTn>
                      </p:par>
                    </p:childTnLst>
                  </p:cTn>
                  <p:nextCondLst>
                    <p:cond evt="onMediaBookmark" delay="0">
                      <p:tgtEl>
                        <p14:bmkTgt spid="8" bmkName="wd_find-navigation_section2_video_VF101833078就像我们添加顶级标题时那样，新的空白章节立即显示在导航窗格中。124333"/>
                      </p:tgtEl>
                    </p:cond>
                  </p:nextCondLst>
                </p:seq>
                <p:seq concurrent="1" nextAc="seek">
                  <p:cTn id="262" restart="whenNotActive" fill="hold" evtFilter="cancelBubble" nodeType="interactiveSeq">
                    <p:stCondLst>
                      <p:cond evt="onMediaBookmark" delay="0">
                        <p:tgtEl>
                          <p14:bmkTgt spid="8" bmkName="wd_find-navigation_section2_video_VF101833078就像我们添加顶级标题时那样，新的空白章节立即显示在导航窗格中。131033"/>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30"/>
                                            </p:tgtEl>
                                          </p:cBhvr>
                                        </p:animEffect>
                                        <p:set>
                                          <p:cBhvr>
                                            <p:cTn id="26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就像我们添加顶级标题时那样，新的空白章节立即显示在导航窗格中。131033"/>
                      </p:tgtEl>
                    </p:cond>
                  </p:nextCondLst>
                </p:seq>
                <p:seq concurrent="1" nextAc="seek">
                  <p:cTn id="268" restart="whenNotActive" fill="hold" evtFilter="cancelBubble" nodeType="interactiveSeq">
                    <p:stCondLst>
                      <p:cond evt="onMediaBookmark" delay="0">
                        <p:tgtEl>
                          <p14:bmkTgt spid="8" bmkName="wd_find-navigation_section2_video_VF101833078同时，在文档正文中，光标位于一个新行上，131133"/>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31"/>
                                            </p:tgtEl>
                                            <p:attrNameLst>
                                              <p:attrName>style.visibility</p:attrName>
                                            </p:attrNameLst>
                                          </p:cBhvr>
                                          <p:to>
                                            <p:strVal val="visible"/>
                                          </p:to>
                                        </p:set>
                                        <p:animEffect transition="in" filter="fade">
                                          <p:cBhvr>
                                            <p:cTn id="273" dur="500"/>
                                            <p:tgtEl>
                                              <p:spTgt spid="31"/>
                                            </p:tgtEl>
                                          </p:cBhvr>
                                        </p:animEffect>
                                      </p:childTnLst>
                                    </p:cTn>
                                  </p:par>
                                </p:childTnLst>
                              </p:cTn>
                            </p:par>
                          </p:childTnLst>
                        </p:cTn>
                      </p:par>
                    </p:childTnLst>
                  </p:cTn>
                  <p:nextCondLst>
                    <p:cond evt="onMediaBookmark" delay="0">
                      <p:tgtEl>
                        <p14:bmkTgt spid="8" bmkName="wd_find-navigation_section2_video_VF101833078同时，在文档正文中，光标位于一个新行上，131133"/>
                      </p:tgtEl>
                    </p:cond>
                  </p:nextCondLst>
                </p:seq>
                <p:seq concurrent="1" nextAc="seek">
                  <p:cTn id="274" restart="whenNotActive" fill="hold" evtFilter="cancelBubble" nodeType="interactiveSeq">
                    <p:stCondLst>
                      <p:cond evt="onMediaBookmark" delay="0">
                        <p:tgtEl>
                          <p14:bmkTgt spid="8" bmkName="wd_find-navigation_section2_video_VF101833078同时，在文档正文中，光标位于一个新行上，134967"/>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31"/>
                                            </p:tgtEl>
                                          </p:cBhvr>
                                        </p:animEffect>
                                        <p:set>
                                          <p:cBhvr>
                                            <p:cTn id="27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同时，在文档正文中，光标位于一个新行上，134967"/>
                      </p:tgtEl>
                    </p:cond>
                  </p:nextCondLst>
                </p:seq>
                <p:seq concurrent="1" nextAc="seek">
                  <p:cTn id="280" restart="whenNotActive" fill="hold" evtFilter="cancelBubble" nodeType="interactiveSeq">
                    <p:stCondLst>
                      <p:cond evt="onMediaBookmark" delay="0">
                        <p:tgtEl>
                          <p14:bmkTgt spid="8" bmkName="wd_find-navigation_section2_video_VF101833078等待您键入样式正确的新副标题。135067"/>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32"/>
                                            </p:tgtEl>
                                            <p:attrNameLst>
                                              <p:attrName>style.visibility</p:attrName>
                                            </p:attrNameLst>
                                          </p:cBhvr>
                                          <p:to>
                                            <p:strVal val="visible"/>
                                          </p:to>
                                        </p:set>
                                        <p:animEffect transition="in" filter="fade">
                                          <p:cBhvr>
                                            <p:cTn id="285" dur="500"/>
                                            <p:tgtEl>
                                              <p:spTgt spid="32"/>
                                            </p:tgtEl>
                                          </p:cBhvr>
                                        </p:animEffect>
                                      </p:childTnLst>
                                    </p:cTn>
                                  </p:par>
                                </p:childTnLst>
                              </p:cTn>
                            </p:par>
                          </p:childTnLst>
                        </p:cTn>
                      </p:par>
                    </p:childTnLst>
                  </p:cTn>
                  <p:nextCondLst>
                    <p:cond evt="onMediaBookmark" delay="0">
                      <p:tgtEl>
                        <p14:bmkTgt spid="8" bmkName="wd_find-navigation_section2_video_VF101833078等待您键入样式正确的新副标题。135067"/>
                      </p:tgtEl>
                    </p:cond>
                  </p:nextCondLst>
                </p:seq>
                <p:seq concurrent="1" nextAc="seek">
                  <p:cTn id="286" restart="whenNotActive" fill="hold" evtFilter="cancelBubble" nodeType="interactiveSeq">
                    <p:stCondLst>
                      <p:cond evt="onMediaBookmark" delay="0">
                        <p:tgtEl>
                          <p14:bmkTgt spid="8" bmkName="wd_find-navigation_section2_video_VF101833078等待您键入样式正确的新副标题。138800"/>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32"/>
                                            </p:tgtEl>
                                          </p:cBhvr>
                                        </p:animEffect>
                                        <p:set>
                                          <p:cBhvr>
                                            <p:cTn id="29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等待您键入样式正确的新副标题。138800"/>
                      </p:tgtEl>
                    </p:cond>
                  </p:nextCondLst>
                </p:seq>
                <p:seq concurrent="1" nextAc="seek">
                  <p:cTn id="292" restart="whenNotActive" fill="hold" evtFilter="cancelBubble" nodeType="interactiveSeq">
                    <p:stCondLst>
                      <p:cond evt="onMediaBookmark" delay="0">
                        <p:tgtEl>
                          <p14:bmkTgt spid="8" bmkName="wd_find-navigation_section2_video_VF101833078如果想删掉整个章节的文本，该怎样做？138900"/>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33"/>
                                            </p:tgtEl>
                                            <p:attrNameLst>
                                              <p:attrName>style.visibility</p:attrName>
                                            </p:attrNameLst>
                                          </p:cBhvr>
                                          <p:to>
                                            <p:strVal val="visible"/>
                                          </p:to>
                                        </p:set>
                                        <p:animEffect transition="in" filter="fade">
                                          <p:cBhvr>
                                            <p:cTn id="297" dur="500"/>
                                            <p:tgtEl>
                                              <p:spTgt spid="33"/>
                                            </p:tgtEl>
                                          </p:cBhvr>
                                        </p:animEffect>
                                      </p:childTnLst>
                                    </p:cTn>
                                  </p:par>
                                </p:childTnLst>
                              </p:cTn>
                            </p:par>
                          </p:childTnLst>
                        </p:cTn>
                      </p:par>
                    </p:childTnLst>
                  </p:cTn>
                  <p:nextCondLst>
                    <p:cond evt="onMediaBookmark" delay="0">
                      <p:tgtEl>
                        <p14:bmkTgt spid="8" bmkName="wd_find-navigation_section2_video_VF101833078如果想删掉整个章节的文本，该怎样做？138900"/>
                      </p:tgtEl>
                    </p:cond>
                  </p:nextCondLst>
                </p:seq>
                <p:seq concurrent="1" nextAc="seek">
                  <p:cTn id="298" restart="whenNotActive" fill="hold" evtFilter="cancelBubble" nodeType="interactiveSeq">
                    <p:stCondLst>
                      <p:cond evt="onMediaBookmark" delay="0">
                        <p:tgtEl>
                          <p14:bmkTgt spid="8" bmkName="wd_find-navigation_section2_video_VF101833078如果想删掉整个章节的文本，该怎样做？142467"/>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33"/>
                                            </p:tgtEl>
                                          </p:cBhvr>
                                        </p:animEffect>
                                        <p:set>
                                          <p:cBhvr>
                                            <p:cTn id="30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如果想删掉整个章节的文本，该怎样做？142467"/>
                      </p:tgtEl>
                    </p:cond>
                  </p:nextCondLst>
                </p:seq>
                <p:seq concurrent="1" nextAc="seek">
                  <p:cTn id="304" restart="whenNotActive" fill="hold" evtFilter="cancelBubble" nodeType="interactiveSeq">
                    <p:stCondLst>
                      <p:cond evt="onMediaBookmark" delay="0">
                        <p:tgtEl>
                          <p14:bmkTgt spid="8" bmkName="wd_find-navigation_section2_video_VF101833078此操作也可以在右键单击菜单上进行，我们将在下一个练习单元中尝试该操作。142567"/>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clickEffect">
                                      <p:stCondLst>
                                        <p:cond delay="100"/>
                                      </p:stCondLst>
                                      <p:childTnLst>
                                        <p:set>
                                          <p:cBhvr>
                                            <p:cTn id="308" dur="1" fill="hold">
                                              <p:stCondLst>
                                                <p:cond delay="0"/>
                                              </p:stCondLst>
                                            </p:cTn>
                                            <p:tgtEl>
                                              <p:spTgt spid="34"/>
                                            </p:tgtEl>
                                            <p:attrNameLst>
                                              <p:attrName>style.visibility</p:attrName>
                                            </p:attrNameLst>
                                          </p:cBhvr>
                                          <p:to>
                                            <p:strVal val="visible"/>
                                          </p:to>
                                        </p:set>
                                        <p:animEffect transition="in" filter="fade">
                                          <p:cBhvr>
                                            <p:cTn id="309" dur="500"/>
                                            <p:tgtEl>
                                              <p:spTgt spid="34"/>
                                            </p:tgtEl>
                                          </p:cBhvr>
                                        </p:animEffect>
                                      </p:childTnLst>
                                    </p:cTn>
                                  </p:par>
                                </p:childTnLst>
                              </p:cTn>
                            </p:par>
                          </p:childTnLst>
                        </p:cTn>
                      </p:par>
                    </p:childTnLst>
                  </p:cTn>
                  <p:nextCondLst>
                    <p:cond evt="onMediaBookmark" delay="0">
                      <p:tgtEl>
                        <p14:bmkTgt spid="8" bmkName="wd_find-navigation_section2_video_VF101833078此操作也可以在右键单击菜单上进行，我们将在下一个练习单元中尝试该操作。142567"/>
                      </p:tgtEl>
                    </p:cond>
                  </p:nextCondLst>
                </p:seq>
                <p:seq concurrent="1" nextAc="seek">
                  <p:cTn id="310" restart="whenNotActive" fill="hold" evtFilter="cancelBubble" nodeType="interactiveSeq">
                    <p:stCondLst>
                      <p:cond evt="onMediaBookmark" delay="0">
                        <p:tgtEl>
                          <p14:bmkTgt spid="8" bmkName="wd_find-navigation_section2_video_VF101833078此操作也可以在右键单击菜单上进行，我们将在下一个练习单元中尝试该操作。149433"/>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clickEffect">
                                      <p:stCondLst>
                                        <p:cond delay="100"/>
                                      </p:stCondLst>
                                      <p:childTnLst>
                                        <p:animEffect transition="out" filter="fade">
                                          <p:cBhvr>
                                            <p:cTn id="314" dur="500"/>
                                            <p:tgtEl>
                                              <p:spTgt spid="34"/>
                                            </p:tgtEl>
                                          </p:cBhvr>
                                        </p:animEffect>
                                        <p:set>
                                          <p:cBhvr>
                                            <p:cTn id="31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此操作也可以在右键单击菜单上进行，我们将在下一个练习单元中尝试该操作。149433"/>
                      </p:tgtEl>
                    </p:cond>
                  </p:nextCondLst>
                </p:seq>
                <p:seq concurrent="1" nextAc="seek">
                  <p:cTn id="316" restart="whenNotActive" fill="hold" evtFilter="cancelBubble" nodeType="interactiveSeq">
                    <p:stCondLst>
                      <p:cond evt="onMediaBookmark" delay="0">
                        <p:tgtEl>
                          <p14:bmkTgt spid="8" bmkName="wd_find-navigation_section2_video_VF101833078现在，我们要移动某些内容。149533"/>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clickEffect">
                                      <p:stCondLst>
                                        <p:cond delay="100"/>
                                      </p:stCondLst>
                                      <p:childTnLst>
                                        <p:set>
                                          <p:cBhvr>
                                            <p:cTn id="320" dur="1" fill="hold">
                                              <p:stCondLst>
                                                <p:cond delay="0"/>
                                              </p:stCondLst>
                                            </p:cTn>
                                            <p:tgtEl>
                                              <p:spTgt spid="35"/>
                                            </p:tgtEl>
                                            <p:attrNameLst>
                                              <p:attrName>style.visibility</p:attrName>
                                            </p:attrNameLst>
                                          </p:cBhvr>
                                          <p:to>
                                            <p:strVal val="visible"/>
                                          </p:to>
                                        </p:set>
                                        <p:animEffect transition="in" filter="fade">
                                          <p:cBhvr>
                                            <p:cTn id="321" dur="500"/>
                                            <p:tgtEl>
                                              <p:spTgt spid="35"/>
                                            </p:tgtEl>
                                          </p:cBhvr>
                                        </p:animEffect>
                                      </p:childTnLst>
                                    </p:cTn>
                                  </p:par>
                                </p:childTnLst>
                              </p:cTn>
                            </p:par>
                          </p:childTnLst>
                        </p:cTn>
                      </p:par>
                    </p:childTnLst>
                  </p:cTn>
                  <p:nextCondLst>
                    <p:cond evt="onMediaBookmark" delay="0">
                      <p:tgtEl>
                        <p14:bmkTgt spid="8" bmkName="wd_find-navigation_section2_video_VF101833078现在，我们要移动某些内容。149533"/>
                      </p:tgtEl>
                    </p:cond>
                  </p:nextCondLst>
                </p:seq>
                <p:seq concurrent="1" nextAc="seek">
                  <p:cTn id="322" restart="whenNotActive" fill="hold" evtFilter="cancelBubble" nodeType="interactiveSeq">
                    <p:stCondLst>
                      <p:cond evt="onMediaBookmark" delay="0">
                        <p:tgtEl>
                          <p14:bmkTgt spid="8" bmkName="wd_find-navigation_section2_video_VF101833078现在，我们要移动某些内容。152033"/>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clickEffect">
                                      <p:stCondLst>
                                        <p:cond delay="100"/>
                                      </p:stCondLst>
                                      <p:childTnLst>
                                        <p:animEffect transition="out" filter="fade">
                                          <p:cBhvr>
                                            <p:cTn id="326" dur="500"/>
                                            <p:tgtEl>
                                              <p:spTgt spid="35"/>
                                            </p:tgtEl>
                                          </p:cBhvr>
                                        </p:animEffect>
                                        <p:set>
                                          <p:cBhvr>
                                            <p:cTn id="32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现在，我们要移动某些内容。152033"/>
                      </p:tgtEl>
                    </p:cond>
                  </p:nextCondLst>
                </p:seq>
                <p:seq concurrent="1" nextAc="seek">
                  <p:cTn id="328" restart="whenNotActive" fill="hold" evtFilter="cancelBubble" nodeType="interactiveSeq">
                    <p:stCondLst>
                      <p:cond evt="onMediaBookmark" delay="0">
                        <p:tgtEl>
                          <p14:bmkTgt spid="8" bmkName="wd_find-navigation_section2_video_VF101833078在讨论移动大块文本时，导航窗格可以省去您的许多麻烦。152133"/>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clickEffect">
                                      <p:stCondLst>
                                        <p:cond delay="100"/>
                                      </p:stCondLst>
                                      <p:childTnLst>
                                        <p:set>
                                          <p:cBhvr>
                                            <p:cTn id="332" dur="1" fill="hold">
                                              <p:stCondLst>
                                                <p:cond delay="0"/>
                                              </p:stCondLst>
                                            </p:cTn>
                                            <p:tgtEl>
                                              <p:spTgt spid="36"/>
                                            </p:tgtEl>
                                            <p:attrNameLst>
                                              <p:attrName>style.visibility</p:attrName>
                                            </p:attrNameLst>
                                          </p:cBhvr>
                                          <p:to>
                                            <p:strVal val="visible"/>
                                          </p:to>
                                        </p:set>
                                        <p:animEffect transition="in" filter="fade">
                                          <p:cBhvr>
                                            <p:cTn id="333" dur="500"/>
                                            <p:tgtEl>
                                              <p:spTgt spid="36"/>
                                            </p:tgtEl>
                                          </p:cBhvr>
                                        </p:animEffect>
                                      </p:childTnLst>
                                    </p:cTn>
                                  </p:par>
                                </p:childTnLst>
                              </p:cTn>
                            </p:par>
                          </p:childTnLst>
                        </p:cTn>
                      </p:par>
                    </p:childTnLst>
                  </p:cTn>
                  <p:nextCondLst>
                    <p:cond evt="onMediaBookmark" delay="0">
                      <p:tgtEl>
                        <p14:bmkTgt spid="8" bmkName="wd_find-navigation_section2_video_VF101833078在讨论移动大块文本时，导航窗格可以省去您的许多麻烦。152133"/>
                      </p:tgtEl>
                    </p:cond>
                  </p:nextCondLst>
                </p:seq>
                <p:seq concurrent="1" nextAc="seek">
                  <p:cTn id="334" restart="whenNotActive" fill="hold" evtFilter="cancelBubble" nodeType="interactiveSeq">
                    <p:stCondLst>
                      <p:cond evt="onMediaBookmark" delay="0">
                        <p:tgtEl>
                          <p14:bmkTgt spid="8" bmkName="wd_find-navigation_section2_video_VF101833078在讨论移动大块文本时，导航窗格可以省去您的许多麻烦。157433"/>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clickEffect">
                                      <p:stCondLst>
                                        <p:cond delay="100"/>
                                      </p:stCondLst>
                                      <p:childTnLst>
                                        <p:animEffect transition="out" filter="fade">
                                          <p:cBhvr>
                                            <p:cTn id="338" dur="500"/>
                                            <p:tgtEl>
                                              <p:spTgt spid="36"/>
                                            </p:tgtEl>
                                          </p:cBhvr>
                                        </p:animEffect>
                                        <p:set>
                                          <p:cBhvr>
                                            <p:cTn id="33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在讨论移动大块文本时，导航窗格可以省去您的许多麻烦。157433"/>
                      </p:tgtEl>
                    </p:cond>
                  </p:nextCondLst>
                </p:seq>
                <p:seq concurrent="1" nextAc="seek">
                  <p:cTn id="340" restart="whenNotActive" fill="hold" evtFilter="cancelBubble" nodeType="interactiveSeq">
                    <p:stCondLst>
                      <p:cond evt="onMediaBookmark" delay="0">
                        <p:tgtEl>
                          <p14:bmkTgt spid="8" bmkName="wd_find-navigation_section2_video_VF101833078我们来转到“如何”和“谁”章节。157533"/>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100"/>
                                      </p:stCondLst>
                                      <p:childTnLst>
                                        <p:set>
                                          <p:cBhvr>
                                            <p:cTn id="344" dur="1" fill="hold">
                                              <p:stCondLst>
                                                <p:cond delay="0"/>
                                              </p:stCondLst>
                                            </p:cTn>
                                            <p:tgtEl>
                                              <p:spTgt spid="37"/>
                                            </p:tgtEl>
                                            <p:attrNameLst>
                                              <p:attrName>style.visibility</p:attrName>
                                            </p:attrNameLst>
                                          </p:cBhvr>
                                          <p:to>
                                            <p:strVal val="visible"/>
                                          </p:to>
                                        </p:set>
                                        <p:animEffect transition="in" filter="fade">
                                          <p:cBhvr>
                                            <p:cTn id="345" dur="500"/>
                                            <p:tgtEl>
                                              <p:spTgt spid="37"/>
                                            </p:tgtEl>
                                          </p:cBhvr>
                                        </p:animEffect>
                                      </p:childTnLst>
                                    </p:cTn>
                                  </p:par>
                                </p:childTnLst>
                              </p:cTn>
                            </p:par>
                          </p:childTnLst>
                        </p:cTn>
                      </p:par>
                    </p:childTnLst>
                  </p:cTn>
                  <p:nextCondLst>
                    <p:cond evt="onMediaBookmark" delay="0">
                      <p:tgtEl>
                        <p14:bmkTgt spid="8" bmkName="wd_find-navigation_section2_video_VF101833078我们来转到“如何”和“谁”章节。157533"/>
                      </p:tgtEl>
                    </p:cond>
                  </p:nextCondLst>
                </p:seq>
                <p:seq concurrent="1" nextAc="seek">
                  <p:cTn id="346" restart="whenNotActive" fill="hold" evtFilter="cancelBubble" nodeType="interactiveSeq">
                    <p:stCondLst>
                      <p:cond evt="onMediaBookmark" delay="0">
                        <p:tgtEl>
                          <p14:bmkTgt spid="8" bmkName="wd_find-navigation_section2_video_VF101833078我们来转到“如何”和“谁”章节。163600"/>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clickEffect">
                                      <p:stCondLst>
                                        <p:cond delay="100"/>
                                      </p:stCondLst>
                                      <p:childTnLst>
                                        <p:animEffect transition="out" filter="fade">
                                          <p:cBhvr>
                                            <p:cTn id="350" dur="500"/>
                                            <p:tgtEl>
                                              <p:spTgt spid="37"/>
                                            </p:tgtEl>
                                          </p:cBhvr>
                                        </p:animEffect>
                                        <p:set>
                                          <p:cBhvr>
                                            <p:cTn id="35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我们来转到“如何”和“谁”章节。163600"/>
                      </p:tgtEl>
                    </p:cond>
                  </p:nextCondLst>
                </p:seq>
                <p:seq concurrent="1" nextAc="seek">
                  <p:cTn id="352" restart="whenNotActive" fill="hold" evtFilter="cancelBubble" nodeType="interactiveSeq">
                    <p:stCondLst>
                      <p:cond evt="onMediaBookmark" delay="0">
                        <p:tgtEl>
                          <p14:bmkTgt spid="8" bmkName="wd_find-navigation_section2_video_VF101833078首先，我们将折叠“谁”标题以隐藏添加的新子章节并让操作更加简单。163700"/>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clickEffect">
                                      <p:stCondLst>
                                        <p:cond delay="100"/>
                                      </p:stCondLst>
                                      <p:childTnLst>
                                        <p:set>
                                          <p:cBhvr>
                                            <p:cTn id="356" dur="1" fill="hold">
                                              <p:stCondLst>
                                                <p:cond delay="0"/>
                                              </p:stCondLst>
                                            </p:cTn>
                                            <p:tgtEl>
                                              <p:spTgt spid="38"/>
                                            </p:tgtEl>
                                            <p:attrNameLst>
                                              <p:attrName>style.visibility</p:attrName>
                                            </p:attrNameLst>
                                          </p:cBhvr>
                                          <p:to>
                                            <p:strVal val="visible"/>
                                          </p:to>
                                        </p:set>
                                        <p:animEffect transition="in" filter="fade">
                                          <p:cBhvr>
                                            <p:cTn id="357" dur="500"/>
                                            <p:tgtEl>
                                              <p:spTgt spid="38"/>
                                            </p:tgtEl>
                                          </p:cBhvr>
                                        </p:animEffect>
                                      </p:childTnLst>
                                    </p:cTn>
                                  </p:par>
                                </p:childTnLst>
                              </p:cTn>
                            </p:par>
                          </p:childTnLst>
                        </p:cTn>
                      </p:par>
                    </p:childTnLst>
                  </p:cTn>
                  <p:nextCondLst>
                    <p:cond evt="onMediaBookmark" delay="0">
                      <p:tgtEl>
                        <p14:bmkTgt spid="8" bmkName="wd_find-navigation_section2_video_VF101833078首先，我们将折叠“谁”标题以隐藏添加的新子章节并让操作更加简单。163700"/>
                      </p:tgtEl>
                    </p:cond>
                  </p:nextCondLst>
                </p:seq>
                <p:seq concurrent="1" nextAc="seek">
                  <p:cTn id="358" restart="whenNotActive" fill="hold" evtFilter="cancelBubble" nodeType="interactiveSeq">
                    <p:stCondLst>
                      <p:cond evt="onMediaBookmark" delay="0">
                        <p:tgtEl>
                          <p14:bmkTgt spid="8" bmkName="wd_find-navigation_section2_video_VF101833078首先，我们将折叠“谁”标题以隐藏添加的新子章节并让操作更加简单。170433"/>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clickEffect">
                                      <p:stCondLst>
                                        <p:cond delay="100"/>
                                      </p:stCondLst>
                                      <p:childTnLst>
                                        <p:animEffect transition="out" filter="fade">
                                          <p:cBhvr>
                                            <p:cTn id="362" dur="500"/>
                                            <p:tgtEl>
                                              <p:spTgt spid="38"/>
                                            </p:tgtEl>
                                          </p:cBhvr>
                                        </p:animEffect>
                                        <p:set>
                                          <p:cBhvr>
                                            <p:cTn id="36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首先，我们将折叠“谁”标题以隐藏添加的新子章节并让操作更加简单。170433"/>
                      </p:tgtEl>
                    </p:cond>
                  </p:nextCondLst>
                </p:seq>
                <p:seq concurrent="1" nextAc="seek">
                  <p:cTn id="364" restart="whenNotActive" fill="hold" evtFilter="cancelBubble" nodeType="interactiveSeq">
                    <p:stCondLst>
                      <p:cond evt="onMediaBookmark" delay="0">
                        <p:tgtEl>
                          <p14:bmkTgt spid="8" bmkName="wd_find-navigation_section2_video_VF101833078然后，我们将使用黑色标尺作为参考线来拖动“谁”标题，170533"/>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clickEffect">
                                      <p:stCondLst>
                                        <p:cond delay="100"/>
                                      </p:stCondLst>
                                      <p:childTnLst>
                                        <p:set>
                                          <p:cBhvr>
                                            <p:cTn id="368" dur="1" fill="hold">
                                              <p:stCondLst>
                                                <p:cond delay="0"/>
                                              </p:stCondLst>
                                            </p:cTn>
                                            <p:tgtEl>
                                              <p:spTgt spid="39"/>
                                            </p:tgtEl>
                                            <p:attrNameLst>
                                              <p:attrName>style.visibility</p:attrName>
                                            </p:attrNameLst>
                                          </p:cBhvr>
                                          <p:to>
                                            <p:strVal val="visible"/>
                                          </p:to>
                                        </p:set>
                                        <p:animEffect transition="in" filter="fade">
                                          <p:cBhvr>
                                            <p:cTn id="369" dur="500"/>
                                            <p:tgtEl>
                                              <p:spTgt spid="39"/>
                                            </p:tgtEl>
                                          </p:cBhvr>
                                        </p:animEffect>
                                      </p:childTnLst>
                                    </p:cTn>
                                  </p:par>
                                </p:childTnLst>
                              </p:cTn>
                            </p:par>
                          </p:childTnLst>
                        </p:cTn>
                      </p:par>
                    </p:childTnLst>
                  </p:cTn>
                  <p:nextCondLst>
                    <p:cond evt="onMediaBookmark" delay="0">
                      <p:tgtEl>
                        <p14:bmkTgt spid="8" bmkName="wd_find-navigation_section2_video_VF101833078然后，我们将使用黑色标尺作为参考线来拖动“谁”标题，170533"/>
                      </p:tgtEl>
                    </p:cond>
                  </p:nextCondLst>
                </p:seq>
                <p:seq concurrent="1" nextAc="seek">
                  <p:cTn id="370" restart="whenNotActive" fill="hold" evtFilter="cancelBubble" nodeType="interactiveSeq">
                    <p:stCondLst>
                      <p:cond evt="onMediaBookmark" delay="0">
                        <p:tgtEl>
                          <p14:bmkTgt spid="8" bmkName="wd_find-navigation_section2_video_VF101833078然后，我们将使用黑色标尺作为参考线来拖动“谁”标题，175867"/>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clickEffect">
                                      <p:stCondLst>
                                        <p:cond delay="100"/>
                                      </p:stCondLst>
                                      <p:childTnLst>
                                        <p:animEffect transition="out" filter="fade">
                                          <p:cBhvr>
                                            <p:cTn id="374" dur="500"/>
                                            <p:tgtEl>
                                              <p:spTgt spid="39"/>
                                            </p:tgtEl>
                                          </p:cBhvr>
                                        </p:animEffect>
                                        <p:set>
                                          <p:cBhvr>
                                            <p:cTn id="37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然后，我们将使用黑色标尺作为参考线来拖动“谁”标题，175867"/>
                      </p:tgtEl>
                    </p:cond>
                  </p:nextCondLst>
                </p:seq>
                <p:seq concurrent="1" nextAc="seek">
                  <p:cTn id="376" restart="whenNotActive" fill="hold" evtFilter="cancelBubble" nodeType="interactiveSeq">
                    <p:stCondLst>
                      <p:cond evt="onMediaBookmark" delay="0">
                        <p:tgtEl>
                          <p14:bmkTgt spid="8" bmkName="wd_find-navigation_section2_video_VF101833078并将其放在“如何”章节下。175967"/>
                        </p:tgtEl>
                      </p:cond>
                    </p:stCondLst>
                    <p:endSync evt="end" delay="0">
                      <p:rtn val="all"/>
                    </p:endSync>
                    <p:childTnLst>
                      <p:par>
                        <p:cTn id="377" fill="hold">
                          <p:stCondLst>
                            <p:cond delay="0"/>
                          </p:stCondLst>
                          <p:childTnLst>
                            <p:par>
                              <p:cTn id="378" fill="hold">
                                <p:stCondLst>
                                  <p:cond delay="0"/>
                                </p:stCondLst>
                                <p:childTnLst>
                                  <p:par>
                                    <p:cTn id="379" presetID="10" presetClass="entr" presetSubtype="0" fill="hold" grpId="0" nodeType="clickEffect">
                                      <p:stCondLst>
                                        <p:cond delay="100"/>
                                      </p:stCondLst>
                                      <p:childTnLst>
                                        <p:set>
                                          <p:cBhvr>
                                            <p:cTn id="380" dur="1" fill="hold">
                                              <p:stCondLst>
                                                <p:cond delay="0"/>
                                              </p:stCondLst>
                                            </p:cTn>
                                            <p:tgtEl>
                                              <p:spTgt spid="40"/>
                                            </p:tgtEl>
                                            <p:attrNameLst>
                                              <p:attrName>style.visibility</p:attrName>
                                            </p:attrNameLst>
                                          </p:cBhvr>
                                          <p:to>
                                            <p:strVal val="visible"/>
                                          </p:to>
                                        </p:set>
                                        <p:animEffect transition="in" filter="fade">
                                          <p:cBhvr>
                                            <p:cTn id="381" dur="500"/>
                                            <p:tgtEl>
                                              <p:spTgt spid="40"/>
                                            </p:tgtEl>
                                          </p:cBhvr>
                                        </p:animEffect>
                                      </p:childTnLst>
                                    </p:cTn>
                                  </p:par>
                                </p:childTnLst>
                              </p:cTn>
                            </p:par>
                          </p:childTnLst>
                        </p:cTn>
                      </p:par>
                    </p:childTnLst>
                  </p:cTn>
                  <p:nextCondLst>
                    <p:cond evt="onMediaBookmark" delay="0">
                      <p:tgtEl>
                        <p14:bmkTgt spid="8" bmkName="wd_find-navigation_section2_video_VF101833078并将其放在“如何”章节下。175967"/>
                      </p:tgtEl>
                    </p:cond>
                  </p:nextCondLst>
                </p:seq>
                <p:seq concurrent="1" nextAc="seek">
                  <p:cTn id="382" restart="whenNotActive" fill="hold" evtFilter="cancelBubble" nodeType="interactiveSeq">
                    <p:stCondLst>
                      <p:cond evt="onMediaBookmark" delay="0">
                        <p:tgtEl>
                          <p14:bmkTgt spid="8" bmkName="wd_find-navigation_section2_video_VF101833078并将其放在“如何”章节下。181933"/>
                        </p:tgtEl>
                      </p:cond>
                    </p:stCondLst>
                    <p:endSync evt="end" delay="0">
                      <p:rtn val="all"/>
                    </p:endSync>
                    <p:childTnLst>
                      <p:par>
                        <p:cTn id="383" fill="hold">
                          <p:stCondLst>
                            <p:cond delay="0"/>
                          </p:stCondLst>
                          <p:childTnLst>
                            <p:par>
                              <p:cTn id="384" fill="hold">
                                <p:stCondLst>
                                  <p:cond delay="0"/>
                                </p:stCondLst>
                                <p:childTnLst>
                                  <p:par>
                                    <p:cTn id="385" presetID="10" presetClass="exit" presetSubtype="0" fill="hold" grpId="1" nodeType="clickEffect">
                                      <p:stCondLst>
                                        <p:cond delay="100"/>
                                      </p:stCondLst>
                                      <p:childTnLst>
                                        <p:animEffect transition="out" filter="fade">
                                          <p:cBhvr>
                                            <p:cTn id="386" dur="500"/>
                                            <p:tgtEl>
                                              <p:spTgt spid="40"/>
                                            </p:tgtEl>
                                          </p:cBhvr>
                                        </p:animEffect>
                                        <p:set>
                                          <p:cBhvr>
                                            <p:cTn id="38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并将其放在“如何”章节下。181933"/>
                      </p:tgtEl>
                    </p:cond>
                  </p:nextCondLst>
                </p:seq>
                <p:seq concurrent="1" nextAc="seek">
                  <p:cTn id="388" restart="whenNotActive" fill="hold" evtFilter="cancelBubble" nodeType="interactiveSeq">
                    <p:stCondLst>
                      <p:cond evt="onMediaBookmark" delay="0">
                        <p:tgtEl>
                          <p14:bmkTgt spid="8" bmkName="wd_find-navigation_section2_video_VF101833078将该标题放到新位置后，182033"/>
                        </p:tgtEl>
                      </p:cond>
                    </p:stCondLst>
                    <p:endSync evt="end" delay="0">
                      <p:rtn val="all"/>
                    </p:endSync>
                    <p:childTnLst>
                      <p:par>
                        <p:cTn id="389" fill="hold">
                          <p:stCondLst>
                            <p:cond delay="0"/>
                          </p:stCondLst>
                          <p:childTnLst>
                            <p:par>
                              <p:cTn id="390" fill="hold">
                                <p:stCondLst>
                                  <p:cond delay="0"/>
                                </p:stCondLst>
                                <p:childTnLst>
                                  <p:par>
                                    <p:cTn id="391" presetID="10" presetClass="entr" presetSubtype="0" fill="hold" grpId="0" nodeType="clickEffect">
                                      <p:stCondLst>
                                        <p:cond delay="100"/>
                                      </p:stCondLst>
                                      <p:childTnLst>
                                        <p:set>
                                          <p:cBhvr>
                                            <p:cTn id="392" dur="1" fill="hold">
                                              <p:stCondLst>
                                                <p:cond delay="0"/>
                                              </p:stCondLst>
                                            </p:cTn>
                                            <p:tgtEl>
                                              <p:spTgt spid="41"/>
                                            </p:tgtEl>
                                            <p:attrNameLst>
                                              <p:attrName>style.visibility</p:attrName>
                                            </p:attrNameLst>
                                          </p:cBhvr>
                                          <p:to>
                                            <p:strVal val="visible"/>
                                          </p:to>
                                        </p:set>
                                        <p:animEffect transition="in" filter="fade">
                                          <p:cBhvr>
                                            <p:cTn id="393" dur="500"/>
                                            <p:tgtEl>
                                              <p:spTgt spid="41"/>
                                            </p:tgtEl>
                                          </p:cBhvr>
                                        </p:animEffect>
                                      </p:childTnLst>
                                    </p:cTn>
                                  </p:par>
                                </p:childTnLst>
                              </p:cTn>
                            </p:par>
                          </p:childTnLst>
                        </p:cTn>
                      </p:par>
                    </p:childTnLst>
                  </p:cTn>
                  <p:nextCondLst>
                    <p:cond evt="onMediaBookmark" delay="0">
                      <p:tgtEl>
                        <p14:bmkTgt spid="8" bmkName="wd_find-navigation_section2_video_VF101833078将该标题放到新位置后，182033"/>
                      </p:tgtEl>
                    </p:cond>
                  </p:nextCondLst>
                </p:seq>
                <p:seq concurrent="1" nextAc="seek">
                  <p:cTn id="394" restart="whenNotActive" fill="hold" evtFilter="cancelBubble" nodeType="interactiveSeq">
                    <p:stCondLst>
                      <p:cond evt="onMediaBookmark" delay="0">
                        <p:tgtEl>
                          <p14:bmkTgt spid="8" bmkName="wd_find-navigation_section2_video_VF101833078将该标题放到新位置后，184367"/>
                        </p:tgtEl>
                      </p:cond>
                    </p:stCondLst>
                    <p:endSync evt="end" delay="0">
                      <p:rtn val="all"/>
                    </p:endSync>
                    <p:childTnLst>
                      <p:par>
                        <p:cTn id="395" fill="hold">
                          <p:stCondLst>
                            <p:cond delay="0"/>
                          </p:stCondLst>
                          <p:childTnLst>
                            <p:par>
                              <p:cTn id="396" fill="hold">
                                <p:stCondLst>
                                  <p:cond delay="0"/>
                                </p:stCondLst>
                                <p:childTnLst>
                                  <p:par>
                                    <p:cTn id="397" presetID="10" presetClass="exit" presetSubtype="0" fill="hold" grpId="1" nodeType="clickEffect">
                                      <p:stCondLst>
                                        <p:cond delay="100"/>
                                      </p:stCondLst>
                                      <p:childTnLst>
                                        <p:animEffect transition="out" filter="fade">
                                          <p:cBhvr>
                                            <p:cTn id="398" dur="500"/>
                                            <p:tgtEl>
                                              <p:spTgt spid="41"/>
                                            </p:tgtEl>
                                          </p:cBhvr>
                                        </p:animEffect>
                                        <p:set>
                                          <p:cBhvr>
                                            <p:cTn id="39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将该标题放到新位置后，184367"/>
                      </p:tgtEl>
                    </p:cond>
                  </p:nextCondLst>
                </p:seq>
                <p:seq concurrent="1" nextAc="seek">
                  <p:cTn id="400" restart="whenNotActive" fill="hold" evtFilter="cancelBubble" nodeType="interactiveSeq">
                    <p:stCondLst>
                      <p:cond evt="onMediaBookmark" delay="0">
                        <p:tgtEl>
                          <p14:bmkTgt spid="8" bmkName="wd_find-navigation_section2_video_VF101833078我们会立刻在文档中看到包括副标题在内的整个章节已经安全、完整地移动。184467"/>
                        </p:tgtEl>
                      </p:cond>
                    </p:stCondLst>
                    <p:endSync evt="end" delay="0">
                      <p:rtn val="all"/>
                    </p:endSync>
                    <p:childTnLst>
                      <p:par>
                        <p:cTn id="401" fill="hold">
                          <p:stCondLst>
                            <p:cond delay="0"/>
                          </p:stCondLst>
                          <p:childTnLst>
                            <p:par>
                              <p:cTn id="402" fill="hold">
                                <p:stCondLst>
                                  <p:cond delay="0"/>
                                </p:stCondLst>
                                <p:childTnLst>
                                  <p:par>
                                    <p:cTn id="403" presetID="10" presetClass="entr" presetSubtype="0" fill="hold" grpId="0" nodeType="clickEffect">
                                      <p:stCondLst>
                                        <p:cond delay="100"/>
                                      </p:stCondLst>
                                      <p:childTnLst>
                                        <p:set>
                                          <p:cBhvr>
                                            <p:cTn id="404" dur="1" fill="hold">
                                              <p:stCondLst>
                                                <p:cond delay="0"/>
                                              </p:stCondLst>
                                            </p:cTn>
                                            <p:tgtEl>
                                              <p:spTgt spid="42"/>
                                            </p:tgtEl>
                                            <p:attrNameLst>
                                              <p:attrName>style.visibility</p:attrName>
                                            </p:attrNameLst>
                                          </p:cBhvr>
                                          <p:to>
                                            <p:strVal val="visible"/>
                                          </p:to>
                                        </p:set>
                                        <p:animEffect transition="in" filter="fade">
                                          <p:cBhvr>
                                            <p:cTn id="405" dur="500"/>
                                            <p:tgtEl>
                                              <p:spTgt spid="42"/>
                                            </p:tgtEl>
                                          </p:cBhvr>
                                        </p:animEffect>
                                      </p:childTnLst>
                                    </p:cTn>
                                  </p:par>
                                </p:childTnLst>
                              </p:cTn>
                            </p:par>
                          </p:childTnLst>
                        </p:cTn>
                      </p:par>
                    </p:childTnLst>
                  </p:cTn>
                  <p:nextCondLst>
                    <p:cond evt="onMediaBookmark" delay="0">
                      <p:tgtEl>
                        <p14:bmkTgt spid="8" bmkName="wd_find-navigation_section2_video_VF101833078我们会立刻在文档中看到包括副标题在内的整个章节已经安全、完整地移动。184467"/>
                      </p:tgtEl>
                    </p:cond>
                  </p:nextCondLst>
                </p:seq>
                <p:seq concurrent="1" nextAc="seek">
                  <p:cTn id="406" restart="whenNotActive" fill="hold" evtFilter="cancelBubble" nodeType="interactiveSeq">
                    <p:stCondLst>
                      <p:cond evt="onMediaBookmark" delay="0">
                        <p:tgtEl>
                          <p14:bmkTgt spid="8" bmkName="wd_find-navigation_section2_video_VF101833078我们会立刻在文档中看到包括副标题在内的整个章节已经安全、完整地移动。191600"/>
                        </p:tgtEl>
                      </p:cond>
                    </p:stCondLst>
                    <p:endSync evt="end" delay="0">
                      <p:rtn val="all"/>
                    </p:endSync>
                    <p:childTnLst>
                      <p:par>
                        <p:cTn id="407" fill="hold">
                          <p:stCondLst>
                            <p:cond delay="0"/>
                          </p:stCondLst>
                          <p:childTnLst>
                            <p:par>
                              <p:cTn id="408" fill="hold">
                                <p:stCondLst>
                                  <p:cond delay="0"/>
                                </p:stCondLst>
                                <p:childTnLst>
                                  <p:par>
                                    <p:cTn id="409" presetID="10" presetClass="exit" presetSubtype="0" fill="hold" grpId="1" nodeType="clickEffect">
                                      <p:stCondLst>
                                        <p:cond delay="100"/>
                                      </p:stCondLst>
                                      <p:childTnLst>
                                        <p:animEffect transition="out" filter="fade">
                                          <p:cBhvr>
                                            <p:cTn id="410" dur="500"/>
                                            <p:tgtEl>
                                              <p:spTgt spid="42"/>
                                            </p:tgtEl>
                                          </p:cBhvr>
                                        </p:animEffect>
                                        <p:set>
                                          <p:cBhvr>
                                            <p:cTn id="41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我们会立刻在文档中看到包括副标题在内的整个章节已经安全、完整地移动。191600"/>
                      </p:tgtEl>
                    </p:cond>
                  </p:nextCondLst>
                </p:seq>
                <p:seq concurrent="1" nextAc="seek">
                  <p:cTn id="412" restart="whenNotActive" fill="hold" evtFilter="cancelBubble" nodeType="interactiveSeq">
                    <p:stCondLst>
                      <p:cond evt="onMediaBookmark" delay="0">
                        <p:tgtEl>
                          <p14:bmkTgt spid="8" bmkName="wd_find-navigation_section2_video_VF101833078如果您确定此更改或者任何更改没有用，只需单击屏幕左上方191700"/>
                        </p:tgtEl>
                      </p:cond>
                    </p:stCondLst>
                    <p:endSync evt="end" delay="0">
                      <p:rtn val="all"/>
                    </p:endSync>
                    <p:childTnLst>
                      <p:par>
                        <p:cTn id="413" fill="hold">
                          <p:stCondLst>
                            <p:cond delay="0"/>
                          </p:stCondLst>
                          <p:childTnLst>
                            <p:par>
                              <p:cTn id="414" fill="hold">
                                <p:stCondLst>
                                  <p:cond delay="0"/>
                                </p:stCondLst>
                                <p:childTnLst>
                                  <p:par>
                                    <p:cTn id="415" presetID="10" presetClass="entr" presetSubtype="0" fill="hold" grpId="0" nodeType="clickEffect">
                                      <p:stCondLst>
                                        <p:cond delay="100"/>
                                      </p:stCondLst>
                                      <p:childTnLst>
                                        <p:set>
                                          <p:cBhvr>
                                            <p:cTn id="416" dur="1" fill="hold">
                                              <p:stCondLst>
                                                <p:cond delay="0"/>
                                              </p:stCondLst>
                                            </p:cTn>
                                            <p:tgtEl>
                                              <p:spTgt spid="43"/>
                                            </p:tgtEl>
                                            <p:attrNameLst>
                                              <p:attrName>style.visibility</p:attrName>
                                            </p:attrNameLst>
                                          </p:cBhvr>
                                          <p:to>
                                            <p:strVal val="visible"/>
                                          </p:to>
                                        </p:set>
                                        <p:animEffect transition="in" filter="fade">
                                          <p:cBhvr>
                                            <p:cTn id="417" dur="500"/>
                                            <p:tgtEl>
                                              <p:spTgt spid="43"/>
                                            </p:tgtEl>
                                          </p:cBhvr>
                                        </p:animEffect>
                                      </p:childTnLst>
                                    </p:cTn>
                                  </p:par>
                                </p:childTnLst>
                              </p:cTn>
                            </p:par>
                          </p:childTnLst>
                        </p:cTn>
                      </p:par>
                    </p:childTnLst>
                  </p:cTn>
                  <p:nextCondLst>
                    <p:cond evt="onMediaBookmark" delay="0">
                      <p:tgtEl>
                        <p14:bmkTgt spid="8" bmkName="wd_find-navigation_section2_video_VF101833078如果您确定此更改或者任何更改没有用，只需单击屏幕左上方191700"/>
                      </p:tgtEl>
                    </p:cond>
                  </p:nextCondLst>
                </p:seq>
                <p:seq concurrent="1" nextAc="seek">
                  <p:cTn id="418" restart="whenNotActive" fill="hold" evtFilter="cancelBubble" nodeType="interactiveSeq">
                    <p:stCondLst>
                      <p:cond evt="onMediaBookmark" delay="0">
                        <p:tgtEl>
                          <p14:bmkTgt spid="8" bmkName="wd_find-navigation_section2_video_VF101833078如果您确定此更改或者任何更改没有用，只需单击屏幕左上方196867"/>
                        </p:tgtEl>
                      </p:cond>
                    </p:stCondLst>
                    <p:endSync evt="end" delay="0">
                      <p:rtn val="all"/>
                    </p:endSync>
                    <p:childTnLst>
                      <p:par>
                        <p:cTn id="419" fill="hold">
                          <p:stCondLst>
                            <p:cond delay="0"/>
                          </p:stCondLst>
                          <p:childTnLst>
                            <p:par>
                              <p:cTn id="420" fill="hold">
                                <p:stCondLst>
                                  <p:cond delay="0"/>
                                </p:stCondLst>
                                <p:childTnLst>
                                  <p:par>
                                    <p:cTn id="421" presetID="10" presetClass="exit" presetSubtype="0" fill="hold" grpId="1" nodeType="clickEffect">
                                      <p:stCondLst>
                                        <p:cond delay="100"/>
                                      </p:stCondLst>
                                      <p:childTnLst>
                                        <p:animEffect transition="out" filter="fade">
                                          <p:cBhvr>
                                            <p:cTn id="422" dur="500"/>
                                            <p:tgtEl>
                                              <p:spTgt spid="43"/>
                                            </p:tgtEl>
                                          </p:cBhvr>
                                        </p:animEffect>
                                        <p:set>
                                          <p:cBhvr>
                                            <p:cTn id="423"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如果您确定此更改或者任何更改没有用，只需单击屏幕左上方196867"/>
                      </p:tgtEl>
                    </p:cond>
                  </p:nextCondLst>
                </p:seq>
                <p:seq concurrent="1" nextAc="seek">
                  <p:cTn id="424" restart="whenNotActive" fill="hold" evtFilter="cancelBubble" nodeType="interactiveSeq">
                    <p:stCondLst>
                      <p:cond evt="onMediaBookmark" delay="0">
                        <p:tgtEl>
                          <p14:bmkTgt spid="8" bmkName="wd_find-navigation_section2_video_VF101833078此处“快速访问”工具栏上的“撤消”即可。196967"/>
                        </p:tgtEl>
                      </p:cond>
                    </p:stCondLst>
                    <p:endSync evt="end" delay="0">
                      <p:rtn val="all"/>
                    </p:endSync>
                    <p:childTnLst>
                      <p:par>
                        <p:cTn id="425" fill="hold">
                          <p:stCondLst>
                            <p:cond delay="0"/>
                          </p:stCondLst>
                          <p:childTnLst>
                            <p:par>
                              <p:cTn id="426" fill="hold">
                                <p:stCondLst>
                                  <p:cond delay="0"/>
                                </p:stCondLst>
                                <p:childTnLst>
                                  <p:par>
                                    <p:cTn id="427" presetID="10" presetClass="entr" presetSubtype="0" fill="hold" grpId="0" nodeType="clickEffect">
                                      <p:stCondLst>
                                        <p:cond delay="100"/>
                                      </p:stCondLst>
                                      <p:childTnLst>
                                        <p:set>
                                          <p:cBhvr>
                                            <p:cTn id="428" dur="1" fill="hold">
                                              <p:stCondLst>
                                                <p:cond delay="0"/>
                                              </p:stCondLst>
                                            </p:cTn>
                                            <p:tgtEl>
                                              <p:spTgt spid="44"/>
                                            </p:tgtEl>
                                            <p:attrNameLst>
                                              <p:attrName>style.visibility</p:attrName>
                                            </p:attrNameLst>
                                          </p:cBhvr>
                                          <p:to>
                                            <p:strVal val="visible"/>
                                          </p:to>
                                        </p:set>
                                        <p:animEffect transition="in" filter="fade">
                                          <p:cBhvr>
                                            <p:cTn id="429" dur="500"/>
                                            <p:tgtEl>
                                              <p:spTgt spid="44"/>
                                            </p:tgtEl>
                                          </p:cBhvr>
                                        </p:animEffect>
                                      </p:childTnLst>
                                    </p:cTn>
                                  </p:par>
                                </p:childTnLst>
                              </p:cTn>
                            </p:par>
                          </p:childTnLst>
                        </p:cTn>
                      </p:par>
                    </p:childTnLst>
                  </p:cTn>
                  <p:nextCondLst>
                    <p:cond evt="onMediaBookmark" delay="0">
                      <p:tgtEl>
                        <p14:bmkTgt spid="8" bmkName="wd_find-navigation_section2_video_VF101833078此处“快速访问”工具栏上的“撤消”即可。196967"/>
                      </p:tgtEl>
                    </p:cond>
                  </p:nextCondLst>
                </p:seq>
                <p:seq concurrent="1" nextAc="seek">
                  <p:cTn id="430" restart="whenNotActive" fill="hold" evtFilter="cancelBubble" nodeType="interactiveSeq">
                    <p:stCondLst>
                      <p:cond evt="onMediaBookmark" delay="0">
                        <p:tgtEl>
                          <p14:bmkTgt spid="8" bmkName="wd_find-navigation_section2_video_VF101833078此处“快速访问”工具栏上的“撤消”即可。200667"/>
                        </p:tgtEl>
                      </p:cond>
                    </p:stCondLst>
                    <p:endSync evt="end" delay="0">
                      <p:rtn val="all"/>
                    </p:endSync>
                    <p:childTnLst>
                      <p:par>
                        <p:cTn id="431" fill="hold">
                          <p:stCondLst>
                            <p:cond delay="0"/>
                          </p:stCondLst>
                          <p:childTnLst>
                            <p:par>
                              <p:cTn id="432" fill="hold">
                                <p:stCondLst>
                                  <p:cond delay="0"/>
                                </p:stCondLst>
                                <p:childTnLst>
                                  <p:par>
                                    <p:cTn id="433" presetID="10" presetClass="exit" presetSubtype="0" fill="hold" grpId="1" nodeType="clickEffect">
                                      <p:stCondLst>
                                        <p:cond delay="100"/>
                                      </p:stCondLst>
                                      <p:childTnLst>
                                        <p:animEffect transition="out" filter="fade">
                                          <p:cBhvr>
                                            <p:cTn id="434" dur="500"/>
                                            <p:tgtEl>
                                              <p:spTgt spid="44"/>
                                            </p:tgtEl>
                                          </p:cBhvr>
                                        </p:animEffect>
                                        <p:set>
                                          <p:cBhvr>
                                            <p:cTn id="43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此处“快速访问”工具栏上的“撤消”即可。200667"/>
                      </p:tgtEl>
                    </p:cond>
                  </p:nextCondLst>
                </p:seq>
                <p:seq concurrent="1" nextAc="seek">
                  <p:cTn id="436" restart="whenNotActive" fill="hold" evtFilter="cancelBubble" nodeType="interactiveSeq">
                    <p:stCondLst>
                      <p:cond evt="onMediaBookmark" delay="0">
                        <p:tgtEl>
                          <p14:bmkTgt spid="8" bmkName="wd_find-navigation_section2_video_VF101833078接下来，我们将学习如何在Word2010200767"/>
                        </p:tgtEl>
                      </p:cond>
                    </p:stCondLst>
                    <p:endSync evt="end" delay="0">
                      <p:rtn val="all"/>
                    </p:endSync>
                    <p:childTnLst>
                      <p:par>
                        <p:cTn id="437" fill="hold">
                          <p:stCondLst>
                            <p:cond delay="0"/>
                          </p:stCondLst>
                          <p:childTnLst>
                            <p:par>
                              <p:cTn id="438" fill="hold">
                                <p:stCondLst>
                                  <p:cond delay="0"/>
                                </p:stCondLst>
                                <p:childTnLst>
                                  <p:par>
                                    <p:cTn id="439" presetID="10" presetClass="entr" presetSubtype="0" fill="hold" grpId="0" nodeType="clickEffect">
                                      <p:stCondLst>
                                        <p:cond delay="100"/>
                                      </p:stCondLst>
                                      <p:childTnLst>
                                        <p:set>
                                          <p:cBhvr>
                                            <p:cTn id="440" dur="1" fill="hold">
                                              <p:stCondLst>
                                                <p:cond delay="0"/>
                                              </p:stCondLst>
                                            </p:cTn>
                                            <p:tgtEl>
                                              <p:spTgt spid="45"/>
                                            </p:tgtEl>
                                            <p:attrNameLst>
                                              <p:attrName>style.visibility</p:attrName>
                                            </p:attrNameLst>
                                          </p:cBhvr>
                                          <p:to>
                                            <p:strVal val="visible"/>
                                          </p:to>
                                        </p:set>
                                        <p:animEffect transition="in" filter="fade">
                                          <p:cBhvr>
                                            <p:cTn id="441" dur="500"/>
                                            <p:tgtEl>
                                              <p:spTgt spid="45"/>
                                            </p:tgtEl>
                                          </p:cBhvr>
                                        </p:animEffect>
                                      </p:childTnLst>
                                    </p:cTn>
                                  </p:par>
                                </p:childTnLst>
                              </p:cTn>
                            </p:par>
                          </p:childTnLst>
                        </p:cTn>
                      </p:par>
                    </p:childTnLst>
                  </p:cTn>
                  <p:nextCondLst>
                    <p:cond evt="onMediaBookmark" delay="0">
                      <p:tgtEl>
                        <p14:bmkTgt spid="8" bmkName="wd_find-navigation_section2_video_VF101833078接下来，我们将学习如何在Word2010200767"/>
                      </p:tgtEl>
                    </p:cond>
                  </p:nextCondLst>
                </p:seq>
                <p:seq concurrent="1" nextAc="seek">
                  <p:cTn id="442" restart="whenNotActive" fill="hold" evtFilter="cancelBubble" nodeType="interactiveSeq">
                    <p:stCondLst>
                      <p:cond evt="onMediaBookmark" delay="0">
                        <p:tgtEl>
                          <p14:bmkTgt spid="8" bmkName="wd_find-navigation_section2_video_VF101833078接下来，我们将学习如何在Word2010207000"/>
                        </p:tgtEl>
                      </p:cond>
                    </p:stCondLst>
                    <p:endSync evt="end" delay="0">
                      <p:rtn val="all"/>
                    </p:endSync>
                    <p:childTnLst>
                      <p:par>
                        <p:cTn id="443" fill="hold">
                          <p:stCondLst>
                            <p:cond delay="0"/>
                          </p:stCondLst>
                          <p:childTnLst>
                            <p:par>
                              <p:cTn id="444" fill="hold">
                                <p:stCondLst>
                                  <p:cond delay="0"/>
                                </p:stCondLst>
                                <p:childTnLst>
                                  <p:par>
                                    <p:cTn id="445" presetID="10" presetClass="exit" presetSubtype="0" fill="hold" grpId="1" nodeType="clickEffect">
                                      <p:stCondLst>
                                        <p:cond delay="100"/>
                                      </p:stCondLst>
                                      <p:childTnLst>
                                        <p:animEffect transition="out" filter="fade">
                                          <p:cBhvr>
                                            <p:cTn id="446" dur="500"/>
                                            <p:tgtEl>
                                              <p:spTgt spid="45"/>
                                            </p:tgtEl>
                                          </p:cBhvr>
                                        </p:animEffect>
                                        <p:set>
                                          <p:cBhvr>
                                            <p:cTn id="44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8" bmkName="wd_find-navigation_section2_video_VF101833078接下来，我们将学习如何在Word2010207000"/>
                      </p:tgtEl>
                    </p:cond>
                  </p:nextCondLst>
                </p:seq>
              </p:childTnLst>
            </p:cTn>
          </p:par>
        </p:tnLst>
        <p:bldLst>
          <p:bldP spid="7" grpId="0" build="p"/>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childTnLst>
            </p:cTn>
          </p:par>
        </p:tnLst>
        <p:bldLst>
          <p:bldP spid="7" grpId="0" build="p"/>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zh-CN" altLang="en-US" dirty="0"/>
              <a:t>查找和替换文本以及其他元素</a:t>
            </a:r>
            <a:endParaRPr lang="en-US" sz="3200" dirty="0"/>
          </a:p>
        </p:txBody>
      </p:sp>
      <p:sp>
        <p:nvSpPr>
          <p:cNvPr id="2" name="Footer Placeholder 1"/>
          <p:cNvSpPr>
            <a:spLocks noGrp="1"/>
          </p:cNvSpPr>
          <p:nvPr>
            <p:ph type="ftr" sz="quarter" idx="11"/>
          </p:nvPr>
        </p:nvSpPr>
        <p:spPr/>
        <p:txBody>
          <a:bodyPr/>
          <a:lstStyle/>
          <a:p>
            <a:r>
              <a:rPr lang="zh-CN" altLang="en-US" dirty="0" smtClean="0">
                <a:solidFill>
                  <a:prstClr val="black">
                    <a:tint val="75000"/>
                  </a:prstClr>
                </a:solidFill>
              </a:rPr>
              <a:t>使用 </a:t>
            </a:r>
            <a:r>
              <a:rPr lang="en-US" altLang="zh-CN" dirty="0" smtClean="0">
                <a:solidFill>
                  <a:prstClr val="black">
                    <a:tint val="75000"/>
                  </a:prstClr>
                </a:solidFill>
              </a:rPr>
              <a:t>Word </a:t>
            </a:r>
            <a:r>
              <a:rPr lang="zh-CN" altLang="en-US" dirty="0" smtClean="0">
                <a:solidFill>
                  <a:prstClr val="black">
                    <a:tint val="75000"/>
                  </a:prstClr>
                </a:solidFill>
              </a:rPr>
              <a:t>导航窗格在文档中搜索和来回移动</a:t>
            </a:r>
            <a:endParaRPr lang="en-US" dirty="0">
              <a:solidFill>
                <a:prstClr val="black">
                  <a:tint val="75000"/>
                </a:prstClr>
              </a:solidFill>
            </a:endParaRPr>
          </a:p>
        </p:txBody>
      </p:sp>
      <p:sp>
        <p:nvSpPr>
          <p:cNvPr id="7" name="Text Placeholder 6"/>
          <p:cNvSpPr>
            <a:spLocks noGrp="1"/>
          </p:cNvSpPr>
          <p:nvPr>
            <p:ph type="body" sz="quarter" idx="13"/>
          </p:nvPr>
        </p:nvSpPr>
        <p:spPr/>
        <p:txBody>
          <a:bodyPr/>
          <a:lstStyle/>
          <a:p>
            <a:pPr lvl="0"/>
            <a:r>
              <a:rPr lang="zh-CN" altLang="en-US" dirty="0"/>
              <a:t>指向视频底部可查看视频控</a:t>
            </a:r>
            <a:r>
              <a:rPr lang="zh-CN" altLang="en-US" dirty="0" smtClean="0"/>
              <a:t>件。拖</a:t>
            </a:r>
            <a:r>
              <a:rPr lang="zh-CN" altLang="en-US" dirty="0"/>
              <a:t>动或指向进度栏可向前或向后移动。</a:t>
            </a:r>
            <a:endParaRPr lang="en-US" dirty="0"/>
          </a:p>
          <a:p>
            <a:endParaRPr lang="en-US" dirty="0"/>
          </a:p>
        </p:txBody>
      </p:sp>
      <p:pic>
        <p:nvPicPr>
          <p:cNvPr id="6" name="wd_find-navigation_section3_video_VF101833081.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wd_find-navigation_section3_video_VF101833081在一篇长文档中，尤其是像我们的市场营销计划一样到处都是数据和图形的文档中，您可能总是想查找特定的文本，甚至想查找5400" time="5400"/>
                    <p14:bmk name="wd_find-navigation_section3_video_VF101833081在一篇长文档中，尤其是像我们的市场营销计划一样到处都是数据和图形的文档中，您可能总是想查找特定的文本，甚至想查找15600" time="15600"/>
                    <p14:bmk name="wd_find-navigation_section3_video_VF101833081图形或表格之类的对象。为此，我们还是使用导航窗格。15700" time="15700"/>
                    <p14:bmk name="wd_find-navigation_section3_video_VF101833081图形或表格之类的对象。为此，我们还是使用导航窗格。21900" time="21900"/>
                    <p14:bmk name="wd_find-navigation_section3_video_VF101833081首先，我们将搜索词语“roadblock”。我们先按键盘快捷方式Ctrl+F，22000" time="22000"/>
                    <p14:bmk name="wd_find-navigation_section3_video_VF101833081首先，我们将搜索词语“roadblock”。我们先按键盘快捷方式Ctrl+F，28533" time="28533"/>
                    <p14:bmk name="wd_find-navigation_section3_video_VF101833081这与早期Word版本中使用的快捷方式完全一样。导航窗格随即出现。28633" time="28633"/>
                    <p14:bmk name="wd_find-navigation_section3_video_VF101833081这与早期Word版本中使用的快捷方式完全一样。导航窗格随即出现。34900" time="34900"/>
                    <p14:bmk name="wd_find-navigation_section3_video_VF101833081在早期Word版本中，我们在“查找”对话框中键入搜索词，35000" time="35000"/>
                    <p14:bmk name="wd_find-navigation_section3_video_VF101833081在早期Word版本中，我们在“查找”对话框中键入搜索词，39667" time="39667"/>
                    <p14:bmk name="wd_find-navigation_section3_video_VF101833081而现在我们在导航窗格中的“搜索文档”框中键入搜索词。随着您开始键入，会出现两种结果。39767" time="39767"/>
                    <p14:bmk name="wd_find-navigation_section3_video_VF101833081而现在我们在导航窗格中的“搜索文档”框中键入搜索词。随着您开始键入，会出现两种结果。48300" time="48300"/>
                    <p14:bmk name="wd_find-navigation_section3_video_VF101833081第一，所有匹配项从上到下按顺序显示在导航窗格中。48400" time="48400"/>
                    <p14:bmk name="wd_find-navigation_section3_video_VF101833081第一，所有匹配项从上到下按顺序显示在导航窗格中。53733" time="53733"/>
                    <p14:bmk name="wd_find-navigation_section3_video_VF101833081第二，搜索词的所有实例在文档正文中突出显示为黄色。按Enter后，53833" time="53833"/>
                    <p14:bmk name="wd_find-navigation_section3_video_VF101833081第二，搜索词的所有实例在文档正文中突出显示为黄色。按Enter后，60667" time="60667"/>
                    <p14:bmk name="wd_find-navigation_section3_video_VF101833081光标直接出现在第一个结果原位置的后面。60767" time="60767"/>
                    <p14:bmk name="wd_find-navigation_section3_video_VF101833081光标直接出现在第一个结果原位置的后面。64833" time="64833"/>
                    <p14:bmk name="wd_find-navigation_section3_video_VF101833081如果想直接转到匹配项的某个特定实例，64933" time="64933"/>
                    <p14:bmk name="wd_find-navigation_section3_video_VF101833081如果想直接转到匹配项的某个特定实例，68233" time="68233"/>
                    <p14:bmk name="wd_find-navigation_section3_video_VF101833081也许是出现在接近文档结尾部分的实例，您无需再进行滚动。68333" time="68333"/>
                    <p14:bmk name="wd_find-navigation_section3_video_VF101833081也许是出现在接近文档结尾部分的实例，您无需再进行滚动。73833" time="73833"/>
                    <p14:bmk name="wd_find-navigation_section3_video_VF101833081而是可以在导航窗格中单击该匹配项。这样您就会直接跳转到文档正文中该实例所在的位置，73933" time="73933"/>
                    <p14:bmk name="wd_find-navigation_section3_video_VF101833081而是可以在导航窗格中单击该匹配项。这样您就会直接跳转到文档正文中该实例所在的位置，82733" time="82733"/>
                    <p14:bmk name="wd_find-navigation_section3_video_VF101833081并且可以根据需要进行更改。在可以继续进行搜索并且完成更改后，82833" time="82833"/>
                    <p14:bmk name="wd_find-navigation_section3_video_VF101833081并且可以根据需要进行更改。在可以继续进行搜索并且完成更改后，88733" time="88733"/>
                    <p14:bmk name="wd_find-navigation_section3_video_VF101833081只需单击“下一个”按钮即可转至结果的下一个实例。88833" time="88833"/>
                    <p14:bmk name="wd_find-navigation_section3_video_VF101833081只需单击“下一个”按钮即可转至结果的下一个实例。93800" time="93800"/>
                    <p14:bmk name="wd_find-navigation_section3_video_VF101833081现在，当搜索词显示在导航窗格中时，93900" time="93900"/>
                    <p14:bmk name="wd_find-navigation_section3_video_VF101833081现在，当搜索词显示在导航窗格中时，97333" time="97333"/>
                    <p14:bmk name="wd_find-navigation_section3_video_VF101833081我们来看一下另外两个选项卡会出现什么情况。97433" time="97433"/>
                    <p14:bmk name="wd_find-navigation_section3_video_VF101833081我们来看一下另外两个选项卡会出现什么情况。101333" time="101333"/>
                    <p14:bmk name="wd_find-navigation_section3_video_VF101833081在“标题”区域中，包含搜索词的每个章节都突出显示出来。101433" time="101433"/>
                    <p14:bmk name="wd_find-navigation_section3_video_VF101833081在“标题”区域中，包含搜索词的每个章节都突出显示出来。106733" time="106733"/>
                    <p14:bmk name="wd_find-navigation_section3_video_VF101833081同时，在“页面”区域中，将显示缩略图经过筛选后的版本。106833" time="106833"/>
                    <p14:bmk name="wd_find-navigation_section3_video_VF101833081同时，在“页面”区域中，将显示缩略图经过筛选后的版本。112833" time="112833"/>
                    <p14:bmk name="wd_find-navigation_section3_video_VF101833081换句话说，仅显示包含搜索词的缩略图。112933" time="112933"/>
                    <p14:bmk name="wd_find-navigation_section3_video_VF101833081换句话说，仅显示包含搜索词的缩略图。118300" time="118300"/>
                    <p14:bmk name="wd_find-navigation_section3_video_VF101833081可以通过单击任何缩略图转到相应页面上的搜索项。118400" time="118400"/>
                    <p14:bmk name="wd_find-navigation_section3_video_VF101833081可以通过单击任何缩略图转到相应页面上的搜索项。124667" time="124667"/>
                    <p14:bmk name="wd_find-navigation_section3_video_VF101833081如果想在文档中查找文本以外的内容，该怎样做？124767" time="124767"/>
                    <p14:bmk name="wd_find-navigation_section3_video_VF101833081如果想在文档中查找文本以外的内容，该怎样做？129533" time="129533"/>
                    <p14:bmk name="wd_find-navigation_section3_video_VF101833081我们前面讲过，这个市场营销计划中包括图表、图形和表格。我们也可以使用导航窗格查找这些内容。129633" time="129633"/>
                    <p14:bmk name="wd_find-navigation_section3_video_VF101833081我们前面讲过，这个市场营销计划中包括图表、图形和表格。我们也可以使用导航窗格查找这些内容。138800" time="138800"/>
                    <p14:bmk name="wd_find-navigation_section3_video_VF101833081因此，我们单击“X”按钮清除搜索，箭头变成一个放大镜，138900" time="138900"/>
                    <p14:bmk name="wd_find-navigation_section3_video_VF101833081因此，我们单击“X”按钮清除搜索，箭头变成一个放大镜，144467" time="144467"/>
                    <p14:bmk name="wd_find-navigation_section3_video_VF101833081表明记录已经清除并且可进行新的搜索。我们不在搜索框中键入词，144567" time="144567"/>
                    <p14:bmk name="wd_find-navigation_section3_video_VF101833081表明记录已经清除并且可进行新的搜索。我们不在搜索框中键入词，151233" time="151233"/>
                    <p14:bmk name="wd_find-navigation_section3_video_VF101833081而是将单击放大镜，然后单击图形。我们看到此处显示了5个匹配项；151333" time="151333"/>
                    <p14:bmk name="wd_find-navigation_section3_video_VF101833081而是将单击放大镜，然后单击图形。我们看到此处显示了5个匹配项；159033" time="159033"/>
                    <p14:bmk name="wd_find-navigation_section3_video_VF101833081其中第一个匹配项在“标题页”上。单击“下一个搜索结果”箭头，159133" time="159133"/>
                    <p14:bmk name="wd_find-navigation_section3_video_VF101833081其中第一个匹配项在“标题页”上。单击“下一个搜索结果”箭头，164800" time="164800"/>
                    <p14:bmk name="wd_find-navigation_section3_video_VF101833081您将依次查看每个匹配项。可以查找表格、公式、脚注、尾注、164900" time="164900"/>
                    <p14:bmk name="wd_find-navigation_section3_video_VF101833081您将依次查看每个匹配项。可以查找表格、公式、脚注、尾注、171233" time="171233"/>
                    <p14:bmk name="wd_find-navigation_section3_video_VF101833081审阅者批注以及图形。171333" time="171333"/>
                    <p14:bmk name="wd_find-navigation_section3_video_VF101833081审阅者批注以及图形。174167" time="174167"/>
                    <p14:bmk name="wd_find-navigation_section3_video_VF101833081诸如区分大小写或者使用通配符等功能的“高级查找”选项怎么样了？它们没有消失。174267" time="174267"/>
                    <p14:bmk name="wd_find-navigation_section3_video_VF101833081诸如区分大小写或者使用通配符等功能的“高级查找”选项怎么样了？它们没有消失。181533" time="181533"/>
                    <p14:bmk name="wd_find-navigation_section3_video_VF101833081单击搜索框旁边的箭头，然后单击“高级查找”。“查找和替换”对话框随即出现，181633" time="181633"/>
                    <p14:bmk name="wd_find-navigation_section3_video_VF101833081单击搜索框旁边的箭头，然后单击“高级查找”。“查找和替换”对话框随即出现，188733" time="188733"/>
                    <p14:bmk name="wd_find-navigation_section3_video_VF101833081您可能从早期Word版本中就认识它。在该对话框中，可以单击“更多”。188833" time="188833"/>
                    <p14:bmk name="wd_find-navigation_section3_video_VF101833081您可能从早期Word版本中就认识它。在该对话框中，可以单击“更多”。195100" time="195100"/>
                    <p14:bmk name="wd_find-navigation_section3_video_VF101833081选择需要的任何高级选项，然后单击“查找下一处”。通常，在搜索时您就打算进行替换。195200" time="195200"/>
                    <p14:bmk name="wd_find-navigation_section3_video_VF101833081选择需要的任何高级选项，然后单击“查找下一处”。通常，在搜索时您就打算进行替换。204367" time="204367"/>
                    <p14:bmk name="wd_find-navigation_section3_video_VF101833081例如，您得知一个数字已经发生变化或者您需要使用不同的词语。204467" time="204467"/>
                    <p14:bmk name="wd_find-navigation_section3_video_VF101833081例如，您得知一个数字已经发生变化或者您需要使用不同的词语。210300" time="210300"/>
                    <p14:bmk name="wd_find-navigation_section3_video_VF101833081替换文本的原理与早期Word版本中一样。210400" time="210400"/>
                    <p14:bmk name="wd_find-navigation_section3_video_VF101833081替换文本的原理与早期Word版本中一样。214100" time="214100"/>
                    <p14:bmk name="wd_find-navigation_section3_video_VF101833081因此，假定我们要将词语“roadblock”替换为“challenge”。214200" time="214200"/>
                    <p14:bmk name="wd_find-navigation_section3_video_VF101833081因此，假定我们要将词语“roadblock”替换为“challenge”。219300" time="219300"/>
                    <p14:bmk name="wd_find-navigation_section3_video_VF101833081如果是第一次搜索，我们可以按键盘上的Ctrl+H，也可以在导航窗格中单击“搜索”框旁边的箭头，然后单击“替换”。219400" time="219400"/>
                    <p14:bmk name="wd_find-navigation_section3_video_VF101833081如果是第一次搜索，我们可以按键盘上的Ctrl+H，也可以在导航窗格中单击“搜索”框旁边的箭头，然后单击“替换”。228900" time="228900"/>
                    <p14:bmk name="wd_find-navigation_section3_video_VF101833081这两种方法都会打开“查找和替换”对话框，229000" time="229000"/>
                    <p14:bmk name="wd_find-navigation_section3_video_VF101833081这两种方法都会打开“查找和替换”对话框，234667" time="234667"/>
                    <p14:bmk name="wd_find-navigation_section3_video_VF101833081我们可以在其中键入想要查找的文本，键入要替换它的文本并设置任何选项。234767" time="234767"/>
                    <p14:bmk name="wd_find-navigation_section3_video_VF101833081我们可以在其中键入想要查找的文本，键入要替换它的文本并设置任何选项。241667" time="241667"/>
                    <p14:bmk name="wd_find-navigation_section3_video_VF101833081然后，根据我们的偏好，我们可以单击“替换”或“全部替换”。241767" time="241767"/>
                    <p14:bmk name="wd_find-navigation_section3_video_VF101833081然后，根据我们的偏好，我们可以单击“替换”或“全部替换”。250033" time="250033"/>
                    <p14:bmk name="wd_find-navigation_section3_video_VF101833081注意，“查找和替换”对话框还包括“定位”选项卡，250133" time="250133"/>
                    <p14:bmk name="wd_find-navigation_section3_video_VF101833081注意，“查找和替换”对话框还包括“定位”选项卡，254233" time="254233"/>
                    <p14:bmk name="wd_find-navigation_section3_video_VF101833081让您可以转到文档的特定区域。254333" time="254333"/>
                    <p14:bmk name="wd_find-navigation_section3_video_VF101833081让您可以转到文档的特定区域。257600" time="257600"/>
                    <p14:bmk name="wd_find-navigation_section3_video_VF101833081在这里我们将不详细演示该功能，但如果您在早期版本中喜欢使用该工具，它仍然在这里。257700" time="257700"/>
                    <p14:bmk name="wd_find-navigation_section3_video_VF101833081在这里我们将不详细演示该功能，但如果您在早期版本中喜欢使用该工具，它仍然在这里。265300" time="265300"/>
                    <p14:bmk name="wd_find-navigation_section3_video_VF101833081这就是Word2010265400" time="265400"/>
                    <p14:bmk name="wd_find-navigation_section3_video_VF101833081这就是Word2010271000" time="271000"/>
                  </p14:bmkLst>
                </p14:media>
              </p:ext>
            </p:extLst>
          </p:nvPr>
        </p:nvPicPr>
        <p:blipFill>
          <a:blip r:embed="rId49"/>
          <a:stretch>
            <a:fillRect/>
          </a:stretch>
        </p:blipFill>
        <p:spPr>
          <a:xfrm>
            <a:off x="1524000" y="992188"/>
            <a:ext cx="5943600" cy="4457700"/>
          </a:xfrm>
        </p:spPr>
      </p:pic>
      <p:sp>
        <p:nvSpPr>
          <p:cNvPr id="8" name="wd_find-navigation_section3_video_VF101833081在一篇长文档中，尤其是像我们的市场营销计划一样到处都是数据和图形的文档中，您可能总是想查找特定的文本，甚至想查找540015600"/>
          <p:cNvSpPr txBox="1"/>
          <p:nvPr>
            <p:custDataLst>
              <p:tags r:id="rId4"/>
            </p:custDataLst>
          </p:nvPr>
        </p:nvSpPr>
        <p:spPr>
          <a:xfrm>
            <a:off x="1524000" y="4618891"/>
            <a:ext cx="5943600" cy="830997"/>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在一篇长文档中， 尤其是像我们的市场营销计划一样到处都是数据和图形的文档中， 您可能总是想查找特定的文本，甚至想查找</a:t>
            </a:r>
            <a:endParaRPr lang="ja-JP" altLang="en-US">
              <a:solidFill>
                <a:srgbClr val="FFFFFF"/>
              </a:solidFill>
              <a:latin typeface="Microsoft YaHei" pitchFamily="34" charset="-122"/>
              <a:ea typeface="Microsoft YaHei" pitchFamily="34" charset="-122"/>
            </a:endParaRPr>
          </a:p>
        </p:txBody>
      </p:sp>
      <p:sp>
        <p:nvSpPr>
          <p:cNvPr id="9" name="wd_find-navigation_section3_video_VF101833081图形或表格之类的对象。为此，我们还是使用导航窗格。1570021900"/>
          <p:cNvSpPr txBox="1"/>
          <p:nvPr>
            <p:custDataLst>
              <p:tags r:id="rId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图形或表格之类的对象。为此，我们还是使用导航窗格。</a:t>
            </a:r>
            <a:endParaRPr lang="ja-JP" altLang="en-US">
              <a:solidFill>
                <a:srgbClr val="FFFFFF"/>
              </a:solidFill>
              <a:latin typeface="Microsoft YaHei" pitchFamily="34" charset="-122"/>
              <a:ea typeface="Microsoft YaHei" pitchFamily="34" charset="-122"/>
            </a:endParaRPr>
          </a:p>
        </p:txBody>
      </p:sp>
      <p:sp>
        <p:nvSpPr>
          <p:cNvPr id="10" name="wd_find-navigation_section3_video_VF101833081首先，我们将搜索词语“roadblock”。我们先按键盘快捷方式Ctrl+F，2200028533"/>
          <p:cNvSpPr txBox="1"/>
          <p:nvPr>
            <p:custDataLst>
              <p:tags r:id="rId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首先，我们将搜索词语“</a:t>
            </a:r>
            <a:r>
              <a:rPr lang="en-US" altLang="zh-CN" smtClean="0">
                <a:solidFill>
                  <a:srgbClr val="FFFFFF"/>
                </a:solidFill>
                <a:latin typeface="Microsoft YaHei" pitchFamily="34" charset="-122"/>
                <a:ea typeface="Microsoft YaHei" pitchFamily="34" charset="-122"/>
              </a:rPr>
              <a:t>roadblock”</a:t>
            </a:r>
            <a:r>
              <a:rPr lang="zh-CN" altLang="en-US" smtClean="0">
                <a:solidFill>
                  <a:srgbClr val="FFFFFF"/>
                </a:solidFill>
                <a:latin typeface="Microsoft YaHei" pitchFamily="34" charset="-122"/>
                <a:ea typeface="Microsoft YaHei" pitchFamily="34" charset="-122"/>
              </a:rPr>
              <a:t>。 我们先按键盘快捷方式 </a:t>
            </a:r>
            <a:r>
              <a:rPr lang="en-US" altLang="zh-CN" smtClean="0">
                <a:solidFill>
                  <a:srgbClr val="FFFFFF"/>
                </a:solidFill>
                <a:latin typeface="Microsoft YaHei" pitchFamily="34" charset="-122"/>
                <a:ea typeface="Microsoft YaHei" pitchFamily="34" charset="-122"/>
              </a:rPr>
              <a:t>Ctrl+F</a:t>
            </a:r>
            <a:r>
              <a:rPr lang="zh-CN" altLang="en-US" smtClean="0">
                <a:solidFill>
                  <a:srgbClr val="FFFFFF"/>
                </a:solidFill>
                <a:latin typeface="Microsoft YaHei" pitchFamily="34" charset="-122"/>
                <a:ea typeface="Microsoft YaHei" pitchFamily="34" charset="-122"/>
              </a:rPr>
              <a:t>，</a:t>
            </a:r>
            <a:endParaRPr lang="ja-JP" altLang="en-US">
              <a:solidFill>
                <a:srgbClr val="FFFFFF"/>
              </a:solidFill>
              <a:latin typeface="Microsoft YaHei" pitchFamily="34" charset="-122"/>
              <a:ea typeface="Microsoft YaHei" pitchFamily="34" charset="-122"/>
            </a:endParaRPr>
          </a:p>
        </p:txBody>
      </p:sp>
      <p:sp>
        <p:nvSpPr>
          <p:cNvPr id="11" name="wd_find-navigation_section3_video_VF101833081这与早期Word版本中使用的快捷方式完全一样。导航窗格随即出现。2863334900"/>
          <p:cNvSpPr txBox="1"/>
          <p:nvPr>
            <p:custDataLst>
              <p:tags r:id="rId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这与早期 </a:t>
            </a:r>
            <a:r>
              <a:rPr lang="en-US" altLang="zh-CN" smtClean="0">
                <a:solidFill>
                  <a:srgbClr val="FFFFFF"/>
                </a:solidFill>
                <a:latin typeface="Microsoft YaHei" pitchFamily="34" charset="-122"/>
                <a:ea typeface="Microsoft YaHei" pitchFamily="34" charset="-122"/>
              </a:rPr>
              <a:t>Word </a:t>
            </a:r>
            <a:r>
              <a:rPr lang="zh-CN" altLang="en-US" smtClean="0">
                <a:solidFill>
                  <a:srgbClr val="FFFFFF"/>
                </a:solidFill>
                <a:latin typeface="Microsoft YaHei" pitchFamily="34" charset="-122"/>
                <a:ea typeface="Microsoft YaHei" pitchFamily="34" charset="-122"/>
              </a:rPr>
              <a:t>版本中使用的快捷方式完全一样。导航窗格随即出现。</a:t>
            </a:r>
            <a:endParaRPr lang="ja-JP" altLang="en-US">
              <a:solidFill>
                <a:srgbClr val="FFFFFF"/>
              </a:solidFill>
              <a:latin typeface="Microsoft YaHei" pitchFamily="34" charset="-122"/>
              <a:ea typeface="Microsoft YaHei" pitchFamily="34" charset="-122"/>
            </a:endParaRPr>
          </a:p>
        </p:txBody>
      </p:sp>
      <p:sp>
        <p:nvSpPr>
          <p:cNvPr id="12" name="wd_find-navigation_section3_video_VF101833081在早期Word版本中，我们在“查找”对话框中键入搜索词，3500039667"/>
          <p:cNvSpPr txBox="1"/>
          <p:nvPr>
            <p:custDataLst>
              <p:tags r:id="rId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在早期 </a:t>
            </a:r>
            <a:r>
              <a:rPr lang="en-US" altLang="zh-CN" smtClean="0">
                <a:solidFill>
                  <a:srgbClr val="FFFFFF"/>
                </a:solidFill>
                <a:latin typeface="Microsoft YaHei" pitchFamily="34" charset="-122"/>
                <a:ea typeface="Microsoft YaHei" pitchFamily="34" charset="-122"/>
              </a:rPr>
              <a:t>Word </a:t>
            </a:r>
            <a:r>
              <a:rPr lang="zh-CN" altLang="en-US" smtClean="0">
                <a:solidFill>
                  <a:srgbClr val="FFFFFF"/>
                </a:solidFill>
                <a:latin typeface="Microsoft YaHei" pitchFamily="34" charset="-122"/>
                <a:ea typeface="Microsoft YaHei" pitchFamily="34" charset="-122"/>
              </a:rPr>
              <a:t>版本中，我们在“查找”对话框中键入搜索词，</a:t>
            </a:r>
            <a:endParaRPr lang="ja-JP" altLang="en-US">
              <a:solidFill>
                <a:srgbClr val="FFFFFF"/>
              </a:solidFill>
              <a:latin typeface="Microsoft YaHei" pitchFamily="34" charset="-122"/>
              <a:ea typeface="Microsoft YaHei" pitchFamily="34" charset="-122"/>
            </a:endParaRPr>
          </a:p>
        </p:txBody>
      </p:sp>
      <p:sp>
        <p:nvSpPr>
          <p:cNvPr id="13" name="wd_find-navigation_section3_video_VF101833081而现在我们在导航窗格中的“搜索文档”框中键入搜索词。随着您开始键入，会出现两种结果。3976748300"/>
          <p:cNvSpPr txBox="1"/>
          <p:nvPr>
            <p:custDataLst>
              <p:tags r:id="rId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而现在我们在导航窗格中的“搜索文档”框中键入搜索词。 随着您开始键入，会出现两种结果。</a:t>
            </a:r>
            <a:endParaRPr lang="ja-JP" altLang="en-US">
              <a:solidFill>
                <a:srgbClr val="FFFFFF"/>
              </a:solidFill>
              <a:latin typeface="Microsoft YaHei" pitchFamily="34" charset="-122"/>
              <a:ea typeface="Microsoft YaHei" pitchFamily="34" charset="-122"/>
            </a:endParaRPr>
          </a:p>
        </p:txBody>
      </p:sp>
      <p:sp>
        <p:nvSpPr>
          <p:cNvPr id="14" name="wd_find-navigation_section3_video_VF101833081第一，所有匹配项从上到下按顺序显示在导航窗格中。4840053733"/>
          <p:cNvSpPr txBox="1"/>
          <p:nvPr>
            <p:custDataLst>
              <p:tags r:id="rId1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第一，所有匹配项从上到下按顺序显示在导航窗格中。</a:t>
            </a:r>
            <a:endParaRPr lang="ja-JP" altLang="en-US">
              <a:solidFill>
                <a:srgbClr val="FFFFFF"/>
              </a:solidFill>
              <a:latin typeface="Microsoft YaHei" pitchFamily="34" charset="-122"/>
              <a:ea typeface="Microsoft YaHei" pitchFamily="34" charset="-122"/>
            </a:endParaRPr>
          </a:p>
        </p:txBody>
      </p:sp>
      <p:sp>
        <p:nvSpPr>
          <p:cNvPr id="15" name="wd_find-navigation_section3_video_VF101833081第二，搜索词的所有实例在文档正文中突出显示为黄色。按Enter后，5383360667"/>
          <p:cNvSpPr txBox="1"/>
          <p:nvPr>
            <p:custDataLst>
              <p:tags r:id="rId1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第二，搜索词的所有实例在文档正文中突出显示为黄色。按 </a:t>
            </a:r>
            <a:r>
              <a:rPr lang="en-US" altLang="zh-CN" smtClean="0">
                <a:solidFill>
                  <a:srgbClr val="FFFFFF"/>
                </a:solidFill>
                <a:latin typeface="Microsoft YaHei" pitchFamily="34" charset="-122"/>
                <a:ea typeface="Microsoft YaHei" pitchFamily="34" charset="-122"/>
              </a:rPr>
              <a:t>Enter </a:t>
            </a:r>
            <a:r>
              <a:rPr lang="zh-CN" altLang="en-US" smtClean="0">
                <a:solidFill>
                  <a:srgbClr val="FFFFFF"/>
                </a:solidFill>
                <a:latin typeface="Microsoft YaHei" pitchFamily="34" charset="-122"/>
                <a:ea typeface="Microsoft YaHei" pitchFamily="34" charset="-122"/>
              </a:rPr>
              <a:t>后，</a:t>
            </a:r>
            <a:endParaRPr lang="ja-JP" altLang="en-US">
              <a:solidFill>
                <a:srgbClr val="FFFFFF"/>
              </a:solidFill>
              <a:latin typeface="Microsoft YaHei" pitchFamily="34" charset="-122"/>
              <a:ea typeface="Microsoft YaHei" pitchFamily="34" charset="-122"/>
            </a:endParaRPr>
          </a:p>
        </p:txBody>
      </p:sp>
      <p:sp>
        <p:nvSpPr>
          <p:cNvPr id="16" name="wd_find-navigation_section3_video_VF101833081光标直接出现在第一个结果原位置的后面。6076764833"/>
          <p:cNvSpPr txBox="1"/>
          <p:nvPr>
            <p:custDataLst>
              <p:tags r:id="rId1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光标直接出现在第一个结果原位置的后面。</a:t>
            </a:r>
            <a:endParaRPr lang="ja-JP" altLang="en-US">
              <a:solidFill>
                <a:srgbClr val="FFFFFF"/>
              </a:solidFill>
              <a:latin typeface="Microsoft YaHei" pitchFamily="34" charset="-122"/>
              <a:ea typeface="Microsoft YaHei" pitchFamily="34" charset="-122"/>
            </a:endParaRPr>
          </a:p>
        </p:txBody>
      </p:sp>
      <p:sp>
        <p:nvSpPr>
          <p:cNvPr id="17" name="wd_find-navigation_section3_video_VF101833081如果想直接转到匹配项的某个特定实例，6493368233"/>
          <p:cNvSpPr txBox="1"/>
          <p:nvPr>
            <p:custDataLst>
              <p:tags r:id="rId1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如果想直接转到匹配项的某个特定实例，</a:t>
            </a:r>
            <a:endParaRPr lang="ja-JP" altLang="en-US">
              <a:solidFill>
                <a:srgbClr val="FFFFFF"/>
              </a:solidFill>
              <a:latin typeface="Microsoft YaHei" pitchFamily="34" charset="-122"/>
              <a:ea typeface="Microsoft YaHei" pitchFamily="34" charset="-122"/>
            </a:endParaRPr>
          </a:p>
        </p:txBody>
      </p:sp>
      <p:sp>
        <p:nvSpPr>
          <p:cNvPr id="18" name="wd_find-navigation_section3_video_VF101833081也许是出现在接近文档结尾部分的实例，您无需再进行滚动。6833373833"/>
          <p:cNvSpPr txBox="1"/>
          <p:nvPr>
            <p:custDataLst>
              <p:tags r:id="rId1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也许是出现在接近文档结尾部分的实例，您无需再进行滚动。</a:t>
            </a:r>
            <a:endParaRPr lang="ja-JP" altLang="en-US">
              <a:solidFill>
                <a:srgbClr val="FFFFFF"/>
              </a:solidFill>
              <a:latin typeface="Microsoft YaHei" pitchFamily="34" charset="-122"/>
              <a:ea typeface="Microsoft YaHei" pitchFamily="34" charset="-122"/>
            </a:endParaRPr>
          </a:p>
        </p:txBody>
      </p:sp>
      <p:sp>
        <p:nvSpPr>
          <p:cNvPr id="19" name="wd_find-navigation_section3_video_VF101833081而是可以在导航窗格中单击该匹配项。这样您就会直接跳转到文档正文中该实例所在的位置，7393382733"/>
          <p:cNvSpPr txBox="1"/>
          <p:nvPr>
            <p:custDataLst>
              <p:tags r:id="rId1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而是可以在导航窗格中单击该匹配项。 这样您就会直接跳转到文档正文中该实例所在的位置，</a:t>
            </a:r>
            <a:endParaRPr lang="ja-JP" altLang="en-US">
              <a:solidFill>
                <a:srgbClr val="FFFFFF"/>
              </a:solidFill>
              <a:latin typeface="Microsoft YaHei" pitchFamily="34" charset="-122"/>
              <a:ea typeface="Microsoft YaHei" pitchFamily="34" charset="-122"/>
            </a:endParaRPr>
          </a:p>
        </p:txBody>
      </p:sp>
      <p:sp>
        <p:nvSpPr>
          <p:cNvPr id="20" name="wd_find-navigation_section3_video_VF101833081并且可以根据需要进行更改。在可以继续进行搜索并且完成更改后，8283388733"/>
          <p:cNvSpPr txBox="1"/>
          <p:nvPr>
            <p:custDataLst>
              <p:tags r:id="rId1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并且可以根据需要进行更改。在可以继续进行搜索并且完成更改后，</a:t>
            </a:r>
            <a:endParaRPr lang="ja-JP" altLang="en-US">
              <a:solidFill>
                <a:srgbClr val="FFFFFF"/>
              </a:solidFill>
              <a:latin typeface="Microsoft YaHei" pitchFamily="34" charset="-122"/>
              <a:ea typeface="Microsoft YaHei" pitchFamily="34" charset="-122"/>
            </a:endParaRPr>
          </a:p>
        </p:txBody>
      </p:sp>
      <p:sp>
        <p:nvSpPr>
          <p:cNvPr id="21" name="wd_find-navigation_section3_video_VF101833081只需单击“下一个”按钮即可转至结果的下一个实例。8883393800"/>
          <p:cNvSpPr txBox="1"/>
          <p:nvPr>
            <p:custDataLst>
              <p:tags r:id="rId1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只需单击“下一个”按钮即可转至结果的下一个实例。</a:t>
            </a:r>
            <a:endParaRPr lang="ja-JP" altLang="en-US">
              <a:solidFill>
                <a:srgbClr val="FFFFFF"/>
              </a:solidFill>
              <a:latin typeface="Microsoft YaHei" pitchFamily="34" charset="-122"/>
              <a:ea typeface="Microsoft YaHei" pitchFamily="34" charset="-122"/>
            </a:endParaRPr>
          </a:p>
        </p:txBody>
      </p:sp>
      <p:sp>
        <p:nvSpPr>
          <p:cNvPr id="22" name="wd_find-navigation_section3_video_VF101833081现在，当搜索词显示在导航窗格中时，9390097333"/>
          <p:cNvSpPr txBox="1"/>
          <p:nvPr>
            <p:custDataLst>
              <p:tags r:id="rId1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现在，当搜索词显示在导航窗格中时，</a:t>
            </a:r>
            <a:endParaRPr lang="ja-JP" altLang="en-US">
              <a:solidFill>
                <a:srgbClr val="FFFFFF"/>
              </a:solidFill>
              <a:latin typeface="Microsoft YaHei" pitchFamily="34" charset="-122"/>
              <a:ea typeface="Microsoft YaHei" pitchFamily="34" charset="-122"/>
            </a:endParaRPr>
          </a:p>
        </p:txBody>
      </p:sp>
      <p:sp>
        <p:nvSpPr>
          <p:cNvPr id="23" name="wd_find-navigation_section3_video_VF101833081我们来看一下另外两个选项卡会出现什么情况。97433101333"/>
          <p:cNvSpPr txBox="1"/>
          <p:nvPr>
            <p:custDataLst>
              <p:tags r:id="rId1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我们来看一下另外两个选项卡会出现什么情况。</a:t>
            </a:r>
            <a:endParaRPr lang="ja-JP" altLang="en-US">
              <a:solidFill>
                <a:srgbClr val="FFFFFF"/>
              </a:solidFill>
              <a:latin typeface="Microsoft YaHei" pitchFamily="34" charset="-122"/>
              <a:ea typeface="Microsoft YaHei" pitchFamily="34" charset="-122"/>
            </a:endParaRPr>
          </a:p>
        </p:txBody>
      </p:sp>
      <p:sp>
        <p:nvSpPr>
          <p:cNvPr id="24" name="wd_find-navigation_section3_video_VF101833081在“标题”区域中，包含搜索词的每个章节都突出显示出来。101433106733"/>
          <p:cNvSpPr txBox="1"/>
          <p:nvPr>
            <p:custDataLst>
              <p:tags r:id="rId2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在“标题”区域中，包含搜索词的每个章节都突出显示出来。</a:t>
            </a:r>
            <a:endParaRPr lang="ja-JP" altLang="en-US">
              <a:solidFill>
                <a:srgbClr val="FFFFFF"/>
              </a:solidFill>
              <a:latin typeface="Microsoft YaHei" pitchFamily="34" charset="-122"/>
              <a:ea typeface="Microsoft YaHei" pitchFamily="34" charset="-122"/>
            </a:endParaRPr>
          </a:p>
        </p:txBody>
      </p:sp>
      <p:sp>
        <p:nvSpPr>
          <p:cNvPr id="25" name="wd_find-navigation_section3_video_VF101833081同时，在“页面”区域中，将显示缩略图经过筛选后的版本。106833112833"/>
          <p:cNvSpPr txBox="1"/>
          <p:nvPr>
            <p:custDataLst>
              <p:tags r:id="rId2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同时，在“页面”区域中，将显示缩略图经过筛选后的版本。</a:t>
            </a:r>
            <a:endParaRPr lang="ja-JP" altLang="en-US">
              <a:solidFill>
                <a:srgbClr val="FFFFFF"/>
              </a:solidFill>
              <a:latin typeface="Microsoft YaHei" pitchFamily="34" charset="-122"/>
              <a:ea typeface="Microsoft YaHei" pitchFamily="34" charset="-122"/>
            </a:endParaRPr>
          </a:p>
        </p:txBody>
      </p:sp>
      <p:sp>
        <p:nvSpPr>
          <p:cNvPr id="26" name="wd_find-navigation_section3_video_VF101833081换句话说，仅显示包含搜索词的缩略图。112933118300"/>
          <p:cNvSpPr txBox="1"/>
          <p:nvPr>
            <p:custDataLst>
              <p:tags r:id="rId2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换句话说，仅显示包含搜索词的缩略图。</a:t>
            </a:r>
            <a:endParaRPr lang="ja-JP" altLang="en-US">
              <a:solidFill>
                <a:srgbClr val="FFFFFF"/>
              </a:solidFill>
              <a:latin typeface="Microsoft YaHei" pitchFamily="34" charset="-122"/>
              <a:ea typeface="Microsoft YaHei" pitchFamily="34" charset="-122"/>
            </a:endParaRPr>
          </a:p>
        </p:txBody>
      </p:sp>
      <p:sp>
        <p:nvSpPr>
          <p:cNvPr id="27" name="wd_find-navigation_section3_video_VF101833081可以通过单击任何缩略图转到相应页面上的搜索项。118400124667"/>
          <p:cNvSpPr txBox="1"/>
          <p:nvPr>
            <p:custDataLst>
              <p:tags r:id="rId2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可以通过单击任何缩略图转到相应页面上的搜索项。</a:t>
            </a:r>
            <a:endParaRPr lang="ja-JP" altLang="en-US">
              <a:solidFill>
                <a:srgbClr val="FFFFFF"/>
              </a:solidFill>
              <a:latin typeface="Microsoft YaHei" pitchFamily="34" charset="-122"/>
              <a:ea typeface="Microsoft YaHei" pitchFamily="34" charset="-122"/>
            </a:endParaRPr>
          </a:p>
        </p:txBody>
      </p:sp>
      <p:sp>
        <p:nvSpPr>
          <p:cNvPr id="28" name="wd_find-navigation_section3_video_VF101833081如果想在文档中查找文本以外的内容，该怎样做？124767129533"/>
          <p:cNvSpPr txBox="1"/>
          <p:nvPr>
            <p:custDataLst>
              <p:tags r:id="rId2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如果想在文档中查找文本以外的内容，该怎样做？</a:t>
            </a:r>
            <a:endParaRPr lang="ja-JP" altLang="en-US">
              <a:solidFill>
                <a:srgbClr val="FFFFFF"/>
              </a:solidFill>
              <a:latin typeface="Microsoft YaHei" pitchFamily="34" charset="-122"/>
              <a:ea typeface="Microsoft YaHei" pitchFamily="34" charset="-122"/>
            </a:endParaRPr>
          </a:p>
        </p:txBody>
      </p:sp>
      <p:sp>
        <p:nvSpPr>
          <p:cNvPr id="29" name="wd_find-navigation_section3_video_VF101833081我们前面讲过，这个市场营销计划中包括图表、图形和表格。我们也可以使用导航窗格查找这些内容。129633138800"/>
          <p:cNvSpPr txBox="1"/>
          <p:nvPr>
            <p:custDataLst>
              <p:tags r:id="rId2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我们前面讲过，这个市场营销计划中包括图表、图形和表格。 我们也可以使用导航窗格查找这些内容。</a:t>
            </a:r>
            <a:endParaRPr lang="ja-JP" altLang="en-US">
              <a:solidFill>
                <a:srgbClr val="FFFFFF"/>
              </a:solidFill>
              <a:latin typeface="Microsoft YaHei" pitchFamily="34" charset="-122"/>
              <a:ea typeface="Microsoft YaHei" pitchFamily="34" charset="-122"/>
            </a:endParaRPr>
          </a:p>
        </p:txBody>
      </p:sp>
      <p:sp>
        <p:nvSpPr>
          <p:cNvPr id="30" name="wd_find-navigation_section3_video_VF101833081因此，我们单击“X”按钮清除搜索，箭头变成一个放大镜，138900144467"/>
          <p:cNvSpPr txBox="1"/>
          <p:nvPr>
            <p:custDataLst>
              <p:tags r:id="rId2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因此，我们单击“</a:t>
            </a:r>
            <a:r>
              <a:rPr lang="en-US" altLang="zh-CN" smtClean="0">
                <a:solidFill>
                  <a:srgbClr val="FFFFFF"/>
                </a:solidFill>
                <a:latin typeface="Microsoft YaHei" pitchFamily="34" charset="-122"/>
                <a:ea typeface="Microsoft YaHei" pitchFamily="34" charset="-122"/>
              </a:rPr>
              <a:t>X”</a:t>
            </a:r>
            <a:r>
              <a:rPr lang="zh-CN" altLang="en-US" smtClean="0">
                <a:solidFill>
                  <a:srgbClr val="FFFFFF"/>
                </a:solidFill>
                <a:latin typeface="Microsoft YaHei" pitchFamily="34" charset="-122"/>
                <a:ea typeface="Microsoft YaHei" pitchFamily="34" charset="-122"/>
              </a:rPr>
              <a:t>按钮清除搜索，箭头变成一个放大镜，</a:t>
            </a:r>
            <a:endParaRPr lang="ja-JP" altLang="en-US">
              <a:solidFill>
                <a:srgbClr val="FFFFFF"/>
              </a:solidFill>
              <a:latin typeface="Microsoft YaHei" pitchFamily="34" charset="-122"/>
              <a:ea typeface="Microsoft YaHei" pitchFamily="34" charset="-122"/>
            </a:endParaRPr>
          </a:p>
        </p:txBody>
      </p:sp>
      <p:sp>
        <p:nvSpPr>
          <p:cNvPr id="31" name="wd_find-navigation_section3_video_VF101833081表明记录已经清除并且可进行新的搜索。我们不在搜索框中键入词，144567151233"/>
          <p:cNvSpPr txBox="1"/>
          <p:nvPr>
            <p:custDataLst>
              <p:tags r:id="rId2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表明记录已经清除并且可进行新的搜索。我们不在搜索框中键入词，</a:t>
            </a:r>
            <a:endParaRPr lang="ja-JP" altLang="en-US">
              <a:solidFill>
                <a:srgbClr val="FFFFFF"/>
              </a:solidFill>
              <a:latin typeface="Microsoft YaHei" pitchFamily="34" charset="-122"/>
              <a:ea typeface="Microsoft YaHei" pitchFamily="34" charset="-122"/>
            </a:endParaRPr>
          </a:p>
        </p:txBody>
      </p:sp>
      <p:sp>
        <p:nvSpPr>
          <p:cNvPr id="32" name="wd_find-navigation_section3_video_VF101833081而是将单击放大镜，然后单击图形。我们看到此处显示了5个匹配项；151333159033"/>
          <p:cNvSpPr txBox="1"/>
          <p:nvPr>
            <p:custDataLst>
              <p:tags r:id="rId2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而是将单击放大镜，然后单击图形。我们看到此处显示了 </a:t>
            </a:r>
            <a:r>
              <a:rPr lang="en-US" altLang="zh-CN" smtClean="0">
                <a:solidFill>
                  <a:srgbClr val="FFFFFF"/>
                </a:solidFill>
                <a:latin typeface="Microsoft YaHei" pitchFamily="34" charset="-122"/>
                <a:ea typeface="Microsoft YaHei" pitchFamily="34" charset="-122"/>
              </a:rPr>
              <a:t>5 </a:t>
            </a:r>
            <a:r>
              <a:rPr lang="zh-CN" altLang="en-US" smtClean="0">
                <a:solidFill>
                  <a:srgbClr val="FFFFFF"/>
                </a:solidFill>
                <a:latin typeface="Microsoft YaHei" pitchFamily="34" charset="-122"/>
                <a:ea typeface="Microsoft YaHei" pitchFamily="34" charset="-122"/>
              </a:rPr>
              <a:t>个匹配项；</a:t>
            </a:r>
            <a:endParaRPr lang="ja-JP" altLang="en-US">
              <a:solidFill>
                <a:srgbClr val="FFFFFF"/>
              </a:solidFill>
              <a:latin typeface="Microsoft YaHei" pitchFamily="34" charset="-122"/>
              <a:ea typeface="Microsoft YaHei" pitchFamily="34" charset="-122"/>
            </a:endParaRPr>
          </a:p>
        </p:txBody>
      </p:sp>
      <p:sp>
        <p:nvSpPr>
          <p:cNvPr id="33" name="wd_find-navigation_section3_video_VF101833081其中第一个匹配项在“标题页”上。单击“下一个搜索结果”箭头，159133164800"/>
          <p:cNvSpPr txBox="1"/>
          <p:nvPr>
            <p:custDataLst>
              <p:tags r:id="rId2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其中第一个匹配项在“标题页”上。单击“下一个搜索结果”箭头，</a:t>
            </a:r>
            <a:endParaRPr lang="ja-JP" altLang="en-US">
              <a:solidFill>
                <a:srgbClr val="FFFFFF"/>
              </a:solidFill>
              <a:latin typeface="Microsoft YaHei" pitchFamily="34" charset="-122"/>
              <a:ea typeface="Microsoft YaHei" pitchFamily="34" charset="-122"/>
            </a:endParaRPr>
          </a:p>
        </p:txBody>
      </p:sp>
      <p:sp>
        <p:nvSpPr>
          <p:cNvPr id="34" name="wd_find-navigation_section3_video_VF101833081您将依次查看每个匹配项。可以查找表格、公式、脚注、尾注、164900171233"/>
          <p:cNvSpPr txBox="1"/>
          <p:nvPr>
            <p:custDataLst>
              <p:tags r:id="rId3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您将依次查看每个匹配项。可以查找表格、公式、脚注、尾注、</a:t>
            </a:r>
            <a:endParaRPr lang="ja-JP" altLang="en-US">
              <a:solidFill>
                <a:srgbClr val="FFFFFF"/>
              </a:solidFill>
              <a:latin typeface="Microsoft YaHei" pitchFamily="34" charset="-122"/>
              <a:ea typeface="Microsoft YaHei" pitchFamily="34" charset="-122"/>
            </a:endParaRPr>
          </a:p>
        </p:txBody>
      </p:sp>
      <p:sp>
        <p:nvSpPr>
          <p:cNvPr id="35" name="wd_find-navigation_section3_video_VF101833081审阅者批注以及图形。171333174167"/>
          <p:cNvSpPr txBox="1"/>
          <p:nvPr>
            <p:custDataLst>
              <p:tags r:id="rId3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审阅者批注以及图形。</a:t>
            </a:r>
            <a:endParaRPr lang="ja-JP" altLang="en-US">
              <a:solidFill>
                <a:srgbClr val="FFFFFF"/>
              </a:solidFill>
              <a:latin typeface="Microsoft YaHei" pitchFamily="34" charset="-122"/>
              <a:ea typeface="Microsoft YaHei" pitchFamily="34" charset="-122"/>
            </a:endParaRPr>
          </a:p>
        </p:txBody>
      </p:sp>
      <p:sp>
        <p:nvSpPr>
          <p:cNvPr id="36" name="wd_find-navigation_section3_video_VF101833081诸如区分大小写或者使用通配符等功能的“高级查找”选项怎么样了？它们没有消失。174267181533"/>
          <p:cNvSpPr txBox="1"/>
          <p:nvPr>
            <p:custDataLst>
              <p:tags r:id="rId3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诸如区分大小写或者使用通配符等功能的“高级查找”选项怎么样了？ 它们没有消失。</a:t>
            </a:r>
            <a:endParaRPr lang="ja-JP" altLang="en-US">
              <a:solidFill>
                <a:srgbClr val="FFFFFF"/>
              </a:solidFill>
              <a:latin typeface="Microsoft YaHei" pitchFamily="34" charset="-122"/>
              <a:ea typeface="Microsoft YaHei" pitchFamily="34" charset="-122"/>
            </a:endParaRPr>
          </a:p>
        </p:txBody>
      </p:sp>
      <p:sp>
        <p:nvSpPr>
          <p:cNvPr id="37" name="wd_find-navigation_section3_video_VF101833081单击搜索框旁边的箭头，然后单击“高级查找”。“查找和替换”对话框随即出现，181633188733"/>
          <p:cNvSpPr txBox="1"/>
          <p:nvPr>
            <p:custDataLst>
              <p:tags r:id="rId3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单击搜索框旁边的箭头，然后单击“高级查找”。 “查找和替换”对话框随即出现，</a:t>
            </a:r>
            <a:endParaRPr lang="ja-JP" altLang="en-US">
              <a:solidFill>
                <a:srgbClr val="FFFFFF"/>
              </a:solidFill>
              <a:latin typeface="Microsoft YaHei" pitchFamily="34" charset="-122"/>
              <a:ea typeface="Microsoft YaHei" pitchFamily="34" charset="-122"/>
            </a:endParaRPr>
          </a:p>
        </p:txBody>
      </p:sp>
      <p:sp>
        <p:nvSpPr>
          <p:cNvPr id="38" name="wd_find-navigation_section3_video_VF101833081您可能从早期Word版本中就认识它。在该对话框中，可以单击“更多”。188833195100"/>
          <p:cNvSpPr txBox="1"/>
          <p:nvPr>
            <p:custDataLst>
              <p:tags r:id="rId3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您可能从早期 </a:t>
            </a:r>
            <a:r>
              <a:rPr lang="en-US" altLang="zh-CN" smtClean="0">
                <a:solidFill>
                  <a:srgbClr val="FFFFFF"/>
                </a:solidFill>
                <a:latin typeface="Microsoft YaHei" pitchFamily="34" charset="-122"/>
                <a:ea typeface="Microsoft YaHei" pitchFamily="34" charset="-122"/>
              </a:rPr>
              <a:t>Word </a:t>
            </a:r>
            <a:r>
              <a:rPr lang="zh-CN" altLang="en-US" smtClean="0">
                <a:solidFill>
                  <a:srgbClr val="FFFFFF"/>
                </a:solidFill>
                <a:latin typeface="Microsoft YaHei" pitchFamily="34" charset="-122"/>
                <a:ea typeface="Microsoft YaHei" pitchFamily="34" charset="-122"/>
              </a:rPr>
              <a:t>版本中就认识它。在该对话框中，可以单击“更多”。</a:t>
            </a:r>
            <a:endParaRPr lang="ja-JP" altLang="en-US">
              <a:solidFill>
                <a:srgbClr val="FFFFFF"/>
              </a:solidFill>
              <a:latin typeface="Microsoft YaHei" pitchFamily="34" charset="-122"/>
              <a:ea typeface="Microsoft YaHei" pitchFamily="34" charset="-122"/>
            </a:endParaRPr>
          </a:p>
        </p:txBody>
      </p:sp>
      <p:sp>
        <p:nvSpPr>
          <p:cNvPr id="39" name="wd_find-navigation_section3_video_VF101833081选择需要的任何高级选项，然后单击“查找下一处”。通常，在搜索时您就打算进行替换。195200204367"/>
          <p:cNvSpPr txBox="1"/>
          <p:nvPr>
            <p:custDataLst>
              <p:tags r:id="rId3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选择需要的任何高级选项，然后单击“查找下一处”。通常， 在搜索时您就打算进行替换。</a:t>
            </a:r>
            <a:endParaRPr lang="ja-JP" altLang="en-US">
              <a:solidFill>
                <a:srgbClr val="FFFFFF"/>
              </a:solidFill>
              <a:latin typeface="Microsoft YaHei" pitchFamily="34" charset="-122"/>
              <a:ea typeface="Microsoft YaHei" pitchFamily="34" charset="-122"/>
            </a:endParaRPr>
          </a:p>
        </p:txBody>
      </p:sp>
      <p:sp>
        <p:nvSpPr>
          <p:cNvPr id="40" name="wd_find-navigation_section3_video_VF101833081例如，您得知一个数字已经发生变化或者您需要使用不同的词语。204467210300"/>
          <p:cNvSpPr txBox="1"/>
          <p:nvPr>
            <p:custDataLst>
              <p:tags r:id="rId3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例如，您得知一个数字已经发生变化或者您需要使用不同的词语。</a:t>
            </a:r>
            <a:endParaRPr lang="ja-JP" altLang="en-US">
              <a:solidFill>
                <a:srgbClr val="FFFFFF"/>
              </a:solidFill>
              <a:latin typeface="Microsoft YaHei" pitchFamily="34" charset="-122"/>
              <a:ea typeface="Microsoft YaHei" pitchFamily="34" charset="-122"/>
            </a:endParaRPr>
          </a:p>
        </p:txBody>
      </p:sp>
      <p:sp>
        <p:nvSpPr>
          <p:cNvPr id="41" name="wd_find-navigation_section3_video_VF101833081替换文本的原理与早期Word版本中一样。210400214100"/>
          <p:cNvSpPr txBox="1"/>
          <p:nvPr>
            <p:custDataLst>
              <p:tags r:id="rId3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ja-JP" altLang="en-US" smtClean="0">
                <a:solidFill>
                  <a:srgbClr val="FFFFFF"/>
                </a:solidFill>
                <a:latin typeface="Microsoft YaHei" pitchFamily="34" charset="-122"/>
                <a:ea typeface="Microsoft YaHei" pitchFamily="34" charset="-122"/>
              </a:rPr>
              <a:t>替换文本的原理与早期 </a:t>
            </a:r>
            <a:r>
              <a:rPr lang="en-US" altLang="ja-JP" smtClean="0">
                <a:solidFill>
                  <a:srgbClr val="FFFFFF"/>
                </a:solidFill>
                <a:latin typeface="Microsoft YaHei" pitchFamily="34" charset="-122"/>
                <a:ea typeface="Microsoft YaHei" pitchFamily="34" charset="-122"/>
              </a:rPr>
              <a:t>Word </a:t>
            </a:r>
            <a:r>
              <a:rPr lang="ja-JP" altLang="en-US" smtClean="0">
                <a:solidFill>
                  <a:srgbClr val="FFFFFF"/>
                </a:solidFill>
                <a:latin typeface="Microsoft YaHei" pitchFamily="34" charset="-122"/>
                <a:ea typeface="Microsoft YaHei" pitchFamily="34" charset="-122"/>
              </a:rPr>
              <a:t>版本中一样。</a:t>
            </a:r>
            <a:endParaRPr lang="ja-JP" altLang="en-US">
              <a:solidFill>
                <a:srgbClr val="FFFFFF"/>
              </a:solidFill>
              <a:latin typeface="Microsoft YaHei" pitchFamily="34" charset="-122"/>
              <a:ea typeface="Microsoft YaHei" pitchFamily="34" charset="-122"/>
            </a:endParaRPr>
          </a:p>
        </p:txBody>
      </p:sp>
      <p:sp>
        <p:nvSpPr>
          <p:cNvPr id="42" name="wd_find-navigation_section3_video_VF101833081因此，假定我们要将词语“roadblock”替换为“challenge”。214200219300"/>
          <p:cNvSpPr txBox="1"/>
          <p:nvPr>
            <p:custDataLst>
              <p:tags r:id="rId3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ja-JP" altLang="en-US" smtClean="0">
                <a:solidFill>
                  <a:srgbClr val="FFFFFF"/>
                </a:solidFill>
                <a:latin typeface="Microsoft YaHei" pitchFamily="34" charset="-122"/>
                <a:ea typeface="Microsoft YaHei" pitchFamily="34" charset="-122"/>
              </a:rPr>
              <a:t>因此，假定我们要将 词语“</a:t>
            </a:r>
            <a:r>
              <a:rPr lang="en-US" altLang="ja-JP" smtClean="0">
                <a:solidFill>
                  <a:srgbClr val="FFFFFF"/>
                </a:solidFill>
                <a:latin typeface="Microsoft YaHei" pitchFamily="34" charset="-122"/>
                <a:ea typeface="Microsoft YaHei" pitchFamily="34" charset="-122"/>
              </a:rPr>
              <a:t>roadblock”</a:t>
            </a:r>
            <a:r>
              <a:rPr lang="ja-JP" altLang="en-US" smtClean="0">
                <a:solidFill>
                  <a:srgbClr val="FFFFFF"/>
                </a:solidFill>
                <a:latin typeface="Microsoft YaHei" pitchFamily="34" charset="-122"/>
                <a:ea typeface="Microsoft YaHei" pitchFamily="34" charset="-122"/>
              </a:rPr>
              <a:t>替换为“</a:t>
            </a:r>
            <a:r>
              <a:rPr lang="en-US" altLang="ja-JP" smtClean="0">
                <a:solidFill>
                  <a:srgbClr val="FFFFFF"/>
                </a:solidFill>
                <a:latin typeface="Microsoft YaHei" pitchFamily="34" charset="-122"/>
                <a:ea typeface="Microsoft YaHei" pitchFamily="34" charset="-122"/>
              </a:rPr>
              <a:t>challenge”</a:t>
            </a:r>
            <a:r>
              <a:rPr lang="ja-JP" altLang="en-US" smtClean="0">
                <a:solidFill>
                  <a:srgbClr val="FFFFFF"/>
                </a:solidFill>
                <a:latin typeface="Microsoft YaHei" pitchFamily="34" charset="-122"/>
                <a:ea typeface="Microsoft YaHei" pitchFamily="34" charset="-122"/>
              </a:rPr>
              <a:t>。</a:t>
            </a:r>
            <a:endParaRPr lang="ja-JP" altLang="en-US">
              <a:solidFill>
                <a:srgbClr val="FFFFFF"/>
              </a:solidFill>
              <a:latin typeface="Microsoft YaHei" pitchFamily="34" charset="-122"/>
              <a:ea typeface="Microsoft YaHei" pitchFamily="34" charset="-122"/>
            </a:endParaRPr>
          </a:p>
        </p:txBody>
      </p:sp>
      <p:sp>
        <p:nvSpPr>
          <p:cNvPr id="43" name="wd_find-navigation_section3_video_VF101833081如果是第一次搜索，我们可以按键盘上的Ctrl+H，也可以在导航窗格中单击“搜索”框旁边的箭头，然后单击“替换”。219400228900"/>
          <p:cNvSpPr txBox="1"/>
          <p:nvPr>
            <p:custDataLst>
              <p:tags r:id="rId39"/>
            </p:custDataLst>
          </p:nvPr>
        </p:nvSpPr>
        <p:spPr>
          <a:xfrm>
            <a:off x="1524000" y="4618891"/>
            <a:ext cx="5943600" cy="830997"/>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如果是第一次搜索，我们可以按键盘上的 </a:t>
            </a:r>
            <a:r>
              <a:rPr lang="en-US" altLang="zh-CN" smtClean="0">
                <a:solidFill>
                  <a:srgbClr val="FFFFFF"/>
                </a:solidFill>
                <a:latin typeface="Microsoft YaHei" pitchFamily="34" charset="-122"/>
                <a:ea typeface="Microsoft YaHei" pitchFamily="34" charset="-122"/>
              </a:rPr>
              <a:t>Ctrl+H</a:t>
            </a:r>
            <a:r>
              <a:rPr lang="zh-CN" altLang="en-US" smtClean="0">
                <a:solidFill>
                  <a:srgbClr val="FFFFFF"/>
                </a:solidFill>
                <a:latin typeface="Microsoft YaHei" pitchFamily="34" charset="-122"/>
                <a:ea typeface="Microsoft YaHei" pitchFamily="34" charset="-122"/>
              </a:rPr>
              <a:t>，也可以在导航窗格中单击“搜索”框旁边的箭头， 然后单击“替换”。</a:t>
            </a:r>
            <a:endParaRPr lang="ja-JP" altLang="en-US">
              <a:solidFill>
                <a:srgbClr val="FFFFFF"/>
              </a:solidFill>
              <a:latin typeface="Microsoft YaHei" pitchFamily="34" charset="-122"/>
              <a:ea typeface="Microsoft YaHei" pitchFamily="34" charset="-122"/>
            </a:endParaRPr>
          </a:p>
        </p:txBody>
      </p:sp>
      <p:sp>
        <p:nvSpPr>
          <p:cNvPr id="44" name="wd_find-navigation_section3_video_VF101833081这两种方法都会打开“查找和替换”对话框，229000234667"/>
          <p:cNvSpPr txBox="1"/>
          <p:nvPr>
            <p:custDataLst>
              <p:tags r:id="rId4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这两种方法都会打开“查找和替换”对话框，</a:t>
            </a:r>
            <a:endParaRPr lang="ja-JP" altLang="en-US">
              <a:solidFill>
                <a:srgbClr val="FFFFFF"/>
              </a:solidFill>
              <a:latin typeface="Microsoft YaHei" pitchFamily="34" charset="-122"/>
              <a:ea typeface="Microsoft YaHei" pitchFamily="34" charset="-122"/>
            </a:endParaRPr>
          </a:p>
        </p:txBody>
      </p:sp>
      <p:sp>
        <p:nvSpPr>
          <p:cNvPr id="45" name="wd_find-navigation_section3_video_VF101833081我们可以在其中键入想要查找的文本，键入要替换它的文本并设置任何选项。234767241667"/>
          <p:cNvSpPr txBox="1"/>
          <p:nvPr>
            <p:custDataLst>
              <p:tags r:id="rId4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我们可以在其中键入想要查找的文本， 键入要替换它的文本并设置任何选项。</a:t>
            </a:r>
            <a:endParaRPr lang="ja-JP" altLang="en-US">
              <a:solidFill>
                <a:srgbClr val="FFFFFF"/>
              </a:solidFill>
              <a:latin typeface="Microsoft YaHei" pitchFamily="34" charset="-122"/>
              <a:ea typeface="Microsoft YaHei" pitchFamily="34" charset="-122"/>
            </a:endParaRPr>
          </a:p>
        </p:txBody>
      </p:sp>
      <p:sp>
        <p:nvSpPr>
          <p:cNvPr id="46" name="wd_find-navigation_section3_video_VF101833081然后，根据我们的偏好，我们可以单击“替换”或“全部替换”。241767250033"/>
          <p:cNvSpPr txBox="1"/>
          <p:nvPr>
            <p:custDataLst>
              <p:tags r:id="rId4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然后，根据我们的偏好，我们可以单击“替换”或“全部替换”。</a:t>
            </a:r>
            <a:endParaRPr lang="ja-JP" altLang="en-US">
              <a:solidFill>
                <a:srgbClr val="FFFFFF"/>
              </a:solidFill>
              <a:latin typeface="Microsoft YaHei" pitchFamily="34" charset="-122"/>
              <a:ea typeface="Microsoft YaHei" pitchFamily="34" charset="-122"/>
            </a:endParaRPr>
          </a:p>
        </p:txBody>
      </p:sp>
      <p:sp>
        <p:nvSpPr>
          <p:cNvPr id="47" name="wd_find-navigation_section3_video_VF101833081注意，“查找和替换”对话框还包括“定位”选项卡，250133254233"/>
          <p:cNvSpPr txBox="1"/>
          <p:nvPr>
            <p:custDataLst>
              <p:tags r:id="rId4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注意，“查找和替换”对话框还包括“定位”选项卡，</a:t>
            </a:r>
            <a:endParaRPr lang="ja-JP" altLang="en-US">
              <a:solidFill>
                <a:srgbClr val="FFFFFF"/>
              </a:solidFill>
              <a:latin typeface="Microsoft YaHei" pitchFamily="34" charset="-122"/>
              <a:ea typeface="Microsoft YaHei" pitchFamily="34" charset="-122"/>
            </a:endParaRPr>
          </a:p>
        </p:txBody>
      </p:sp>
      <p:sp>
        <p:nvSpPr>
          <p:cNvPr id="48" name="wd_find-navigation_section3_video_VF101833081让您可以转到文档的特定区域。254333257600"/>
          <p:cNvSpPr txBox="1"/>
          <p:nvPr>
            <p:custDataLst>
              <p:tags r:id="rId4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让您可以转到文档的特定区域。</a:t>
            </a:r>
            <a:endParaRPr lang="ja-JP" altLang="en-US">
              <a:solidFill>
                <a:srgbClr val="FFFFFF"/>
              </a:solidFill>
              <a:latin typeface="Microsoft YaHei" pitchFamily="34" charset="-122"/>
              <a:ea typeface="Microsoft YaHei" pitchFamily="34" charset="-122"/>
            </a:endParaRPr>
          </a:p>
        </p:txBody>
      </p:sp>
      <p:sp>
        <p:nvSpPr>
          <p:cNvPr id="49" name="wd_find-navigation_section3_video_VF101833081在这里我们将不详细演示该功能，但如果您在早期版本中喜欢使用该工具，它仍然在这里。257700265300"/>
          <p:cNvSpPr txBox="1"/>
          <p:nvPr>
            <p:custDataLst>
              <p:tags r:id="rId4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在这里我们将不详细演示该功能， 但如果您在早期版本中喜欢使用该工具，它仍然在这里。</a:t>
            </a:r>
            <a:endParaRPr lang="ja-JP" altLang="en-US">
              <a:solidFill>
                <a:srgbClr val="FFFFFF"/>
              </a:solidFill>
              <a:latin typeface="Microsoft YaHei" pitchFamily="34" charset="-122"/>
              <a:ea typeface="Microsoft YaHei" pitchFamily="34" charset="-122"/>
            </a:endParaRPr>
          </a:p>
        </p:txBody>
      </p:sp>
      <p:sp>
        <p:nvSpPr>
          <p:cNvPr id="50" name="wd_find-navigation_section3_video_VF101833081这就是Word2010265400271000"/>
          <p:cNvSpPr txBox="1"/>
          <p:nvPr>
            <p:custDataLst>
              <p:tags r:id="rId4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dirty="0" smtClean="0">
                <a:solidFill>
                  <a:srgbClr val="FFFFFF"/>
                </a:solidFill>
                <a:latin typeface="Microsoft YaHei" pitchFamily="34" charset="-122"/>
                <a:ea typeface="Microsoft YaHei" pitchFamily="34" charset="-122"/>
              </a:rPr>
              <a:t>这就是 </a:t>
            </a:r>
            <a:r>
              <a:rPr lang="en-US" altLang="zh-CN" dirty="0" smtClean="0">
                <a:solidFill>
                  <a:srgbClr val="FFFFFF"/>
                </a:solidFill>
                <a:latin typeface="Microsoft YaHei" pitchFamily="34" charset="-122"/>
                <a:ea typeface="Microsoft YaHei" pitchFamily="34" charset="-122"/>
              </a:rPr>
              <a:t>Word 2010 </a:t>
            </a:r>
            <a:r>
              <a:rPr lang="zh-CN" altLang="en-US" dirty="0" smtClean="0">
                <a:solidFill>
                  <a:srgbClr val="FFFFFF"/>
                </a:solidFill>
                <a:latin typeface="Microsoft YaHei" pitchFamily="34" charset="-122"/>
                <a:ea typeface="Microsoft YaHei" pitchFamily="34" charset="-122"/>
              </a:rPr>
              <a:t>的导航窗格。接下来，您将有机会亲自进行练习。</a:t>
            </a:r>
            <a:endParaRPr lang="ja-JP" altLang="en-US" dirty="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1358705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MediaBookmark" delay="0">
                        <p:tgtEl>
                          <p14:bmkTgt spid="6" bmkName="wd_find-navigation_section3_video_VF101833081在一篇长文档中，尤其是像我们的市场营销计划一样到处都是数据和图形的文档中，您可能总是想查找特定的文本，甚至想查找54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nextCondLst>
                    <p:cond evt="onMediaBookmark" delay="0">
                      <p:tgtEl>
                        <p14:bmkTgt spid="6" bmkName="wd_find-navigation_section3_video_VF101833081在一篇长文档中，尤其是像我们的市场营销计划一样到处都是数据和图形的文档中，您可能总是想查找特定的文本，甚至想查找5400"/>
                      </p:tgtEl>
                    </p:cond>
                  </p:nextCondLst>
                </p:seq>
                <p:seq concurrent="1" nextAc="seek">
                  <p:cTn id="22" restart="whenNotActive" fill="hold" evtFilter="cancelBubble" nodeType="interactiveSeq">
                    <p:stCondLst>
                      <p:cond evt="onMediaBookmark" delay="0">
                        <p:tgtEl>
                          <p14:bmkTgt spid="6" bmkName="wd_find-navigation_section3_video_VF101833081在一篇长文档中，尤其是像我们的市场营销计划一样到处都是数据和图形的文档中，您可能总是想查找特定的文本，甚至想查找15600"/>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在一篇长文档中，尤其是像我们的市场营销计划一样到处都是数据和图形的文档中，您可能总是想查找特定的文本，甚至想查找15600"/>
                      </p:tgtEl>
                    </p:cond>
                  </p:nextCondLst>
                </p:seq>
                <p:seq concurrent="1" nextAc="seek">
                  <p:cTn id="28" restart="whenNotActive" fill="hold" evtFilter="cancelBubble" nodeType="interactiveSeq">
                    <p:stCondLst>
                      <p:cond evt="onMediaBookmark" delay="0">
                        <p:tgtEl>
                          <p14:bmkTgt spid="6" bmkName="wd_find-navigation_section3_video_VF101833081图形或表格之类的对象。为此，我们还是使用导航窗格。15700"/>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nextCondLst>
                    <p:cond evt="onMediaBookmark" delay="0">
                      <p:tgtEl>
                        <p14:bmkTgt spid="6" bmkName="wd_find-navigation_section3_video_VF101833081图形或表格之类的对象。为此，我们还是使用导航窗格。15700"/>
                      </p:tgtEl>
                    </p:cond>
                  </p:nextCondLst>
                </p:seq>
                <p:seq concurrent="1" nextAc="seek">
                  <p:cTn id="34" restart="whenNotActive" fill="hold" evtFilter="cancelBubble" nodeType="interactiveSeq">
                    <p:stCondLst>
                      <p:cond evt="onMediaBookmark" delay="0">
                        <p:tgtEl>
                          <p14:bmkTgt spid="6" bmkName="wd_find-navigation_section3_video_VF101833081图形或表格之类的对象。为此，我们还是使用导航窗格。21900"/>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图形或表格之类的对象。为此，我们还是使用导航窗格。21900"/>
                      </p:tgtEl>
                    </p:cond>
                  </p:nextCondLst>
                </p:seq>
                <p:seq concurrent="1" nextAc="seek">
                  <p:cTn id="40" restart="whenNotActive" fill="hold" evtFilter="cancelBubble" nodeType="interactiveSeq">
                    <p:stCondLst>
                      <p:cond evt="onMediaBookmark" delay="0">
                        <p:tgtEl>
                          <p14:bmkTgt spid="6" bmkName="wd_find-navigation_section3_video_VF101833081首先，我们将搜索词语“roadblock”。我们先按键盘快捷方式Ctrl+F，22000"/>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nextCondLst>
                    <p:cond evt="onMediaBookmark" delay="0">
                      <p:tgtEl>
                        <p14:bmkTgt spid="6" bmkName="wd_find-navigation_section3_video_VF101833081首先，我们将搜索词语“roadblock”。我们先按键盘快捷方式Ctrl+F，22000"/>
                      </p:tgtEl>
                    </p:cond>
                  </p:nextCondLst>
                </p:seq>
                <p:seq concurrent="1" nextAc="seek">
                  <p:cTn id="46" restart="whenNotActive" fill="hold" evtFilter="cancelBubble" nodeType="interactiveSeq">
                    <p:stCondLst>
                      <p:cond evt="onMediaBookmark" delay="0">
                        <p:tgtEl>
                          <p14:bmkTgt spid="6" bmkName="wd_find-navigation_section3_video_VF101833081首先，我们将搜索词语“roadblock”。我们先按键盘快捷方式Ctrl+F，28533"/>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首先，我们将搜索词语“roadblock”。我们先按键盘快捷方式Ctrl+F，28533"/>
                      </p:tgtEl>
                    </p:cond>
                  </p:nextCondLst>
                </p:seq>
                <p:seq concurrent="1" nextAc="seek">
                  <p:cTn id="52" restart="whenNotActive" fill="hold" evtFilter="cancelBubble" nodeType="interactiveSeq">
                    <p:stCondLst>
                      <p:cond evt="onMediaBookmark" delay="0">
                        <p:tgtEl>
                          <p14:bmkTgt spid="6" bmkName="wd_find-navigation_section3_video_VF101833081这与早期Word版本中使用的快捷方式完全一样。导航窗格随即出现。28633"/>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childTnLst>
                  </p:cTn>
                  <p:nextCondLst>
                    <p:cond evt="onMediaBookmark" delay="0">
                      <p:tgtEl>
                        <p14:bmkTgt spid="6" bmkName="wd_find-navigation_section3_video_VF101833081这与早期Word版本中使用的快捷方式完全一样。导航窗格随即出现。28633"/>
                      </p:tgtEl>
                    </p:cond>
                  </p:nextCondLst>
                </p:seq>
                <p:seq concurrent="1" nextAc="seek">
                  <p:cTn id="58" restart="whenNotActive" fill="hold" evtFilter="cancelBubble" nodeType="interactiveSeq">
                    <p:stCondLst>
                      <p:cond evt="onMediaBookmark" delay="0">
                        <p:tgtEl>
                          <p14:bmkTgt spid="6" bmkName="wd_find-navigation_section3_video_VF101833081这与早期Word版本中使用的快捷方式完全一样。导航窗格随即出现。3490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这与早期Word版本中使用的快捷方式完全一样。导航窗格随即出现。34900"/>
                      </p:tgtEl>
                    </p:cond>
                  </p:nextCondLst>
                </p:seq>
                <p:seq concurrent="1" nextAc="seek">
                  <p:cTn id="64" restart="whenNotActive" fill="hold" evtFilter="cancelBubble" nodeType="interactiveSeq">
                    <p:stCondLst>
                      <p:cond evt="onMediaBookmark" delay="0">
                        <p:tgtEl>
                          <p14:bmkTgt spid="6" bmkName="wd_find-navigation_section3_video_VF101833081在早期Word版本中，我们在“查找”对话框中键入搜索词，3500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MediaBookmark" delay="0">
                      <p:tgtEl>
                        <p14:bmkTgt spid="6" bmkName="wd_find-navigation_section3_video_VF101833081在早期Word版本中，我们在“查找”对话框中键入搜索词，35000"/>
                      </p:tgtEl>
                    </p:cond>
                  </p:nextCondLst>
                </p:seq>
                <p:seq concurrent="1" nextAc="seek">
                  <p:cTn id="70" restart="whenNotActive" fill="hold" evtFilter="cancelBubble" nodeType="interactiveSeq">
                    <p:stCondLst>
                      <p:cond evt="onMediaBookmark" delay="0">
                        <p:tgtEl>
                          <p14:bmkTgt spid="6" bmkName="wd_find-navigation_section3_video_VF101833081在早期Word版本中，我们在“查找”对话框中键入搜索词，39667"/>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在早期Word版本中，我们在“查找”对话框中键入搜索词，39667"/>
                      </p:tgtEl>
                    </p:cond>
                  </p:nextCondLst>
                </p:seq>
                <p:seq concurrent="1" nextAc="seek">
                  <p:cTn id="76" restart="whenNotActive" fill="hold" evtFilter="cancelBubble" nodeType="interactiveSeq">
                    <p:stCondLst>
                      <p:cond evt="onMediaBookmark" delay="0">
                        <p:tgtEl>
                          <p14:bmkTgt spid="6" bmkName="wd_find-navigation_section3_video_VF101833081而现在我们在导航窗格中的“搜索文档”框中键入搜索词。随着您开始键入，会出现两种结果。39767"/>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childTnLst>
                              </p:cTn>
                            </p:par>
                          </p:childTnLst>
                        </p:cTn>
                      </p:par>
                    </p:childTnLst>
                  </p:cTn>
                  <p:nextCondLst>
                    <p:cond evt="onMediaBookmark" delay="0">
                      <p:tgtEl>
                        <p14:bmkTgt spid="6" bmkName="wd_find-navigation_section3_video_VF101833081而现在我们在导航窗格中的“搜索文档”框中键入搜索词。随着您开始键入，会出现两种结果。39767"/>
                      </p:tgtEl>
                    </p:cond>
                  </p:nextCondLst>
                </p:seq>
                <p:seq concurrent="1" nextAc="seek">
                  <p:cTn id="82" restart="whenNotActive" fill="hold" evtFilter="cancelBubble" nodeType="interactiveSeq">
                    <p:stCondLst>
                      <p:cond evt="onMediaBookmark" delay="0">
                        <p:tgtEl>
                          <p14:bmkTgt spid="6" bmkName="wd_find-navigation_section3_video_VF101833081而现在我们在导航窗格中的“搜索文档”框中键入搜索词。随着您开始键入，会出现两种结果。48300"/>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3"/>
                                            </p:tgtEl>
                                          </p:cBhvr>
                                        </p:animEffect>
                                        <p:set>
                                          <p:cBhvr>
                                            <p:cTn id="8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而现在我们在导航窗格中的“搜索文档”框中键入搜索词。随着您开始键入，会出现两种结果。48300"/>
                      </p:tgtEl>
                    </p:cond>
                  </p:nextCondLst>
                </p:seq>
                <p:seq concurrent="1" nextAc="seek">
                  <p:cTn id="88" restart="whenNotActive" fill="hold" evtFilter="cancelBubble" nodeType="interactiveSeq">
                    <p:stCondLst>
                      <p:cond evt="onMediaBookmark" delay="0">
                        <p:tgtEl>
                          <p14:bmkTgt spid="6" bmkName="wd_find-navigation_section3_video_VF101833081第一，所有匹配项从上到下按顺序显示在导航窗格中。48400"/>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500"/>
                                            <p:tgtEl>
                                              <p:spTgt spid="14"/>
                                            </p:tgtEl>
                                          </p:cBhvr>
                                        </p:animEffect>
                                      </p:childTnLst>
                                    </p:cTn>
                                  </p:par>
                                </p:childTnLst>
                              </p:cTn>
                            </p:par>
                          </p:childTnLst>
                        </p:cTn>
                      </p:par>
                    </p:childTnLst>
                  </p:cTn>
                  <p:nextCondLst>
                    <p:cond evt="onMediaBookmark" delay="0">
                      <p:tgtEl>
                        <p14:bmkTgt spid="6" bmkName="wd_find-navigation_section3_video_VF101833081第一，所有匹配项从上到下按顺序显示在导航窗格中。48400"/>
                      </p:tgtEl>
                    </p:cond>
                  </p:nextCondLst>
                </p:seq>
                <p:seq concurrent="1" nextAc="seek">
                  <p:cTn id="94" restart="whenNotActive" fill="hold" evtFilter="cancelBubble" nodeType="interactiveSeq">
                    <p:stCondLst>
                      <p:cond evt="onMediaBookmark" delay="0">
                        <p:tgtEl>
                          <p14:bmkTgt spid="6" bmkName="wd_find-navigation_section3_video_VF101833081第一，所有匹配项从上到下按顺序显示在导航窗格中。5373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第一，所有匹配项从上到下按顺序显示在导航窗格中。53733"/>
                      </p:tgtEl>
                    </p:cond>
                  </p:nextCondLst>
                </p:seq>
                <p:seq concurrent="1" nextAc="seek">
                  <p:cTn id="100" restart="whenNotActive" fill="hold" evtFilter="cancelBubble" nodeType="interactiveSeq">
                    <p:stCondLst>
                      <p:cond evt="onMediaBookmark" delay="0">
                        <p:tgtEl>
                          <p14:bmkTgt spid="6" bmkName="wd_find-navigation_section3_video_VF101833081第二，搜索词的所有实例在文档正文中突出显示为黄色。按Enter后，5383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500"/>
                                            <p:tgtEl>
                                              <p:spTgt spid="15"/>
                                            </p:tgtEl>
                                          </p:cBhvr>
                                        </p:animEffect>
                                      </p:childTnLst>
                                    </p:cTn>
                                  </p:par>
                                </p:childTnLst>
                              </p:cTn>
                            </p:par>
                          </p:childTnLst>
                        </p:cTn>
                      </p:par>
                    </p:childTnLst>
                  </p:cTn>
                  <p:nextCondLst>
                    <p:cond evt="onMediaBookmark" delay="0">
                      <p:tgtEl>
                        <p14:bmkTgt spid="6" bmkName="wd_find-navigation_section3_video_VF101833081第二，搜索词的所有实例在文档正文中突出显示为黄色。按Enter后，53833"/>
                      </p:tgtEl>
                    </p:cond>
                  </p:nextCondLst>
                </p:seq>
                <p:seq concurrent="1" nextAc="seek">
                  <p:cTn id="106" restart="whenNotActive" fill="hold" evtFilter="cancelBubble" nodeType="interactiveSeq">
                    <p:stCondLst>
                      <p:cond evt="onMediaBookmark" delay="0">
                        <p:tgtEl>
                          <p14:bmkTgt spid="6" bmkName="wd_find-navigation_section3_video_VF101833081第二，搜索词的所有实例在文档正文中突出显示为黄色。按Enter后，60667"/>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5"/>
                                            </p:tgtEl>
                                          </p:cBhvr>
                                        </p:animEffect>
                                        <p:set>
                                          <p:cBhvr>
                                            <p:cTn id="11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第二，搜索词的所有实例在文档正文中突出显示为黄色。按Enter后，60667"/>
                      </p:tgtEl>
                    </p:cond>
                  </p:nextCondLst>
                </p:seq>
                <p:seq concurrent="1" nextAc="seek">
                  <p:cTn id="112" restart="whenNotActive" fill="hold" evtFilter="cancelBubble" nodeType="interactiveSeq">
                    <p:stCondLst>
                      <p:cond evt="onMediaBookmark" delay="0">
                        <p:tgtEl>
                          <p14:bmkTgt spid="6" bmkName="wd_find-navigation_section3_video_VF101833081光标直接出现在第一个结果原位置的后面。60767"/>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6"/>
                                            </p:tgtEl>
                                            <p:attrNameLst>
                                              <p:attrName>style.visibility</p:attrName>
                                            </p:attrNameLst>
                                          </p:cBhvr>
                                          <p:to>
                                            <p:strVal val="visible"/>
                                          </p:to>
                                        </p:set>
                                        <p:animEffect transition="in" filter="fade">
                                          <p:cBhvr>
                                            <p:cTn id="117" dur="500"/>
                                            <p:tgtEl>
                                              <p:spTgt spid="16"/>
                                            </p:tgtEl>
                                          </p:cBhvr>
                                        </p:animEffect>
                                      </p:childTnLst>
                                    </p:cTn>
                                  </p:par>
                                </p:childTnLst>
                              </p:cTn>
                            </p:par>
                          </p:childTnLst>
                        </p:cTn>
                      </p:par>
                    </p:childTnLst>
                  </p:cTn>
                  <p:nextCondLst>
                    <p:cond evt="onMediaBookmark" delay="0">
                      <p:tgtEl>
                        <p14:bmkTgt spid="6" bmkName="wd_find-navigation_section3_video_VF101833081光标直接出现在第一个结果原位置的后面。60767"/>
                      </p:tgtEl>
                    </p:cond>
                  </p:nextCondLst>
                </p:seq>
                <p:seq concurrent="1" nextAc="seek">
                  <p:cTn id="118" restart="whenNotActive" fill="hold" evtFilter="cancelBubble" nodeType="interactiveSeq">
                    <p:stCondLst>
                      <p:cond evt="onMediaBookmark" delay="0">
                        <p:tgtEl>
                          <p14:bmkTgt spid="6" bmkName="wd_find-navigation_section3_video_VF101833081光标直接出现在第一个结果原位置的后面。64833"/>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光标直接出现在第一个结果原位置的后面。64833"/>
                      </p:tgtEl>
                    </p:cond>
                  </p:nextCondLst>
                </p:seq>
                <p:seq concurrent="1" nextAc="seek">
                  <p:cTn id="124" restart="whenNotActive" fill="hold" evtFilter="cancelBubble" nodeType="interactiveSeq">
                    <p:stCondLst>
                      <p:cond evt="onMediaBookmark" delay="0">
                        <p:tgtEl>
                          <p14:bmkTgt spid="6" bmkName="wd_find-navigation_section3_video_VF101833081如果想直接转到匹配项的某个特定实例，64933"/>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7"/>
                                            </p:tgtEl>
                                            <p:attrNameLst>
                                              <p:attrName>style.visibility</p:attrName>
                                            </p:attrNameLst>
                                          </p:cBhvr>
                                          <p:to>
                                            <p:strVal val="visible"/>
                                          </p:to>
                                        </p:set>
                                        <p:animEffect transition="in" filter="fade">
                                          <p:cBhvr>
                                            <p:cTn id="129" dur="500"/>
                                            <p:tgtEl>
                                              <p:spTgt spid="17"/>
                                            </p:tgtEl>
                                          </p:cBhvr>
                                        </p:animEffect>
                                      </p:childTnLst>
                                    </p:cTn>
                                  </p:par>
                                </p:childTnLst>
                              </p:cTn>
                            </p:par>
                          </p:childTnLst>
                        </p:cTn>
                      </p:par>
                    </p:childTnLst>
                  </p:cTn>
                  <p:nextCondLst>
                    <p:cond evt="onMediaBookmark" delay="0">
                      <p:tgtEl>
                        <p14:bmkTgt spid="6" bmkName="wd_find-navigation_section3_video_VF101833081如果想直接转到匹配项的某个特定实例，64933"/>
                      </p:tgtEl>
                    </p:cond>
                  </p:nextCondLst>
                </p:seq>
                <p:seq concurrent="1" nextAc="seek">
                  <p:cTn id="130" restart="whenNotActive" fill="hold" evtFilter="cancelBubble" nodeType="interactiveSeq">
                    <p:stCondLst>
                      <p:cond evt="onMediaBookmark" delay="0">
                        <p:tgtEl>
                          <p14:bmkTgt spid="6" bmkName="wd_find-navigation_section3_video_VF101833081如果想直接转到匹配项的某个特定实例，68233"/>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7"/>
                                            </p:tgtEl>
                                          </p:cBhvr>
                                        </p:animEffect>
                                        <p:set>
                                          <p:cBhvr>
                                            <p:cTn id="13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如果想直接转到匹配项的某个特定实例，68233"/>
                      </p:tgtEl>
                    </p:cond>
                  </p:nextCondLst>
                </p:seq>
                <p:seq concurrent="1" nextAc="seek">
                  <p:cTn id="136" restart="whenNotActive" fill="hold" evtFilter="cancelBubble" nodeType="interactiveSeq">
                    <p:stCondLst>
                      <p:cond evt="onMediaBookmark" delay="0">
                        <p:tgtEl>
                          <p14:bmkTgt spid="6" bmkName="wd_find-navigation_section3_video_VF101833081也许是出现在接近文档结尾部分的实例，您无需再进行滚动。68333"/>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8"/>
                                            </p:tgtEl>
                                            <p:attrNameLst>
                                              <p:attrName>style.visibility</p:attrName>
                                            </p:attrNameLst>
                                          </p:cBhvr>
                                          <p:to>
                                            <p:strVal val="visible"/>
                                          </p:to>
                                        </p:set>
                                        <p:animEffect transition="in" filter="fade">
                                          <p:cBhvr>
                                            <p:cTn id="141" dur="500"/>
                                            <p:tgtEl>
                                              <p:spTgt spid="18"/>
                                            </p:tgtEl>
                                          </p:cBhvr>
                                        </p:animEffect>
                                      </p:childTnLst>
                                    </p:cTn>
                                  </p:par>
                                </p:childTnLst>
                              </p:cTn>
                            </p:par>
                          </p:childTnLst>
                        </p:cTn>
                      </p:par>
                    </p:childTnLst>
                  </p:cTn>
                  <p:nextCondLst>
                    <p:cond evt="onMediaBookmark" delay="0">
                      <p:tgtEl>
                        <p14:bmkTgt spid="6" bmkName="wd_find-navigation_section3_video_VF101833081也许是出现在接近文档结尾部分的实例，您无需再进行滚动。68333"/>
                      </p:tgtEl>
                    </p:cond>
                  </p:nextCondLst>
                </p:seq>
                <p:seq concurrent="1" nextAc="seek">
                  <p:cTn id="142" restart="whenNotActive" fill="hold" evtFilter="cancelBubble" nodeType="interactiveSeq">
                    <p:stCondLst>
                      <p:cond evt="onMediaBookmark" delay="0">
                        <p:tgtEl>
                          <p14:bmkTgt spid="6" bmkName="wd_find-navigation_section3_video_VF101833081也许是出现在接近文档结尾部分的实例，您无需再进行滚动。73833"/>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8"/>
                                            </p:tgtEl>
                                          </p:cBhvr>
                                        </p:animEffect>
                                        <p:set>
                                          <p:cBhvr>
                                            <p:cTn id="14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也许是出现在接近文档结尾部分的实例，您无需再进行滚动。73833"/>
                      </p:tgtEl>
                    </p:cond>
                  </p:nextCondLst>
                </p:seq>
                <p:seq concurrent="1" nextAc="seek">
                  <p:cTn id="148" restart="whenNotActive" fill="hold" evtFilter="cancelBubble" nodeType="interactiveSeq">
                    <p:stCondLst>
                      <p:cond evt="onMediaBookmark" delay="0">
                        <p:tgtEl>
                          <p14:bmkTgt spid="6" bmkName="wd_find-navigation_section3_video_VF101833081而是可以在导航窗格中单击该匹配项。这样您就会直接跳转到文档正文中该实例所在的位置，73933"/>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9"/>
                                            </p:tgtEl>
                                            <p:attrNameLst>
                                              <p:attrName>style.visibility</p:attrName>
                                            </p:attrNameLst>
                                          </p:cBhvr>
                                          <p:to>
                                            <p:strVal val="visible"/>
                                          </p:to>
                                        </p:set>
                                        <p:animEffect transition="in" filter="fade">
                                          <p:cBhvr>
                                            <p:cTn id="153" dur="500"/>
                                            <p:tgtEl>
                                              <p:spTgt spid="19"/>
                                            </p:tgtEl>
                                          </p:cBhvr>
                                        </p:animEffect>
                                      </p:childTnLst>
                                    </p:cTn>
                                  </p:par>
                                </p:childTnLst>
                              </p:cTn>
                            </p:par>
                          </p:childTnLst>
                        </p:cTn>
                      </p:par>
                    </p:childTnLst>
                  </p:cTn>
                  <p:nextCondLst>
                    <p:cond evt="onMediaBookmark" delay="0">
                      <p:tgtEl>
                        <p14:bmkTgt spid="6" bmkName="wd_find-navigation_section3_video_VF101833081而是可以在导航窗格中单击该匹配项。这样您就会直接跳转到文档正文中该实例所在的位置，73933"/>
                      </p:tgtEl>
                    </p:cond>
                  </p:nextCondLst>
                </p:seq>
                <p:seq concurrent="1" nextAc="seek">
                  <p:cTn id="154" restart="whenNotActive" fill="hold" evtFilter="cancelBubble" nodeType="interactiveSeq">
                    <p:stCondLst>
                      <p:cond evt="onMediaBookmark" delay="0">
                        <p:tgtEl>
                          <p14:bmkTgt spid="6" bmkName="wd_find-navigation_section3_video_VF101833081而是可以在导航窗格中单击该匹配项。这样您就会直接跳转到文档正文中该实例所在的位置，82733"/>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9"/>
                                            </p:tgtEl>
                                          </p:cBhvr>
                                        </p:animEffect>
                                        <p:set>
                                          <p:cBhvr>
                                            <p:cTn id="15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而是可以在导航窗格中单击该匹配项。这样您就会直接跳转到文档正文中该实例所在的位置，82733"/>
                      </p:tgtEl>
                    </p:cond>
                  </p:nextCondLst>
                </p:seq>
                <p:seq concurrent="1" nextAc="seek">
                  <p:cTn id="160" restart="whenNotActive" fill="hold" evtFilter="cancelBubble" nodeType="interactiveSeq">
                    <p:stCondLst>
                      <p:cond evt="onMediaBookmark" delay="0">
                        <p:tgtEl>
                          <p14:bmkTgt spid="6" bmkName="wd_find-navigation_section3_video_VF101833081并且可以根据需要进行更改。在可以继续进行搜索并且完成更改后，82833"/>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20"/>
                                            </p:tgtEl>
                                            <p:attrNameLst>
                                              <p:attrName>style.visibility</p:attrName>
                                            </p:attrNameLst>
                                          </p:cBhvr>
                                          <p:to>
                                            <p:strVal val="visible"/>
                                          </p:to>
                                        </p:set>
                                        <p:animEffect transition="in" filter="fade">
                                          <p:cBhvr>
                                            <p:cTn id="165" dur="500"/>
                                            <p:tgtEl>
                                              <p:spTgt spid="20"/>
                                            </p:tgtEl>
                                          </p:cBhvr>
                                        </p:animEffect>
                                      </p:childTnLst>
                                    </p:cTn>
                                  </p:par>
                                </p:childTnLst>
                              </p:cTn>
                            </p:par>
                          </p:childTnLst>
                        </p:cTn>
                      </p:par>
                    </p:childTnLst>
                  </p:cTn>
                  <p:nextCondLst>
                    <p:cond evt="onMediaBookmark" delay="0">
                      <p:tgtEl>
                        <p14:bmkTgt spid="6" bmkName="wd_find-navigation_section3_video_VF101833081并且可以根据需要进行更改。在可以继续进行搜索并且完成更改后，82833"/>
                      </p:tgtEl>
                    </p:cond>
                  </p:nextCondLst>
                </p:seq>
                <p:seq concurrent="1" nextAc="seek">
                  <p:cTn id="166" restart="whenNotActive" fill="hold" evtFilter="cancelBubble" nodeType="interactiveSeq">
                    <p:stCondLst>
                      <p:cond evt="onMediaBookmark" delay="0">
                        <p:tgtEl>
                          <p14:bmkTgt spid="6" bmkName="wd_find-navigation_section3_video_VF101833081并且可以根据需要进行更改。在可以继续进行搜索并且完成更改后，88733"/>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20"/>
                                            </p:tgtEl>
                                          </p:cBhvr>
                                        </p:animEffect>
                                        <p:set>
                                          <p:cBhvr>
                                            <p:cTn id="17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并且可以根据需要进行更改。在可以继续进行搜索并且完成更改后，88733"/>
                      </p:tgtEl>
                    </p:cond>
                  </p:nextCondLst>
                </p:seq>
                <p:seq concurrent="1" nextAc="seek">
                  <p:cTn id="172" restart="whenNotActive" fill="hold" evtFilter="cancelBubble" nodeType="interactiveSeq">
                    <p:stCondLst>
                      <p:cond evt="onMediaBookmark" delay="0">
                        <p:tgtEl>
                          <p14:bmkTgt spid="6" bmkName="wd_find-navigation_section3_video_VF101833081只需单击“下一个”按钮即可转至结果的下一个实例。88833"/>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1"/>
                                            </p:tgtEl>
                                            <p:attrNameLst>
                                              <p:attrName>style.visibility</p:attrName>
                                            </p:attrNameLst>
                                          </p:cBhvr>
                                          <p:to>
                                            <p:strVal val="visible"/>
                                          </p:to>
                                        </p:set>
                                        <p:animEffect transition="in" filter="fade">
                                          <p:cBhvr>
                                            <p:cTn id="177" dur="500"/>
                                            <p:tgtEl>
                                              <p:spTgt spid="21"/>
                                            </p:tgtEl>
                                          </p:cBhvr>
                                        </p:animEffect>
                                      </p:childTnLst>
                                    </p:cTn>
                                  </p:par>
                                </p:childTnLst>
                              </p:cTn>
                            </p:par>
                          </p:childTnLst>
                        </p:cTn>
                      </p:par>
                    </p:childTnLst>
                  </p:cTn>
                  <p:nextCondLst>
                    <p:cond evt="onMediaBookmark" delay="0">
                      <p:tgtEl>
                        <p14:bmkTgt spid="6" bmkName="wd_find-navigation_section3_video_VF101833081只需单击“下一个”按钮即可转至结果的下一个实例。88833"/>
                      </p:tgtEl>
                    </p:cond>
                  </p:nextCondLst>
                </p:seq>
                <p:seq concurrent="1" nextAc="seek">
                  <p:cTn id="178" restart="whenNotActive" fill="hold" evtFilter="cancelBubble" nodeType="interactiveSeq">
                    <p:stCondLst>
                      <p:cond evt="onMediaBookmark" delay="0">
                        <p:tgtEl>
                          <p14:bmkTgt spid="6" bmkName="wd_find-navigation_section3_video_VF101833081只需单击“下一个”按钮即可转至结果的下一个实例。93800"/>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1"/>
                                            </p:tgtEl>
                                          </p:cBhvr>
                                        </p:animEffect>
                                        <p:set>
                                          <p:cBhvr>
                                            <p:cTn id="18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只需单击“下一个”按钮即可转至结果的下一个实例。93800"/>
                      </p:tgtEl>
                    </p:cond>
                  </p:nextCondLst>
                </p:seq>
                <p:seq concurrent="1" nextAc="seek">
                  <p:cTn id="184" restart="whenNotActive" fill="hold" evtFilter="cancelBubble" nodeType="interactiveSeq">
                    <p:stCondLst>
                      <p:cond evt="onMediaBookmark" delay="0">
                        <p:tgtEl>
                          <p14:bmkTgt spid="6" bmkName="wd_find-navigation_section3_video_VF101833081现在，当搜索词显示在导航窗格中时，93900"/>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2"/>
                                            </p:tgtEl>
                                            <p:attrNameLst>
                                              <p:attrName>style.visibility</p:attrName>
                                            </p:attrNameLst>
                                          </p:cBhvr>
                                          <p:to>
                                            <p:strVal val="visible"/>
                                          </p:to>
                                        </p:set>
                                        <p:animEffect transition="in" filter="fade">
                                          <p:cBhvr>
                                            <p:cTn id="189" dur="500"/>
                                            <p:tgtEl>
                                              <p:spTgt spid="22"/>
                                            </p:tgtEl>
                                          </p:cBhvr>
                                        </p:animEffect>
                                      </p:childTnLst>
                                    </p:cTn>
                                  </p:par>
                                </p:childTnLst>
                              </p:cTn>
                            </p:par>
                          </p:childTnLst>
                        </p:cTn>
                      </p:par>
                    </p:childTnLst>
                  </p:cTn>
                  <p:nextCondLst>
                    <p:cond evt="onMediaBookmark" delay="0">
                      <p:tgtEl>
                        <p14:bmkTgt spid="6" bmkName="wd_find-navigation_section3_video_VF101833081现在，当搜索词显示在导航窗格中时，93900"/>
                      </p:tgtEl>
                    </p:cond>
                  </p:nextCondLst>
                </p:seq>
                <p:seq concurrent="1" nextAc="seek">
                  <p:cTn id="190" restart="whenNotActive" fill="hold" evtFilter="cancelBubble" nodeType="interactiveSeq">
                    <p:stCondLst>
                      <p:cond evt="onMediaBookmark" delay="0">
                        <p:tgtEl>
                          <p14:bmkTgt spid="6" bmkName="wd_find-navigation_section3_video_VF101833081现在，当搜索词显示在导航窗格中时，97333"/>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2"/>
                                            </p:tgtEl>
                                          </p:cBhvr>
                                        </p:animEffect>
                                        <p:set>
                                          <p:cBhvr>
                                            <p:cTn id="19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现在，当搜索词显示在导航窗格中时，97333"/>
                      </p:tgtEl>
                    </p:cond>
                  </p:nextCondLst>
                </p:seq>
                <p:seq concurrent="1" nextAc="seek">
                  <p:cTn id="196" restart="whenNotActive" fill="hold" evtFilter="cancelBubble" nodeType="interactiveSeq">
                    <p:stCondLst>
                      <p:cond evt="onMediaBookmark" delay="0">
                        <p:tgtEl>
                          <p14:bmkTgt spid="6" bmkName="wd_find-navigation_section3_video_VF101833081我们来看一下另外两个选项卡会出现什么情况。97433"/>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3"/>
                                            </p:tgtEl>
                                            <p:attrNameLst>
                                              <p:attrName>style.visibility</p:attrName>
                                            </p:attrNameLst>
                                          </p:cBhvr>
                                          <p:to>
                                            <p:strVal val="visible"/>
                                          </p:to>
                                        </p:set>
                                        <p:animEffect transition="in" filter="fade">
                                          <p:cBhvr>
                                            <p:cTn id="201" dur="500"/>
                                            <p:tgtEl>
                                              <p:spTgt spid="23"/>
                                            </p:tgtEl>
                                          </p:cBhvr>
                                        </p:animEffect>
                                      </p:childTnLst>
                                    </p:cTn>
                                  </p:par>
                                </p:childTnLst>
                              </p:cTn>
                            </p:par>
                          </p:childTnLst>
                        </p:cTn>
                      </p:par>
                    </p:childTnLst>
                  </p:cTn>
                  <p:nextCondLst>
                    <p:cond evt="onMediaBookmark" delay="0">
                      <p:tgtEl>
                        <p14:bmkTgt spid="6" bmkName="wd_find-navigation_section3_video_VF101833081我们来看一下另外两个选项卡会出现什么情况。97433"/>
                      </p:tgtEl>
                    </p:cond>
                  </p:nextCondLst>
                </p:seq>
                <p:seq concurrent="1" nextAc="seek">
                  <p:cTn id="202" restart="whenNotActive" fill="hold" evtFilter="cancelBubble" nodeType="interactiveSeq">
                    <p:stCondLst>
                      <p:cond evt="onMediaBookmark" delay="0">
                        <p:tgtEl>
                          <p14:bmkTgt spid="6" bmkName="wd_find-navigation_section3_video_VF101833081我们来看一下另外两个选项卡会出现什么情况。101333"/>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3"/>
                                            </p:tgtEl>
                                          </p:cBhvr>
                                        </p:animEffect>
                                        <p:set>
                                          <p:cBhvr>
                                            <p:cTn id="20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我们来看一下另外两个选项卡会出现什么情况。101333"/>
                      </p:tgtEl>
                    </p:cond>
                  </p:nextCondLst>
                </p:seq>
                <p:seq concurrent="1" nextAc="seek">
                  <p:cTn id="208" restart="whenNotActive" fill="hold" evtFilter="cancelBubble" nodeType="interactiveSeq">
                    <p:stCondLst>
                      <p:cond evt="onMediaBookmark" delay="0">
                        <p:tgtEl>
                          <p14:bmkTgt spid="6" bmkName="wd_find-navigation_section3_video_VF101833081在“标题”区域中，包含搜索词的每个章节都突出显示出来。101433"/>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4"/>
                                            </p:tgtEl>
                                            <p:attrNameLst>
                                              <p:attrName>style.visibility</p:attrName>
                                            </p:attrNameLst>
                                          </p:cBhvr>
                                          <p:to>
                                            <p:strVal val="visible"/>
                                          </p:to>
                                        </p:set>
                                        <p:animEffect transition="in" filter="fade">
                                          <p:cBhvr>
                                            <p:cTn id="213" dur="500"/>
                                            <p:tgtEl>
                                              <p:spTgt spid="24"/>
                                            </p:tgtEl>
                                          </p:cBhvr>
                                        </p:animEffect>
                                      </p:childTnLst>
                                    </p:cTn>
                                  </p:par>
                                </p:childTnLst>
                              </p:cTn>
                            </p:par>
                          </p:childTnLst>
                        </p:cTn>
                      </p:par>
                    </p:childTnLst>
                  </p:cTn>
                  <p:nextCondLst>
                    <p:cond evt="onMediaBookmark" delay="0">
                      <p:tgtEl>
                        <p14:bmkTgt spid="6" bmkName="wd_find-navigation_section3_video_VF101833081在“标题”区域中，包含搜索词的每个章节都突出显示出来。101433"/>
                      </p:tgtEl>
                    </p:cond>
                  </p:nextCondLst>
                </p:seq>
                <p:seq concurrent="1" nextAc="seek">
                  <p:cTn id="214" restart="whenNotActive" fill="hold" evtFilter="cancelBubble" nodeType="interactiveSeq">
                    <p:stCondLst>
                      <p:cond evt="onMediaBookmark" delay="0">
                        <p:tgtEl>
                          <p14:bmkTgt spid="6" bmkName="wd_find-navigation_section3_video_VF101833081在“标题”区域中，包含搜索词的每个章节都突出显示出来。106733"/>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4"/>
                                            </p:tgtEl>
                                          </p:cBhvr>
                                        </p:animEffect>
                                        <p:set>
                                          <p:cBhvr>
                                            <p:cTn id="2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在“标题”区域中，包含搜索词的每个章节都突出显示出来。106733"/>
                      </p:tgtEl>
                    </p:cond>
                  </p:nextCondLst>
                </p:seq>
                <p:seq concurrent="1" nextAc="seek">
                  <p:cTn id="220" restart="whenNotActive" fill="hold" evtFilter="cancelBubble" nodeType="interactiveSeq">
                    <p:stCondLst>
                      <p:cond evt="onMediaBookmark" delay="0">
                        <p:tgtEl>
                          <p14:bmkTgt spid="6" bmkName="wd_find-navigation_section3_video_VF101833081同时，在“页面”区域中，将显示缩略图经过筛选后的版本。106833"/>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5"/>
                                            </p:tgtEl>
                                            <p:attrNameLst>
                                              <p:attrName>style.visibility</p:attrName>
                                            </p:attrNameLst>
                                          </p:cBhvr>
                                          <p:to>
                                            <p:strVal val="visible"/>
                                          </p:to>
                                        </p:set>
                                        <p:animEffect transition="in" filter="fade">
                                          <p:cBhvr>
                                            <p:cTn id="225" dur="500"/>
                                            <p:tgtEl>
                                              <p:spTgt spid="25"/>
                                            </p:tgtEl>
                                          </p:cBhvr>
                                        </p:animEffect>
                                      </p:childTnLst>
                                    </p:cTn>
                                  </p:par>
                                </p:childTnLst>
                              </p:cTn>
                            </p:par>
                          </p:childTnLst>
                        </p:cTn>
                      </p:par>
                    </p:childTnLst>
                  </p:cTn>
                  <p:nextCondLst>
                    <p:cond evt="onMediaBookmark" delay="0">
                      <p:tgtEl>
                        <p14:bmkTgt spid="6" bmkName="wd_find-navigation_section3_video_VF101833081同时，在“页面”区域中，将显示缩略图经过筛选后的版本。106833"/>
                      </p:tgtEl>
                    </p:cond>
                  </p:nextCondLst>
                </p:seq>
                <p:seq concurrent="1" nextAc="seek">
                  <p:cTn id="226" restart="whenNotActive" fill="hold" evtFilter="cancelBubble" nodeType="interactiveSeq">
                    <p:stCondLst>
                      <p:cond evt="onMediaBookmark" delay="0">
                        <p:tgtEl>
                          <p14:bmkTgt spid="6" bmkName="wd_find-navigation_section3_video_VF101833081同时，在“页面”区域中，将显示缩略图经过筛选后的版本。112833"/>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5"/>
                                            </p:tgtEl>
                                          </p:cBhvr>
                                        </p:animEffect>
                                        <p:set>
                                          <p:cBhvr>
                                            <p:cTn id="23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同时，在“页面”区域中，将显示缩略图经过筛选后的版本。112833"/>
                      </p:tgtEl>
                    </p:cond>
                  </p:nextCondLst>
                </p:seq>
                <p:seq concurrent="1" nextAc="seek">
                  <p:cTn id="232" restart="whenNotActive" fill="hold" evtFilter="cancelBubble" nodeType="interactiveSeq">
                    <p:stCondLst>
                      <p:cond evt="onMediaBookmark" delay="0">
                        <p:tgtEl>
                          <p14:bmkTgt spid="6" bmkName="wd_find-navigation_section3_video_VF101833081换句话说，仅显示包含搜索词的缩略图。112933"/>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6"/>
                                            </p:tgtEl>
                                            <p:attrNameLst>
                                              <p:attrName>style.visibility</p:attrName>
                                            </p:attrNameLst>
                                          </p:cBhvr>
                                          <p:to>
                                            <p:strVal val="visible"/>
                                          </p:to>
                                        </p:set>
                                        <p:animEffect transition="in" filter="fade">
                                          <p:cBhvr>
                                            <p:cTn id="237" dur="500"/>
                                            <p:tgtEl>
                                              <p:spTgt spid="26"/>
                                            </p:tgtEl>
                                          </p:cBhvr>
                                        </p:animEffect>
                                      </p:childTnLst>
                                    </p:cTn>
                                  </p:par>
                                </p:childTnLst>
                              </p:cTn>
                            </p:par>
                          </p:childTnLst>
                        </p:cTn>
                      </p:par>
                    </p:childTnLst>
                  </p:cTn>
                  <p:nextCondLst>
                    <p:cond evt="onMediaBookmark" delay="0">
                      <p:tgtEl>
                        <p14:bmkTgt spid="6" bmkName="wd_find-navigation_section3_video_VF101833081换句话说，仅显示包含搜索词的缩略图。112933"/>
                      </p:tgtEl>
                    </p:cond>
                  </p:nextCondLst>
                </p:seq>
                <p:seq concurrent="1" nextAc="seek">
                  <p:cTn id="238" restart="whenNotActive" fill="hold" evtFilter="cancelBubble" nodeType="interactiveSeq">
                    <p:stCondLst>
                      <p:cond evt="onMediaBookmark" delay="0">
                        <p:tgtEl>
                          <p14:bmkTgt spid="6" bmkName="wd_find-navigation_section3_video_VF101833081换句话说，仅显示包含搜索词的缩略图。118300"/>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6"/>
                                            </p:tgtEl>
                                          </p:cBhvr>
                                        </p:animEffect>
                                        <p:set>
                                          <p:cBhvr>
                                            <p:cTn id="24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换句话说，仅显示包含搜索词的缩略图。118300"/>
                      </p:tgtEl>
                    </p:cond>
                  </p:nextCondLst>
                </p:seq>
                <p:seq concurrent="1" nextAc="seek">
                  <p:cTn id="244" restart="whenNotActive" fill="hold" evtFilter="cancelBubble" nodeType="interactiveSeq">
                    <p:stCondLst>
                      <p:cond evt="onMediaBookmark" delay="0">
                        <p:tgtEl>
                          <p14:bmkTgt spid="6" bmkName="wd_find-navigation_section3_video_VF101833081可以通过单击任何缩略图转到相应页面上的搜索项。118400"/>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27"/>
                                            </p:tgtEl>
                                            <p:attrNameLst>
                                              <p:attrName>style.visibility</p:attrName>
                                            </p:attrNameLst>
                                          </p:cBhvr>
                                          <p:to>
                                            <p:strVal val="visible"/>
                                          </p:to>
                                        </p:set>
                                        <p:animEffect transition="in" filter="fade">
                                          <p:cBhvr>
                                            <p:cTn id="249" dur="500"/>
                                            <p:tgtEl>
                                              <p:spTgt spid="27"/>
                                            </p:tgtEl>
                                          </p:cBhvr>
                                        </p:animEffect>
                                      </p:childTnLst>
                                    </p:cTn>
                                  </p:par>
                                </p:childTnLst>
                              </p:cTn>
                            </p:par>
                          </p:childTnLst>
                        </p:cTn>
                      </p:par>
                    </p:childTnLst>
                  </p:cTn>
                  <p:nextCondLst>
                    <p:cond evt="onMediaBookmark" delay="0">
                      <p:tgtEl>
                        <p14:bmkTgt spid="6" bmkName="wd_find-navigation_section3_video_VF101833081可以通过单击任何缩略图转到相应页面上的搜索项。118400"/>
                      </p:tgtEl>
                    </p:cond>
                  </p:nextCondLst>
                </p:seq>
                <p:seq concurrent="1" nextAc="seek">
                  <p:cTn id="250" restart="whenNotActive" fill="hold" evtFilter="cancelBubble" nodeType="interactiveSeq">
                    <p:stCondLst>
                      <p:cond evt="onMediaBookmark" delay="0">
                        <p:tgtEl>
                          <p14:bmkTgt spid="6" bmkName="wd_find-navigation_section3_video_VF101833081可以通过单击任何缩略图转到相应页面上的搜索项。124667"/>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27"/>
                                            </p:tgtEl>
                                          </p:cBhvr>
                                        </p:animEffect>
                                        <p:set>
                                          <p:cBhvr>
                                            <p:cTn id="25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可以通过单击任何缩略图转到相应页面上的搜索项。124667"/>
                      </p:tgtEl>
                    </p:cond>
                  </p:nextCondLst>
                </p:seq>
                <p:seq concurrent="1" nextAc="seek">
                  <p:cTn id="256" restart="whenNotActive" fill="hold" evtFilter="cancelBubble" nodeType="interactiveSeq">
                    <p:stCondLst>
                      <p:cond evt="onMediaBookmark" delay="0">
                        <p:tgtEl>
                          <p14:bmkTgt spid="6" bmkName="wd_find-navigation_section3_video_VF101833081如果想在文档中查找文本以外的内容，该怎样做？124767"/>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28"/>
                                            </p:tgtEl>
                                            <p:attrNameLst>
                                              <p:attrName>style.visibility</p:attrName>
                                            </p:attrNameLst>
                                          </p:cBhvr>
                                          <p:to>
                                            <p:strVal val="visible"/>
                                          </p:to>
                                        </p:set>
                                        <p:animEffect transition="in" filter="fade">
                                          <p:cBhvr>
                                            <p:cTn id="261" dur="500"/>
                                            <p:tgtEl>
                                              <p:spTgt spid="28"/>
                                            </p:tgtEl>
                                          </p:cBhvr>
                                        </p:animEffect>
                                      </p:childTnLst>
                                    </p:cTn>
                                  </p:par>
                                </p:childTnLst>
                              </p:cTn>
                            </p:par>
                          </p:childTnLst>
                        </p:cTn>
                      </p:par>
                    </p:childTnLst>
                  </p:cTn>
                  <p:nextCondLst>
                    <p:cond evt="onMediaBookmark" delay="0">
                      <p:tgtEl>
                        <p14:bmkTgt spid="6" bmkName="wd_find-navigation_section3_video_VF101833081如果想在文档中查找文本以外的内容，该怎样做？124767"/>
                      </p:tgtEl>
                    </p:cond>
                  </p:nextCondLst>
                </p:seq>
                <p:seq concurrent="1" nextAc="seek">
                  <p:cTn id="262" restart="whenNotActive" fill="hold" evtFilter="cancelBubble" nodeType="interactiveSeq">
                    <p:stCondLst>
                      <p:cond evt="onMediaBookmark" delay="0">
                        <p:tgtEl>
                          <p14:bmkTgt spid="6" bmkName="wd_find-navigation_section3_video_VF101833081如果想在文档中查找文本以外的内容，该怎样做？129533"/>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28"/>
                                            </p:tgtEl>
                                          </p:cBhvr>
                                        </p:animEffect>
                                        <p:set>
                                          <p:cBhvr>
                                            <p:cTn id="26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如果想在文档中查找文本以外的内容，该怎样做？129533"/>
                      </p:tgtEl>
                    </p:cond>
                  </p:nextCondLst>
                </p:seq>
                <p:seq concurrent="1" nextAc="seek">
                  <p:cTn id="268" restart="whenNotActive" fill="hold" evtFilter="cancelBubble" nodeType="interactiveSeq">
                    <p:stCondLst>
                      <p:cond evt="onMediaBookmark" delay="0">
                        <p:tgtEl>
                          <p14:bmkTgt spid="6" bmkName="wd_find-navigation_section3_video_VF101833081我们前面讲过，这个市场营销计划中包括图表、图形和表格。我们也可以使用导航窗格查找这些内容。129633"/>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29"/>
                                            </p:tgtEl>
                                            <p:attrNameLst>
                                              <p:attrName>style.visibility</p:attrName>
                                            </p:attrNameLst>
                                          </p:cBhvr>
                                          <p:to>
                                            <p:strVal val="visible"/>
                                          </p:to>
                                        </p:set>
                                        <p:animEffect transition="in" filter="fade">
                                          <p:cBhvr>
                                            <p:cTn id="273" dur="500"/>
                                            <p:tgtEl>
                                              <p:spTgt spid="29"/>
                                            </p:tgtEl>
                                          </p:cBhvr>
                                        </p:animEffect>
                                      </p:childTnLst>
                                    </p:cTn>
                                  </p:par>
                                </p:childTnLst>
                              </p:cTn>
                            </p:par>
                          </p:childTnLst>
                        </p:cTn>
                      </p:par>
                    </p:childTnLst>
                  </p:cTn>
                  <p:nextCondLst>
                    <p:cond evt="onMediaBookmark" delay="0">
                      <p:tgtEl>
                        <p14:bmkTgt spid="6" bmkName="wd_find-navigation_section3_video_VF101833081我们前面讲过，这个市场营销计划中包括图表、图形和表格。我们也可以使用导航窗格查找这些内容。129633"/>
                      </p:tgtEl>
                    </p:cond>
                  </p:nextCondLst>
                </p:seq>
                <p:seq concurrent="1" nextAc="seek">
                  <p:cTn id="274" restart="whenNotActive" fill="hold" evtFilter="cancelBubble" nodeType="interactiveSeq">
                    <p:stCondLst>
                      <p:cond evt="onMediaBookmark" delay="0">
                        <p:tgtEl>
                          <p14:bmkTgt spid="6" bmkName="wd_find-navigation_section3_video_VF101833081我们前面讲过，这个市场营销计划中包括图表、图形和表格。我们也可以使用导航窗格查找这些内容。138800"/>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29"/>
                                            </p:tgtEl>
                                          </p:cBhvr>
                                        </p:animEffect>
                                        <p:set>
                                          <p:cBhvr>
                                            <p:cTn id="2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我们前面讲过，这个市场营销计划中包括图表、图形和表格。我们也可以使用导航窗格查找这些内容。138800"/>
                      </p:tgtEl>
                    </p:cond>
                  </p:nextCondLst>
                </p:seq>
                <p:seq concurrent="1" nextAc="seek">
                  <p:cTn id="280" restart="whenNotActive" fill="hold" evtFilter="cancelBubble" nodeType="interactiveSeq">
                    <p:stCondLst>
                      <p:cond evt="onMediaBookmark" delay="0">
                        <p:tgtEl>
                          <p14:bmkTgt spid="6" bmkName="wd_find-navigation_section3_video_VF101833081因此，我们单击“X”按钮清除搜索，箭头变成一个放大镜，138900"/>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30"/>
                                            </p:tgtEl>
                                            <p:attrNameLst>
                                              <p:attrName>style.visibility</p:attrName>
                                            </p:attrNameLst>
                                          </p:cBhvr>
                                          <p:to>
                                            <p:strVal val="visible"/>
                                          </p:to>
                                        </p:set>
                                        <p:animEffect transition="in" filter="fade">
                                          <p:cBhvr>
                                            <p:cTn id="285" dur="500"/>
                                            <p:tgtEl>
                                              <p:spTgt spid="30"/>
                                            </p:tgtEl>
                                          </p:cBhvr>
                                        </p:animEffect>
                                      </p:childTnLst>
                                    </p:cTn>
                                  </p:par>
                                </p:childTnLst>
                              </p:cTn>
                            </p:par>
                          </p:childTnLst>
                        </p:cTn>
                      </p:par>
                    </p:childTnLst>
                  </p:cTn>
                  <p:nextCondLst>
                    <p:cond evt="onMediaBookmark" delay="0">
                      <p:tgtEl>
                        <p14:bmkTgt spid="6" bmkName="wd_find-navigation_section3_video_VF101833081因此，我们单击“X”按钮清除搜索，箭头变成一个放大镜，138900"/>
                      </p:tgtEl>
                    </p:cond>
                  </p:nextCondLst>
                </p:seq>
                <p:seq concurrent="1" nextAc="seek">
                  <p:cTn id="286" restart="whenNotActive" fill="hold" evtFilter="cancelBubble" nodeType="interactiveSeq">
                    <p:stCondLst>
                      <p:cond evt="onMediaBookmark" delay="0">
                        <p:tgtEl>
                          <p14:bmkTgt spid="6" bmkName="wd_find-navigation_section3_video_VF101833081因此，我们单击“X”按钮清除搜索，箭头变成一个放大镜，144467"/>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30"/>
                                            </p:tgtEl>
                                          </p:cBhvr>
                                        </p:animEffect>
                                        <p:set>
                                          <p:cBhvr>
                                            <p:cTn id="29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因此，我们单击“X”按钮清除搜索，箭头变成一个放大镜，144467"/>
                      </p:tgtEl>
                    </p:cond>
                  </p:nextCondLst>
                </p:seq>
                <p:seq concurrent="1" nextAc="seek">
                  <p:cTn id="292" restart="whenNotActive" fill="hold" evtFilter="cancelBubble" nodeType="interactiveSeq">
                    <p:stCondLst>
                      <p:cond evt="onMediaBookmark" delay="0">
                        <p:tgtEl>
                          <p14:bmkTgt spid="6" bmkName="wd_find-navigation_section3_video_VF101833081表明记录已经清除并且可进行新的搜索。我们不在搜索框中键入词，144567"/>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31"/>
                                            </p:tgtEl>
                                            <p:attrNameLst>
                                              <p:attrName>style.visibility</p:attrName>
                                            </p:attrNameLst>
                                          </p:cBhvr>
                                          <p:to>
                                            <p:strVal val="visible"/>
                                          </p:to>
                                        </p:set>
                                        <p:animEffect transition="in" filter="fade">
                                          <p:cBhvr>
                                            <p:cTn id="297" dur="500"/>
                                            <p:tgtEl>
                                              <p:spTgt spid="31"/>
                                            </p:tgtEl>
                                          </p:cBhvr>
                                        </p:animEffect>
                                      </p:childTnLst>
                                    </p:cTn>
                                  </p:par>
                                </p:childTnLst>
                              </p:cTn>
                            </p:par>
                          </p:childTnLst>
                        </p:cTn>
                      </p:par>
                    </p:childTnLst>
                  </p:cTn>
                  <p:nextCondLst>
                    <p:cond evt="onMediaBookmark" delay="0">
                      <p:tgtEl>
                        <p14:bmkTgt spid="6" bmkName="wd_find-navigation_section3_video_VF101833081表明记录已经清除并且可进行新的搜索。我们不在搜索框中键入词，144567"/>
                      </p:tgtEl>
                    </p:cond>
                  </p:nextCondLst>
                </p:seq>
                <p:seq concurrent="1" nextAc="seek">
                  <p:cTn id="298" restart="whenNotActive" fill="hold" evtFilter="cancelBubble" nodeType="interactiveSeq">
                    <p:stCondLst>
                      <p:cond evt="onMediaBookmark" delay="0">
                        <p:tgtEl>
                          <p14:bmkTgt spid="6" bmkName="wd_find-navigation_section3_video_VF101833081表明记录已经清除并且可进行新的搜索。我们不在搜索框中键入词，151233"/>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31"/>
                                            </p:tgtEl>
                                          </p:cBhvr>
                                        </p:animEffect>
                                        <p:set>
                                          <p:cBhvr>
                                            <p:cTn id="30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表明记录已经清除并且可进行新的搜索。我们不在搜索框中键入词，151233"/>
                      </p:tgtEl>
                    </p:cond>
                  </p:nextCondLst>
                </p:seq>
                <p:seq concurrent="1" nextAc="seek">
                  <p:cTn id="304" restart="whenNotActive" fill="hold" evtFilter="cancelBubble" nodeType="interactiveSeq">
                    <p:stCondLst>
                      <p:cond evt="onMediaBookmark" delay="0">
                        <p:tgtEl>
                          <p14:bmkTgt spid="6" bmkName="wd_find-navigation_section3_video_VF101833081而是将单击放大镜，然后单击图形。我们看到此处显示了5个匹配项；151333"/>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clickEffect">
                                      <p:stCondLst>
                                        <p:cond delay="100"/>
                                      </p:stCondLst>
                                      <p:childTnLst>
                                        <p:set>
                                          <p:cBhvr>
                                            <p:cTn id="308" dur="1" fill="hold">
                                              <p:stCondLst>
                                                <p:cond delay="0"/>
                                              </p:stCondLst>
                                            </p:cTn>
                                            <p:tgtEl>
                                              <p:spTgt spid="32"/>
                                            </p:tgtEl>
                                            <p:attrNameLst>
                                              <p:attrName>style.visibility</p:attrName>
                                            </p:attrNameLst>
                                          </p:cBhvr>
                                          <p:to>
                                            <p:strVal val="visible"/>
                                          </p:to>
                                        </p:set>
                                        <p:animEffect transition="in" filter="fade">
                                          <p:cBhvr>
                                            <p:cTn id="309" dur="500"/>
                                            <p:tgtEl>
                                              <p:spTgt spid="32"/>
                                            </p:tgtEl>
                                          </p:cBhvr>
                                        </p:animEffect>
                                      </p:childTnLst>
                                    </p:cTn>
                                  </p:par>
                                </p:childTnLst>
                              </p:cTn>
                            </p:par>
                          </p:childTnLst>
                        </p:cTn>
                      </p:par>
                    </p:childTnLst>
                  </p:cTn>
                  <p:nextCondLst>
                    <p:cond evt="onMediaBookmark" delay="0">
                      <p:tgtEl>
                        <p14:bmkTgt spid="6" bmkName="wd_find-navigation_section3_video_VF101833081而是将单击放大镜，然后单击图形。我们看到此处显示了5个匹配项；151333"/>
                      </p:tgtEl>
                    </p:cond>
                  </p:nextCondLst>
                </p:seq>
                <p:seq concurrent="1" nextAc="seek">
                  <p:cTn id="310" restart="whenNotActive" fill="hold" evtFilter="cancelBubble" nodeType="interactiveSeq">
                    <p:stCondLst>
                      <p:cond evt="onMediaBookmark" delay="0">
                        <p:tgtEl>
                          <p14:bmkTgt spid="6" bmkName="wd_find-navigation_section3_video_VF101833081而是将单击放大镜，然后单击图形。我们看到此处显示了5个匹配项；159033"/>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clickEffect">
                                      <p:stCondLst>
                                        <p:cond delay="100"/>
                                      </p:stCondLst>
                                      <p:childTnLst>
                                        <p:animEffect transition="out" filter="fade">
                                          <p:cBhvr>
                                            <p:cTn id="314" dur="500"/>
                                            <p:tgtEl>
                                              <p:spTgt spid="32"/>
                                            </p:tgtEl>
                                          </p:cBhvr>
                                        </p:animEffect>
                                        <p:set>
                                          <p:cBhvr>
                                            <p:cTn id="31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而是将单击放大镜，然后单击图形。我们看到此处显示了5个匹配项；159033"/>
                      </p:tgtEl>
                    </p:cond>
                  </p:nextCondLst>
                </p:seq>
                <p:seq concurrent="1" nextAc="seek">
                  <p:cTn id="316" restart="whenNotActive" fill="hold" evtFilter="cancelBubble" nodeType="interactiveSeq">
                    <p:stCondLst>
                      <p:cond evt="onMediaBookmark" delay="0">
                        <p:tgtEl>
                          <p14:bmkTgt spid="6" bmkName="wd_find-navigation_section3_video_VF101833081其中第一个匹配项在“标题页”上。单击“下一个搜索结果”箭头，159133"/>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clickEffect">
                                      <p:stCondLst>
                                        <p:cond delay="100"/>
                                      </p:stCondLst>
                                      <p:childTnLst>
                                        <p:set>
                                          <p:cBhvr>
                                            <p:cTn id="320" dur="1" fill="hold">
                                              <p:stCondLst>
                                                <p:cond delay="0"/>
                                              </p:stCondLst>
                                            </p:cTn>
                                            <p:tgtEl>
                                              <p:spTgt spid="33"/>
                                            </p:tgtEl>
                                            <p:attrNameLst>
                                              <p:attrName>style.visibility</p:attrName>
                                            </p:attrNameLst>
                                          </p:cBhvr>
                                          <p:to>
                                            <p:strVal val="visible"/>
                                          </p:to>
                                        </p:set>
                                        <p:animEffect transition="in" filter="fade">
                                          <p:cBhvr>
                                            <p:cTn id="321" dur="500"/>
                                            <p:tgtEl>
                                              <p:spTgt spid="33"/>
                                            </p:tgtEl>
                                          </p:cBhvr>
                                        </p:animEffect>
                                      </p:childTnLst>
                                    </p:cTn>
                                  </p:par>
                                </p:childTnLst>
                              </p:cTn>
                            </p:par>
                          </p:childTnLst>
                        </p:cTn>
                      </p:par>
                    </p:childTnLst>
                  </p:cTn>
                  <p:nextCondLst>
                    <p:cond evt="onMediaBookmark" delay="0">
                      <p:tgtEl>
                        <p14:bmkTgt spid="6" bmkName="wd_find-navigation_section3_video_VF101833081其中第一个匹配项在“标题页”上。单击“下一个搜索结果”箭头，159133"/>
                      </p:tgtEl>
                    </p:cond>
                  </p:nextCondLst>
                </p:seq>
                <p:seq concurrent="1" nextAc="seek">
                  <p:cTn id="322" restart="whenNotActive" fill="hold" evtFilter="cancelBubble" nodeType="interactiveSeq">
                    <p:stCondLst>
                      <p:cond evt="onMediaBookmark" delay="0">
                        <p:tgtEl>
                          <p14:bmkTgt spid="6" bmkName="wd_find-navigation_section3_video_VF101833081其中第一个匹配项在“标题页”上。单击“下一个搜索结果”箭头，164800"/>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clickEffect">
                                      <p:stCondLst>
                                        <p:cond delay="100"/>
                                      </p:stCondLst>
                                      <p:childTnLst>
                                        <p:animEffect transition="out" filter="fade">
                                          <p:cBhvr>
                                            <p:cTn id="326" dur="500"/>
                                            <p:tgtEl>
                                              <p:spTgt spid="33"/>
                                            </p:tgtEl>
                                          </p:cBhvr>
                                        </p:animEffect>
                                        <p:set>
                                          <p:cBhvr>
                                            <p:cTn id="32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其中第一个匹配项在“标题页”上。单击“下一个搜索结果”箭头，164800"/>
                      </p:tgtEl>
                    </p:cond>
                  </p:nextCondLst>
                </p:seq>
                <p:seq concurrent="1" nextAc="seek">
                  <p:cTn id="328" restart="whenNotActive" fill="hold" evtFilter="cancelBubble" nodeType="interactiveSeq">
                    <p:stCondLst>
                      <p:cond evt="onMediaBookmark" delay="0">
                        <p:tgtEl>
                          <p14:bmkTgt spid="6" bmkName="wd_find-navigation_section3_video_VF101833081您将依次查看每个匹配项。可以查找表格、公式、脚注、尾注、164900"/>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clickEffect">
                                      <p:stCondLst>
                                        <p:cond delay="100"/>
                                      </p:stCondLst>
                                      <p:childTnLst>
                                        <p:set>
                                          <p:cBhvr>
                                            <p:cTn id="332" dur="1" fill="hold">
                                              <p:stCondLst>
                                                <p:cond delay="0"/>
                                              </p:stCondLst>
                                            </p:cTn>
                                            <p:tgtEl>
                                              <p:spTgt spid="34"/>
                                            </p:tgtEl>
                                            <p:attrNameLst>
                                              <p:attrName>style.visibility</p:attrName>
                                            </p:attrNameLst>
                                          </p:cBhvr>
                                          <p:to>
                                            <p:strVal val="visible"/>
                                          </p:to>
                                        </p:set>
                                        <p:animEffect transition="in" filter="fade">
                                          <p:cBhvr>
                                            <p:cTn id="333" dur="500"/>
                                            <p:tgtEl>
                                              <p:spTgt spid="34"/>
                                            </p:tgtEl>
                                          </p:cBhvr>
                                        </p:animEffect>
                                      </p:childTnLst>
                                    </p:cTn>
                                  </p:par>
                                </p:childTnLst>
                              </p:cTn>
                            </p:par>
                          </p:childTnLst>
                        </p:cTn>
                      </p:par>
                    </p:childTnLst>
                  </p:cTn>
                  <p:nextCondLst>
                    <p:cond evt="onMediaBookmark" delay="0">
                      <p:tgtEl>
                        <p14:bmkTgt spid="6" bmkName="wd_find-navigation_section3_video_VF101833081您将依次查看每个匹配项。可以查找表格、公式、脚注、尾注、164900"/>
                      </p:tgtEl>
                    </p:cond>
                  </p:nextCondLst>
                </p:seq>
                <p:seq concurrent="1" nextAc="seek">
                  <p:cTn id="334" restart="whenNotActive" fill="hold" evtFilter="cancelBubble" nodeType="interactiveSeq">
                    <p:stCondLst>
                      <p:cond evt="onMediaBookmark" delay="0">
                        <p:tgtEl>
                          <p14:bmkTgt spid="6" bmkName="wd_find-navigation_section3_video_VF101833081您将依次查看每个匹配项。可以查找表格、公式、脚注、尾注、171233"/>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clickEffect">
                                      <p:stCondLst>
                                        <p:cond delay="100"/>
                                      </p:stCondLst>
                                      <p:childTnLst>
                                        <p:animEffect transition="out" filter="fade">
                                          <p:cBhvr>
                                            <p:cTn id="338" dur="500"/>
                                            <p:tgtEl>
                                              <p:spTgt spid="34"/>
                                            </p:tgtEl>
                                          </p:cBhvr>
                                        </p:animEffect>
                                        <p:set>
                                          <p:cBhvr>
                                            <p:cTn id="33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您将依次查看每个匹配项。可以查找表格、公式、脚注、尾注、171233"/>
                      </p:tgtEl>
                    </p:cond>
                  </p:nextCondLst>
                </p:seq>
                <p:seq concurrent="1" nextAc="seek">
                  <p:cTn id="340" restart="whenNotActive" fill="hold" evtFilter="cancelBubble" nodeType="interactiveSeq">
                    <p:stCondLst>
                      <p:cond evt="onMediaBookmark" delay="0">
                        <p:tgtEl>
                          <p14:bmkTgt spid="6" bmkName="wd_find-navigation_section3_video_VF101833081审阅者批注以及图形。171333"/>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100"/>
                                      </p:stCondLst>
                                      <p:childTnLst>
                                        <p:set>
                                          <p:cBhvr>
                                            <p:cTn id="344" dur="1" fill="hold">
                                              <p:stCondLst>
                                                <p:cond delay="0"/>
                                              </p:stCondLst>
                                            </p:cTn>
                                            <p:tgtEl>
                                              <p:spTgt spid="35"/>
                                            </p:tgtEl>
                                            <p:attrNameLst>
                                              <p:attrName>style.visibility</p:attrName>
                                            </p:attrNameLst>
                                          </p:cBhvr>
                                          <p:to>
                                            <p:strVal val="visible"/>
                                          </p:to>
                                        </p:set>
                                        <p:animEffect transition="in" filter="fade">
                                          <p:cBhvr>
                                            <p:cTn id="345" dur="500"/>
                                            <p:tgtEl>
                                              <p:spTgt spid="35"/>
                                            </p:tgtEl>
                                          </p:cBhvr>
                                        </p:animEffect>
                                      </p:childTnLst>
                                    </p:cTn>
                                  </p:par>
                                </p:childTnLst>
                              </p:cTn>
                            </p:par>
                          </p:childTnLst>
                        </p:cTn>
                      </p:par>
                    </p:childTnLst>
                  </p:cTn>
                  <p:nextCondLst>
                    <p:cond evt="onMediaBookmark" delay="0">
                      <p:tgtEl>
                        <p14:bmkTgt spid="6" bmkName="wd_find-navigation_section3_video_VF101833081审阅者批注以及图形。171333"/>
                      </p:tgtEl>
                    </p:cond>
                  </p:nextCondLst>
                </p:seq>
                <p:seq concurrent="1" nextAc="seek">
                  <p:cTn id="346" restart="whenNotActive" fill="hold" evtFilter="cancelBubble" nodeType="interactiveSeq">
                    <p:stCondLst>
                      <p:cond evt="onMediaBookmark" delay="0">
                        <p:tgtEl>
                          <p14:bmkTgt spid="6" bmkName="wd_find-navigation_section3_video_VF101833081审阅者批注以及图形。174167"/>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clickEffect">
                                      <p:stCondLst>
                                        <p:cond delay="100"/>
                                      </p:stCondLst>
                                      <p:childTnLst>
                                        <p:animEffect transition="out" filter="fade">
                                          <p:cBhvr>
                                            <p:cTn id="350" dur="500"/>
                                            <p:tgtEl>
                                              <p:spTgt spid="35"/>
                                            </p:tgtEl>
                                          </p:cBhvr>
                                        </p:animEffect>
                                        <p:set>
                                          <p:cBhvr>
                                            <p:cTn id="35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审阅者批注以及图形。174167"/>
                      </p:tgtEl>
                    </p:cond>
                  </p:nextCondLst>
                </p:seq>
                <p:seq concurrent="1" nextAc="seek">
                  <p:cTn id="352" restart="whenNotActive" fill="hold" evtFilter="cancelBubble" nodeType="interactiveSeq">
                    <p:stCondLst>
                      <p:cond evt="onMediaBookmark" delay="0">
                        <p:tgtEl>
                          <p14:bmkTgt spid="6" bmkName="wd_find-navigation_section3_video_VF101833081诸如区分大小写或者使用通配符等功能的“高级查找”选项怎么样了？它们没有消失。174267"/>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clickEffect">
                                      <p:stCondLst>
                                        <p:cond delay="100"/>
                                      </p:stCondLst>
                                      <p:childTnLst>
                                        <p:set>
                                          <p:cBhvr>
                                            <p:cTn id="356" dur="1" fill="hold">
                                              <p:stCondLst>
                                                <p:cond delay="0"/>
                                              </p:stCondLst>
                                            </p:cTn>
                                            <p:tgtEl>
                                              <p:spTgt spid="36"/>
                                            </p:tgtEl>
                                            <p:attrNameLst>
                                              <p:attrName>style.visibility</p:attrName>
                                            </p:attrNameLst>
                                          </p:cBhvr>
                                          <p:to>
                                            <p:strVal val="visible"/>
                                          </p:to>
                                        </p:set>
                                        <p:animEffect transition="in" filter="fade">
                                          <p:cBhvr>
                                            <p:cTn id="357" dur="500"/>
                                            <p:tgtEl>
                                              <p:spTgt spid="36"/>
                                            </p:tgtEl>
                                          </p:cBhvr>
                                        </p:animEffect>
                                      </p:childTnLst>
                                    </p:cTn>
                                  </p:par>
                                </p:childTnLst>
                              </p:cTn>
                            </p:par>
                          </p:childTnLst>
                        </p:cTn>
                      </p:par>
                    </p:childTnLst>
                  </p:cTn>
                  <p:nextCondLst>
                    <p:cond evt="onMediaBookmark" delay="0">
                      <p:tgtEl>
                        <p14:bmkTgt spid="6" bmkName="wd_find-navigation_section3_video_VF101833081诸如区分大小写或者使用通配符等功能的“高级查找”选项怎么样了？它们没有消失。174267"/>
                      </p:tgtEl>
                    </p:cond>
                  </p:nextCondLst>
                </p:seq>
                <p:seq concurrent="1" nextAc="seek">
                  <p:cTn id="358" restart="whenNotActive" fill="hold" evtFilter="cancelBubble" nodeType="interactiveSeq">
                    <p:stCondLst>
                      <p:cond evt="onMediaBookmark" delay="0">
                        <p:tgtEl>
                          <p14:bmkTgt spid="6" bmkName="wd_find-navigation_section3_video_VF101833081诸如区分大小写或者使用通配符等功能的“高级查找”选项怎么样了？它们没有消失。181533"/>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clickEffect">
                                      <p:stCondLst>
                                        <p:cond delay="100"/>
                                      </p:stCondLst>
                                      <p:childTnLst>
                                        <p:animEffect transition="out" filter="fade">
                                          <p:cBhvr>
                                            <p:cTn id="362" dur="500"/>
                                            <p:tgtEl>
                                              <p:spTgt spid="36"/>
                                            </p:tgtEl>
                                          </p:cBhvr>
                                        </p:animEffect>
                                        <p:set>
                                          <p:cBhvr>
                                            <p:cTn id="36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诸如区分大小写或者使用通配符等功能的“高级查找”选项怎么样了？它们没有消失。181533"/>
                      </p:tgtEl>
                    </p:cond>
                  </p:nextCondLst>
                </p:seq>
                <p:seq concurrent="1" nextAc="seek">
                  <p:cTn id="364" restart="whenNotActive" fill="hold" evtFilter="cancelBubble" nodeType="interactiveSeq">
                    <p:stCondLst>
                      <p:cond evt="onMediaBookmark" delay="0">
                        <p:tgtEl>
                          <p14:bmkTgt spid="6" bmkName="wd_find-navigation_section3_video_VF101833081单击搜索框旁边的箭头，然后单击“高级查找”。“查找和替换”对话框随即出现，181633"/>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clickEffect">
                                      <p:stCondLst>
                                        <p:cond delay="100"/>
                                      </p:stCondLst>
                                      <p:childTnLst>
                                        <p:set>
                                          <p:cBhvr>
                                            <p:cTn id="368" dur="1" fill="hold">
                                              <p:stCondLst>
                                                <p:cond delay="0"/>
                                              </p:stCondLst>
                                            </p:cTn>
                                            <p:tgtEl>
                                              <p:spTgt spid="37"/>
                                            </p:tgtEl>
                                            <p:attrNameLst>
                                              <p:attrName>style.visibility</p:attrName>
                                            </p:attrNameLst>
                                          </p:cBhvr>
                                          <p:to>
                                            <p:strVal val="visible"/>
                                          </p:to>
                                        </p:set>
                                        <p:animEffect transition="in" filter="fade">
                                          <p:cBhvr>
                                            <p:cTn id="369" dur="500"/>
                                            <p:tgtEl>
                                              <p:spTgt spid="37"/>
                                            </p:tgtEl>
                                          </p:cBhvr>
                                        </p:animEffect>
                                      </p:childTnLst>
                                    </p:cTn>
                                  </p:par>
                                </p:childTnLst>
                              </p:cTn>
                            </p:par>
                          </p:childTnLst>
                        </p:cTn>
                      </p:par>
                    </p:childTnLst>
                  </p:cTn>
                  <p:nextCondLst>
                    <p:cond evt="onMediaBookmark" delay="0">
                      <p:tgtEl>
                        <p14:bmkTgt spid="6" bmkName="wd_find-navigation_section3_video_VF101833081单击搜索框旁边的箭头，然后单击“高级查找”。“查找和替换”对话框随即出现，181633"/>
                      </p:tgtEl>
                    </p:cond>
                  </p:nextCondLst>
                </p:seq>
                <p:seq concurrent="1" nextAc="seek">
                  <p:cTn id="370" restart="whenNotActive" fill="hold" evtFilter="cancelBubble" nodeType="interactiveSeq">
                    <p:stCondLst>
                      <p:cond evt="onMediaBookmark" delay="0">
                        <p:tgtEl>
                          <p14:bmkTgt spid="6" bmkName="wd_find-navigation_section3_video_VF101833081单击搜索框旁边的箭头，然后单击“高级查找”。“查找和替换”对话框随即出现，188733"/>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clickEffect">
                                      <p:stCondLst>
                                        <p:cond delay="100"/>
                                      </p:stCondLst>
                                      <p:childTnLst>
                                        <p:animEffect transition="out" filter="fade">
                                          <p:cBhvr>
                                            <p:cTn id="374" dur="500"/>
                                            <p:tgtEl>
                                              <p:spTgt spid="37"/>
                                            </p:tgtEl>
                                          </p:cBhvr>
                                        </p:animEffect>
                                        <p:set>
                                          <p:cBhvr>
                                            <p:cTn id="37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单击搜索框旁边的箭头，然后单击“高级查找”。“查找和替换”对话框随即出现，188733"/>
                      </p:tgtEl>
                    </p:cond>
                  </p:nextCondLst>
                </p:seq>
                <p:seq concurrent="1" nextAc="seek">
                  <p:cTn id="376" restart="whenNotActive" fill="hold" evtFilter="cancelBubble" nodeType="interactiveSeq">
                    <p:stCondLst>
                      <p:cond evt="onMediaBookmark" delay="0">
                        <p:tgtEl>
                          <p14:bmkTgt spid="6" bmkName="wd_find-navigation_section3_video_VF101833081您可能从早期Word版本中就认识它。在该对话框中，可以单击“更多”。188833"/>
                        </p:tgtEl>
                      </p:cond>
                    </p:stCondLst>
                    <p:endSync evt="end" delay="0">
                      <p:rtn val="all"/>
                    </p:endSync>
                    <p:childTnLst>
                      <p:par>
                        <p:cTn id="377" fill="hold">
                          <p:stCondLst>
                            <p:cond delay="0"/>
                          </p:stCondLst>
                          <p:childTnLst>
                            <p:par>
                              <p:cTn id="378" fill="hold">
                                <p:stCondLst>
                                  <p:cond delay="0"/>
                                </p:stCondLst>
                                <p:childTnLst>
                                  <p:par>
                                    <p:cTn id="379" presetID="10" presetClass="entr" presetSubtype="0" fill="hold" grpId="0" nodeType="clickEffect">
                                      <p:stCondLst>
                                        <p:cond delay="100"/>
                                      </p:stCondLst>
                                      <p:childTnLst>
                                        <p:set>
                                          <p:cBhvr>
                                            <p:cTn id="380" dur="1" fill="hold">
                                              <p:stCondLst>
                                                <p:cond delay="0"/>
                                              </p:stCondLst>
                                            </p:cTn>
                                            <p:tgtEl>
                                              <p:spTgt spid="38"/>
                                            </p:tgtEl>
                                            <p:attrNameLst>
                                              <p:attrName>style.visibility</p:attrName>
                                            </p:attrNameLst>
                                          </p:cBhvr>
                                          <p:to>
                                            <p:strVal val="visible"/>
                                          </p:to>
                                        </p:set>
                                        <p:animEffect transition="in" filter="fade">
                                          <p:cBhvr>
                                            <p:cTn id="381" dur="500"/>
                                            <p:tgtEl>
                                              <p:spTgt spid="38"/>
                                            </p:tgtEl>
                                          </p:cBhvr>
                                        </p:animEffect>
                                      </p:childTnLst>
                                    </p:cTn>
                                  </p:par>
                                </p:childTnLst>
                              </p:cTn>
                            </p:par>
                          </p:childTnLst>
                        </p:cTn>
                      </p:par>
                    </p:childTnLst>
                  </p:cTn>
                  <p:nextCondLst>
                    <p:cond evt="onMediaBookmark" delay="0">
                      <p:tgtEl>
                        <p14:bmkTgt spid="6" bmkName="wd_find-navigation_section3_video_VF101833081您可能从早期Word版本中就认识它。在该对话框中，可以单击“更多”。188833"/>
                      </p:tgtEl>
                    </p:cond>
                  </p:nextCondLst>
                </p:seq>
                <p:seq concurrent="1" nextAc="seek">
                  <p:cTn id="382" restart="whenNotActive" fill="hold" evtFilter="cancelBubble" nodeType="interactiveSeq">
                    <p:stCondLst>
                      <p:cond evt="onMediaBookmark" delay="0">
                        <p:tgtEl>
                          <p14:bmkTgt spid="6" bmkName="wd_find-navigation_section3_video_VF101833081您可能从早期Word版本中就认识它。在该对话框中，可以单击“更多”。195100"/>
                        </p:tgtEl>
                      </p:cond>
                    </p:stCondLst>
                    <p:endSync evt="end" delay="0">
                      <p:rtn val="all"/>
                    </p:endSync>
                    <p:childTnLst>
                      <p:par>
                        <p:cTn id="383" fill="hold">
                          <p:stCondLst>
                            <p:cond delay="0"/>
                          </p:stCondLst>
                          <p:childTnLst>
                            <p:par>
                              <p:cTn id="384" fill="hold">
                                <p:stCondLst>
                                  <p:cond delay="0"/>
                                </p:stCondLst>
                                <p:childTnLst>
                                  <p:par>
                                    <p:cTn id="385" presetID="10" presetClass="exit" presetSubtype="0" fill="hold" grpId="1" nodeType="clickEffect">
                                      <p:stCondLst>
                                        <p:cond delay="100"/>
                                      </p:stCondLst>
                                      <p:childTnLst>
                                        <p:animEffect transition="out" filter="fade">
                                          <p:cBhvr>
                                            <p:cTn id="386" dur="500"/>
                                            <p:tgtEl>
                                              <p:spTgt spid="38"/>
                                            </p:tgtEl>
                                          </p:cBhvr>
                                        </p:animEffect>
                                        <p:set>
                                          <p:cBhvr>
                                            <p:cTn id="38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您可能从早期Word版本中就认识它。在该对话框中，可以单击“更多”。195100"/>
                      </p:tgtEl>
                    </p:cond>
                  </p:nextCondLst>
                </p:seq>
                <p:seq concurrent="1" nextAc="seek">
                  <p:cTn id="388" restart="whenNotActive" fill="hold" evtFilter="cancelBubble" nodeType="interactiveSeq">
                    <p:stCondLst>
                      <p:cond evt="onMediaBookmark" delay="0">
                        <p:tgtEl>
                          <p14:bmkTgt spid="6" bmkName="wd_find-navigation_section3_video_VF101833081选择需要的任何高级选项，然后单击“查找下一处”。通常，在搜索时您就打算进行替换。195200"/>
                        </p:tgtEl>
                      </p:cond>
                    </p:stCondLst>
                    <p:endSync evt="end" delay="0">
                      <p:rtn val="all"/>
                    </p:endSync>
                    <p:childTnLst>
                      <p:par>
                        <p:cTn id="389" fill="hold">
                          <p:stCondLst>
                            <p:cond delay="0"/>
                          </p:stCondLst>
                          <p:childTnLst>
                            <p:par>
                              <p:cTn id="390" fill="hold">
                                <p:stCondLst>
                                  <p:cond delay="0"/>
                                </p:stCondLst>
                                <p:childTnLst>
                                  <p:par>
                                    <p:cTn id="391" presetID="10" presetClass="entr" presetSubtype="0" fill="hold" grpId="0" nodeType="clickEffect">
                                      <p:stCondLst>
                                        <p:cond delay="100"/>
                                      </p:stCondLst>
                                      <p:childTnLst>
                                        <p:set>
                                          <p:cBhvr>
                                            <p:cTn id="392" dur="1" fill="hold">
                                              <p:stCondLst>
                                                <p:cond delay="0"/>
                                              </p:stCondLst>
                                            </p:cTn>
                                            <p:tgtEl>
                                              <p:spTgt spid="39"/>
                                            </p:tgtEl>
                                            <p:attrNameLst>
                                              <p:attrName>style.visibility</p:attrName>
                                            </p:attrNameLst>
                                          </p:cBhvr>
                                          <p:to>
                                            <p:strVal val="visible"/>
                                          </p:to>
                                        </p:set>
                                        <p:animEffect transition="in" filter="fade">
                                          <p:cBhvr>
                                            <p:cTn id="393" dur="500"/>
                                            <p:tgtEl>
                                              <p:spTgt spid="39"/>
                                            </p:tgtEl>
                                          </p:cBhvr>
                                        </p:animEffect>
                                      </p:childTnLst>
                                    </p:cTn>
                                  </p:par>
                                </p:childTnLst>
                              </p:cTn>
                            </p:par>
                          </p:childTnLst>
                        </p:cTn>
                      </p:par>
                    </p:childTnLst>
                  </p:cTn>
                  <p:nextCondLst>
                    <p:cond evt="onMediaBookmark" delay="0">
                      <p:tgtEl>
                        <p14:bmkTgt spid="6" bmkName="wd_find-navigation_section3_video_VF101833081选择需要的任何高级选项，然后单击“查找下一处”。通常，在搜索时您就打算进行替换。195200"/>
                      </p:tgtEl>
                    </p:cond>
                  </p:nextCondLst>
                </p:seq>
                <p:seq concurrent="1" nextAc="seek">
                  <p:cTn id="394" restart="whenNotActive" fill="hold" evtFilter="cancelBubble" nodeType="interactiveSeq">
                    <p:stCondLst>
                      <p:cond evt="onMediaBookmark" delay="0">
                        <p:tgtEl>
                          <p14:bmkTgt spid="6" bmkName="wd_find-navigation_section3_video_VF101833081选择需要的任何高级选项，然后单击“查找下一处”。通常，在搜索时您就打算进行替换。204367"/>
                        </p:tgtEl>
                      </p:cond>
                    </p:stCondLst>
                    <p:endSync evt="end" delay="0">
                      <p:rtn val="all"/>
                    </p:endSync>
                    <p:childTnLst>
                      <p:par>
                        <p:cTn id="395" fill="hold">
                          <p:stCondLst>
                            <p:cond delay="0"/>
                          </p:stCondLst>
                          <p:childTnLst>
                            <p:par>
                              <p:cTn id="396" fill="hold">
                                <p:stCondLst>
                                  <p:cond delay="0"/>
                                </p:stCondLst>
                                <p:childTnLst>
                                  <p:par>
                                    <p:cTn id="397" presetID="10" presetClass="exit" presetSubtype="0" fill="hold" grpId="1" nodeType="clickEffect">
                                      <p:stCondLst>
                                        <p:cond delay="100"/>
                                      </p:stCondLst>
                                      <p:childTnLst>
                                        <p:animEffect transition="out" filter="fade">
                                          <p:cBhvr>
                                            <p:cTn id="398" dur="500"/>
                                            <p:tgtEl>
                                              <p:spTgt spid="39"/>
                                            </p:tgtEl>
                                          </p:cBhvr>
                                        </p:animEffect>
                                        <p:set>
                                          <p:cBhvr>
                                            <p:cTn id="39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选择需要的任何高级选项，然后单击“查找下一处”。通常，在搜索时您就打算进行替换。204367"/>
                      </p:tgtEl>
                    </p:cond>
                  </p:nextCondLst>
                </p:seq>
                <p:seq concurrent="1" nextAc="seek">
                  <p:cTn id="400" restart="whenNotActive" fill="hold" evtFilter="cancelBubble" nodeType="interactiveSeq">
                    <p:stCondLst>
                      <p:cond evt="onMediaBookmark" delay="0">
                        <p:tgtEl>
                          <p14:bmkTgt spid="6" bmkName="wd_find-navigation_section3_video_VF101833081例如，您得知一个数字已经发生变化或者您需要使用不同的词语。204467"/>
                        </p:tgtEl>
                      </p:cond>
                    </p:stCondLst>
                    <p:endSync evt="end" delay="0">
                      <p:rtn val="all"/>
                    </p:endSync>
                    <p:childTnLst>
                      <p:par>
                        <p:cTn id="401" fill="hold">
                          <p:stCondLst>
                            <p:cond delay="0"/>
                          </p:stCondLst>
                          <p:childTnLst>
                            <p:par>
                              <p:cTn id="402" fill="hold">
                                <p:stCondLst>
                                  <p:cond delay="0"/>
                                </p:stCondLst>
                                <p:childTnLst>
                                  <p:par>
                                    <p:cTn id="403" presetID="10" presetClass="entr" presetSubtype="0" fill="hold" grpId="0" nodeType="clickEffect">
                                      <p:stCondLst>
                                        <p:cond delay="100"/>
                                      </p:stCondLst>
                                      <p:childTnLst>
                                        <p:set>
                                          <p:cBhvr>
                                            <p:cTn id="404" dur="1" fill="hold">
                                              <p:stCondLst>
                                                <p:cond delay="0"/>
                                              </p:stCondLst>
                                            </p:cTn>
                                            <p:tgtEl>
                                              <p:spTgt spid="40"/>
                                            </p:tgtEl>
                                            <p:attrNameLst>
                                              <p:attrName>style.visibility</p:attrName>
                                            </p:attrNameLst>
                                          </p:cBhvr>
                                          <p:to>
                                            <p:strVal val="visible"/>
                                          </p:to>
                                        </p:set>
                                        <p:animEffect transition="in" filter="fade">
                                          <p:cBhvr>
                                            <p:cTn id="405" dur="500"/>
                                            <p:tgtEl>
                                              <p:spTgt spid="40"/>
                                            </p:tgtEl>
                                          </p:cBhvr>
                                        </p:animEffect>
                                      </p:childTnLst>
                                    </p:cTn>
                                  </p:par>
                                </p:childTnLst>
                              </p:cTn>
                            </p:par>
                          </p:childTnLst>
                        </p:cTn>
                      </p:par>
                    </p:childTnLst>
                  </p:cTn>
                  <p:nextCondLst>
                    <p:cond evt="onMediaBookmark" delay="0">
                      <p:tgtEl>
                        <p14:bmkTgt spid="6" bmkName="wd_find-navigation_section3_video_VF101833081例如，您得知一个数字已经发生变化或者您需要使用不同的词语。204467"/>
                      </p:tgtEl>
                    </p:cond>
                  </p:nextCondLst>
                </p:seq>
                <p:seq concurrent="1" nextAc="seek">
                  <p:cTn id="406" restart="whenNotActive" fill="hold" evtFilter="cancelBubble" nodeType="interactiveSeq">
                    <p:stCondLst>
                      <p:cond evt="onMediaBookmark" delay="0">
                        <p:tgtEl>
                          <p14:bmkTgt spid="6" bmkName="wd_find-navigation_section3_video_VF101833081例如，您得知一个数字已经发生变化或者您需要使用不同的词语。210300"/>
                        </p:tgtEl>
                      </p:cond>
                    </p:stCondLst>
                    <p:endSync evt="end" delay="0">
                      <p:rtn val="all"/>
                    </p:endSync>
                    <p:childTnLst>
                      <p:par>
                        <p:cTn id="407" fill="hold">
                          <p:stCondLst>
                            <p:cond delay="0"/>
                          </p:stCondLst>
                          <p:childTnLst>
                            <p:par>
                              <p:cTn id="408" fill="hold">
                                <p:stCondLst>
                                  <p:cond delay="0"/>
                                </p:stCondLst>
                                <p:childTnLst>
                                  <p:par>
                                    <p:cTn id="409" presetID="10" presetClass="exit" presetSubtype="0" fill="hold" grpId="1" nodeType="clickEffect">
                                      <p:stCondLst>
                                        <p:cond delay="100"/>
                                      </p:stCondLst>
                                      <p:childTnLst>
                                        <p:animEffect transition="out" filter="fade">
                                          <p:cBhvr>
                                            <p:cTn id="410" dur="500"/>
                                            <p:tgtEl>
                                              <p:spTgt spid="40"/>
                                            </p:tgtEl>
                                          </p:cBhvr>
                                        </p:animEffect>
                                        <p:set>
                                          <p:cBhvr>
                                            <p:cTn id="41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例如，您得知一个数字已经发生变化或者您需要使用不同的词语。210300"/>
                      </p:tgtEl>
                    </p:cond>
                  </p:nextCondLst>
                </p:seq>
                <p:seq concurrent="1" nextAc="seek">
                  <p:cTn id="412" restart="whenNotActive" fill="hold" evtFilter="cancelBubble" nodeType="interactiveSeq">
                    <p:stCondLst>
                      <p:cond evt="onMediaBookmark" delay="0">
                        <p:tgtEl>
                          <p14:bmkTgt spid="6" bmkName="wd_find-navigation_section3_video_VF101833081替换文本的原理与早期Word版本中一样。210400"/>
                        </p:tgtEl>
                      </p:cond>
                    </p:stCondLst>
                    <p:endSync evt="end" delay="0">
                      <p:rtn val="all"/>
                    </p:endSync>
                    <p:childTnLst>
                      <p:par>
                        <p:cTn id="413" fill="hold">
                          <p:stCondLst>
                            <p:cond delay="0"/>
                          </p:stCondLst>
                          <p:childTnLst>
                            <p:par>
                              <p:cTn id="414" fill="hold">
                                <p:stCondLst>
                                  <p:cond delay="0"/>
                                </p:stCondLst>
                                <p:childTnLst>
                                  <p:par>
                                    <p:cTn id="415" presetID="10" presetClass="entr" presetSubtype="0" fill="hold" grpId="0" nodeType="clickEffect">
                                      <p:stCondLst>
                                        <p:cond delay="100"/>
                                      </p:stCondLst>
                                      <p:childTnLst>
                                        <p:set>
                                          <p:cBhvr>
                                            <p:cTn id="416" dur="1" fill="hold">
                                              <p:stCondLst>
                                                <p:cond delay="0"/>
                                              </p:stCondLst>
                                            </p:cTn>
                                            <p:tgtEl>
                                              <p:spTgt spid="41"/>
                                            </p:tgtEl>
                                            <p:attrNameLst>
                                              <p:attrName>style.visibility</p:attrName>
                                            </p:attrNameLst>
                                          </p:cBhvr>
                                          <p:to>
                                            <p:strVal val="visible"/>
                                          </p:to>
                                        </p:set>
                                        <p:animEffect transition="in" filter="fade">
                                          <p:cBhvr>
                                            <p:cTn id="417" dur="500"/>
                                            <p:tgtEl>
                                              <p:spTgt spid="41"/>
                                            </p:tgtEl>
                                          </p:cBhvr>
                                        </p:animEffect>
                                      </p:childTnLst>
                                    </p:cTn>
                                  </p:par>
                                </p:childTnLst>
                              </p:cTn>
                            </p:par>
                          </p:childTnLst>
                        </p:cTn>
                      </p:par>
                    </p:childTnLst>
                  </p:cTn>
                  <p:nextCondLst>
                    <p:cond evt="onMediaBookmark" delay="0">
                      <p:tgtEl>
                        <p14:bmkTgt spid="6" bmkName="wd_find-navigation_section3_video_VF101833081替换文本的原理与早期Word版本中一样。210400"/>
                      </p:tgtEl>
                    </p:cond>
                  </p:nextCondLst>
                </p:seq>
                <p:seq concurrent="1" nextAc="seek">
                  <p:cTn id="418" restart="whenNotActive" fill="hold" evtFilter="cancelBubble" nodeType="interactiveSeq">
                    <p:stCondLst>
                      <p:cond evt="onMediaBookmark" delay="0">
                        <p:tgtEl>
                          <p14:bmkTgt spid="6" bmkName="wd_find-navigation_section3_video_VF101833081替换文本的原理与早期Word版本中一样。214100"/>
                        </p:tgtEl>
                      </p:cond>
                    </p:stCondLst>
                    <p:endSync evt="end" delay="0">
                      <p:rtn val="all"/>
                    </p:endSync>
                    <p:childTnLst>
                      <p:par>
                        <p:cTn id="419" fill="hold">
                          <p:stCondLst>
                            <p:cond delay="0"/>
                          </p:stCondLst>
                          <p:childTnLst>
                            <p:par>
                              <p:cTn id="420" fill="hold">
                                <p:stCondLst>
                                  <p:cond delay="0"/>
                                </p:stCondLst>
                                <p:childTnLst>
                                  <p:par>
                                    <p:cTn id="421" presetID="10" presetClass="exit" presetSubtype="0" fill="hold" grpId="1" nodeType="clickEffect">
                                      <p:stCondLst>
                                        <p:cond delay="100"/>
                                      </p:stCondLst>
                                      <p:childTnLst>
                                        <p:animEffect transition="out" filter="fade">
                                          <p:cBhvr>
                                            <p:cTn id="422" dur="500"/>
                                            <p:tgtEl>
                                              <p:spTgt spid="41"/>
                                            </p:tgtEl>
                                          </p:cBhvr>
                                        </p:animEffect>
                                        <p:set>
                                          <p:cBhvr>
                                            <p:cTn id="42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替换文本的原理与早期Word版本中一样。214100"/>
                      </p:tgtEl>
                    </p:cond>
                  </p:nextCondLst>
                </p:seq>
                <p:seq concurrent="1" nextAc="seek">
                  <p:cTn id="424" restart="whenNotActive" fill="hold" evtFilter="cancelBubble" nodeType="interactiveSeq">
                    <p:stCondLst>
                      <p:cond evt="onMediaBookmark" delay="0">
                        <p:tgtEl>
                          <p14:bmkTgt spid="6" bmkName="wd_find-navigation_section3_video_VF101833081因此，假定我们要将词语“roadblock”替换为“challenge”。214200"/>
                        </p:tgtEl>
                      </p:cond>
                    </p:stCondLst>
                    <p:endSync evt="end" delay="0">
                      <p:rtn val="all"/>
                    </p:endSync>
                    <p:childTnLst>
                      <p:par>
                        <p:cTn id="425" fill="hold">
                          <p:stCondLst>
                            <p:cond delay="0"/>
                          </p:stCondLst>
                          <p:childTnLst>
                            <p:par>
                              <p:cTn id="426" fill="hold">
                                <p:stCondLst>
                                  <p:cond delay="0"/>
                                </p:stCondLst>
                                <p:childTnLst>
                                  <p:par>
                                    <p:cTn id="427" presetID="10" presetClass="entr" presetSubtype="0" fill="hold" grpId="0" nodeType="clickEffect">
                                      <p:stCondLst>
                                        <p:cond delay="100"/>
                                      </p:stCondLst>
                                      <p:childTnLst>
                                        <p:set>
                                          <p:cBhvr>
                                            <p:cTn id="428" dur="1" fill="hold">
                                              <p:stCondLst>
                                                <p:cond delay="0"/>
                                              </p:stCondLst>
                                            </p:cTn>
                                            <p:tgtEl>
                                              <p:spTgt spid="42"/>
                                            </p:tgtEl>
                                            <p:attrNameLst>
                                              <p:attrName>style.visibility</p:attrName>
                                            </p:attrNameLst>
                                          </p:cBhvr>
                                          <p:to>
                                            <p:strVal val="visible"/>
                                          </p:to>
                                        </p:set>
                                        <p:animEffect transition="in" filter="fade">
                                          <p:cBhvr>
                                            <p:cTn id="429" dur="500"/>
                                            <p:tgtEl>
                                              <p:spTgt spid="42"/>
                                            </p:tgtEl>
                                          </p:cBhvr>
                                        </p:animEffect>
                                      </p:childTnLst>
                                    </p:cTn>
                                  </p:par>
                                </p:childTnLst>
                              </p:cTn>
                            </p:par>
                          </p:childTnLst>
                        </p:cTn>
                      </p:par>
                    </p:childTnLst>
                  </p:cTn>
                  <p:nextCondLst>
                    <p:cond evt="onMediaBookmark" delay="0">
                      <p:tgtEl>
                        <p14:bmkTgt spid="6" bmkName="wd_find-navigation_section3_video_VF101833081因此，假定我们要将词语“roadblock”替换为“challenge”。214200"/>
                      </p:tgtEl>
                    </p:cond>
                  </p:nextCondLst>
                </p:seq>
                <p:seq concurrent="1" nextAc="seek">
                  <p:cTn id="430" restart="whenNotActive" fill="hold" evtFilter="cancelBubble" nodeType="interactiveSeq">
                    <p:stCondLst>
                      <p:cond evt="onMediaBookmark" delay="0">
                        <p:tgtEl>
                          <p14:bmkTgt spid="6" bmkName="wd_find-navigation_section3_video_VF101833081因此，假定我们要将词语“roadblock”替换为“challenge”。219300"/>
                        </p:tgtEl>
                      </p:cond>
                    </p:stCondLst>
                    <p:endSync evt="end" delay="0">
                      <p:rtn val="all"/>
                    </p:endSync>
                    <p:childTnLst>
                      <p:par>
                        <p:cTn id="431" fill="hold">
                          <p:stCondLst>
                            <p:cond delay="0"/>
                          </p:stCondLst>
                          <p:childTnLst>
                            <p:par>
                              <p:cTn id="432" fill="hold">
                                <p:stCondLst>
                                  <p:cond delay="0"/>
                                </p:stCondLst>
                                <p:childTnLst>
                                  <p:par>
                                    <p:cTn id="433" presetID="10" presetClass="exit" presetSubtype="0" fill="hold" grpId="1" nodeType="clickEffect">
                                      <p:stCondLst>
                                        <p:cond delay="100"/>
                                      </p:stCondLst>
                                      <p:childTnLst>
                                        <p:animEffect transition="out" filter="fade">
                                          <p:cBhvr>
                                            <p:cTn id="434" dur="500"/>
                                            <p:tgtEl>
                                              <p:spTgt spid="42"/>
                                            </p:tgtEl>
                                          </p:cBhvr>
                                        </p:animEffect>
                                        <p:set>
                                          <p:cBhvr>
                                            <p:cTn id="43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因此，假定我们要将词语“roadblock”替换为“challenge”。219300"/>
                      </p:tgtEl>
                    </p:cond>
                  </p:nextCondLst>
                </p:seq>
                <p:seq concurrent="1" nextAc="seek">
                  <p:cTn id="436" restart="whenNotActive" fill="hold" evtFilter="cancelBubble" nodeType="interactiveSeq">
                    <p:stCondLst>
                      <p:cond evt="onMediaBookmark" delay="0">
                        <p:tgtEl>
                          <p14:bmkTgt spid="6" bmkName="wd_find-navigation_section3_video_VF101833081如果是第一次搜索，我们可以按键盘上的Ctrl+H，也可以在导航窗格中单击“搜索”框旁边的箭头，然后单击“替换”。219400"/>
                        </p:tgtEl>
                      </p:cond>
                    </p:stCondLst>
                    <p:endSync evt="end" delay="0">
                      <p:rtn val="all"/>
                    </p:endSync>
                    <p:childTnLst>
                      <p:par>
                        <p:cTn id="437" fill="hold">
                          <p:stCondLst>
                            <p:cond delay="0"/>
                          </p:stCondLst>
                          <p:childTnLst>
                            <p:par>
                              <p:cTn id="438" fill="hold">
                                <p:stCondLst>
                                  <p:cond delay="0"/>
                                </p:stCondLst>
                                <p:childTnLst>
                                  <p:par>
                                    <p:cTn id="439" presetID="10" presetClass="entr" presetSubtype="0" fill="hold" grpId="0" nodeType="clickEffect">
                                      <p:stCondLst>
                                        <p:cond delay="100"/>
                                      </p:stCondLst>
                                      <p:childTnLst>
                                        <p:set>
                                          <p:cBhvr>
                                            <p:cTn id="440" dur="1" fill="hold">
                                              <p:stCondLst>
                                                <p:cond delay="0"/>
                                              </p:stCondLst>
                                            </p:cTn>
                                            <p:tgtEl>
                                              <p:spTgt spid="43"/>
                                            </p:tgtEl>
                                            <p:attrNameLst>
                                              <p:attrName>style.visibility</p:attrName>
                                            </p:attrNameLst>
                                          </p:cBhvr>
                                          <p:to>
                                            <p:strVal val="visible"/>
                                          </p:to>
                                        </p:set>
                                        <p:animEffect transition="in" filter="fade">
                                          <p:cBhvr>
                                            <p:cTn id="441" dur="500"/>
                                            <p:tgtEl>
                                              <p:spTgt spid="43"/>
                                            </p:tgtEl>
                                          </p:cBhvr>
                                        </p:animEffect>
                                      </p:childTnLst>
                                    </p:cTn>
                                  </p:par>
                                </p:childTnLst>
                              </p:cTn>
                            </p:par>
                          </p:childTnLst>
                        </p:cTn>
                      </p:par>
                    </p:childTnLst>
                  </p:cTn>
                  <p:nextCondLst>
                    <p:cond evt="onMediaBookmark" delay="0">
                      <p:tgtEl>
                        <p14:bmkTgt spid="6" bmkName="wd_find-navigation_section3_video_VF101833081如果是第一次搜索，我们可以按键盘上的Ctrl+H，也可以在导航窗格中单击“搜索”框旁边的箭头，然后单击“替换”。219400"/>
                      </p:tgtEl>
                    </p:cond>
                  </p:nextCondLst>
                </p:seq>
                <p:seq concurrent="1" nextAc="seek">
                  <p:cTn id="442" restart="whenNotActive" fill="hold" evtFilter="cancelBubble" nodeType="interactiveSeq">
                    <p:stCondLst>
                      <p:cond evt="onMediaBookmark" delay="0">
                        <p:tgtEl>
                          <p14:bmkTgt spid="6" bmkName="wd_find-navigation_section3_video_VF101833081如果是第一次搜索，我们可以按键盘上的Ctrl+H，也可以在导航窗格中单击“搜索”框旁边的箭头，然后单击“替换”。228900"/>
                        </p:tgtEl>
                      </p:cond>
                    </p:stCondLst>
                    <p:endSync evt="end" delay="0">
                      <p:rtn val="all"/>
                    </p:endSync>
                    <p:childTnLst>
                      <p:par>
                        <p:cTn id="443" fill="hold">
                          <p:stCondLst>
                            <p:cond delay="0"/>
                          </p:stCondLst>
                          <p:childTnLst>
                            <p:par>
                              <p:cTn id="444" fill="hold">
                                <p:stCondLst>
                                  <p:cond delay="0"/>
                                </p:stCondLst>
                                <p:childTnLst>
                                  <p:par>
                                    <p:cTn id="445" presetID="10" presetClass="exit" presetSubtype="0" fill="hold" grpId="1" nodeType="clickEffect">
                                      <p:stCondLst>
                                        <p:cond delay="100"/>
                                      </p:stCondLst>
                                      <p:childTnLst>
                                        <p:animEffect transition="out" filter="fade">
                                          <p:cBhvr>
                                            <p:cTn id="446" dur="500"/>
                                            <p:tgtEl>
                                              <p:spTgt spid="43"/>
                                            </p:tgtEl>
                                          </p:cBhvr>
                                        </p:animEffect>
                                        <p:set>
                                          <p:cBhvr>
                                            <p:cTn id="44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如果是第一次搜索，我们可以按键盘上的Ctrl+H，也可以在导航窗格中单击“搜索”框旁边的箭头，然后单击“替换”。228900"/>
                      </p:tgtEl>
                    </p:cond>
                  </p:nextCondLst>
                </p:seq>
                <p:seq concurrent="1" nextAc="seek">
                  <p:cTn id="448" restart="whenNotActive" fill="hold" evtFilter="cancelBubble" nodeType="interactiveSeq">
                    <p:stCondLst>
                      <p:cond evt="onMediaBookmark" delay="0">
                        <p:tgtEl>
                          <p14:bmkTgt spid="6" bmkName="wd_find-navigation_section3_video_VF101833081这两种方法都会打开“查找和替换”对话框，229000"/>
                        </p:tgtEl>
                      </p:cond>
                    </p:stCondLst>
                    <p:endSync evt="end" delay="0">
                      <p:rtn val="all"/>
                    </p:endSync>
                    <p:childTnLst>
                      <p:par>
                        <p:cTn id="449" fill="hold">
                          <p:stCondLst>
                            <p:cond delay="0"/>
                          </p:stCondLst>
                          <p:childTnLst>
                            <p:par>
                              <p:cTn id="450" fill="hold">
                                <p:stCondLst>
                                  <p:cond delay="0"/>
                                </p:stCondLst>
                                <p:childTnLst>
                                  <p:par>
                                    <p:cTn id="451" presetID="10" presetClass="entr" presetSubtype="0" fill="hold" grpId="0" nodeType="clickEffect">
                                      <p:stCondLst>
                                        <p:cond delay="100"/>
                                      </p:stCondLst>
                                      <p:childTnLst>
                                        <p:set>
                                          <p:cBhvr>
                                            <p:cTn id="452" dur="1" fill="hold">
                                              <p:stCondLst>
                                                <p:cond delay="0"/>
                                              </p:stCondLst>
                                            </p:cTn>
                                            <p:tgtEl>
                                              <p:spTgt spid="44"/>
                                            </p:tgtEl>
                                            <p:attrNameLst>
                                              <p:attrName>style.visibility</p:attrName>
                                            </p:attrNameLst>
                                          </p:cBhvr>
                                          <p:to>
                                            <p:strVal val="visible"/>
                                          </p:to>
                                        </p:set>
                                        <p:animEffect transition="in" filter="fade">
                                          <p:cBhvr>
                                            <p:cTn id="453" dur="500"/>
                                            <p:tgtEl>
                                              <p:spTgt spid="44"/>
                                            </p:tgtEl>
                                          </p:cBhvr>
                                        </p:animEffect>
                                      </p:childTnLst>
                                    </p:cTn>
                                  </p:par>
                                </p:childTnLst>
                              </p:cTn>
                            </p:par>
                          </p:childTnLst>
                        </p:cTn>
                      </p:par>
                    </p:childTnLst>
                  </p:cTn>
                  <p:nextCondLst>
                    <p:cond evt="onMediaBookmark" delay="0">
                      <p:tgtEl>
                        <p14:bmkTgt spid="6" bmkName="wd_find-navigation_section3_video_VF101833081这两种方法都会打开“查找和替换”对话框，229000"/>
                      </p:tgtEl>
                    </p:cond>
                  </p:nextCondLst>
                </p:seq>
                <p:seq concurrent="1" nextAc="seek">
                  <p:cTn id="454" restart="whenNotActive" fill="hold" evtFilter="cancelBubble" nodeType="interactiveSeq">
                    <p:stCondLst>
                      <p:cond evt="onMediaBookmark" delay="0">
                        <p:tgtEl>
                          <p14:bmkTgt spid="6" bmkName="wd_find-navigation_section3_video_VF101833081这两种方法都会打开“查找和替换”对话框，234667"/>
                        </p:tgtEl>
                      </p:cond>
                    </p:stCondLst>
                    <p:endSync evt="end" delay="0">
                      <p:rtn val="all"/>
                    </p:endSync>
                    <p:childTnLst>
                      <p:par>
                        <p:cTn id="455" fill="hold">
                          <p:stCondLst>
                            <p:cond delay="0"/>
                          </p:stCondLst>
                          <p:childTnLst>
                            <p:par>
                              <p:cTn id="456" fill="hold">
                                <p:stCondLst>
                                  <p:cond delay="0"/>
                                </p:stCondLst>
                                <p:childTnLst>
                                  <p:par>
                                    <p:cTn id="457" presetID="10" presetClass="exit" presetSubtype="0" fill="hold" grpId="1" nodeType="clickEffect">
                                      <p:stCondLst>
                                        <p:cond delay="100"/>
                                      </p:stCondLst>
                                      <p:childTnLst>
                                        <p:animEffect transition="out" filter="fade">
                                          <p:cBhvr>
                                            <p:cTn id="458" dur="500"/>
                                            <p:tgtEl>
                                              <p:spTgt spid="44"/>
                                            </p:tgtEl>
                                          </p:cBhvr>
                                        </p:animEffect>
                                        <p:set>
                                          <p:cBhvr>
                                            <p:cTn id="45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这两种方法都会打开“查找和替换”对话框，234667"/>
                      </p:tgtEl>
                    </p:cond>
                  </p:nextCondLst>
                </p:seq>
                <p:seq concurrent="1" nextAc="seek">
                  <p:cTn id="460" restart="whenNotActive" fill="hold" evtFilter="cancelBubble" nodeType="interactiveSeq">
                    <p:stCondLst>
                      <p:cond evt="onMediaBookmark" delay="0">
                        <p:tgtEl>
                          <p14:bmkTgt spid="6" bmkName="wd_find-navigation_section3_video_VF101833081我们可以在其中键入想要查找的文本，键入要替换它的文本并设置任何选项。234767"/>
                        </p:tgtEl>
                      </p:cond>
                    </p:stCondLst>
                    <p:endSync evt="end" delay="0">
                      <p:rtn val="all"/>
                    </p:endSync>
                    <p:childTnLst>
                      <p:par>
                        <p:cTn id="461" fill="hold">
                          <p:stCondLst>
                            <p:cond delay="0"/>
                          </p:stCondLst>
                          <p:childTnLst>
                            <p:par>
                              <p:cTn id="462" fill="hold">
                                <p:stCondLst>
                                  <p:cond delay="0"/>
                                </p:stCondLst>
                                <p:childTnLst>
                                  <p:par>
                                    <p:cTn id="463" presetID="10" presetClass="entr" presetSubtype="0" fill="hold" grpId="0" nodeType="clickEffect">
                                      <p:stCondLst>
                                        <p:cond delay="100"/>
                                      </p:stCondLst>
                                      <p:childTnLst>
                                        <p:set>
                                          <p:cBhvr>
                                            <p:cTn id="464" dur="1" fill="hold">
                                              <p:stCondLst>
                                                <p:cond delay="0"/>
                                              </p:stCondLst>
                                            </p:cTn>
                                            <p:tgtEl>
                                              <p:spTgt spid="45"/>
                                            </p:tgtEl>
                                            <p:attrNameLst>
                                              <p:attrName>style.visibility</p:attrName>
                                            </p:attrNameLst>
                                          </p:cBhvr>
                                          <p:to>
                                            <p:strVal val="visible"/>
                                          </p:to>
                                        </p:set>
                                        <p:animEffect transition="in" filter="fade">
                                          <p:cBhvr>
                                            <p:cTn id="465" dur="500"/>
                                            <p:tgtEl>
                                              <p:spTgt spid="45"/>
                                            </p:tgtEl>
                                          </p:cBhvr>
                                        </p:animEffect>
                                      </p:childTnLst>
                                    </p:cTn>
                                  </p:par>
                                </p:childTnLst>
                              </p:cTn>
                            </p:par>
                          </p:childTnLst>
                        </p:cTn>
                      </p:par>
                    </p:childTnLst>
                  </p:cTn>
                  <p:nextCondLst>
                    <p:cond evt="onMediaBookmark" delay="0">
                      <p:tgtEl>
                        <p14:bmkTgt spid="6" bmkName="wd_find-navigation_section3_video_VF101833081我们可以在其中键入想要查找的文本，键入要替换它的文本并设置任何选项。234767"/>
                      </p:tgtEl>
                    </p:cond>
                  </p:nextCondLst>
                </p:seq>
                <p:seq concurrent="1" nextAc="seek">
                  <p:cTn id="466" restart="whenNotActive" fill="hold" evtFilter="cancelBubble" nodeType="interactiveSeq">
                    <p:stCondLst>
                      <p:cond evt="onMediaBookmark" delay="0">
                        <p:tgtEl>
                          <p14:bmkTgt spid="6" bmkName="wd_find-navigation_section3_video_VF101833081我们可以在其中键入想要查找的文本，键入要替换它的文本并设置任何选项。241667"/>
                        </p:tgtEl>
                      </p:cond>
                    </p:stCondLst>
                    <p:endSync evt="end" delay="0">
                      <p:rtn val="all"/>
                    </p:endSync>
                    <p:childTnLst>
                      <p:par>
                        <p:cTn id="467" fill="hold">
                          <p:stCondLst>
                            <p:cond delay="0"/>
                          </p:stCondLst>
                          <p:childTnLst>
                            <p:par>
                              <p:cTn id="468" fill="hold">
                                <p:stCondLst>
                                  <p:cond delay="0"/>
                                </p:stCondLst>
                                <p:childTnLst>
                                  <p:par>
                                    <p:cTn id="469" presetID="10" presetClass="exit" presetSubtype="0" fill="hold" grpId="1" nodeType="clickEffect">
                                      <p:stCondLst>
                                        <p:cond delay="100"/>
                                      </p:stCondLst>
                                      <p:childTnLst>
                                        <p:animEffect transition="out" filter="fade">
                                          <p:cBhvr>
                                            <p:cTn id="470" dur="500"/>
                                            <p:tgtEl>
                                              <p:spTgt spid="45"/>
                                            </p:tgtEl>
                                          </p:cBhvr>
                                        </p:animEffect>
                                        <p:set>
                                          <p:cBhvr>
                                            <p:cTn id="47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我们可以在其中键入想要查找的文本，键入要替换它的文本并设置任何选项。241667"/>
                      </p:tgtEl>
                    </p:cond>
                  </p:nextCondLst>
                </p:seq>
                <p:seq concurrent="1" nextAc="seek">
                  <p:cTn id="472" restart="whenNotActive" fill="hold" evtFilter="cancelBubble" nodeType="interactiveSeq">
                    <p:stCondLst>
                      <p:cond evt="onMediaBookmark" delay="0">
                        <p:tgtEl>
                          <p14:bmkTgt spid="6" bmkName="wd_find-navigation_section3_video_VF101833081然后，根据我们的偏好，我们可以单击“替换”或“全部替换”。241767"/>
                        </p:tgtEl>
                      </p:cond>
                    </p:stCondLst>
                    <p:endSync evt="end" delay="0">
                      <p:rtn val="all"/>
                    </p:endSync>
                    <p:childTnLst>
                      <p:par>
                        <p:cTn id="473" fill="hold">
                          <p:stCondLst>
                            <p:cond delay="0"/>
                          </p:stCondLst>
                          <p:childTnLst>
                            <p:par>
                              <p:cTn id="474" fill="hold">
                                <p:stCondLst>
                                  <p:cond delay="0"/>
                                </p:stCondLst>
                                <p:childTnLst>
                                  <p:par>
                                    <p:cTn id="475" presetID="10" presetClass="entr" presetSubtype="0" fill="hold" grpId="0" nodeType="clickEffect">
                                      <p:stCondLst>
                                        <p:cond delay="100"/>
                                      </p:stCondLst>
                                      <p:childTnLst>
                                        <p:set>
                                          <p:cBhvr>
                                            <p:cTn id="476" dur="1" fill="hold">
                                              <p:stCondLst>
                                                <p:cond delay="0"/>
                                              </p:stCondLst>
                                            </p:cTn>
                                            <p:tgtEl>
                                              <p:spTgt spid="46"/>
                                            </p:tgtEl>
                                            <p:attrNameLst>
                                              <p:attrName>style.visibility</p:attrName>
                                            </p:attrNameLst>
                                          </p:cBhvr>
                                          <p:to>
                                            <p:strVal val="visible"/>
                                          </p:to>
                                        </p:set>
                                        <p:animEffect transition="in" filter="fade">
                                          <p:cBhvr>
                                            <p:cTn id="477" dur="500"/>
                                            <p:tgtEl>
                                              <p:spTgt spid="46"/>
                                            </p:tgtEl>
                                          </p:cBhvr>
                                        </p:animEffect>
                                      </p:childTnLst>
                                    </p:cTn>
                                  </p:par>
                                </p:childTnLst>
                              </p:cTn>
                            </p:par>
                          </p:childTnLst>
                        </p:cTn>
                      </p:par>
                    </p:childTnLst>
                  </p:cTn>
                  <p:nextCondLst>
                    <p:cond evt="onMediaBookmark" delay="0">
                      <p:tgtEl>
                        <p14:bmkTgt spid="6" bmkName="wd_find-navigation_section3_video_VF101833081然后，根据我们的偏好，我们可以单击“替换”或“全部替换”。241767"/>
                      </p:tgtEl>
                    </p:cond>
                  </p:nextCondLst>
                </p:seq>
                <p:seq concurrent="1" nextAc="seek">
                  <p:cTn id="478" restart="whenNotActive" fill="hold" evtFilter="cancelBubble" nodeType="interactiveSeq">
                    <p:stCondLst>
                      <p:cond evt="onMediaBookmark" delay="0">
                        <p:tgtEl>
                          <p14:bmkTgt spid="6" bmkName="wd_find-navigation_section3_video_VF101833081然后，根据我们的偏好，我们可以单击“替换”或“全部替换”。250033"/>
                        </p:tgtEl>
                      </p:cond>
                    </p:stCondLst>
                    <p:endSync evt="end" delay="0">
                      <p:rtn val="all"/>
                    </p:endSync>
                    <p:childTnLst>
                      <p:par>
                        <p:cTn id="479" fill="hold">
                          <p:stCondLst>
                            <p:cond delay="0"/>
                          </p:stCondLst>
                          <p:childTnLst>
                            <p:par>
                              <p:cTn id="480" fill="hold">
                                <p:stCondLst>
                                  <p:cond delay="0"/>
                                </p:stCondLst>
                                <p:childTnLst>
                                  <p:par>
                                    <p:cTn id="481" presetID="10" presetClass="exit" presetSubtype="0" fill="hold" grpId="1" nodeType="clickEffect">
                                      <p:stCondLst>
                                        <p:cond delay="100"/>
                                      </p:stCondLst>
                                      <p:childTnLst>
                                        <p:animEffect transition="out" filter="fade">
                                          <p:cBhvr>
                                            <p:cTn id="482" dur="500"/>
                                            <p:tgtEl>
                                              <p:spTgt spid="46"/>
                                            </p:tgtEl>
                                          </p:cBhvr>
                                        </p:animEffect>
                                        <p:set>
                                          <p:cBhvr>
                                            <p:cTn id="48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然后，根据我们的偏好，我们可以单击“替换”或“全部替换”。250033"/>
                      </p:tgtEl>
                    </p:cond>
                  </p:nextCondLst>
                </p:seq>
                <p:seq concurrent="1" nextAc="seek">
                  <p:cTn id="484" restart="whenNotActive" fill="hold" evtFilter="cancelBubble" nodeType="interactiveSeq">
                    <p:stCondLst>
                      <p:cond evt="onMediaBookmark" delay="0">
                        <p:tgtEl>
                          <p14:bmkTgt spid="6" bmkName="wd_find-navigation_section3_video_VF101833081注意，“查找和替换”对话框还包括“定位”选项卡，250133"/>
                        </p:tgtEl>
                      </p:cond>
                    </p:stCondLst>
                    <p:endSync evt="end" delay="0">
                      <p:rtn val="all"/>
                    </p:endSync>
                    <p:childTnLst>
                      <p:par>
                        <p:cTn id="485" fill="hold">
                          <p:stCondLst>
                            <p:cond delay="0"/>
                          </p:stCondLst>
                          <p:childTnLst>
                            <p:par>
                              <p:cTn id="486" fill="hold">
                                <p:stCondLst>
                                  <p:cond delay="0"/>
                                </p:stCondLst>
                                <p:childTnLst>
                                  <p:par>
                                    <p:cTn id="487" presetID="10" presetClass="entr" presetSubtype="0" fill="hold" grpId="0" nodeType="clickEffect">
                                      <p:stCondLst>
                                        <p:cond delay="100"/>
                                      </p:stCondLst>
                                      <p:childTnLst>
                                        <p:set>
                                          <p:cBhvr>
                                            <p:cTn id="488" dur="1" fill="hold">
                                              <p:stCondLst>
                                                <p:cond delay="0"/>
                                              </p:stCondLst>
                                            </p:cTn>
                                            <p:tgtEl>
                                              <p:spTgt spid="47"/>
                                            </p:tgtEl>
                                            <p:attrNameLst>
                                              <p:attrName>style.visibility</p:attrName>
                                            </p:attrNameLst>
                                          </p:cBhvr>
                                          <p:to>
                                            <p:strVal val="visible"/>
                                          </p:to>
                                        </p:set>
                                        <p:animEffect transition="in" filter="fade">
                                          <p:cBhvr>
                                            <p:cTn id="489" dur="500"/>
                                            <p:tgtEl>
                                              <p:spTgt spid="47"/>
                                            </p:tgtEl>
                                          </p:cBhvr>
                                        </p:animEffect>
                                      </p:childTnLst>
                                    </p:cTn>
                                  </p:par>
                                </p:childTnLst>
                              </p:cTn>
                            </p:par>
                          </p:childTnLst>
                        </p:cTn>
                      </p:par>
                    </p:childTnLst>
                  </p:cTn>
                  <p:nextCondLst>
                    <p:cond evt="onMediaBookmark" delay="0">
                      <p:tgtEl>
                        <p14:bmkTgt spid="6" bmkName="wd_find-navigation_section3_video_VF101833081注意，“查找和替换”对话框还包括“定位”选项卡，250133"/>
                      </p:tgtEl>
                    </p:cond>
                  </p:nextCondLst>
                </p:seq>
                <p:seq concurrent="1" nextAc="seek">
                  <p:cTn id="490" restart="whenNotActive" fill="hold" evtFilter="cancelBubble" nodeType="interactiveSeq">
                    <p:stCondLst>
                      <p:cond evt="onMediaBookmark" delay="0">
                        <p:tgtEl>
                          <p14:bmkTgt spid="6" bmkName="wd_find-navigation_section3_video_VF101833081注意，“查找和替换”对话框还包括“定位”选项卡，254233"/>
                        </p:tgtEl>
                      </p:cond>
                    </p:stCondLst>
                    <p:endSync evt="end" delay="0">
                      <p:rtn val="all"/>
                    </p:endSync>
                    <p:childTnLst>
                      <p:par>
                        <p:cTn id="491" fill="hold">
                          <p:stCondLst>
                            <p:cond delay="0"/>
                          </p:stCondLst>
                          <p:childTnLst>
                            <p:par>
                              <p:cTn id="492" fill="hold">
                                <p:stCondLst>
                                  <p:cond delay="0"/>
                                </p:stCondLst>
                                <p:childTnLst>
                                  <p:par>
                                    <p:cTn id="493" presetID="10" presetClass="exit" presetSubtype="0" fill="hold" grpId="1" nodeType="clickEffect">
                                      <p:stCondLst>
                                        <p:cond delay="100"/>
                                      </p:stCondLst>
                                      <p:childTnLst>
                                        <p:animEffect transition="out" filter="fade">
                                          <p:cBhvr>
                                            <p:cTn id="494" dur="500"/>
                                            <p:tgtEl>
                                              <p:spTgt spid="47"/>
                                            </p:tgtEl>
                                          </p:cBhvr>
                                        </p:animEffect>
                                        <p:set>
                                          <p:cBhvr>
                                            <p:cTn id="495"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注意，“查找和替换”对话框还包括“定位”选项卡，254233"/>
                      </p:tgtEl>
                    </p:cond>
                  </p:nextCondLst>
                </p:seq>
                <p:seq concurrent="1" nextAc="seek">
                  <p:cTn id="496" restart="whenNotActive" fill="hold" evtFilter="cancelBubble" nodeType="interactiveSeq">
                    <p:stCondLst>
                      <p:cond evt="onMediaBookmark" delay="0">
                        <p:tgtEl>
                          <p14:bmkTgt spid="6" bmkName="wd_find-navigation_section3_video_VF101833081让您可以转到文档的特定区域。254333"/>
                        </p:tgtEl>
                      </p:cond>
                    </p:stCondLst>
                    <p:endSync evt="end" delay="0">
                      <p:rtn val="all"/>
                    </p:endSync>
                    <p:childTnLst>
                      <p:par>
                        <p:cTn id="497" fill="hold">
                          <p:stCondLst>
                            <p:cond delay="0"/>
                          </p:stCondLst>
                          <p:childTnLst>
                            <p:par>
                              <p:cTn id="498" fill="hold">
                                <p:stCondLst>
                                  <p:cond delay="0"/>
                                </p:stCondLst>
                                <p:childTnLst>
                                  <p:par>
                                    <p:cTn id="499" presetID="10" presetClass="entr" presetSubtype="0" fill="hold" grpId="0" nodeType="clickEffect">
                                      <p:stCondLst>
                                        <p:cond delay="100"/>
                                      </p:stCondLst>
                                      <p:childTnLst>
                                        <p:set>
                                          <p:cBhvr>
                                            <p:cTn id="500" dur="1" fill="hold">
                                              <p:stCondLst>
                                                <p:cond delay="0"/>
                                              </p:stCondLst>
                                            </p:cTn>
                                            <p:tgtEl>
                                              <p:spTgt spid="48"/>
                                            </p:tgtEl>
                                            <p:attrNameLst>
                                              <p:attrName>style.visibility</p:attrName>
                                            </p:attrNameLst>
                                          </p:cBhvr>
                                          <p:to>
                                            <p:strVal val="visible"/>
                                          </p:to>
                                        </p:set>
                                        <p:animEffect transition="in" filter="fade">
                                          <p:cBhvr>
                                            <p:cTn id="501" dur="500"/>
                                            <p:tgtEl>
                                              <p:spTgt spid="48"/>
                                            </p:tgtEl>
                                          </p:cBhvr>
                                        </p:animEffect>
                                      </p:childTnLst>
                                    </p:cTn>
                                  </p:par>
                                </p:childTnLst>
                              </p:cTn>
                            </p:par>
                          </p:childTnLst>
                        </p:cTn>
                      </p:par>
                    </p:childTnLst>
                  </p:cTn>
                  <p:nextCondLst>
                    <p:cond evt="onMediaBookmark" delay="0">
                      <p:tgtEl>
                        <p14:bmkTgt spid="6" bmkName="wd_find-navigation_section3_video_VF101833081让您可以转到文档的特定区域。254333"/>
                      </p:tgtEl>
                    </p:cond>
                  </p:nextCondLst>
                </p:seq>
                <p:seq concurrent="1" nextAc="seek">
                  <p:cTn id="502" restart="whenNotActive" fill="hold" evtFilter="cancelBubble" nodeType="interactiveSeq">
                    <p:stCondLst>
                      <p:cond evt="onMediaBookmark" delay="0">
                        <p:tgtEl>
                          <p14:bmkTgt spid="6" bmkName="wd_find-navigation_section3_video_VF101833081让您可以转到文档的特定区域。257600"/>
                        </p:tgtEl>
                      </p:cond>
                    </p:stCondLst>
                    <p:endSync evt="end" delay="0">
                      <p:rtn val="all"/>
                    </p:endSync>
                    <p:childTnLst>
                      <p:par>
                        <p:cTn id="503" fill="hold">
                          <p:stCondLst>
                            <p:cond delay="0"/>
                          </p:stCondLst>
                          <p:childTnLst>
                            <p:par>
                              <p:cTn id="504" fill="hold">
                                <p:stCondLst>
                                  <p:cond delay="0"/>
                                </p:stCondLst>
                                <p:childTnLst>
                                  <p:par>
                                    <p:cTn id="505" presetID="10" presetClass="exit" presetSubtype="0" fill="hold" grpId="1" nodeType="clickEffect">
                                      <p:stCondLst>
                                        <p:cond delay="100"/>
                                      </p:stCondLst>
                                      <p:childTnLst>
                                        <p:animEffect transition="out" filter="fade">
                                          <p:cBhvr>
                                            <p:cTn id="506" dur="500"/>
                                            <p:tgtEl>
                                              <p:spTgt spid="48"/>
                                            </p:tgtEl>
                                          </p:cBhvr>
                                        </p:animEffect>
                                        <p:set>
                                          <p:cBhvr>
                                            <p:cTn id="507"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让您可以转到文档的特定区域。257600"/>
                      </p:tgtEl>
                    </p:cond>
                  </p:nextCondLst>
                </p:seq>
                <p:seq concurrent="1" nextAc="seek">
                  <p:cTn id="508" restart="whenNotActive" fill="hold" evtFilter="cancelBubble" nodeType="interactiveSeq">
                    <p:stCondLst>
                      <p:cond evt="onMediaBookmark" delay="0">
                        <p:tgtEl>
                          <p14:bmkTgt spid="6" bmkName="wd_find-navigation_section3_video_VF101833081在这里我们将不详细演示该功能，但如果您在早期版本中喜欢使用该工具，它仍然在这里。257700"/>
                        </p:tgtEl>
                      </p:cond>
                    </p:stCondLst>
                    <p:endSync evt="end" delay="0">
                      <p:rtn val="all"/>
                    </p:endSync>
                    <p:childTnLst>
                      <p:par>
                        <p:cTn id="509" fill="hold">
                          <p:stCondLst>
                            <p:cond delay="0"/>
                          </p:stCondLst>
                          <p:childTnLst>
                            <p:par>
                              <p:cTn id="510" fill="hold">
                                <p:stCondLst>
                                  <p:cond delay="0"/>
                                </p:stCondLst>
                                <p:childTnLst>
                                  <p:par>
                                    <p:cTn id="511" presetID="10" presetClass="entr" presetSubtype="0" fill="hold" grpId="0" nodeType="clickEffect">
                                      <p:stCondLst>
                                        <p:cond delay="100"/>
                                      </p:stCondLst>
                                      <p:childTnLst>
                                        <p:set>
                                          <p:cBhvr>
                                            <p:cTn id="512" dur="1" fill="hold">
                                              <p:stCondLst>
                                                <p:cond delay="0"/>
                                              </p:stCondLst>
                                            </p:cTn>
                                            <p:tgtEl>
                                              <p:spTgt spid="49"/>
                                            </p:tgtEl>
                                            <p:attrNameLst>
                                              <p:attrName>style.visibility</p:attrName>
                                            </p:attrNameLst>
                                          </p:cBhvr>
                                          <p:to>
                                            <p:strVal val="visible"/>
                                          </p:to>
                                        </p:set>
                                        <p:animEffect transition="in" filter="fade">
                                          <p:cBhvr>
                                            <p:cTn id="513" dur="500"/>
                                            <p:tgtEl>
                                              <p:spTgt spid="49"/>
                                            </p:tgtEl>
                                          </p:cBhvr>
                                        </p:animEffect>
                                      </p:childTnLst>
                                    </p:cTn>
                                  </p:par>
                                </p:childTnLst>
                              </p:cTn>
                            </p:par>
                          </p:childTnLst>
                        </p:cTn>
                      </p:par>
                    </p:childTnLst>
                  </p:cTn>
                  <p:nextCondLst>
                    <p:cond evt="onMediaBookmark" delay="0">
                      <p:tgtEl>
                        <p14:bmkTgt spid="6" bmkName="wd_find-navigation_section3_video_VF101833081在这里我们将不详细演示该功能，但如果您在早期版本中喜欢使用该工具，它仍然在这里。257700"/>
                      </p:tgtEl>
                    </p:cond>
                  </p:nextCondLst>
                </p:seq>
                <p:seq concurrent="1" nextAc="seek">
                  <p:cTn id="514" restart="whenNotActive" fill="hold" evtFilter="cancelBubble" nodeType="interactiveSeq">
                    <p:stCondLst>
                      <p:cond evt="onMediaBookmark" delay="0">
                        <p:tgtEl>
                          <p14:bmkTgt spid="6" bmkName="wd_find-navigation_section3_video_VF101833081在这里我们将不详细演示该功能，但如果您在早期版本中喜欢使用该工具，它仍然在这里。265300"/>
                        </p:tgtEl>
                      </p:cond>
                    </p:stCondLst>
                    <p:endSync evt="end" delay="0">
                      <p:rtn val="all"/>
                    </p:endSync>
                    <p:childTnLst>
                      <p:par>
                        <p:cTn id="515" fill="hold">
                          <p:stCondLst>
                            <p:cond delay="0"/>
                          </p:stCondLst>
                          <p:childTnLst>
                            <p:par>
                              <p:cTn id="516" fill="hold">
                                <p:stCondLst>
                                  <p:cond delay="0"/>
                                </p:stCondLst>
                                <p:childTnLst>
                                  <p:par>
                                    <p:cTn id="517" presetID="10" presetClass="exit" presetSubtype="0" fill="hold" grpId="1" nodeType="clickEffect">
                                      <p:stCondLst>
                                        <p:cond delay="100"/>
                                      </p:stCondLst>
                                      <p:childTnLst>
                                        <p:animEffect transition="out" filter="fade">
                                          <p:cBhvr>
                                            <p:cTn id="518" dur="500"/>
                                            <p:tgtEl>
                                              <p:spTgt spid="49"/>
                                            </p:tgtEl>
                                          </p:cBhvr>
                                        </p:animEffect>
                                        <p:set>
                                          <p:cBhvr>
                                            <p:cTn id="51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在这里我们将不详细演示该功能，但如果您在早期版本中喜欢使用该工具，它仍然在这里。265300"/>
                      </p:tgtEl>
                    </p:cond>
                  </p:nextCondLst>
                </p:seq>
                <p:seq concurrent="1" nextAc="seek">
                  <p:cTn id="520" restart="whenNotActive" fill="hold" evtFilter="cancelBubble" nodeType="interactiveSeq">
                    <p:stCondLst>
                      <p:cond evt="onMediaBookmark" delay="0">
                        <p:tgtEl>
                          <p14:bmkTgt spid="6" bmkName="wd_find-navigation_section3_video_VF101833081这就是Word2010265400"/>
                        </p:tgtEl>
                      </p:cond>
                    </p:stCondLst>
                    <p:endSync evt="end" delay="0">
                      <p:rtn val="all"/>
                    </p:endSync>
                    <p:childTnLst>
                      <p:par>
                        <p:cTn id="521" fill="hold">
                          <p:stCondLst>
                            <p:cond delay="0"/>
                          </p:stCondLst>
                          <p:childTnLst>
                            <p:par>
                              <p:cTn id="522" fill="hold">
                                <p:stCondLst>
                                  <p:cond delay="0"/>
                                </p:stCondLst>
                                <p:childTnLst>
                                  <p:par>
                                    <p:cTn id="523" presetID="10" presetClass="entr" presetSubtype="0" fill="hold" grpId="0" nodeType="clickEffect">
                                      <p:stCondLst>
                                        <p:cond delay="100"/>
                                      </p:stCondLst>
                                      <p:childTnLst>
                                        <p:set>
                                          <p:cBhvr>
                                            <p:cTn id="524" dur="1" fill="hold">
                                              <p:stCondLst>
                                                <p:cond delay="0"/>
                                              </p:stCondLst>
                                            </p:cTn>
                                            <p:tgtEl>
                                              <p:spTgt spid="50"/>
                                            </p:tgtEl>
                                            <p:attrNameLst>
                                              <p:attrName>style.visibility</p:attrName>
                                            </p:attrNameLst>
                                          </p:cBhvr>
                                          <p:to>
                                            <p:strVal val="visible"/>
                                          </p:to>
                                        </p:set>
                                        <p:animEffect transition="in" filter="fade">
                                          <p:cBhvr>
                                            <p:cTn id="525" dur="500"/>
                                            <p:tgtEl>
                                              <p:spTgt spid="50"/>
                                            </p:tgtEl>
                                          </p:cBhvr>
                                        </p:animEffect>
                                      </p:childTnLst>
                                    </p:cTn>
                                  </p:par>
                                </p:childTnLst>
                              </p:cTn>
                            </p:par>
                          </p:childTnLst>
                        </p:cTn>
                      </p:par>
                    </p:childTnLst>
                  </p:cTn>
                  <p:nextCondLst>
                    <p:cond evt="onMediaBookmark" delay="0">
                      <p:tgtEl>
                        <p14:bmkTgt spid="6" bmkName="wd_find-navigation_section3_video_VF101833081这就是Word2010265400"/>
                      </p:tgtEl>
                    </p:cond>
                  </p:nextCondLst>
                </p:seq>
                <p:seq concurrent="1" nextAc="seek">
                  <p:cTn id="526" restart="whenNotActive" fill="hold" evtFilter="cancelBubble" nodeType="interactiveSeq">
                    <p:stCondLst>
                      <p:cond evt="onMediaBookmark" delay="0">
                        <p:tgtEl>
                          <p14:bmkTgt spid="6" bmkName="wd_find-navigation_section3_video_VF101833081这就是Word2010271000"/>
                        </p:tgtEl>
                      </p:cond>
                    </p:stCondLst>
                    <p:endSync evt="end" delay="0">
                      <p:rtn val="all"/>
                    </p:endSync>
                    <p:childTnLst>
                      <p:par>
                        <p:cTn id="527" fill="hold">
                          <p:stCondLst>
                            <p:cond delay="0"/>
                          </p:stCondLst>
                          <p:childTnLst>
                            <p:par>
                              <p:cTn id="528" fill="hold">
                                <p:stCondLst>
                                  <p:cond delay="0"/>
                                </p:stCondLst>
                                <p:childTnLst>
                                  <p:par>
                                    <p:cTn id="529" presetID="10" presetClass="exit" presetSubtype="0" fill="hold" grpId="1" nodeType="clickEffect">
                                      <p:stCondLst>
                                        <p:cond delay="100"/>
                                      </p:stCondLst>
                                      <p:childTnLst>
                                        <p:animEffect transition="out" filter="fade">
                                          <p:cBhvr>
                                            <p:cTn id="530" dur="500"/>
                                            <p:tgtEl>
                                              <p:spTgt spid="50"/>
                                            </p:tgtEl>
                                          </p:cBhvr>
                                        </p:animEffect>
                                        <p:set>
                                          <p:cBhvr>
                                            <p:cTn id="53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6" bmkName="wd_find-navigation_section3_video_VF101833081这就是Word2010271000"/>
                      </p:tgtEl>
                    </p:cond>
                  </p:nextCondLst>
                </p:seq>
              </p:childTnLst>
            </p:cTn>
          </p:par>
        </p:tnLst>
        <p:bldLst>
          <p:bldP spid="7" grpId="0" build="p"/>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childTnLst>
            </p:cTn>
          </p:par>
        </p:tnLst>
        <p:bldLst>
          <p:bldP spid="7" grpId="0" build="p"/>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CN" altLang="en-US" dirty="0"/>
              <a:t>有关练习的建议</a:t>
            </a:r>
            <a:endParaRPr lang="en-US" dirty="0"/>
          </a:p>
        </p:txBody>
      </p:sp>
      <p:sp>
        <p:nvSpPr>
          <p:cNvPr id="9" name="Content Placeholder 8"/>
          <p:cNvSpPr>
            <a:spLocks noGrp="1"/>
          </p:cNvSpPr>
          <p:nvPr>
            <p:ph idx="1"/>
          </p:nvPr>
        </p:nvSpPr>
        <p:spPr/>
        <p:txBody>
          <a:bodyPr/>
          <a:lstStyle/>
          <a:p>
            <a:r>
              <a:rPr lang="zh-CN" altLang="en-US" dirty="0"/>
              <a:t>在导航窗格中查看标题和页面。</a:t>
            </a:r>
            <a:endParaRPr lang="en-US" dirty="0" smtClean="0"/>
          </a:p>
          <a:p>
            <a:r>
              <a:rPr lang="zh-CN" altLang="en-US" dirty="0"/>
              <a:t>使用导航窗格添加、删除和组织内容。</a:t>
            </a:r>
            <a:endParaRPr lang="en-US" dirty="0" smtClean="0"/>
          </a:p>
          <a:p>
            <a:r>
              <a:rPr lang="zh-CN" altLang="en-US" dirty="0"/>
              <a:t>查找和替换文本以及查找对象。</a:t>
            </a:r>
            <a:endParaRPr lang="en-US" dirty="0" smtClean="0"/>
          </a:p>
        </p:txBody>
      </p:sp>
      <p:sp>
        <p:nvSpPr>
          <p:cNvPr id="4" name="Footer Placeholder 3"/>
          <p:cNvSpPr>
            <a:spLocks noGrp="1"/>
          </p:cNvSpPr>
          <p:nvPr>
            <p:ph type="ftr" sz="quarter" idx="11"/>
          </p:nvPr>
        </p:nvSpPr>
        <p:spPr/>
        <p:txBody>
          <a:bodyPr/>
          <a:lstStyle/>
          <a:p>
            <a:r>
              <a:rPr lang="zh-CN" altLang="en-US" dirty="0" smtClean="0"/>
              <a:t>使用 </a:t>
            </a:r>
            <a:r>
              <a:rPr lang="en-US" altLang="zh-CN" dirty="0" smtClean="0"/>
              <a:t>Word </a:t>
            </a:r>
            <a:r>
              <a:rPr lang="zh-CN" altLang="en-US" dirty="0" smtClean="0"/>
              <a:t>导航窗格在文档中搜索和来回移动</a:t>
            </a:r>
            <a:endParaRPr lang="en-US" dirty="0"/>
          </a:p>
        </p:txBody>
      </p:sp>
      <p:sp>
        <p:nvSpPr>
          <p:cNvPr id="10" name="Text Placeholder 9"/>
          <p:cNvSpPr>
            <a:spLocks noGrp="1"/>
          </p:cNvSpPr>
          <p:nvPr>
            <p:ph type="body" sz="quarter" idx="13"/>
          </p:nvPr>
        </p:nvSpPr>
        <p:spPr>
          <a:xfrm>
            <a:off x="533400" y="5410200"/>
            <a:ext cx="8153400" cy="762000"/>
          </a:xfrm>
        </p:spPr>
        <p:txBody>
          <a:bodyPr/>
          <a:lstStyle/>
          <a:p>
            <a:r>
              <a:rPr lang="ko-KR" altLang="en-US" u="sng" dirty="0">
                <a:solidFill>
                  <a:srgbClr val="0070C0"/>
                </a:solidFill>
                <a:hlinkClick r:id="rId3"/>
              </a:rPr>
              <a:t>在线练习</a:t>
            </a:r>
            <a:r>
              <a:rPr lang="ko-KR" altLang="en-US" dirty="0"/>
              <a:t>（需要 </a:t>
            </a:r>
            <a:r>
              <a:rPr lang="en-US" dirty="0"/>
              <a:t>Word 2010）</a:t>
            </a:r>
          </a:p>
        </p:txBody>
      </p:sp>
    </p:spTree>
    <p:extLst>
      <p:ext uri="{BB962C8B-B14F-4D97-AF65-F5344CB8AC3E}">
        <p14:creationId xmlns:p14="http://schemas.microsoft.com/office/powerpoint/2010/main" val="4054074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anim calcmode="lin" valueType="num">
                                      <p:cBhvr>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EMPPRESENTATIONFILE" val="C:\Users\pakornc\AppData\Local\Temp\tmpB8BD.tmp"/>
  <p:tag name="TEMPMEDIAFILENAME" val="C:\Users\pakornc\AppData\Local\Temp\tmpBAB3_wd_find-navigation_section1_video_VF101833076.wmv"/>
  <p:tag name="MEDIACAPTIONSHIDDEN" val="False"/>
  <p:tag name="CUSTOMXMLPARTID" val="{7D442580-B521-4330-A8D3-B7DA9C472BC4}"/>
  <p:tag name="CAPTIONID" val="197df638-ffd0-4870-b6ec-77c4c3aed6f1"/>
</p:tagLst>
</file>

<file path=ppt/tags/tag10.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7bdeaeaf-f822-4d76-a523-5566a13cd587"/>
  <p:tag name="CAPTIONITEMSYSNAME" val="wd_find-navigation_section1_video_VF101833076此文档碰巧显示了三个标题级别，4190044800"/>
  <p:tag name="BOOKMARKENTRYNAME" val="wd_find-navigation_section1_video_VF101833076此文档碰巧显示了三个标题级别，41900"/>
  <p:tag name="BOOKMARKEXITNAME" val="wd_find-navigation_section1_video_VF101833076此文档碰巧显示了三个标题级别，44800"/>
  <p:tag name="CAPTIONDISPLAYAREA" val="False"/>
</p:tagLst>
</file>

<file path=ppt/tags/tag100.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b8e36936-e3dd-44fb-b67e-3be2000fccbd"/>
  <p:tag name="CAPTIONITEMSYSNAME" val="wd_find-navigation_section3_video_VF101833081您可能从早期Word版本中就认识它。在该对话框中，可以单击“更多”。188833195100"/>
  <p:tag name="BOOKMARKENTRYNAME" val="wd_find-navigation_section3_video_VF101833081您可能从早期Word版本中就认识它。在该对话框中，可以单击“更多”。188833"/>
  <p:tag name="BOOKMARKEXITNAME" val="wd_find-navigation_section3_video_VF101833081您可能从早期Word版本中就认识它。在该对话框中，可以单击“更多”。195100"/>
  <p:tag name="CAPTIONDISPLAYAREA" val="False"/>
</p:tagLst>
</file>

<file path=ppt/tags/tag101.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a5cec7a2-bf76-4bbc-8f66-854b963beb45"/>
  <p:tag name="CAPTIONITEMSYSNAME" val="wd_find-navigation_section3_video_VF101833081选择需要的任何高级选项，然后单击“查找下一处”。通常，在搜索时您就打算进行替换。195200204367"/>
  <p:tag name="BOOKMARKENTRYNAME" val="wd_find-navigation_section3_video_VF101833081选择需要的任何高级选项，然后单击“查找下一处”。通常，在搜索时您就打算进行替换。195200"/>
  <p:tag name="BOOKMARKEXITNAME" val="wd_find-navigation_section3_video_VF101833081选择需要的任何高级选项，然后单击“查找下一处”。通常，在搜索时您就打算进行替换。204367"/>
  <p:tag name="CAPTIONDISPLAYAREA" val="False"/>
</p:tagLst>
</file>

<file path=ppt/tags/tag102.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1da6a0e1-6b43-42b6-982f-0a28089b2363"/>
  <p:tag name="CAPTIONITEMSYSNAME" val="wd_find-navigation_section3_video_VF101833081例如，您得知一个数字已经发生变化或者您需要使用不同的词语。204467210300"/>
  <p:tag name="BOOKMARKENTRYNAME" val="wd_find-navigation_section3_video_VF101833081例如，您得知一个数字已经发生变化或者您需要使用不同的词语。204467"/>
  <p:tag name="BOOKMARKEXITNAME" val="wd_find-navigation_section3_video_VF101833081例如，您得知一个数字已经发生变化或者您需要使用不同的词语。210300"/>
  <p:tag name="CAPTIONDISPLAYAREA" val="False"/>
</p:tagLst>
</file>

<file path=ppt/tags/tag103.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94a6807b-ae17-49b8-9000-6bf377095ada"/>
  <p:tag name="CAPTIONITEMSYSNAME" val="wd_find-navigation_section3_video_VF101833081替换文本的原理与早期Word版本中一样。210400214100"/>
  <p:tag name="BOOKMARKENTRYNAME" val="wd_find-navigation_section3_video_VF101833081替换文本的原理与早期Word版本中一样。210400"/>
  <p:tag name="BOOKMARKEXITNAME" val="wd_find-navigation_section3_video_VF101833081替换文本的原理与早期Word版本中一样。214100"/>
  <p:tag name="CAPTIONDISPLAYAREA" val="False"/>
</p:tagLst>
</file>

<file path=ppt/tags/tag104.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0843a946-5e76-48ff-aefa-91e0d6fef1c4"/>
  <p:tag name="CAPTIONITEMSYSNAME" val="wd_find-navigation_section3_video_VF101833081因此，假定我们要将词语“roadblock”替换为“challenge”。214200219300"/>
  <p:tag name="BOOKMARKENTRYNAME" val="wd_find-navigation_section3_video_VF101833081因此，假定我们要将词语“roadblock”替换为“challenge”。214200"/>
  <p:tag name="BOOKMARKEXITNAME" val="wd_find-navigation_section3_video_VF101833081因此，假定我们要将词语“roadblock”替换为“challenge”。219300"/>
  <p:tag name="CAPTIONDISPLAYAREA" val="False"/>
</p:tagLst>
</file>

<file path=ppt/tags/tag105.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85f16f0e-a52e-4161-8e13-ec8aa7b917e8"/>
  <p:tag name="CAPTIONITEMSYSNAME" val="wd_find-navigation_section3_video_VF101833081如果是第一次搜索，我们可以按键盘上的Ctrl+H，也可以在导航窗格中单击“搜索”框旁边的箭头，然后单击“替换”。219400228900"/>
  <p:tag name="BOOKMARKENTRYNAME" val="wd_find-navigation_section3_video_VF101833081如果是第一次搜索，我们可以按键盘上的Ctrl+H，也可以在导航窗格中单击“搜索”框旁边的箭头，然后单击“替换”。219400"/>
  <p:tag name="BOOKMARKEXITNAME" val="wd_find-navigation_section3_video_VF101833081如果是第一次搜索，我们可以按键盘上的Ctrl+H，也可以在导航窗格中单击“搜索”框旁边的箭头，然后单击“替换”。228900"/>
  <p:tag name="CAPTIONDISPLAYAREA" val="False"/>
</p:tagLst>
</file>

<file path=ppt/tags/tag106.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244476a7-09e6-4d31-9768-32da22b689db"/>
  <p:tag name="CAPTIONITEMSYSNAME" val="wd_find-navigation_section3_video_VF101833081这两种方法都会打开“查找和替换”对话框，229000234667"/>
  <p:tag name="BOOKMARKENTRYNAME" val="wd_find-navigation_section3_video_VF101833081这两种方法都会打开“查找和替换”对话框，229000"/>
  <p:tag name="BOOKMARKEXITNAME" val="wd_find-navigation_section3_video_VF101833081这两种方法都会打开“查找和替换”对话框，234667"/>
  <p:tag name="CAPTIONDISPLAYAREA" val="False"/>
</p:tagLst>
</file>

<file path=ppt/tags/tag107.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a4692f3b-9744-474c-84b0-1af021c1615c"/>
  <p:tag name="CAPTIONITEMSYSNAME" val="wd_find-navigation_section3_video_VF101833081我们可以在其中键入想要查找的文本，键入要替换它的文本并设置任何选项。234767241667"/>
  <p:tag name="BOOKMARKENTRYNAME" val="wd_find-navigation_section3_video_VF101833081我们可以在其中键入想要查找的文本，键入要替换它的文本并设置任何选项。234767"/>
  <p:tag name="BOOKMARKEXITNAME" val="wd_find-navigation_section3_video_VF101833081我们可以在其中键入想要查找的文本，键入要替换它的文本并设置任何选项。241667"/>
  <p:tag name="CAPTIONDISPLAYAREA" val="False"/>
</p:tagLst>
</file>

<file path=ppt/tags/tag108.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393c6c79-35b1-422f-b404-a8757bc121cd"/>
  <p:tag name="CAPTIONITEMSYSNAME" val="wd_find-navigation_section3_video_VF101833081然后，根据我们的偏好，我们可以单击“替换”或“全部替换”。241767250033"/>
  <p:tag name="BOOKMARKENTRYNAME" val="wd_find-navigation_section3_video_VF101833081然后，根据我们的偏好，我们可以单击“替换”或“全部替换”。241767"/>
  <p:tag name="BOOKMARKEXITNAME" val="wd_find-navigation_section3_video_VF101833081然后，根据我们的偏好，我们可以单击“替换”或“全部替换”。250033"/>
  <p:tag name="CAPTIONDISPLAYAREA" val="False"/>
</p:tagLst>
</file>

<file path=ppt/tags/tag109.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97a16de8-579f-43ed-b9e9-73253a58ee7b"/>
  <p:tag name="CAPTIONITEMSYSNAME" val="wd_find-navigation_section3_video_VF101833081注意，“查找和替换”对话框还包括“定位”选项卡，250133254233"/>
  <p:tag name="BOOKMARKENTRYNAME" val="wd_find-navigation_section3_video_VF101833081注意，“查找和替换”对话框还包括“定位”选项卡，250133"/>
  <p:tag name="BOOKMARKEXITNAME" val="wd_find-navigation_section3_video_VF101833081注意，“查找和替换”对话框还包括“定位”选项卡，254233"/>
  <p:tag name="CAPTIONDISPLAYAREA" val="False"/>
</p:tagLst>
</file>

<file path=ppt/tags/tag11.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0cb94578-c739-4828-9f9d-895e16be65cd"/>
  <p:tag name="CAPTIONITEMSYSNAME" val="wd_find-navigation_section1_video_VF101833076但最多可以显示九个级别。4490047767"/>
  <p:tag name="BOOKMARKENTRYNAME" val="wd_find-navigation_section1_video_VF101833076但最多可以显示九个级别。44900"/>
  <p:tag name="BOOKMARKEXITNAME" val="wd_find-navigation_section1_video_VF101833076但最多可以显示九个级别。47767"/>
  <p:tag name="CAPTIONDISPLAYAREA" val="False"/>
</p:tagLst>
</file>

<file path=ppt/tags/tag110.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6a8c8ba6-a06e-4750-bb26-c2a45c5cef8d"/>
  <p:tag name="CAPTIONITEMSYSNAME" val="wd_find-navigation_section3_video_VF101833081让您可以转到文档的特定区域。254333257600"/>
  <p:tag name="BOOKMARKENTRYNAME" val="wd_find-navigation_section3_video_VF101833081让您可以转到文档的特定区域。254333"/>
  <p:tag name="BOOKMARKEXITNAME" val="wd_find-navigation_section3_video_VF101833081让您可以转到文档的特定区域。257600"/>
  <p:tag name="CAPTIONDISPLAYAREA" val="False"/>
</p:tagLst>
</file>

<file path=ppt/tags/tag111.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2864afb4-6174-4326-b809-b4f4cf016b6e"/>
  <p:tag name="CAPTIONITEMSYSNAME" val="wd_find-navigation_section3_video_VF101833081在这里我们将不详细演示该功能，但如果您在早期版本中喜欢使用该工具，它仍然在这里。257700265300"/>
  <p:tag name="BOOKMARKENTRYNAME" val="wd_find-navigation_section3_video_VF101833081在这里我们将不详细演示该功能，但如果您在早期版本中喜欢使用该工具，它仍然在这里。257700"/>
  <p:tag name="BOOKMARKEXITNAME" val="wd_find-navigation_section3_video_VF101833081在这里我们将不详细演示该功能，但如果您在早期版本中喜欢使用该工具，它仍然在这里。265300"/>
  <p:tag name="CAPTIONDISPLAYAREA" val="False"/>
</p:tagLst>
</file>

<file path=ppt/tags/tag112.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c45cc4de-f380-4a1a-9f3f-39836ebafb3c"/>
  <p:tag name="CAPTIONITEMSYSNAME" val="wd_find-navigation_section3_video_VF101833081这就是Word2010265400271000"/>
  <p:tag name="BOOKMARKENTRYNAME" val="wd_find-navigation_section3_video_VF101833081这就是Word2010265400"/>
  <p:tag name="BOOKMARKEXITNAME" val="wd_find-navigation_section3_video_VF101833081这就是Word2010271000"/>
  <p:tag name="CAPTIONDISPLAYAREA" val="False"/>
</p:tagLst>
</file>

<file path=ppt/tags/tag12.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bbae17e7-a849-400e-8563-e7266f8b6312"/>
  <p:tag name="CAPTIONITEMSYSNAME" val="wd_find-navigation_section1_video_VF101833076请注意，标题根据标题级别缩进，4786751067"/>
  <p:tag name="BOOKMARKENTRYNAME" val="wd_find-navigation_section1_video_VF101833076请注意，标题根据标题级别缩进，47867"/>
  <p:tag name="BOOKMARKEXITNAME" val="wd_find-navigation_section1_video_VF101833076请注意，标题根据标题级别缩进，51067"/>
  <p:tag name="CAPTIONDISPLAYAREA" val="False"/>
</p:tagLst>
</file>

<file path=ppt/tags/tag13.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8c5b17dc-a3eb-45f5-8f9c-6d8d94168cbf"/>
  <p:tag name="CAPTIONITEMSYSNAME" val="wd_find-navigation_section1_video_VF101833076这样，浏览顶级标题和副标题都很容易。5116754933"/>
  <p:tag name="BOOKMARKENTRYNAME" val="wd_find-navigation_section1_video_VF101833076这样，浏览顶级标题和副标题都很容易。51167"/>
  <p:tag name="BOOKMARKEXITNAME" val="wd_find-navigation_section1_video_VF101833076这样，浏览顶级标题和副标题都很容易。54933"/>
  <p:tag name="CAPTIONDISPLAYAREA" val="False"/>
</p:tagLst>
</file>

<file path=ppt/tags/tag14.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8a093787-8a88-48df-ba76-2107c43b1b57"/>
  <p:tag name="CAPTIONITEMSYSNAME" val="wd_find-navigation_section1_video_VF101833076在此视图中，您并不是只能查看，5503357633"/>
  <p:tag name="BOOKMARKENTRYNAME" val="wd_find-navigation_section1_video_VF101833076在此视图中，您并不是只能查看，55033"/>
  <p:tag name="BOOKMARKEXITNAME" val="wd_find-navigation_section1_video_VF101833076在此视图中，您并不是只能查看，57633"/>
  <p:tag name="CAPTIONDISPLAYAREA" val="False"/>
</p:tagLst>
</file>

<file path=ppt/tags/tag15.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41fcff2f-2e42-4ad3-acce-bc9f515851f7"/>
  <p:tag name="CAPTIONITEMSYSNAME" val="wd_find-navigation_section1_video_VF101833076单击标题时，我们将直接跳转至文档中对应的章节。5773362367"/>
  <p:tag name="BOOKMARKENTRYNAME" val="wd_find-navigation_section1_video_VF101833076单击标题时，我们将直接跳转至文档中对应的章节。57733"/>
  <p:tag name="BOOKMARKEXITNAME" val="wd_find-navigation_section1_video_VF101833076单击标题时，我们将直接跳转至文档中对应的章节。62367"/>
  <p:tag name="CAPTIONDISPLAYAREA" val="False"/>
</p:tagLst>
</file>

<file path=ppt/tags/tag16.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2f81df03-abb1-43da-8f97-80f4b96001da"/>
  <p:tag name="CAPTIONITEMSYSNAME" val="wd_find-navigation_section1_video_VF101833076因而再也不需要进行滚动，6246765267"/>
  <p:tag name="BOOKMARKENTRYNAME" val="wd_find-navigation_section1_video_VF101833076因而再也不需要进行滚动，62467"/>
  <p:tag name="BOOKMARKEXITNAME" val="wd_find-navigation_section1_video_VF101833076因而再也不需要进行滚动，65267"/>
  <p:tag name="CAPTIONDISPLAYAREA" val="False"/>
</p:tagLst>
</file>

<file path=ppt/tags/tag17.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3c2727d5-f336-4aa5-a46a-b22bc58fe6e4"/>
  <p:tag name="CAPTIONITEMSYSNAME" val="wd_find-navigation_section1_video_VF101833076而这对于“准”长文档来说非常有用，我们将在本课程的后面部分看到这一点。6536771433"/>
  <p:tag name="BOOKMARKENTRYNAME" val="wd_find-navigation_section1_video_VF101833076而这对于“准”长文档来说非常有用，我们将在本课程的后面部分看到这一点。65367"/>
  <p:tag name="BOOKMARKEXITNAME" val="wd_find-navigation_section1_video_VF101833076而这对于“准”长文档来说非常有用，我们将在本课程的后面部分看到这一点。71433"/>
  <p:tag name="CAPTIONDISPLAYAREA" val="False"/>
</p:tagLst>
</file>

<file path=ppt/tags/tag18.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79782c37-0f41-4265-85b4-64dfa1379a34"/>
  <p:tag name="CAPTIONITEMSYSNAME" val="wd_find-navigation_section1_video_VF101833076在这里，我们要知道的一个重要事项是，为了最大限度地利用导航窗格视图，7153377633"/>
  <p:tag name="BOOKMARKENTRYNAME" val="wd_find-navigation_section1_video_VF101833076在这里，我们要知道的一个重要事项是，为了最大限度地利用导航窗格视图，71533"/>
  <p:tag name="BOOKMARKEXITNAME" val="wd_find-navigation_section1_video_VF101833076在这里，我们要知道的一个重要事项是，为了最大限度地利用导航窗格视图，77633"/>
  <p:tag name="CAPTIONDISPLAYAREA" val="False"/>
</p:tagLst>
</file>

<file path=ppt/tags/tag19.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ec67eddd-9a9b-4236-9969-4cdb70272383"/>
  <p:tag name="CAPTIONITEMSYSNAME" val="wd_find-navigation_section1_video_VF101833076您需要向标题应用“标题样式”。7773380633"/>
  <p:tag name="BOOKMARKENTRYNAME" val="wd_find-navigation_section1_video_VF101833076您需要向标题应用“标题样式”。77733"/>
  <p:tag name="BOOKMARKEXITNAME" val="wd_find-navigation_section1_video_VF101833076您需要向标题应用“标题样式”。80633"/>
  <p:tag name="CAPTIONDISPLAYAREA" val="False"/>
</p:tagLst>
</file>

<file path=ppt/tags/tag2.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b4a852b1-2c03-4f56-a7fc-3cf1239170a1"/>
  <p:tag name="CAPTIONITEMSYSNAME" val="wd_find-navigation_section1_video_VF101833076我们编制公司市场营销计划的工作处于早期阶段。47338800"/>
  <p:tag name="BOOKMARKENTRYNAME" val="wd_find-navigation_section1_video_VF101833076我们编制公司市场营销计划的工作处于早期阶段。4733"/>
  <p:tag name="BOOKMARKEXITNAME" val="wd_find-navigation_section1_video_VF101833076我们编制公司市场营销计划的工作处于早期阶段。8800"/>
  <p:tag name="CAPTIONDISPLAYAREA" val="False"/>
</p:tagLst>
</file>

<file path=ppt/tags/tag20.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d0cf3b86-d125-4170-96a3-72e33a08709e"/>
  <p:tag name="CAPTIONITEMSYSNAME" val="wd_find-navigation_section1_video_VF101833076例如，“标题1”、“标题2”等等。8073383500"/>
  <p:tag name="BOOKMARKENTRYNAME" val="wd_find-navigation_section1_video_VF101833076例如，“标题1”、“标题2”等等。80733"/>
  <p:tag name="BOOKMARKEXITNAME" val="wd_find-navigation_section1_video_VF101833076例如，“标题1”、“标题2”等等。83500"/>
  <p:tag name="CAPTIONDISPLAYAREA" val="False"/>
</p:tagLst>
</file>

<file path=ppt/tags/tag21.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0db185fe-2f68-4499-8c94-2e0ec3208557"/>
  <p:tag name="CAPTIONITEMSYSNAME" val="wd_find-navigation_section1_video_VF101833076您可以看到，如果我们转到功能区中“开始”选项卡上的8360087500"/>
  <p:tag name="BOOKMARKENTRYNAME" val="wd_find-navigation_section1_video_VF101833076您可以看到，如果我们转到功能区中“开始”选项卡上的83600"/>
  <p:tag name="BOOKMARKEXITNAME" val="wd_find-navigation_section1_video_VF101833076您可以看到，如果我们转到功能区中“开始”选项卡上的87500"/>
  <p:tag name="CAPTIONDISPLAYAREA" val="False"/>
</p:tagLst>
</file>

<file path=ppt/tags/tag22.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5b9fca65-38a2-4502-99b9-0b0744c93278"/>
  <p:tag name="CAPTIONITEMSYSNAME" val="wd_find-navigation_section1_video_VF101833076“样式”组中，此特定标题的样式将为“标题3”。8760093300"/>
  <p:tag name="BOOKMARKENTRYNAME" val="wd_find-navigation_section1_video_VF101833076“样式”组中，此特定标题的样式将为“标题3”。87600"/>
  <p:tag name="BOOKMARKEXITNAME" val="wd_find-navigation_section1_video_VF101833076“样式”组中，此特定标题的样式将为“标题3”。93300"/>
  <p:tag name="CAPTIONDISPLAYAREA" val="False"/>
</p:tagLst>
</file>

<file path=ppt/tags/tag23.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308b577a-f721-4229-b9db-5c650083165f"/>
  <p:tag name="CAPTIONITEMSYSNAME" val="wd_find-navigation_section1_video_VF101833076样式是让标题在导航窗格中显示出来的方式。9340097500"/>
  <p:tag name="BOOKMARKENTRYNAME" val="wd_find-navigation_section1_video_VF101833076样式是让标题在导航窗格中显示出来的方式。93400"/>
  <p:tag name="BOOKMARKEXITNAME" val="wd_find-navigation_section1_video_VF101833076样式是让标题在导航窗格中显示出来的方式。97500"/>
  <p:tag name="CAPTIONDISPLAYAREA" val="False"/>
</p:tagLst>
</file>

<file path=ppt/tags/tag24.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961b5d7c-5e1d-4322-86bf-aa9db5826106"/>
  <p:tag name="CAPTIONITEMSYSNAME" val="wd_find-navigation_section1_video_VF101833076您将在练习单元中以及本课程附带的课程摘要卡中进一步了解样式。97600105567"/>
  <p:tag name="BOOKMARKENTRYNAME" val="wd_find-navigation_section1_video_VF101833076您将在练习单元中以及本课程附带的课程摘要卡中进一步了解样式。97600"/>
  <p:tag name="BOOKMARKEXITNAME" val="wd_find-navigation_section1_video_VF101833076您将在练习单元中以及本课程附带的课程摘要卡中进一步了解样式。105567"/>
  <p:tag name="CAPTIONDISPLAYAREA" val="False"/>
</p:tagLst>
</file>

<file path=ppt/tags/tag25.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58238dee-8616-423e-8be7-1f4a4b77b6d0"/>
  <p:tag name="CAPTIONITEMSYSNAME" val="wd_find-navigation_section1_video_VF101833076在导航窗格中，还可以查看文档中所有页面的缩略图。105667109867"/>
  <p:tag name="BOOKMARKENTRYNAME" val="wd_find-navigation_section1_video_VF101833076在导航窗格中，还可以查看文档中所有页面的缩略图。105667"/>
  <p:tag name="BOOKMARKEXITNAME" val="wd_find-navigation_section1_video_VF101833076在导航窗格中，还可以查看文档中所有页面的缩略图。109867"/>
  <p:tag name="CAPTIONDISPLAYAREA" val="False"/>
</p:tagLst>
</file>

<file path=ppt/tags/tag26.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cc108cf5-e2bc-4186-a279-dbc84037a13a"/>
  <p:tag name="CAPTIONITEMSYSNAME" val="wd_find-navigation_section1_video_VF101833076接下来我们单击“浏览您的文档中的页面”选项卡。109967114000"/>
  <p:tag name="BOOKMARKENTRYNAME" val="wd_find-navigation_section1_video_VF101833076接下来我们单击“浏览您的文档中的页面”选项卡。109967"/>
  <p:tag name="BOOKMARKEXITNAME" val="wd_find-navigation_section1_video_VF101833076接下来我们单击“浏览您的文档中的页面”选项卡。114000"/>
  <p:tag name="CAPTIONDISPLAYAREA" val="False"/>
</p:tagLst>
</file>

<file path=ppt/tags/tag27.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42718ef2-1e3e-4055-9893-0e5704a851ea"/>
  <p:tag name="CAPTIONITEMSYSNAME" val="wd_find-navigation_section1_video_VF101833076将在此处显示一个美观的鸟瞰图，114100121300"/>
  <p:tag name="BOOKMARKENTRYNAME" val="wd_find-navigation_section1_video_VF101833076将在此处显示一个美观的鸟瞰图，114100"/>
  <p:tag name="BOOKMARKEXITNAME" val="wd_find-navigation_section1_video_VF101833076将在此处显示一个美观的鸟瞰图，121300"/>
  <p:tag name="CAPTIONDISPLAYAREA" val="False"/>
</p:tagLst>
</file>

<file path=ppt/tags/tag28.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4c1c17ef-397b-4823-8ba2-2b99d41ab6f1"/>
  <p:tag name="CAPTIONITEMSYSNAME" val="wd_find-navigation_section1_video_VF101833076再次说明一下，就像标题一样，我们可以单击某个缩略图，直接转到文档中的这个页面。121400129000"/>
  <p:tag name="BOOKMARKENTRYNAME" val="wd_find-navigation_section1_video_VF101833076再次说明一下，就像标题一样，我们可以单击某个缩略图，直接转到文档中的这个页面。121400"/>
  <p:tag name="BOOKMARKEXITNAME" val="wd_find-navigation_section1_video_VF101833076再次说明一下，就像标题一样，我们可以单击某个缩略图，直接转到文档中的这个页面。129000"/>
  <p:tag name="CAPTIONDISPLAYAREA" val="False"/>
</p:tagLst>
</file>

<file path=ppt/tags/tag29.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f4eb3108-e242-437a-8abc-6d788ce0b979"/>
  <p:tag name="CAPTIONITEMSYSNAME" val="wd_find-navigation_section1_video_VF101833076接下来我们将开始动手操作而不再只是观看，129100133500"/>
  <p:tag name="BOOKMARKENTRYNAME" val="wd_find-navigation_section1_video_VF101833076接下来我们将开始动手操作而不再只是观看，129100"/>
  <p:tag name="BOOKMARKEXITNAME" val="wd_find-navigation_section1_video_VF101833076接下来我们将开始动手操作而不再只是观看，133500"/>
  <p:tag name="CAPTIONDISPLAYAREA" val="False"/>
</p:tagLst>
</file>

<file path=ppt/tags/tag3.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0a55ca37-06b1-4fc7-b8e1-cba417222f97"/>
  <p:tag name="CAPTIONITEMSYSNAME" val="wd_find-navigation_section1_video_VF101833076文档的组织结构已基本上完成，现在我们想回顾一下，看看文档的流程。890016367"/>
  <p:tag name="BOOKMARKENTRYNAME" val="wd_find-navigation_section1_video_VF101833076文档的组织结构已基本上完成，现在我们想回顾一下，看看文档的流程。8900"/>
  <p:tag name="BOOKMARKEXITNAME" val="wd_find-navigation_section1_video_VF101833076文档的组织结构已基本上完成，现在我们想回顾一下，看看文档的流程。16367"/>
  <p:tag name="CAPTIONDISPLAYAREA" val="False"/>
</p:tagLst>
</file>

<file path=ppt/tags/tag30.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a6eb3311-a86b-45cc-8a57-5d72560ed142"/>
  <p:tag name="CAPTIONITEMSYSNAME" val="wd_find-navigation_section1_video_VF101833076我们将使用导航窗格向文档中添加内容并对内容加以组织。133600138933"/>
  <p:tag name="BOOKMARKENTRYNAME" val="wd_find-navigation_section1_video_VF101833076我们将使用导航窗格向文档中添加内容并对内容加以组织。133600"/>
  <p:tag name="BOOKMARKEXITNAME" val="wd_find-navigation_section1_video_VF101833076我们将使用导航窗格向文档中添加内容并对内容加以组织。138933"/>
  <p:tag name="CAPTIONDISPLAYAREA" val="False"/>
</p:tagLst>
</file>

<file path=ppt/tags/tag31.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68bd0580-8a9c-4179-831b-fdc0f2db2165"/>
  <p:tag name="CAPTIONITEMSYSNAME" val="wd_find-navigation_section1_video_VF101833076我们继续学习吧。139033140000"/>
  <p:tag name="BOOKMARKENTRYNAME" val="wd_find-navigation_section1_video_VF101833076我们继续学习吧。139033"/>
  <p:tag name="BOOKMARKEXITNAME" val="wd_find-navigation_section1_video_VF101833076我们继续学习吧。140000"/>
  <p:tag name="CAPTIONDISPLAYAREA" val="False"/>
</p:tagLst>
</file>

<file path=ppt/tags/tag32.xml><?xml version="1.0" encoding="utf-8"?>
<p:tagLst xmlns:a="http://schemas.openxmlformats.org/drawingml/2006/main" xmlns:r="http://schemas.openxmlformats.org/officeDocument/2006/relationships" xmlns:p="http://schemas.openxmlformats.org/presentationml/2006/main">
  <p:tag name="TEMPPRESENTATIONFILE" val="C:\Users\pakornc\AppData\Local\Temp\tmpCA99.tmp"/>
  <p:tag name="TEMPMEDIAFILENAME" val="C:\Users\pakornc\AppData\Local\Temp\tmpCC7E_wd_find-navigation_section2_video_VF101833078.wmv"/>
  <p:tag name="MEDIACAPTIONSHIDDEN" val="False"/>
  <p:tag name="CUSTOMXMLPARTID" val="{450301CE-67A7-41EC-AED7-EB93C0881A43}"/>
  <p:tag name="CAPTIONID" val="0e4fc2bd-63d2-4f01-b6f6-9ea639beeb95"/>
</p:tagLst>
</file>

<file path=ppt/tags/tag33.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a6ecfc64-12d0-4dfc-b4d6-1106b5def0d2"/>
  <p:tag name="CAPTIONITEMSYSNAME" val="wd_find-navigation_section2_video_VF101833078我们的进展很快。现在市场营销计划已有20页了，36338800"/>
  <p:tag name="BOOKMARKENTRYNAME" val="wd_find-navigation_section2_video_VF101833078我们的进展很快。现在市场营销计划已有20页了，3633"/>
  <p:tag name="BOOKMARKEXITNAME" val="wd_find-navigation_section2_video_VF101833078我们的进展很快。现在市场营销计划已有20页了，8800"/>
  <p:tag name="CAPTIONDISPLAYAREA" val="False"/>
</p:tagLst>
</file>

<file path=ppt/tags/tag34.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390019e7-d070-437a-9a6c-0994e3810957"/>
  <p:tag name="CAPTIONITEMSYSNAME" val="wd_find-navigation_section2_video_VF101833078我们可以看看文档的细节并检查其完整性和逻辑结构。890014433"/>
  <p:tag name="BOOKMARKENTRYNAME" val="wd_find-navigation_section2_video_VF101833078我们可以看看文档的细节并检查其完整性和逻辑结构。8900"/>
  <p:tag name="BOOKMARKEXITNAME" val="wd_find-navigation_section2_video_VF101833078我们可以看看文档的细节并检查其完整性和逻辑结构。14433"/>
  <p:tag name="CAPTIONDISPLAYAREA" val="False"/>
</p:tagLst>
</file>

<file path=ppt/tags/tag35.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695012a7-c83e-4908-96a2-6af20c3d2c9a"/>
  <p:tag name="CAPTIONITEMSYSNAME" val="wd_find-navigation_section2_video_VF101833078对于初学者，在导航窗格中浏览标题之后，1453317800"/>
  <p:tag name="BOOKMARKENTRYNAME" val="wd_find-navigation_section2_video_VF101833078对于初学者，在导航窗格中浏览标题之后，14533"/>
  <p:tag name="BOOKMARKEXITNAME" val="wd_find-navigation_section2_video_VF101833078对于初学者，在导航窗格中浏览标题之后，17800"/>
  <p:tag name="CAPTIONDISPLAYAREA" val="False"/>
</p:tagLst>
</file>

<file path=ppt/tags/tag36.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964b061d-1934-404b-9e07-7e9820d1f50b"/>
  <p:tag name="CAPTIONITEMSYSNAME" val="wd_find-navigation_section2_video_VF101833078我们注意到遗漏了“联系人信息”部分，这部分应该在文档结尾。1790024100"/>
  <p:tag name="BOOKMARKENTRYNAME" val="wd_find-navigation_section2_video_VF101833078我们注意到遗漏了“联系人信息”部分，这部分应该在文档结尾。17900"/>
  <p:tag name="BOOKMARKEXITNAME" val="wd_find-navigation_section2_video_VF101833078我们注意到遗漏了“联系人信息”部分，这部分应该在文档结尾。24100"/>
  <p:tag name="CAPTIONDISPLAYAREA" val="False"/>
</p:tagLst>
</file>

<file path=ppt/tags/tag37.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8f9ae3de-709c-48af-9024-839fba9feed8"/>
  <p:tag name="CAPTIONITEMSYSNAME" val="wd_find-navigation_section2_video_VF101833078可以在文档正文中滚动到需要的位置，但请记住，该文档有20页。2420029933"/>
  <p:tag name="BOOKMARKENTRYNAME" val="wd_find-navigation_section2_video_VF101833078可以在文档正文中滚动到需要的位置，但请记住，该文档有20页。24200"/>
  <p:tag name="BOOKMARKEXITNAME" val="wd_find-navigation_section2_video_VF101833078可以在文档正文中滚动到需要的位置，但请记住，该文档有20页。29933"/>
  <p:tag name="CAPTIONDISPLAYAREA" val="False"/>
</p:tagLst>
</file>

<file path=ppt/tags/tag38.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27e739ad-82aa-43ab-89c4-d3491e711e5d"/>
  <p:tag name="CAPTIONITEMSYSNAME" val="wd_find-navigation_section2_video_VF101833078因而，在导航窗格中，我们右键单击位于我们想要添加的标题前面的标题。3003336733"/>
  <p:tag name="BOOKMARKENTRYNAME" val="wd_find-navigation_section2_video_VF101833078因而，在导航窗格中，我们右键单击位于我们想要添加的标题前面的标题。30033"/>
  <p:tag name="BOOKMARKEXITNAME" val="wd_find-navigation_section2_video_VF101833078因而，在导航窗格中，我们右键单击位于我们想要添加的标题前面的标题。36733"/>
  <p:tag name="CAPTIONDISPLAYAREA" val="False"/>
</p:tagLst>
</file>

<file path=ppt/tags/tag39.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ee3c60d3-6351-4530-a3e1-c3194414a43e"/>
  <p:tag name="CAPTIONITEMSYSNAME" val="wd_find-navigation_section2_video_VF101833078右键单击后，将显示一个包含更多选项的菜单，我们可以通过这些选项来处理文档结构。3683345033"/>
  <p:tag name="BOOKMARKENTRYNAME" val="wd_find-navigation_section2_video_VF101833078右键单击后，将显示一个包含更多选项的菜单，我们可以通过这些选项来处理文档结构。36833"/>
  <p:tag name="BOOKMARKEXITNAME" val="wd_find-navigation_section2_video_VF101833078右键单击后，将显示一个包含更多选项的菜单，我们可以通过这些选项来处理文档结构。45033"/>
  <p:tag name="CAPTIONDISPLAYAREA" val="False"/>
</p:tagLst>
</file>

<file path=ppt/tags/tag4.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2bf76146-1383-4545-99bc-3157c968e2ab"/>
  <p:tag name="CAPTIONITEMSYSNAME" val="wd_find-navigation_section1_video_VF101833076我们将使用Word20101646720767"/>
  <p:tag name="BOOKMARKENTRYNAME" val="wd_find-navigation_section1_video_VF101833076我们将使用Word201016467"/>
  <p:tag name="BOOKMARKEXITNAME" val="wd_find-navigation_section1_video_VF101833076我们将使用Word201020767"/>
  <p:tag name="CAPTIONDISPLAYAREA" val="False"/>
</p:tagLst>
</file>

<file path=ppt/tags/tag40.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3465150a-65d3-4ab1-a630-0b54335923fb"/>
  <p:tag name="CAPTIONITEMSYSNAME" val="wd_find-navigation_section2_video_VF101833078我们想在此处添加一个属于同一标题级别的标题，因此我们将单击“在后面插入新标题”。4513353600"/>
  <p:tag name="BOOKMARKENTRYNAME" val="wd_find-navigation_section2_video_VF101833078我们想在此处添加一个属于同一标题级别的标题，因此我们将单击“在后面插入新标题”。45133"/>
  <p:tag name="BOOKMARKEXITNAME" val="wd_find-navigation_section2_video_VF101833078我们想在此处添加一个属于同一标题级别的标题，因此我们将单击“在后面插入新标题”。53600"/>
  <p:tag name="CAPTIONDISPLAYAREA" val="False"/>
</p:tagLst>
</file>

<file path=ppt/tags/tag41.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afa6ad86-7bc1-4d73-acf3-ff8d3a410129"/>
  <p:tag name="CAPTIONITEMSYSNAME" val="wd_find-navigation_section2_video_VF101833078会出现两个结果：在导航窗格中，现有标题的正下方出现一个新的空白标题，5370060967"/>
  <p:tag name="BOOKMARKENTRYNAME" val="wd_find-navigation_section2_video_VF101833078会出现两个结果：在导航窗格中，现有标题的正下方出现一个新的空白标题，53700"/>
  <p:tag name="BOOKMARKEXITNAME" val="wd_find-navigation_section2_video_VF101833078会出现两个结果：在导航窗格中，现有标题的正下方出现一个新的空白标题，60967"/>
  <p:tag name="CAPTIONDISPLAYAREA" val="False"/>
</p:tagLst>
</file>

<file path=ppt/tags/tag42.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689f9ba2-aef4-4255-8cce-0295adbebff1"/>
  <p:tag name="CAPTIONITEMSYSNAME" val="wd_find-navigation_section2_video_VF101833078在文档中，光标出现在一个空白行上。6106769433"/>
  <p:tag name="BOOKMARKENTRYNAME" val="wd_find-navigation_section2_video_VF101833078在文档中，光标出现在一个空白行上。61067"/>
  <p:tag name="BOOKMARKEXITNAME" val="wd_find-navigation_section2_video_VF101833078在文档中，光标出现在一个空白行上。69433"/>
  <p:tag name="CAPTIONDISPLAYAREA" val="False"/>
</p:tagLst>
</file>

<file path=ppt/tags/tag43.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2e13beaf-9836-4575-bce5-c044e9c041c2"/>
  <p:tag name="CAPTIONITEMSYSNAME" val="wd_find-navigation_section2_video_VF101833078开始键入，您会看到文本样式会正确地变为“标题2”，并且是自动进行的。6953376500"/>
  <p:tag name="BOOKMARKENTRYNAME" val="wd_find-navigation_section2_video_VF101833078开始键入，您会看到文本样式会正确地变为“标题2”，并且是自动进行的。69533"/>
  <p:tag name="BOOKMARKEXITNAME" val="wd_find-navigation_section2_video_VF101833078开始键入，您会看到文本样式会正确地变为“标题2”，并且是自动进行的。76500"/>
  <p:tag name="CAPTIONDISPLAYAREA" val="False"/>
</p:tagLst>
</file>

<file path=ppt/tags/tag44.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c74adbf5-20aa-4357-8e48-ef56cf207992"/>
  <p:tag name="CAPTIONITEMSYSNAME" val="wd_find-navigation_section2_video_VF101833078现在，我们决定新增部分实际上应该是前面标题下的副标题。7660081900"/>
  <p:tag name="BOOKMARKENTRYNAME" val="wd_find-navigation_section2_video_VF101833078现在，我们决定新增部分实际上应该是前面标题下的副标题。76600"/>
  <p:tag name="BOOKMARKEXITNAME" val="wd_find-navigation_section2_video_VF101833078现在，我们决定新增部分实际上应该是前面标题下的副标题。81900"/>
  <p:tag name="CAPTIONDISPLAYAREA" val="False"/>
</p:tagLst>
</file>

<file path=ppt/tags/tag45.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cf4f5912-477b-4e2b-aea8-1ca569a0e914"/>
  <p:tag name="CAPTIONITEMSYSNAME" val="wd_find-navigation_section2_video_VF101833078因此，我们在导航窗格中右键单击这个新标题，然后单击“降级”。8200087967"/>
  <p:tag name="BOOKMARKENTRYNAME" val="wd_find-navigation_section2_video_VF101833078因此，我们在导航窗格中右键单击这个新标题，然后单击“降级”。82000"/>
  <p:tag name="BOOKMARKEXITNAME" val="wd_find-navigation_section2_video_VF101833078因此，我们在导航窗格中右键单击这个新标题，然后单击“降级”。87967"/>
  <p:tag name="CAPTIONDISPLAYAREA" val="False"/>
</p:tagLst>
</file>

<file path=ppt/tags/tag46.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53479783-864f-4d6b-96cc-07507140ff07"/>
  <p:tag name="CAPTIONITEMSYSNAME" val="wd_find-navigation_section2_video_VF101833078您可以看到此时顶级标题旁边有一个箭头，并且新标题现在嵌套在其下。8806795800"/>
  <p:tag name="BOOKMARKENTRYNAME" val="wd_find-navigation_section2_video_VF101833078您可以看到此时顶级标题旁边有一个箭头，并且新标题现在嵌套在其下。88067"/>
  <p:tag name="BOOKMARKEXITNAME" val="wd_find-navigation_section2_video_VF101833078您可以看到此时顶级标题旁边有一个箭头，并且新标题现在嵌套在其下。95800"/>
  <p:tag name="CAPTIONDISPLAYAREA" val="False"/>
</p:tagLst>
</file>

<file path=ppt/tags/tag47.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85f933bf-25be-4929-9283-50cb0de1e27f"/>
  <p:tag name="CAPTIONITEMSYSNAME" val="wd_find-navigation_section2_video_VF101833078只是重申一下，由于导航窗格中的标题级别与标题样式联系在一起，95900101800"/>
  <p:tag name="BOOKMARKENTRYNAME" val="wd_find-navigation_section2_video_VF101833078只是重申一下，由于导航窗格中的标题级别与标题样式联系在一起，95900"/>
  <p:tag name="BOOKMARKEXITNAME" val="wd_find-navigation_section2_video_VF101833078只是重申一下，由于导航窗格中的标题级别与标题样式联系在一起，101800"/>
  <p:tag name="CAPTIONDISPLAYAREA" val="False"/>
</p:tagLst>
</file>

<file path=ppt/tags/tag48.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50577aed-74d6-41a3-ab62-3c6f1aa1ce24"/>
  <p:tag name="CAPTIONITEMSYSNAME" val="wd_find-navigation_section2_video_VF101833078更改会明显地反映在文档中。101900105100"/>
  <p:tag name="BOOKMARKENTRYNAME" val="wd_find-navigation_section2_video_VF101833078更改会明显地反映在文档中。101900"/>
  <p:tag name="BOOKMARKEXITNAME" val="wd_find-navigation_section2_video_VF101833078更改会明显地反映在文档中。105100"/>
  <p:tag name="CAPTIONDISPLAYAREA" val="False"/>
</p:tagLst>
</file>

<file path=ppt/tags/tag49.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af3607d8-03f1-41b4-aed6-f9208588e65c"/>
  <p:tag name="CAPTIONITEMSYSNAME" val="wd_find-navigation_section2_video_VF101833078在这里，文本样式现在变为“标题3”。105200108600"/>
  <p:tag name="BOOKMARKENTRYNAME" val="wd_find-navigation_section2_video_VF101833078在这里，文本样式现在变为“标题3”。105200"/>
  <p:tag name="BOOKMARKEXITNAME" val="wd_find-navigation_section2_video_VF101833078在这里，文本样式现在变为“标题3”。108600"/>
  <p:tag name="CAPTIONDISPLAYAREA" val="False"/>
</p:tagLst>
</file>

<file path=ppt/tags/tag5.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35e28dfe-e754-4e44-90eb-323301f049fd"/>
  <p:tag name="CAPTIONITEMSYSNAME" val="wd_find-navigation_section1_video_VF101833076若要打开导航窗格，请单击“视图”选项卡，2086724633"/>
  <p:tag name="BOOKMARKENTRYNAME" val="wd_find-navigation_section1_video_VF101833076若要打开导航窗格，请单击“视图”选项卡，20867"/>
  <p:tag name="BOOKMARKEXITNAME" val="wd_find-navigation_section1_video_VF101833076若要打开导航窗格，请单击“视图”选项卡，24633"/>
  <p:tag name="CAPTIONDISPLAYAREA" val="False"/>
</p:tagLst>
</file>

<file path=ppt/tags/tag50.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440b2ecd-fce8-4002-8847-73c52c1aa9a9"/>
  <p:tag name="CAPTIONITEMSYSNAME" val="wd_find-navigation_section2_video_VF101833078除了降级方法外，另一种创建副标题的方法是108700112800"/>
  <p:tag name="BOOKMARKENTRYNAME" val="wd_find-navigation_section2_video_VF101833078除了降级方法外，另一种创建副标题的方法是108700"/>
  <p:tag name="BOOKMARKEXITNAME" val="wd_find-navigation_section2_video_VF101833078除了降级方法外，另一种创建副标题的方法是112800"/>
  <p:tag name="CAPTIONDISPLAYAREA" val="False"/>
</p:tagLst>
</file>

<file path=ppt/tags/tag51.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2c38654d-f9dc-4ce5-a7d6-69aa2640f6ee"/>
  <p:tag name="CAPTIONITEMSYSNAME" val="wd_find-navigation_section2_video_VF101833078使用“新建副标题”命令在现有标题的下方直接添加。112900118467"/>
  <p:tag name="BOOKMARKENTRYNAME" val="wd_find-navigation_section2_video_VF101833078使用“新建副标题”命令在现有标题的下方直接添加。112900"/>
  <p:tag name="BOOKMARKEXITNAME" val="wd_find-navigation_section2_video_VF101833078使用“新建副标题”命令在现有标题的下方直接添加。118467"/>
  <p:tag name="CAPTIONDISPLAYAREA" val="False"/>
</p:tagLst>
</file>

<file path=ppt/tags/tag52.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34787255-bf38-4b3c-84ca-0af8425d7c7e"/>
  <p:tag name="CAPTIONITEMSYSNAME" val="wd_find-navigation_section2_video_VF101833078因而，这次我们右键单击标题“其他因素”，然后单击“新建副标题”。118567124233"/>
  <p:tag name="BOOKMARKENTRYNAME" val="wd_find-navigation_section2_video_VF101833078因而，这次我们右键单击标题“其他因素”，然后单击“新建副标题”。118567"/>
  <p:tag name="BOOKMARKEXITNAME" val="wd_find-navigation_section2_video_VF101833078因而，这次我们右键单击标题“其他因素”，然后单击“新建副标题”。124233"/>
  <p:tag name="CAPTIONDISPLAYAREA" val="False"/>
</p:tagLst>
</file>

<file path=ppt/tags/tag53.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4b32d67e-219c-4aa4-9325-18809a9f4725"/>
  <p:tag name="CAPTIONITEMSYSNAME" val="wd_find-navigation_section2_video_VF101833078就像我们添加顶级标题时那样，新的空白章节立即显示在导航窗格中。124333131033"/>
  <p:tag name="BOOKMARKENTRYNAME" val="wd_find-navigation_section2_video_VF101833078就像我们添加顶级标题时那样，新的空白章节立即显示在导航窗格中。124333"/>
  <p:tag name="BOOKMARKEXITNAME" val="wd_find-navigation_section2_video_VF101833078就像我们添加顶级标题时那样，新的空白章节立即显示在导航窗格中。131033"/>
  <p:tag name="CAPTIONDISPLAYAREA" val="False"/>
</p:tagLst>
</file>

<file path=ppt/tags/tag54.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b4dcb856-9b0e-451d-92fa-8a23ad6b715c"/>
  <p:tag name="CAPTIONITEMSYSNAME" val="wd_find-navigation_section2_video_VF101833078同时，在文档正文中，光标位于一个新行上，131133134967"/>
  <p:tag name="BOOKMARKENTRYNAME" val="wd_find-navigation_section2_video_VF101833078同时，在文档正文中，光标位于一个新行上，131133"/>
  <p:tag name="BOOKMARKEXITNAME" val="wd_find-navigation_section2_video_VF101833078同时，在文档正文中，光标位于一个新行上，134967"/>
  <p:tag name="CAPTIONDISPLAYAREA" val="False"/>
</p:tagLst>
</file>

<file path=ppt/tags/tag55.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52b05067-9fd6-4576-ae2a-4eb9cb9a54b5"/>
  <p:tag name="CAPTIONITEMSYSNAME" val="wd_find-navigation_section2_video_VF101833078等待您键入样式正确的新副标题。135067138800"/>
  <p:tag name="BOOKMARKENTRYNAME" val="wd_find-navigation_section2_video_VF101833078等待您键入样式正确的新副标题。135067"/>
  <p:tag name="BOOKMARKEXITNAME" val="wd_find-navigation_section2_video_VF101833078等待您键入样式正确的新副标题。138800"/>
  <p:tag name="CAPTIONDISPLAYAREA" val="False"/>
</p:tagLst>
</file>

<file path=ppt/tags/tag56.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50891a11-298c-4c6e-a5d7-bac285cadd18"/>
  <p:tag name="CAPTIONITEMSYSNAME" val="wd_find-navigation_section2_video_VF101833078如果想删掉整个章节的文本，该怎样做？138900142467"/>
  <p:tag name="BOOKMARKENTRYNAME" val="wd_find-navigation_section2_video_VF101833078如果想删掉整个章节的文本，该怎样做？138900"/>
  <p:tag name="BOOKMARKEXITNAME" val="wd_find-navigation_section2_video_VF101833078如果想删掉整个章节的文本，该怎样做？142467"/>
  <p:tag name="CAPTIONDISPLAYAREA" val="False"/>
</p:tagLst>
</file>

<file path=ppt/tags/tag57.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405e42ab-ed1e-46b8-b4cd-a8cad8b3d2d0"/>
  <p:tag name="CAPTIONITEMSYSNAME" val="wd_find-navigation_section2_video_VF101833078此操作也可以在右键单击菜单上进行，我们将在下一个练习单元中尝试该操作。142567149433"/>
  <p:tag name="BOOKMARKENTRYNAME" val="wd_find-navigation_section2_video_VF101833078此操作也可以在右键单击菜单上进行，我们将在下一个练习单元中尝试该操作。142567"/>
  <p:tag name="BOOKMARKEXITNAME" val="wd_find-navigation_section2_video_VF101833078此操作也可以在右键单击菜单上进行，我们将在下一个练习单元中尝试该操作。149433"/>
  <p:tag name="CAPTIONDISPLAYAREA" val="False"/>
</p:tagLst>
</file>

<file path=ppt/tags/tag58.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10b6f592-5291-42a7-8e9c-c899a8870ae9"/>
  <p:tag name="CAPTIONITEMSYSNAME" val="wd_find-navigation_section2_video_VF101833078现在，我们要移动某些内容。149533152033"/>
  <p:tag name="BOOKMARKENTRYNAME" val="wd_find-navigation_section2_video_VF101833078现在，我们要移动某些内容。149533"/>
  <p:tag name="BOOKMARKEXITNAME" val="wd_find-navigation_section2_video_VF101833078现在，我们要移动某些内容。152033"/>
  <p:tag name="CAPTIONDISPLAYAREA" val="False"/>
</p:tagLst>
</file>

<file path=ppt/tags/tag59.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e35df1a5-c402-4368-9581-b075b358db8c"/>
  <p:tag name="CAPTIONITEMSYSNAME" val="wd_find-navigation_section2_video_VF101833078在讨论移动大块文本时，导航窗格可以省去您的许多麻烦。152133157433"/>
  <p:tag name="BOOKMARKENTRYNAME" val="wd_find-navigation_section2_video_VF101833078在讨论移动大块文本时，导航窗格可以省去您的许多麻烦。152133"/>
  <p:tag name="BOOKMARKEXITNAME" val="wd_find-navigation_section2_video_VF101833078在讨论移动大块文本时，导航窗格可以省去您的许多麻烦。157433"/>
  <p:tag name="CAPTIONDISPLAYAREA" val="False"/>
</p:tagLst>
</file>

<file path=ppt/tags/tag6.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8c93d8ae-26ec-4c9b-af44-7cdb41db2943"/>
  <p:tag name="CAPTIONITEMSYSNAME" val="wd_find-navigation_section1_video_VF101833076然后在“显示”组中我们将选中“导航窗格”复选框。2473329567"/>
  <p:tag name="BOOKMARKENTRYNAME" val="wd_find-navigation_section1_video_VF101833076然后在“显示”组中我们将选中“导航窗格”复选框。24733"/>
  <p:tag name="BOOKMARKEXITNAME" val="wd_find-navigation_section1_video_VF101833076然后在“显示”组中我们将选中“导航窗格”复选框。29567"/>
  <p:tag name="CAPTIONDISPLAYAREA" val="False"/>
</p:tagLst>
</file>

<file path=ppt/tags/tag60.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f2c2a926-d1fc-45ab-b374-f4caf0cdcbe5"/>
  <p:tag name="CAPTIONITEMSYSNAME" val="wd_find-navigation_section2_video_VF101833078我们来转到“如何”和“谁”章节。157533163600"/>
  <p:tag name="BOOKMARKENTRYNAME" val="wd_find-navigation_section2_video_VF101833078我们来转到“如何”和“谁”章节。157533"/>
  <p:tag name="BOOKMARKEXITNAME" val="wd_find-navigation_section2_video_VF101833078我们来转到“如何”和“谁”章节。163600"/>
  <p:tag name="CAPTIONDISPLAYAREA" val="False"/>
</p:tagLst>
</file>

<file path=ppt/tags/tag61.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449b14dc-9c04-470b-befc-ae99ae142106"/>
  <p:tag name="CAPTIONITEMSYSNAME" val="wd_find-navigation_section2_video_VF101833078首先，我们将折叠“谁”标题以隐藏添加的新子章节并让操作更加简单。163700170433"/>
  <p:tag name="BOOKMARKENTRYNAME" val="wd_find-navigation_section2_video_VF101833078首先，我们将折叠“谁”标题以隐藏添加的新子章节并让操作更加简单。163700"/>
  <p:tag name="BOOKMARKEXITNAME" val="wd_find-navigation_section2_video_VF101833078首先，我们将折叠“谁”标题以隐藏添加的新子章节并让操作更加简单。170433"/>
  <p:tag name="CAPTIONDISPLAYAREA" val="False"/>
</p:tagLst>
</file>

<file path=ppt/tags/tag62.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fe0a0dc1-3892-40f9-8db7-152f748c561e"/>
  <p:tag name="CAPTIONITEMSYSNAME" val="wd_find-navigation_section2_video_VF101833078然后，我们将使用黑色标尺作为参考线来拖动“谁”标题，170533175867"/>
  <p:tag name="BOOKMARKENTRYNAME" val="wd_find-navigation_section2_video_VF101833078然后，我们将使用黑色标尺作为参考线来拖动“谁”标题，170533"/>
  <p:tag name="BOOKMARKEXITNAME" val="wd_find-navigation_section2_video_VF101833078然后，我们将使用黑色标尺作为参考线来拖动“谁”标题，175867"/>
  <p:tag name="CAPTIONDISPLAYAREA" val="False"/>
</p:tagLst>
</file>

<file path=ppt/tags/tag63.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85e85017-3c76-4b22-b826-a52799384ef2"/>
  <p:tag name="CAPTIONITEMSYSNAME" val="wd_find-navigation_section2_video_VF101833078并将其放在“如何”章节下。175967181933"/>
  <p:tag name="BOOKMARKENTRYNAME" val="wd_find-navigation_section2_video_VF101833078并将其放在“如何”章节下。175967"/>
  <p:tag name="BOOKMARKEXITNAME" val="wd_find-navigation_section2_video_VF101833078并将其放在“如何”章节下。181933"/>
  <p:tag name="CAPTIONDISPLAYAREA" val="False"/>
</p:tagLst>
</file>

<file path=ppt/tags/tag64.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0bd23bb3-a920-4275-9bc5-372eb50f861c"/>
  <p:tag name="CAPTIONITEMSYSNAME" val="wd_find-navigation_section2_video_VF101833078将该标题放到新位置后，182033184367"/>
  <p:tag name="BOOKMARKENTRYNAME" val="wd_find-navigation_section2_video_VF101833078将该标题放到新位置后，182033"/>
  <p:tag name="BOOKMARKEXITNAME" val="wd_find-navigation_section2_video_VF101833078将该标题放到新位置后，184367"/>
  <p:tag name="CAPTIONDISPLAYAREA" val="False"/>
</p:tagLst>
</file>

<file path=ppt/tags/tag65.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fd86bc55-a9dd-41ec-8ac5-f02b37e83643"/>
  <p:tag name="CAPTIONITEMSYSNAME" val="wd_find-navigation_section2_video_VF101833078我们会立刻在文档中看到包括副标题在内的整个章节已经安全、完整地移动。184467191600"/>
  <p:tag name="BOOKMARKENTRYNAME" val="wd_find-navigation_section2_video_VF101833078我们会立刻在文档中看到包括副标题在内的整个章节已经安全、完整地移动。184467"/>
  <p:tag name="BOOKMARKEXITNAME" val="wd_find-navigation_section2_video_VF101833078我们会立刻在文档中看到包括副标题在内的整个章节已经安全、完整地移动。191600"/>
  <p:tag name="CAPTIONDISPLAYAREA" val="False"/>
</p:tagLst>
</file>

<file path=ppt/tags/tag66.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125a9a3f-2d26-4730-81f3-b9a4e2327294"/>
  <p:tag name="CAPTIONITEMSYSNAME" val="wd_find-navigation_section2_video_VF101833078如果您确定此更改或者任何更改没有用，只需单击屏幕左上方191700196867"/>
  <p:tag name="BOOKMARKENTRYNAME" val="wd_find-navigation_section2_video_VF101833078如果您确定此更改或者任何更改没有用，只需单击屏幕左上方191700"/>
  <p:tag name="BOOKMARKEXITNAME" val="wd_find-navigation_section2_video_VF101833078如果您确定此更改或者任何更改没有用，只需单击屏幕左上方196867"/>
  <p:tag name="CAPTIONDISPLAYAREA" val="False"/>
</p:tagLst>
</file>

<file path=ppt/tags/tag67.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e1319fa4-e049-4ea4-bd8f-9abc61dca16c"/>
  <p:tag name="CAPTIONITEMSYSNAME" val="wd_find-navigation_section2_video_VF101833078此处“快速访问”工具栏上的“撤消”即可。196967200667"/>
  <p:tag name="BOOKMARKENTRYNAME" val="wd_find-navigation_section2_video_VF101833078此处“快速访问”工具栏上的“撤消”即可。196967"/>
  <p:tag name="BOOKMARKEXITNAME" val="wd_find-navigation_section2_video_VF101833078此处“快速访问”工具栏上的“撤消”即可。200667"/>
  <p:tag name="CAPTIONDISPLAYAREA" val="False"/>
</p:tagLst>
</file>

<file path=ppt/tags/tag68.xml><?xml version="1.0" encoding="utf-8"?>
<p:tagLst xmlns:a="http://schemas.openxmlformats.org/drawingml/2006/main" xmlns:r="http://schemas.openxmlformats.org/officeDocument/2006/relationships" xmlns:p="http://schemas.openxmlformats.org/presentationml/2006/main">
  <p:tag name="CAPTIONID" val="0e4fc2bd-63d2-4f01-b6f6-9ea639beeb95"/>
  <p:tag name="CAPTIONINTERNALID" val="6a555690-3f60-4caa-a3ea-0fe596054b78"/>
  <p:tag name="CAPTIONITEMSYSNAME" val="wd_find-navigation_section2_video_VF101833078接下来，我们将学习如何在Word2010200767207000"/>
  <p:tag name="BOOKMARKENTRYNAME" val="wd_find-navigation_section2_video_VF101833078接下来，我们将学习如何在Word2010200767"/>
  <p:tag name="BOOKMARKEXITNAME" val="wd_find-navigation_section2_video_VF101833078接下来，我们将学习如何在Word2010207000"/>
  <p:tag name="CAPTIONDISPLAYAREA" val="False"/>
</p:tagLst>
</file>

<file path=ppt/tags/tag69.xml><?xml version="1.0" encoding="utf-8"?>
<p:tagLst xmlns:a="http://schemas.openxmlformats.org/drawingml/2006/main" xmlns:r="http://schemas.openxmlformats.org/officeDocument/2006/relationships" xmlns:p="http://schemas.openxmlformats.org/presentationml/2006/main">
  <p:tag name="TEMPPRESENTATIONFILE" val="C:\Users\pakornc\AppData\Local\Temp\tmp6D31.tmp"/>
  <p:tag name="TEMPMEDIAFILENAME" val="C:\Users\pakornc\AppData\Local\Temp\tmp6EF7_wd_find-navigation_section3_video_VF101833081.wmv"/>
  <p:tag name="MEDIACAPTIONSHIDDEN" val="False"/>
  <p:tag name="CUSTOMXMLPARTID" val="{36CF4D2D-5BB6-4E8A-B54F-F54DA6854D85}"/>
  <p:tag name="CAPTIONID" val="4006e2f0-0cfa-4ac6-8dfa-fa3f43d1fbc4"/>
</p:tagLst>
</file>

<file path=ppt/tags/tag7.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aac43401-b0fa-4e8c-9fb8-b3b8621ddac5"/>
  <p:tag name="CAPTIONITEMSYSNAME" val="wd_find-navigation_section1_video_VF101833076导航窗格恰好出现在文档的左侧。2966732867"/>
  <p:tag name="BOOKMARKENTRYNAME" val="wd_find-navigation_section1_video_VF101833076导航窗格恰好出现在文档的左侧。29667"/>
  <p:tag name="BOOKMARKEXITNAME" val="wd_find-navigation_section1_video_VF101833076导航窗格恰好出现在文档的左侧。32867"/>
  <p:tag name="CAPTIONDISPLAYAREA" val="False"/>
</p:tagLst>
</file>

<file path=ppt/tags/tag70.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7d4e0954-d4cd-48c1-8ae1-abb0d408d022"/>
  <p:tag name="CAPTIONITEMSYSNAME" val="wd_find-navigation_section3_video_VF101833081在一篇长文档中，尤其是像我们的市场营销计划一样到处都是数据和图形的文档中，您可能总是想查找特定的文本，甚至想查找540015600"/>
  <p:tag name="BOOKMARKENTRYNAME" val="wd_find-navigation_section3_video_VF101833081在一篇长文档中，尤其是像我们的市场营销计划一样到处都是数据和图形的文档中，您可能总是想查找特定的文本，甚至想查找5400"/>
  <p:tag name="BOOKMARKEXITNAME" val="wd_find-navigation_section3_video_VF101833081在一篇长文档中，尤其是像我们的市场营销计划一样到处都是数据和图形的文档中，您可能总是想查找特定的文本，甚至想查找15600"/>
  <p:tag name="CAPTIONDISPLAYAREA" val="False"/>
</p:tagLst>
</file>

<file path=ppt/tags/tag71.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ebbc7d13-ca35-4707-99b3-7e0146aeda66"/>
  <p:tag name="CAPTIONITEMSYSNAME" val="wd_find-navigation_section3_video_VF101833081图形或表格之类的对象。为此，我们还是使用导航窗格。1570021900"/>
  <p:tag name="BOOKMARKENTRYNAME" val="wd_find-navigation_section3_video_VF101833081图形或表格之类的对象。为此，我们还是使用导航窗格。15700"/>
  <p:tag name="BOOKMARKEXITNAME" val="wd_find-navigation_section3_video_VF101833081图形或表格之类的对象。为此，我们还是使用导航窗格。21900"/>
  <p:tag name="CAPTIONDISPLAYAREA" val="False"/>
</p:tagLst>
</file>

<file path=ppt/tags/tag72.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6b620097-7b13-4804-a4df-c7d40512ac74"/>
  <p:tag name="CAPTIONITEMSYSNAME" val="wd_find-navigation_section3_video_VF101833081首先，我们将搜索词语“roadblock”。我们先按键盘快捷方式Ctrl+F，2200028533"/>
  <p:tag name="BOOKMARKENTRYNAME" val="wd_find-navigation_section3_video_VF101833081首先，我们将搜索词语“roadblock”。我们先按键盘快捷方式Ctrl+F，22000"/>
  <p:tag name="BOOKMARKEXITNAME" val="wd_find-navigation_section3_video_VF101833081首先，我们将搜索词语“roadblock”。我们先按键盘快捷方式Ctrl+F，28533"/>
  <p:tag name="CAPTIONDISPLAYAREA" val="False"/>
</p:tagLst>
</file>

<file path=ppt/tags/tag73.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c36f1dfd-fba0-455c-aa34-ebd6db5879b8"/>
  <p:tag name="CAPTIONITEMSYSNAME" val="wd_find-navigation_section3_video_VF101833081这与早期Word版本中使用的快捷方式完全一样。导航窗格随即出现。2863334900"/>
  <p:tag name="BOOKMARKENTRYNAME" val="wd_find-navigation_section3_video_VF101833081这与早期Word版本中使用的快捷方式完全一样。导航窗格随即出现。28633"/>
  <p:tag name="BOOKMARKEXITNAME" val="wd_find-navigation_section3_video_VF101833081这与早期Word版本中使用的快捷方式完全一样。导航窗格随即出现。34900"/>
  <p:tag name="CAPTIONDISPLAYAREA" val="False"/>
</p:tagLst>
</file>

<file path=ppt/tags/tag74.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59ad4f4f-cf27-438b-bb38-33f5548df615"/>
  <p:tag name="CAPTIONITEMSYSNAME" val="wd_find-navigation_section3_video_VF101833081在早期Word版本中，我们在“查找”对话框中键入搜索词，3500039667"/>
  <p:tag name="BOOKMARKENTRYNAME" val="wd_find-navigation_section3_video_VF101833081在早期Word版本中，我们在“查找”对话框中键入搜索词，35000"/>
  <p:tag name="BOOKMARKEXITNAME" val="wd_find-navigation_section3_video_VF101833081在早期Word版本中，我们在“查找”对话框中键入搜索词，39667"/>
  <p:tag name="CAPTIONDISPLAYAREA" val="False"/>
</p:tagLst>
</file>

<file path=ppt/tags/tag75.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853d6353-8b81-4bd2-b800-f81865aa8d7b"/>
  <p:tag name="CAPTIONITEMSYSNAME" val="wd_find-navigation_section3_video_VF101833081而现在我们在导航窗格中的“搜索文档”框中键入搜索词。随着您开始键入，会出现两种结果。3976748300"/>
  <p:tag name="BOOKMARKENTRYNAME" val="wd_find-navigation_section3_video_VF101833081而现在我们在导航窗格中的“搜索文档”框中键入搜索词。随着您开始键入，会出现两种结果。39767"/>
  <p:tag name="BOOKMARKEXITNAME" val="wd_find-navigation_section3_video_VF101833081而现在我们在导航窗格中的“搜索文档”框中键入搜索词。随着您开始键入，会出现两种结果。48300"/>
  <p:tag name="CAPTIONDISPLAYAREA" val="False"/>
</p:tagLst>
</file>

<file path=ppt/tags/tag76.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6b877502-8137-44c7-b510-d39aae7511e1"/>
  <p:tag name="CAPTIONITEMSYSNAME" val="wd_find-navigation_section3_video_VF101833081第一，所有匹配项从上到下按顺序显示在导航窗格中。4840053733"/>
  <p:tag name="BOOKMARKENTRYNAME" val="wd_find-navigation_section3_video_VF101833081第一，所有匹配项从上到下按顺序显示在导航窗格中。48400"/>
  <p:tag name="BOOKMARKEXITNAME" val="wd_find-navigation_section3_video_VF101833081第一，所有匹配项从上到下按顺序显示在导航窗格中。53733"/>
  <p:tag name="CAPTIONDISPLAYAREA" val="False"/>
</p:tagLst>
</file>

<file path=ppt/tags/tag77.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7c8e1cdf-6ddc-44db-ad73-4dedd81275ff"/>
  <p:tag name="CAPTIONITEMSYSNAME" val="wd_find-navigation_section3_video_VF101833081第二，搜索词的所有实例在文档正文中突出显示为黄色。按Enter后，5383360667"/>
  <p:tag name="BOOKMARKENTRYNAME" val="wd_find-navigation_section3_video_VF101833081第二，搜索词的所有实例在文档正文中突出显示为黄色。按Enter后，53833"/>
  <p:tag name="BOOKMARKEXITNAME" val="wd_find-navigation_section3_video_VF101833081第二，搜索词的所有实例在文档正文中突出显示为黄色。按Enter后，60667"/>
  <p:tag name="CAPTIONDISPLAYAREA" val="False"/>
</p:tagLst>
</file>

<file path=ppt/tags/tag78.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f4ce1d09-2e07-48a7-9889-dfbb6f4abf5b"/>
  <p:tag name="CAPTIONITEMSYSNAME" val="wd_find-navigation_section3_video_VF101833081光标直接出现在第一个结果原位置的后面。6076764833"/>
  <p:tag name="BOOKMARKENTRYNAME" val="wd_find-navigation_section3_video_VF101833081光标直接出现在第一个结果原位置的后面。60767"/>
  <p:tag name="BOOKMARKEXITNAME" val="wd_find-navigation_section3_video_VF101833081光标直接出现在第一个结果原位置的后面。64833"/>
  <p:tag name="CAPTIONDISPLAYAREA" val="False"/>
</p:tagLst>
</file>

<file path=ppt/tags/tag79.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105f26c7-ed09-4cb2-b74a-a1d28c09f3e1"/>
  <p:tag name="CAPTIONITEMSYSNAME" val="wd_find-navigation_section3_video_VF101833081如果想直接转到匹配项的某个特定实例，6493368233"/>
  <p:tag name="BOOKMARKENTRYNAME" val="wd_find-navigation_section3_video_VF101833081如果想直接转到匹配项的某个特定实例，64933"/>
  <p:tag name="BOOKMARKEXITNAME" val="wd_find-navigation_section3_video_VF101833081如果想直接转到匹配项的某个特定实例，68233"/>
  <p:tag name="CAPTIONDISPLAYAREA" val="False"/>
</p:tagLst>
</file>

<file path=ppt/tags/tag8.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9a18a8e3-6b33-4635-a1a6-e9b171155182"/>
  <p:tag name="CAPTIONITEMSYSNAME" val="wd_find-navigation_section1_video_VF101833076在导航窗格中，您可以看到文档的所有标题和副标题以从上到下的顺序排列，3296740133"/>
  <p:tag name="BOOKMARKENTRYNAME" val="wd_find-navigation_section1_video_VF101833076在导航窗格中，您可以看到文档的所有标题和副标题以从上到下的顺序排列，32967"/>
  <p:tag name="BOOKMARKEXITNAME" val="wd_find-navigation_section1_video_VF101833076在导航窗格中，您可以看到文档的所有标题和副标题以从上到下的顺序排列，40133"/>
  <p:tag name="CAPTIONDISPLAYAREA" val="False"/>
</p:tagLst>
</file>

<file path=ppt/tags/tag80.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ffcd39e5-fbbe-42ce-96f2-bcd0283ed925"/>
  <p:tag name="CAPTIONITEMSYSNAME" val="wd_find-navigation_section3_video_VF101833081也许是出现在接近文档结尾部分的实例，您无需再进行滚动。6833373833"/>
  <p:tag name="BOOKMARKENTRYNAME" val="wd_find-navigation_section3_video_VF101833081也许是出现在接近文档结尾部分的实例，您无需再进行滚动。68333"/>
  <p:tag name="BOOKMARKEXITNAME" val="wd_find-navigation_section3_video_VF101833081也许是出现在接近文档结尾部分的实例，您无需再进行滚动。73833"/>
  <p:tag name="CAPTIONDISPLAYAREA" val="False"/>
</p:tagLst>
</file>

<file path=ppt/tags/tag81.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7e3812a2-7fc0-4770-8bcf-fb3736c893ed"/>
  <p:tag name="CAPTIONITEMSYSNAME" val="wd_find-navigation_section3_video_VF101833081而是可以在导航窗格中单击该匹配项。这样您就会直接跳转到文档正文中该实例所在的位置，7393382733"/>
  <p:tag name="BOOKMARKENTRYNAME" val="wd_find-navigation_section3_video_VF101833081而是可以在导航窗格中单击该匹配项。这样您就会直接跳转到文档正文中该实例所在的位置，73933"/>
  <p:tag name="BOOKMARKEXITNAME" val="wd_find-navigation_section3_video_VF101833081而是可以在导航窗格中单击该匹配项。这样您就会直接跳转到文档正文中该实例所在的位置，82733"/>
  <p:tag name="CAPTIONDISPLAYAREA" val="False"/>
</p:tagLst>
</file>

<file path=ppt/tags/tag82.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c7a740ea-538e-4b35-8349-dced38e68ce6"/>
  <p:tag name="CAPTIONITEMSYSNAME" val="wd_find-navigation_section3_video_VF101833081并且可以根据需要进行更改。在可以继续进行搜索并且完成更改后，8283388733"/>
  <p:tag name="BOOKMARKENTRYNAME" val="wd_find-navigation_section3_video_VF101833081并且可以根据需要进行更改。在可以继续进行搜索并且完成更改后，82833"/>
  <p:tag name="BOOKMARKEXITNAME" val="wd_find-navigation_section3_video_VF101833081并且可以根据需要进行更改。在可以继续进行搜索并且完成更改后，88733"/>
  <p:tag name="CAPTIONDISPLAYAREA" val="False"/>
</p:tagLst>
</file>

<file path=ppt/tags/tag83.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a699a791-2bd5-4927-a8c3-c7ef7d30fdda"/>
  <p:tag name="CAPTIONITEMSYSNAME" val="wd_find-navigation_section3_video_VF101833081只需单击“下一个”按钮即可转至结果的下一个实例。8883393800"/>
  <p:tag name="BOOKMARKENTRYNAME" val="wd_find-navigation_section3_video_VF101833081只需单击“下一个”按钮即可转至结果的下一个实例。88833"/>
  <p:tag name="BOOKMARKEXITNAME" val="wd_find-navigation_section3_video_VF101833081只需单击“下一个”按钮即可转至结果的下一个实例。93800"/>
  <p:tag name="CAPTIONDISPLAYAREA" val="False"/>
</p:tagLst>
</file>

<file path=ppt/tags/tag84.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51f80851-b916-4ef4-8356-b08d03f1c6b1"/>
  <p:tag name="CAPTIONITEMSYSNAME" val="wd_find-navigation_section3_video_VF101833081现在，当搜索词显示在导航窗格中时，9390097333"/>
  <p:tag name="BOOKMARKENTRYNAME" val="wd_find-navigation_section3_video_VF101833081现在，当搜索词显示在导航窗格中时，93900"/>
  <p:tag name="BOOKMARKEXITNAME" val="wd_find-navigation_section3_video_VF101833081现在，当搜索词显示在导航窗格中时，97333"/>
  <p:tag name="CAPTIONDISPLAYAREA" val="False"/>
</p:tagLst>
</file>

<file path=ppt/tags/tag85.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48de720b-a3be-4c27-a714-d52fb1c9550d"/>
  <p:tag name="CAPTIONITEMSYSNAME" val="wd_find-navigation_section3_video_VF101833081我们来看一下另外两个选项卡会出现什么情况。97433101333"/>
  <p:tag name="BOOKMARKENTRYNAME" val="wd_find-navigation_section3_video_VF101833081我们来看一下另外两个选项卡会出现什么情况。97433"/>
  <p:tag name="BOOKMARKEXITNAME" val="wd_find-navigation_section3_video_VF101833081我们来看一下另外两个选项卡会出现什么情况。101333"/>
  <p:tag name="CAPTIONDISPLAYAREA" val="False"/>
</p:tagLst>
</file>

<file path=ppt/tags/tag86.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2af5787f-af39-431a-8941-7c12128d9f8e"/>
  <p:tag name="CAPTIONITEMSYSNAME" val="wd_find-navigation_section3_video_VF101833081在“标题”区域中，包含搜索词的每个章节都突出显示出来。101433106733"/>
  <p:tag name="BOOKMARKENTRYNAME" val="wd_find-navigation_section3_video_VF101833081在“标题”区域中，包含搜索词的每个章节都突出显示出来。101433"/>
  <p:tag name="BOOKMARKEXITNAME" val="wd_find-navigation_section3_video_VF101833081在“标题”区域中，包含搜索词的每个章节都突出显示出来。106733"/>
  <p:tag name="CAPTIONDISPLAYAREA" val="False"/>
</p:tagLst>
</file>

<file path=ppt/tags/tag87.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4a4b7254-6a3a-495b-9927-fb5a391dc853"/>
  <p:tag name="CAPTIONITEMSYSNAME" val="wd_find-navigation_section3_video_VF101833081同时，在“页面”区域中，将显示缩略图经过筛选后的版本。106833112833"/>
  <p:tag name="BOOKMARKENTRYNAME" val="wd_find-navigation_section3_video_VF101833081同时，在“页面”区域中，将显示缩略图经过筛选后的版本。106833"/>
  <p:tag name="BOOKMARKEXITNAME" val="wd_find-navigation_section3_video_VF101833081同时，在“页面”区域中，将显示缩略图经过筛选后的版本。112833"/>
  <p:tag name="CAPTIONDISPLAYAREA" val="False"/>
</p:tagLst>
</file>

<file path=ppt/tags/tag88.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5ba0d4b9-f10f-429b-a822-f307a6c12bdd"/>
  <p:tag name="CAPTIONITEMSYSNAME" val="wd_find-navigation_section3_video_VF101833081换句话说，仅显示包含搜索词的缩略图。112933118300"/>
  <p:tag name="BOOKMARKENTRYNAME" val="wd_find-navigation_section3_video_VF101833081换句话说，仅显示包含搜索词的缩略图。112933"/>
  <p:tag name="BOOKMARKEXITNAME" val="wd_find-navigation_section3_video_VF101833081换句话说，仅显示包含搜索词的缩略图。118300"/>
  <p:tag name="CAPTIONDISPLAYAREA" val="False"/>
</p:tagLst>
</file>

<file path=ppt/tags/tag89.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981d140e-831e-428b-9f25-2872dbe0acd7"/>
  <p:tag name="CAPTIONITEMSYSNAME" val="wd_find-navigation_section3_video_VF101833081可以通过单击任何缩略图转到相应页面上的搜索项。118400124667"/>
  <p:tag name="BOOKMARKENTRYNAME" val="wd_find-navigation_section3_video_VF101833081可以通过单击任何缩略图转到相应页面上的搜索项。118400"/>
  <p:tag name="BOOKMARKEXITNAME" val="wd_find-navigation_section3_video_VF101833081可以通过单击任何缩略图转到相应页面上的搜索项。124667"/>
  <p:tag name="CAPTIONDISPLAYAREA" val="False"/>
</p:tagLst>
</file>

<file path=ppt/tags/tag9.xml><?xml version="1.0" encoding="utf-8"?>
<p:tagLst xmlns:a="http://schemas.openxmlformats.org/drawingml/2006/main" xmlns:r="http://schemas.openxmlformats.org/officeDocument/2006/relationships" xmlns:p="http://schemas.openxmlformats.org/presentationml/2006/main">
  <p:tag name="CAPTIONID" val="197df638-ffd0-4870-b6ec-77c4c3aed6f1"/>
  <p:tag name="CAPTIONINTERNALID" val="a4fbc17d-588c-42dd-bcbc-b4a0b033dd36"/>
  <p:tag name="CAPTIONITEMSYSNAME" val="wd_find-navigation_section1_video_VF101833076一目了然。4023341800"/>
  <p:tag name="BOOKMARKENTRYNAME" val="wd_find-navigation_section1_video_VF101833076一目了然。40233"/>
  <p:tag name="BOOKMARKEXITNAME" val="wd_find-navigation_section1_video_VF101833076一目了然。41800"/>
  <p:tag name="CAPTIONDISPLAYAREA" val="False"/>
</p:tagLst>
</file>

<file path=ppt/tags/tag90.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3bb21eef-9f71-426b-a5c4-6bb8464c89a8"/>
  <p:tag name="CAPTIONITEMSYSNAME" val="wd_find-navigation_section3_video_VF101833081如果想在文档中查找文本以外的内容，该怎样做？124767129533"/>
  <p:tag name="BOOKMARKENTRYNAME" val="wd_find-navigation_section3_video_VF101833081如果想在文档中查找文本以外的内容，该怎样做？124767"/>
  <p:tag name="BOOKMARKEXITNAME" val="wd_find-navigation_section3_video_VF101833081如果想在文档中查找文本以外的内容，该怎样做？129533"/>
  <p:tag name="CAPTIONDISPLAYAREA" val="False"/>
</p:tagLst>
</file>

<file path=ppt/tags/tag91.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66116fc6-81be-4089-ad08-4a94e9b6a116"/>
  <p:tag name="CAPTIONITEMSYSNAME" val="wd_find-navigation_section3_video_VF101833081我们前面讲过，这个市场营销计划中包括图表、图形和表格。我们也可以使用导航窗格查找这些内容。129633138800"/>
  <p:tag name="BOOKMARKENTRYNAME" val="wd_find-navigation_section3_video_VF101833081我们前面讲过，这个市场营销计划中包括图表、图形和表格。我们也可以使用导航窗格查找这些内容。129633"/>
  <p:tag name="BOOKMARKEXITNAME" val="wd_find-navigation_section3_video_VF101833081我们前面讲过，这个市场营销计划中包括图表、图形和表格。我们也可以使用导航窗格查找这些内容。138800"/>
  <p:tag name="CAPTIONDISPLAYAREA" val="False"/>
</p:tagLst>
</file>

<file path=ppt/tags/tag92.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f00bacd0-185c-4928-8edf-98143c03e665"/>
  <p:tag name="CAPTIONITEMSYSNAME" val="wd_find-navigation_section3_video_VF101833081因此，我们单击“X”按钮清除搜索，箭头变成一个放大镜，138900144467"/>
  <p:tag name="BOOKMARKENTRYNAME" val="wd_find-navigation_section3_video_VF101833081因此，我们单击“X”按钮清除搜索，箭头变成一个放大镜，138900"/>
  <p:tag name="BOOKMARKEXITNAME" val="wd_find-navigation_section3_video_VF101833081因此，我们单击“X”按钮清除搜索，箭头变成一个放大镜，144467"/>
  <p:tag name="CAPTIONDISPLAYAREA" val="False"/>
</p:tagLst>
</file>

<file path=ppt/tags/tag93.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86f874d1-b861-48d1-9642-586331a792d2"/>
  <p:tag name="CAPTIONITEMSYSNAME" val="wd_find-navigation_section3_video_VF101833081表明记录已经清除并且可进行新的搜索。我们不在搜索框中键入词，144567151233"/>
  <p:tag name="BOOKMARKENTRYNAME" val="wd_find-navigation_section3_video_VF101833081表明记录已经清除并且可进行新的搜索。我们不在搜索框中键入词，144567"/>
  <p:tag name="BOOKMARKEXITNAME" val="wd_find-navigation_section3_video_VF101833081表明记录已经清除并且可进行新的搜索。我们不在搜索框中键入词，151233"/>
  <p:tag name="CAPTIONDISPLAYAREA" val="False"/>
</p:tagLst>
</file>

<file path=ppt/tags/tag94.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42aa9306-30de-4520-97be-01f4ba663b71"/>
  <p:tag name="CAPTIONITEMSYSNAME" val="wd_find-navigation_section3_video_VF101833081而是将单击放大镜，然后单击图形。我们看到此处显示了5个匹配项；151333159033"/>
  <p:tag name="BOOKMARKENTRYNAME" val="wd_find-navigation_section3_video_VF101833081而是将单击放大镜，然后单击图形。我们看到此处显示了5个匹配项；151333"/>
  <p:tag name="BOOKMARKEXITNAME" val="wd_find-navigation_section3_video_VF101833081而是将单击放大镜，然后单击图形。我们看到此处显示了5个匹配项；159033"/>
  <p:tag name="CAPTIONDISPLAYAREA" val="False"/>
</p:tagLst>
</file>

<file path=ppt/tags/tag95.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f2d25f32-e08b-41d0-9281-f76881a5697b"/>
  <p:tag name="CAPTIONITEMSYSNAME" val="wd_find-navigation_section3_video_VF101833081其中第一个匹配项在“标题页”上。单击“下一个搜索结果”箭头，159133164800"/>
  <p:tag name="BOOKMARKENTRYNAME" val="wd_find-navigation_section3_video_VF101833081其中第一个匹配项在“标题页”上。单击“下一个搜索结果”箭头，159133"/>
  <p:tag name="BOOKMARKEXITNAME" val="wd_find-navigation_section3_video_VF101833081其中第一个匹配项在“标题页”上。单击“下一个搜索结果”箭头，164800"/>
  <p:tag name="CAPTIONDISPLAYAREA" val="False"/>
</p:tagLst>
</file>

<file path=ppt/tags/tag96.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3084c438-c14e-4729-bf70-307d36a7e86a"/>
  <p:tag name="CAPTIONITEMSYSNAME" val="wd_find-navigation_section3_video_VF101833081您将依次查看每个匹配项。可以查找表格、公式、脚注、尾注、164900171233"/>
  <p:tag name="BOOKMARKENTRYNAME" val="wd_find-navigation_section3_video_VF101833081您将依次查看每个匹配项。可以查找表格、公式、脚注、尾注、164900"/>
  <p:tag name="BOOKMARKEXITNAME" val="wd_find-navigation_section3_video_VF101833081您将依次查看每个匹配项。可以查找表格、公式、脚注、尾注、171233"/>
  <p:tag name="CAPTIONDISPLAYAREA" val="False"/>
</p:tagLst>
</file>

<file path=ppt/tags/tag97.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bfd8af50-6e07-4fbf-8ace-e45427cc81a8"/>
  <p:tag name="CAPTIONITEMSYSNAME" val="wd_find-navigation_section3_video_VF101833081审阅者批注以及图形。171333174167"/>
  <p:tag name="BOOKMARKENTRYNAME" val="wd_find-navigation_section3_video_VF101833081审阅者批注以及图形。171333"/>
  <p:tag name="BOOKMARKEXITNAME" val="wd_find-navigation_section3_video_VF101833081审阅者批注以及图形。174167"/>
  <p:tag name="CAPTIONDISPLAYAREA" val="False"/>
</p:tagLst>
</file>

<file path=ppt/tags/tag98.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6b9b6df0-109e-4529-a4d9-8a4fcf3a88bd"/>
  <p:tag name="CAPTIONITEMSYSNAME" val="wd_find-navigation_section3_video_VF101833081诸如区分大小写或者使用通配符等功能的“高级查找”选项怎么样了？它们没有消失。174267181533"/>
  <p:tag name="BOOKMARKENTRYNAME" val="wd_find-navigation_section3_video_VF101833081诸如区分大小写或者使用通配符等功能的“高级查找”选项怎么样了？它们没有消失。174267"/>
  <p:tag name="BOOKMARKEXITNAME" val="wd_find-navigation_section3_video_VF101833081诸如区分大小写或者使用通配符等功能的“高级查找”选项怎么样了？它们没有消失。181533"/>
  <p:tag name="CAPTIONDISPLAYAREA" val="False"/>
</p:tagLst>
</file>

<file path=ppt/tags/tag99.xml><?xml version="1.0" encoding="utf-8"?>
<p:tagLst xmlns:a="http://schemas.openxmlformats.org/drawingml/2006/main" xmlns:r="http://schemas.openxmlformats.org/officeDocument/2006/relationships" xmlns:p="http://schemas.openxmlformats.org/presentationml/2006/main">
  <p:tag name="CAPTIONID" val="4006e2f0-0cfa-4ac6-8dfa-fa3f43d1fbc4"/>
  <p:tag name="CAPTIONINTERNALID" val="99725363-610a-4344-b9b0-7bbb7a26ba44"/>
  <p:tag name="CAPTIONITEMSYSNAME" val="wd_find-navigation_section3_video_VF101833081单击搜索框旁边的箭头，然后单击“高级查找”。“查找和替换”对话框随即出现，181633188733"/>
  <p:tag name="BOOKMARKENTRYNAME" val="wd_find-navigation_section3_video_VF101833081单击搜索框旁边的箭头，然后单击“高级查找”。“查找和替换”对话框随即出现，181633"/>
  <p:tag name="BOOKMARKEXITNAME" val="wd_find-navigation_section3_video_VF101833081单击搜索框旁边的箭头，然后单击“高级查找”。“查找和替换”对话框随即出现，188733"/>
  <p:tag name="CAPTIONDISPLAYAREA" val="False"/>
</p:tagLst>
</file>

<file path=ppt/theme/theme1.xml><?xml version="1.0" encoding="utf-8"?>
<a:theme xmlns:a="http://schemas.openxmlformats.org/drawingml/2006/main" name="Office2010_train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2010_train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PArbitraryFile" ma:contentTypeID="0x0101006EDDDB5EE6D98C44930B742096920B30020100945995BAC74E6347BD6C979F46C6273B" ma:contentTypeVersion="72" ma:contentTypeDescription="Create a new document." ma:contentTypeScope="" ma:versionID="606125c2eb0e5f60f9f71e0eb027940a">
  <xsd:schema xmlns:xsd="http://www.w3.org/2001/XMLSchema" xmlns:xs="http://www.w3.org/2001/XMLSchema" xmlns:p="http://schemas.microsoft.com/office/2006/metadata/properties" xmlns:ns2="4873beb7-5857-4685-be1f-d57550cc96cc" targetNamespace="http://schemas.microsoft.com/office/2006/metadata/properties" ma:root="true" ma:fieldsID="5622fd733753bf056003579fb670621a" ns2:_="">
    <xsd:import namespace="4873beb7-5857-4685-be1f-d57550cc96cc"/>
    <xsd:element name="properties">
      <xsd:complexType>
        <xsd:sequence>
          <xsd:element name="documentManagement">
            <xsd:complexType>
              <xsd:all>
                <xsd:element ref="ns2:Size"/>
                <xsd:element ref="ns2:AcquiredFrom" minOccurs="0"/>
                <xsd:element ref="ns2:UACurrentWords" minOccurs="0"/>
                <xsd:element ref="ns2:ApplicationCode" minOccurs="0"/>
                <xsd:element ref="ns2:ApplicationId" minOccurs="0"/>
                <xsd:element ref="ns2:Applications" minOccurs="0"/>
                <xsd:element ref="ns2:ApprovalLog" minOccurs="0"/>
                <xsd:element ref="ns2:ApprovalStatus" minOccurs="0"/>
                <xsd:element ref="ns2:FeedAppVer" minOccurs="0"/>
                <xsd:element ref="ns2:AssetStart" minOccurs="0"/>
                <xsd:element ref="ns2:AssetExpire" minOccurs="0"/>
                <xsd:element ref="ns2:AssetId" minOccurs="0"/>
                <xsd:element ref="ns2:IsSearchable" minOccurs="0"/>
                <xsd:element ref="ns2:AssetType" minOccurs="0"/>
                <xsd:element ref="ns2:APAuthor" minOccurs="0"/>
                <xsd:element ref="ns2:AuthorGroup" minOccurs="0"/>
                <xsd:element ref="ns2:AverageRating" minOccurs="0"/>
                <xsd:element ref="ns2:BlockPublish" minOccurs="0"/>
                <xsd:element ref="ns2:BugNumber" minOccurs="0"/>
                <xsd:element ref="ns2:CampaignTagsTaxHTField0" minOccurs="0"/>
                <xsd:element ref="ns2:CategoryTagsTaxHTField11" minOccurs="0"/>
                <xsd:element ref="ns2:ClipArtFilename"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FeatureTagsTaxHTField0" minOccurs="0"/>
                <xsd:element ref="ns2:FriendlyTitle" minOccurs="0"/>
                <xsd:element ref="ns2:HandoffToMSDN" minOccurs="0"/>
                <xsd:element ref="ns2:HiddenCategoryTagsTaxHTField0" minOccurs="0"/>
                <xsd:element ref="ns2:InProjectListLookup" minOccurs="0"/>
                <xsd:element ref="ns2:InternalTagsTaxHTField0" minOccurs="0"/>
                <xsd:element ref="ns2:IntlLangReview" minOccurs="0"/>
                <xsd:element ref="ns2:IntlLangReviewer" minOccurs="0"/>
                <xsd:element ref="ns2:MarketSpecific" minOccurs="0"/>
                <xsd:element ref="ns2:LastHandOff" minOccurs="0"/>
                <xsd:element ref="ns2:LastModifiedDateTime" minOccurs="0"/>
                <xsd:element ref="ns2:LastCompleteVersionLookup" minOccurs="0"/>
                <xsd:element ref="ns2:LastPreviewAttemptDateLookup" minOccurs="0"/>
                <xsd:element ref="ns2:LastPreviewedByLookup" minOccurs="0"/>
                <xsd:element ref="ns2:LastPreviewErrorLookup" minOccurs="0"/>
                <xsd:element ref="ns2:LastPreviewResultLookup" minOccurs="0"/>
                <xsd:element ref="ns2:LastPreviewTimeLookup" minOccurs="0"/>
                <xsd:element ref="ns2:LastPreviewVersionLookup" minOccurs="0"/>
                <xsd:element ref="ns2:LastPublishAttemptDateLookup" minOccurs="0"/>
                <xsd:element ref="ns2:LastPublishedByLookup" minOccurs="0"/>
                <xsd:element ref="ns2:LastPublishErrorLookup" minOccurs="0"/>
                <xsd:element ref="ns2:LastPublishResultLookup" minOccurs="0"/>
                <xsd:element ref="ns2:LastPublishTimeLookup" minOccurs="0"/>
                <xsd:element ref="ns2:LastPublishVersionLookup" minOccurs="0"/>
                <xsd:element ref="ns2:LegacyData" minOccurs="0"/>
                <xsd:element ref="ns2:LocComments" minOccurs="0"/>
                <xsd:element ref="ns2:LocLastLocAttemptVersionLookup" minOccurs="0"/>
                <xsd:element ref="ns2:LocLastLocAttemptVersionTypeLookup" minOccurs="0"/>
                <xsd:element ref="ns2:LocManualTestRequired" minOccurs="0"/>
                <xsd:element ref="ns2:LocMarketGroupTiers"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ModificationsAwaitingManualResolutionLookup" minOccurs="0"/>
                <xsd:element ref="ns2:NumericId" minOccurs="0"/>
                <xsd:element ref="ns2:NumOfRatingsLookup" minOccurs="0"/>
                <xsd:element ref="ns2:OOCacheId" minOccurs="0"/>
                <xsd:element ref="ns2:OriginAsset" minOccurs="0"/>
                <xsd:element ref="ns2:OriginalSourceMarket" minOccurs="0"/>
                <xsd:element ref="ns2:OutputCachingOn" minOccurs="0"/>
                <xsd:element ref="ns2:ParentAssetId" minOccurs="0"/>
                <xsd:element ref="ns2:PlannedPubDate" minOccurs="0"/>
                <xsd:element ref="ns2:PolicheckWords" minOccurs="0"/>
                <xsd:element ref="ns2:AppVerPrimary"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humbnailAssetId" minOccurs="0"/>
                <xsd:element ref="ns2:TimesCloned" minOccurs="0"/>
                <xsd:element ref="ns2:TrustLevel" minOccurs="0"/>
                <xsd:element ref="ns2:UALocComments" minOccurs="0"/>
                <xsd:element ref="ns2:UALocRecommendation" minOccurs="0"/>
                <xsd:element ref="ns2:UANotes"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Size" ma:index="1" ma:displayName="Size of File" ma:internalName="Size" ma:readOnly="false">
      <xsd:simpleType>
        <xsd:restriction base="dms:Text"/>
      </xsd:simpleType>
    </xsd:element>
    <xsd:element name="AcquiredFrom" ma:index="2"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3" nillable="true" ma:displayName="Actual Word Count" ma:default="" ma:internalName="UACurrentWords" ma:readOnly="false">
      <xsd:simpleType>
        <xsd:restriction base="dms:Unknown"/>
      </xsd:simpleType>
    </xsd:element>
    <xsd:element name="ApplicationCode" ma:index="4" nillable="true" ma:displayName="Application Code" ma:list="{3B69E247-3408-4B27-BC34-375E2E9451F9}" ma:internalName="ApplicationCode" ma:readOnly="true" ma:showField="AppVerCod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licationId" ma:index="5" nillable="true" ma:displayName="Application ID" ma:list="{3B69E247-3408-4B27-BC34-375E2E9451F9}" ma:internalName="ApplicationId" ma:readOnly="true" ma:showField="AssetId"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lications" ma:index="6" nillable="true" ma:displayName="Applications (With Version)" ma:default="" ma:description="Applications this asset is associated with" ma:list="{3B69E247-3408-4B27-BC34-375E2E9451F9}" ma:internalName="Applications" ma:readOnly="false" ma:showField="Titl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rovalLog" ma:index="7" nillable="true" ma:displayName="Approval Log" ma:default="" ma:internalName="ApprovalLog" ma:readOnly="false">
      <xsd:simpleType>
        <xsd:restriction base="dms:Note"/>
      </xsd:simpleType>
    </xsd:element>
    <xsd:element name="ApprovalStatus" ma:index="8"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FeedAppVer" ma:index="9" nillable="true" ma:displayName="AppVer" ma:hidden="true" ma:list="{3B69E247-3408-4B27-BC34-375E2E9451F9}" ma:internalName="FeedAppVer" ma:readOnly="false" ma:showField="AppVerForLookup"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ssetStart" ma:index="10" nillable="true" ma:displayName="Asset Begin Date" ma:default="[Today]" ma:internalName="AssetStart" ma:readOnly="false">
      <xsd:simpleType>
        <xsd:restriction base="dms:DateTime"/>
      </xsd:simpleType>
    </xsd:element>
    <xsd:element name="AssetExpire" ma:index="11" nillable="true" ma:displayName="Asset End Date" ma:default="2029-05-12T07:00:00Z" ma:format="DateTime" ma:internalName="AssetExpire" ma:readOnly="false">
      <xsd:simpleType>
        <xsd:restriction base="dms:DateTime"/>
      </xsd:simpleType>
    </xsd:element>
    <xsd:element name="AssetId" ma:index="12" nillable="true" ma:displayName="Asset ID" ma:indexed="true" ma:internalName="AssetId" ma:readOnly="false">
      <xsd:simpleType>
        <xsd:restriction base="dms:Text"/>
      </xsd:simpleType>
    </xsd:element>
    <xsd:element name="IsSearchable" ma:index="13" nillable="true" ma:displayName="Asset Searchable?" ma:default="true" ma:internalName="IsSearchable" ma:readOnly="false">
      <xsd:simpleType>
        <xsd:restriction base="dms:Boolean"/>
      </xsd:simpleType>
    </xsd:element>
    <xsd:element name="AssetType" ma:index="14" nillable="true" ma:displayName="Asset Type" ma:internalName="AssetType" ma:readOnly="false">
      <xsd:simpleType>
        <xsd:restriction base="dms:Unknown"/>
      </xsd:simpleType>
    </xsd:element>
    <xsd:element name="APAuthor" ma:index="15" nillable="true" ma:displayName="Author"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uthorGroup" ma:index="16" nillable="true" ma:displayName="Author Group" ma:default="" ma:internalName="AuthorGroup" ma:readOnly="false">
      <xsd:simpleType>
        <xsd:restriction base="dms:Choice">
          <xsd:enumeration value="AWSUA"/>
          <xsd:enumeration value="ITProUA"/>
          <xsd:enumeration value="PMG"/>
          <xsd:enumeration value="Partner UA"/>
          <xsd:enumeration value="Acquired"/>
          <xsd:enumeration value="BCM"/>
          <xsd:enumeration value="MSC"/>
          <xsd:enumeration value="Intl Site Management"/>
          <xsd:enumeration value="Other"/>
        </xsd:restriction>
      </xsd:simpleType>
    </xsd:element>
    <xsd:element name="AverageRating" ma:index="17" nillable="true" ma:displayName="Average Rating" ma:internalName="AverageRating" ma:readOnly="false">
      <xsd:simpleType>
        <xsd:restriction base="dms:Text"/>
      </xsd:simpleType>
    </xsd:element>
    <xsd:element name="BlockPublish" ma:index="18" nillable="true" ma:displayName="Block from Publishing?" ma:internalName="BlockPublish" ma:readOnly="false">
      <xsd:simpleType>
        <xsd:restriction base="dms:Boolean"/>
      </xsd:simpleType>
    </xsd:element>
    <xsd:element name="BugNumber" ma:index="19" nillable="true" ma:displayName="Bug Number" ma:default="" ma:internalName="BugNumber" ma:readOnly="false">
      <xsd:simpleType>
        <xsd:restriction base="dms:Text"/>
      </xsd:simpleType>
    </xsd:element>
    <xsd:element name="CampaignTagsTaxHTField0" ma:index="21" nillable="true" ma:taxonomy="true" ma:internalName="CampaignTagsTaxHTField0" ma:taxonomyFieldName="CampaignTags" ma:displayName="Campaigns" ma:readOnly="false"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CategoryTagsTaxHTField11" ma:index="23" nillable="true" ma:taxonomy="true" ma:internalName="CategoryTagsTaxHTField11" ma:taxonomyFieldName="CategoryTags" ma:displayName="Category Tags" ma:readOnly="false" ma:fieldId="{24797cbb-132b-4ad7-b1f7-0c1bcff0c38a}" ma:taxonomyMulti="true" ma:sspId="8f79753a-75d3-41f5-8ca3-40b843941b4f" ma:termSetId="52678d52-26de-467b-a7b9-d4d1c4c8b24c" ma:anchorId="00000000-0000-0000-0000-000000000000" ma:open="false" ma:isKeyword="false">
      <xsd:complexType>
        <xsd:sequence>
          <xsd:element ref="pc:Terms" minOccurs="0" maxOccurs="1"/>
        </xsd:sequence>
      </xsd:complexType>
    </xsd:element>
    <xsd:element name="ClipArtFilename" ma:index="24" nillable="true" ma:displayName="Clip Art Name" ma:internalName="ClipArtFilename" ma:readOnly="false">
      <xsd:simpleType>
        <xsd:restriction base="dms:Text"/>
      </xsd:simpleType>
    </xsd:element>
    <xsd:element name="ContentItem" ma:index="25" nillable="true" ma:displayName="Content Item" ma:hidden="true" ma:internalName="ContentItem" ma:readOnly="false">
      <xsd:simpleType>
        <xsd:restriction base="dms:Unknown"/>
      </xsd:simpleType>
    </xsd:element>
    <xsd:element name="CrawlForDependencies" ma:index="27" nillable="true" ma:displayName="Crawl for Dependencies?" ma:default="true" ma:internalName="CrawlForDependencies" ma:readOnly="false">
      <xsd:simpleType>
        <xsd:restriction base="dms:Boolean"/>
      </xsd:simpleType>
    </xsd:element>
    <xsd:element name="CSXHash" ma:index="30" nillable="true" ma:displayName="CSX Hash" ma:internalName="CSXHash" ma:readOnly="false">
      <xsd:simpleType>
        <xsd:restriction base="dms:Text"/>
      </xsd:simpleType>
    </xsd:element>
    <xsd:element name="CSXSubmissionMarket" ma:index="31" nillable="true" ma:displayName="CSX Submission Market" ma:list="{2FBD1B11-2ACE-4FDC-B5A3-635D4ADF6F1B}" ma:internalName="CSXSubmissionMarket" ma:readOnly="false" ma:showField="MarketName" ma:web="4873beb7-5857-4685-be1f-d57550cc96cc">
      <xsd:simpleType>
        <xsd:restriction base="dms:Lookup"/>
      </xsd:simpleType>
    </xsd:element>
    <xsd:element name="CSXUpdate" ma:index="32" nillable="true" ma:displayName="CSX Updated?" ma:default="false" ma:internalName="CSXUpdate" ma:readOnly="false">
      <xsd:simpleType>
        <xsd:restriction base="dms:Boolean"/>
      </xsd:simpleType>
    </xsd:element>
    <xsd:element name="IntlLangReviewDate" ma:index="33" nillable="true" ma:displayName="Date to Complete Intl QA" ma:default="" ma:internalName="IntlLangReviewDate" ma:readOnly="false">
      <xsd:simpleType>
        <xsd:restriction base="dms:DateTime"/>
      </xsd:simpleType>
    </xsd:element>
    <xsd:element name="IsDeleted" ma:index="34" nillable="true" ma:displayName="Deleted?" ma:default="0" ma:internalName="IsDeleted" ma:readOnly="false">
      <xsd:simpleType>
        <xsd:restriction base="dms:Boolean"/>
      </xsd:simpleType>
    </xsd:element>
    <xsd:element name="APDescription" ma:index="35" nillable="true" ma:displayName="Description" ma:default="" ma:internalName="APDescription">
      <xsd:simpleType>
        <xsd:restriction base="dms:Note"/>
      </xsd:simpleType>
    </xsd:element>
    <xsd:element name="DirectSourceMarket" ma:index="36" nillable="true" ma:displayName="Direct Source Market Group" ma:default="" ma:internalName="DirectSourceMarket" ma:readOnly="false">
      <xsd:simpleType>
        <xsd:restriction base="dms:Text"/>
      </xsd:simpleType>
    </xsd:element>
    <xsd:element name="Downloads" ma:index="37" nillable="true" ma:displayName="Downloads" ma:default="0" ma:hidden="true" ma:internalName="Downloads" ma:readOnly="false">
      <xsd:simpleType>
        <xsd:restriction base="dms:Unknown"/>
      </xsd:simpleType>
    </xsd:element>
    <xsd:element name="DSATActionTaken" ma:index="38"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9" nillable="true" ma:displayName="Editor"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40" nillable="true" ma:displayName="Editorial Status" ma:default="" ma:internalName="EditorialStatus" ma:readOnly="false">
      <xsd:simpleType>
        <xsd:restriction base="dms:Unknown"/>
      </xsd:simpleType>
    </xsd:element>
    <xsd:element name="EditorialTags" ma:index="41" nillable="true" ma:displayName="Editorial Tags" ma:internalName="EditorialTags" ma:readOnly="false">
      <xsd:simpleType>
        <xsd:restriction base="dms:Unknown"/>
      </xsd:simpleType>
    </xsd:element>
    <xsd:element name="FeatureTagsTaxHTField0" ma:index="43" nillable="true" ma:taxonomy="true" ma:internalName="FeatureTagsTaxHTField0" ma:taxonomyFieldName="FeatureTags" ma:displayName="Features" ma:readOnly="false"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FriendlyTitle" ma:index="44" nillable="true" ma:displayName="Friendly Title" ma:default="" ma:description="Shorter title to be used when displaying search results" ma:internalName="FriendlyTitle" ma:readOnly="false">
      <xsd:simpleType>
        <xsd:restriction base="dms:Text"/>
      </xsd:simpleType>
    </xsd:element>
    <xsd:element name="HandoffToMSDN" ma:index="45" nillable="true" ma:displayName="Handoff To MSDN Date" ma:internalName="HandoffToMSDN" ma:readOnly="false">
      <xsd:simpleType>
        <xsd:restriction base="dms:DateTime"/>
      </xsd:simpleType>
    </xsd:element>
    <xsd:element name="HiddenCategoryTagsTaxHTField0" ma:index="47" nillable="true" ma:taxonomy="true" ma:internalName="HiddenCategoryTagsTaxHTField0" ma:taxonomyFieldName="HiddenCategoryTags" ma:displayName="HiddenCategoryTags" ma:fieldId="{50ad4411-6c46-40b6-a719-09bfd72caf6b}" ma:taxonomyMulti="true" ma:sspId="8f79753a-75d3-41f5-8ca3-40b843941b4f" ma:termSetId="db61d45c-64f2-4e37-a8e3-d5adce206e5d" ma:anchorId="00000000-0000-0000-0000-000000000000" ma:open="false" ma:isKeyword="false">
      <xsd:complexType>
        <xsd:sequence>
          <xsd:element ref="pc:Terms" minOccurs="0" maxOccurs="1"/>
        </xsd:sequence>
      </xsd:complexType>
    </xsd:element>
    <xsd:element name="InProjectListLookup" ma:index="48"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InternalTagsTaxHTField0" ma:index="50" nillable="true" ma:taxonomy="true" ma:internalName="InternalTagsTaxHTField0" ma:taxonomyFieldName="InternalTags" ma:displayName="Internal Tags" ma:readOnly="false"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51" nillable="true" ma:displayName="Intl Lang QA Review Required?" ma:internalName="IntlLangReview" ma:readOnly="false">
      <xsd:simpleType>
        <xsd:restriction base="dms:Boolean"/>
      </xsd:simpleType>
    </xsd:element>
    <xsd:element name="IntlLangReviewer" ma:index="52" nillable="true" ma:displayName="Intl Lang QA Reviewer" ma:internalName="IntlLangReviewer" ma:readOnly="false">
      <xsd:simpleType>
        <xsd:restriction base="dms:Text"/>
      </xsd:simpleType>
    </xsd:element>
    <xsd:element name="MarketSpecific" ma:index="53" nillable="true" ma:displayName="Is Market Specific?" ma:internalName="MarketSpecific" ma:readOnly="false">
      <xsd:simpleType>
        <xsd:restriction base="dms:Boolean"/>
      </xsd:simpleType>
    </xsd:element>
    <xsd:element name="LastHandOff" ma:index="54" nillable="true" ma:displayName="Last Hand-off" ma:internalName="LastHandOff" ma:readOnly="false">
      <xsd:simpleType>
        <xsd:restriction base="dms:DateTime"/>
      </xsd:simpleType>
    </xsd:element>
    <xsd:element name="LastModifiedDateTime" ma:index="55" nillable="true" ma:displayName="Last Modified Date" ma:internalName="LastModifiedDateTime" ma:readOnly="false">
      <xsd:simpleType>
        <xsd:restriction base="dms:DateTime"/>
      </xsd:simpleType>
    </xsd:element>
    <xsd:element name="LastCompleteVersionLookup" ma:index="56" nillable="true" ma:displayName="LastCompleteVersionLookup"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PreviewAttemptDateLookup"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PreviewedByLookup"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rrorLookup" ma:index="59" nillable="true" ma:displayName="LastPreviewErrorLookup"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60" nillable="true" ma:displayName="LastPreviewResultLookup"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61" nillable="true" ma:displayName="LastPreviewTimeLookup"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2" nillable="true" ma:displayName="LastPreviewVersionLookup"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PublishAttemptDateLookup"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PublishedByLookup"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5" nillable="true" ma:displayName="LastPublishErrorLookup"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6" nillable="true" ma:displayName="LastPublishResultLookup"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7" nillable="true" ma:displayName="LastPublishTimeLookup"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8" nillable="true" ma:displayName="LastPublishVersionLookup"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egacyData" ma:index="69" nillable="true" ma:displayName="Legacy Data" ma:description="Legacy Data" ma:internalName="LegacyData" ma:readOnly="false">
      <xsd:simpleType>
        <xsd:restriction base="dms:Note"/>
      </xsd:simpleType>
    </xsd:element>
    <xsd:element name="LocComments" ma:index="70" nillable="true" ma:displayName="Loc Approval Comments" ma:internalName="LocComments" ma:readOnly="false">
      <xsd:simpleType>
        <xsd:restriction base="dms:Note"/>
      </xsd:simpleType>
    </xsd:element>
    <xsd:element name="LocLastLocAttemptVersionLookup" ma:index="71" nillable="true" ma:displayName="Loc Last Loc Attempt Version"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list="{7DD1DCEC-E449-43D3-891F-7DC62F62AD21}" ma:internalName="LocLastLocAttemptVersionTypeLookup" ma:readOnly="false" ma:showField="LastLocAttemptVersionType" ma:web="4873beb7-5857-4685-be1f-d57550cc96cc">
      <xsd:simpleType>
        <xsd:restriction base="dms:Lookup"/>
      </xsd:simpleType>
    </xsd:element>
    <xsd:element name="LocManualTestRequired" ma:index="73" nillable="true" ma:displayName="Loc Manual Test Required" ma:internalName="LocManualTestRequired" ma:readOnly="false">
      <xsd:simpleType>
        <xsd:restriction base="dms:Boolean"/>
      </xsd:simpleType>
    </xsd:element>
    <xsd:element name="LocMarketGroupTiers" ma:index="74" nillable="true" ma:displayName="Loc Market Group Tiers" ma:internalName="LocMarketGroupTiers" ma:readOnly="false">
      <xsd:simpleType>
        <xsd:restriction base="dms:Unknown"/>
      </xsd:simpleType>
    </xsd:element>
    <xsd:element name="LocNewPublishedVersionLookup" ma:index="75" nillable="true" ma:displayName="Loc New Published Version Lookup" ma:list="{7DD1DCEC-E449-43D3-891F-7DC62F62AD21}" ma:internalName="LocNewPublishedVersionLookup" ma:readOnly="false" ma:showField="NewPublishedVersion" ma:web="4873beb7-5857-4685-be1f-d57550cc96cc">
      <xsd:simpleType>
        <xsd:restriction base="dms:Lookup"/>
      </xsd:simpleType>
    </xsd:element>
    <xsd:element name="LocOverallHandbackStatusLookup" ma:index="76" nillable="true" ma:displayName="Loc Overall Handback Status" ma:list="{7DD1DCEC-E449-43D3-891F-7DC62F62AD21}" ma:internalName="LocOverallHandbackStatusLookup" ma:readOnly="false" ma:showField="OverallHandbackStatus" ma:web="4873beb7-5857-4685-be1f-d57550cc96cc">
      <xsd:simpleType>
        <xsd:restriction base="dms:Lookup"/>
      </xsd:simpleType>
    </xsd:element>
    <xsd:element name="LocOverallLocStatusLookup" ma:index="77" nillable="true" ma:displayName="Loc Overall Localize Status" ma:list="{7DD1DCEC-E449-43D3-891F-7DC62F62AD21}" ma:internalName="LocOverallLocStatusLookup" ma:readOnly="false" ma:showField="OverallLocStatus" ma:web="4873beb7-5857-4685-be1f-d57550cc96cc">
      <xsd:simpleType>
        <xsd:restriction base="dms:Lookup"/>
      </xsd:simpleType>
    </xsd:element>
    <xsd:element name="LocOverallPreviewStatusLookup" ma:index="78" nillable="true" ma:displayName="Loc Overall Preview Status" ma:list="{7DD1DCEC-E449-43D3-891F-7DC62F62AD21}" ma:internalName="LocOverallPreviewStatusLookup" ma:readOnly="false" ma:showField="OverallPreviewStatus" ma:web="4873beb7-5857-4685-be1f-d57550cc96cc">
      <xsd:simpleType>
        <xsd:restriction base="dms:Lookup"/>
      </xsd:simpleType>
    </xsd:element>
    <xsd:element name="LocOverallPublishStatusLookup" ma:index="79" nillable="true" ma:displayName="Loc Overall Publish Status" ma:list="{7DD1DCEC-E449-43D3-891F-7DC62F62AD21}" ma:internalName="LocOverallPublishStatusLookup" ma:readOnly="fals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list="{7DD1DCEC-E449-43D3-891F-7DC62F62AD21}" ma:internalName="LocProcessedForHandoffsLookup" ma:readOnly="false" ma:showField="ProcessedForHandoffs" ma:web="4873beb7-5857-4685-be1f-d57550cc96cc">
      <xsd:simpleType>
        <xsd:restriction base="dms:Lookup"/>
      </xsd:simpleType>
    </xsd:element>
    <xsd:element name="LocProcessedForMarketsLookup" ma:index="82" nillable="true" ma:displayName="Loc Processed For Markets" ma:list="{7DD1DCEC-E449-43D3-891F-7DC62F62AD21}" ma:internalName="LocProcessedForMarketsLookup" ma:readOnly="false" ma:showField="ProcessedForMarkets" ma:web="4873beb7-5857-4685-be1f-d57550cc96cc">
      <xsd:simpleType>
        <xsd:restriction base="dms:Lookup"/>
      </xsd:simpleType>
    </xsd:element>
    <xsd:element name="LocPublishedDependentAssetsLookup" ma:index="83" nillable="true" ma:displayName="Loc Published Dependent Assets" ma:list="{7DD1DCEC-E449-43D3-891F-7DC62F62AD21}" ma:internalName="LocPublishedDependentAssetsLookup" ma:readOnly="false" ma:showField="PublishedDependentAssets" ma:web="4873beb7-5857-4685-be1f-d57550cc96cc">
      <xsd:simpleType>
        <xsd:restriction base="dms:Lookup"/>
      </xsd:simpleType>
    </xsd:element>
    <xsd:element name="LocPublishedLinkedAssetsLookup" ma:index="84" nillable="true" ma:displayName="Loc Published Linked Assets" ma:list="{7DD1DCEC-E449-43D3-891F-7DC62F62AD21}" ma:internalName="LocPublishedLinkedAssetsLookup" ma:readOnly="fals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Translated" ma:default="" ma:internalName="MachineTranslated">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xsd:simpleType>
        <xsd:restriction base="dms:Unknown"/>
      </xsd:simpleType>
    </xsd:element>
    <xsd:element name="ModificationsAwaitingManualResolutionLookup" ma:index="92" nillable="true" ma:displayName="ModificationsAwaitingManualResolutionLookup" ma:list="{9E343742-310B-4684-A24C-1D137CB4B230}" ma:internalName="ModificationsAwaitingManualResolutionLookup" ma:readOnly="true" ma:showField="ModificationsAwaitingManualResolut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Lookup"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riginAsset" ma:index="98" nillable="true" ma:displayName="Origin Asset" ma:default="" ma:internalName="OriginAsset" ma:readOnly="false">
      <xsd:simpleType>
        <xsd:restriction base="dms:Text"/>
      </xsd:simpleType>
    </xsd:element>
    <xsd:element name="OriginalSourceMarket" ma:index="99" nillable="true" ma:displayName="Original Source Market Group" ma:default="" ma:internalName="OriginalSourceMarket" ma:readOnly="false">
      <xsd:simpleType>
        <xsd:restriction base="dms:Text"/>
      </xsd:simpleType>
    </xsd:element>
    <xsd:element name="OutputCachingOn" ma:index="100" nillable="true" ma:displayName="Output Caching" ma:default="true" ma:hidden="true" ma:internalName="OutputCachingOn" ma:readOnly="false">
      <xsd:simpleType>
        <xsd:restriction base="dms:Boolean"/>
      </xsd:simpleType>
    </xsd:element>
    <xsd:element name="ParentAssetId" ma:index="101" nillable="true" ma:displayName="Parent Asset Id" ma:internalName="ParentAssetId" ma:readOnly="false">
      <xsd:simpleType>
        <xsd:restriction base="dms:Text"/>
      </xsd:simpleType>
    </xsd:element>
    <xsd:element name="PlannedPubDate" ma:index="102" nillable="true" ma:displayName="Planned Publish Date" ma:default="" ma:indexed="true" ma:internalName="PlannedPubDate" ma:readOnly="false">
      <xsd:simpleType>
        <xsd:restriction base="dms:DateTime"/>
      </xsd:simpleType>
    </xsd:element>
    <xsd:element name="PolicheckWords" ma:index="103" nillable="true" ma:displayName="Policheck Words" ma:default="" ma:internalName="PolicheckWords" ma:readOnly="false">
      <xsd:simpleType>
        <xsd:restriction base="dms:Text"/>
      </xsd:simpleType>
    </xsd:element>
    <xsd:element name="AppVerPrimary" ma:index="104" nillable="true" ma:displayName="Primary Application Version" ma:default="" ma:indexed="true" ma:list="{3B69E247-3408-4B27-BC34-375E2E9451F9}" ma:internalName="AppVerPrimary" ma:readOnly="false" ma:showField="Title" ma:web="4873beb7-5857-4685-be1f-d57550cc96cc">
      <xsd:simpleType>
        <xsd:restriction base="dms:Lookup"/>
      </xsd:simpleType>
    </xsd:element>
    <xsd:element name="BusinessGroup" ma:index="105" nillable="true" ma:displayName="Product Division Owner" ma:default="" ma:internalName="BusinessGroup" ma:readOnly="false">
      <xsd:simpleType>
        <xsd:restriction base="dms:Unknown"/>
      </xsd:simpleType>
    </xsd:element>
    <xsd:element name="UAProjectedTotalWords" ma:index="106" nillable="true" ma:displayName="Projected Word Count" ma:default="" ma:internalName="UAProjectedTotalWords" ma:readOnly="false">
      <xsd:simpleType>
        <xsd:restriction base="dms:Unknown"/>
      </xsd:simpleType>
    </xsd:element>
    <xsd:element name="Provider" ma:index="107" nillable="true" ma:displayName="Provider" ma:default="" ma:internalName="Provider">
      <xsd:simpleType>
        <xsd:restriction base="dms:Unknown"/>
      </xsd:simpleType>
    </xsd:element>
    <xsd:element name="Providers" ma:index="108" nillable="true" ma:displayName="Providers" ma:internalName="Providers" ma:readOnly="false">
      <xsd:simpleType>
        <xsd:restriction base="dms:Unknown"/>
      </xsd:simpleType>
    </xsd:element>
    <xsd:element name="PublishStatusLookup" ma:index="109"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0" nillable="true" ma:displayName="Publish Target" ma:default="OfficeOnline" ma:internalName="PublishTargets" ma:readOnly="false">
      <xsd:simpleType>
        <xsd:restriction base="dms:Unknown"/>
      </xsd:simpleType>
    </xsd:element>
    <xsd:element name="RecommendationsModifier" ma:index="111" nillable="true" ma:displayName="Recommendations Modifier" ma:internalName="RecommendationsModifier" ma:readOnly="false">
      <xsd:simpleType>
        <xsd:restriction base="dms:Number"/>
      </xsd:simpleType>
    </xsd:element>
    <xsd:element name="ArtSampleDocs" ma:index="112" nillable="true" ma:displayName="Sample Docs" ma:hidden="true" ma:internalName="ArtSampleDocs" ma:readOnly="false">
      <xsd:simpleType>
        <xsd:restriction base="dms:Text"/>
      </xsd:simpleType>
    </xsd:element>
    <xsd:element name="ScenarioTagsTaxHTField0" ma:index="114" nillable="true" ma:taxonomy="true" ma:internalName="ScenarioTagsTaxHTField0" ma:taxonomyFieldName="ScenarioTags" ma:displayName="Scenarios" ma:readOnly="false"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6"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7" nillable="true" ma:displayName="Source Title" ma:indexed="true" ma:internalName="SourceTitle" ma:readOnly="false">
      <xsd:simpleType>
        <xsd:restriction base="dms:Text"/>
      </xsd:simpleType>
    </xsd:element>
    <xsd:element name="CSXSubmissionDate" ma:index="118" nillable="true" ma:displayName="Submission Date" ma:internalName="CSXSubmissionDate" ma:readOnly="false">
      <xsd:simpleType>
        <xsd:restriction base="dms:DateTime"/>
      </xsd:simpleType>
    </xsd:element>
    <xsd:element name="SubmitterId" ma:index="119" nillable="true" ma:displayName="Submitter ID" ma:default="" ma:internalName="SubmitterId" ma:readOnly="false">
      <xsd:simpleType>
        <xsd:restriction base="dms:Text"/>
      </xsd:simpleType>
    </xsd:element>
    <xsd:element name="TaxCatchAll" ma:index="120"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1"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humbnailAssetId" ma:index="122" nillable="true" ma:displayName="Thumbnail Image Asset" ma:internalName="ThumbnailAssetId" ma:readOnly="false">
      <xsd:simpleType>
        <xsd:restriction base="dms:Text"/>
      </xsd:simpleType>
    </xsd:element>
    <xsd:element name="TimesCloned" ma:index="123" nillable="true" ma:displayName="Times Cloned" ma:internalName="TimesCloned" ma:readOnly="false">
      <xsd:simpleType>
        <xsd:restriction base="dms:Number"/>
      </xsd:simpleType>
    </xsd:element>
    <xsd:element name="TrustLevel" ma:index="125" nillable="true" ma:displayName="Trust Level" ma:default="1 Microsoft Managed Content" ma:internalName="TrustLevel" ma:readOnly="false">
      <xsd:simpleType>
        <xsd:restriction base="dms:Unknown"/>
      </xsd:simpleType>
    </xsd:element>
    <xsd:element name="UALocComments" ma:index="126" nillable="true" ma:displayName="UA Loc Comments" ma:default="" ma:internalName="UALocComments" ma:readOnly="false">
      <xsd:simpleType>
        <xsd:restriction base="dms:Note"/>
      </xsd:simpleType>
    </xsd:element>
    <xsd:element name="UALocRecommendation" ma:index="127"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28" nillable="true" ma:displayName="UA Notes" ma:default="" ma:internalName="UANotes" ma:readOnly="false">
      <xsd:simpleType>
        <xsd:restriction base="dms:Note"/>
      </xsd:simpleType>
    </xsd:element>
    <xsd:element name="VoteCount" ma:index="129"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inOccurs="0" maxOccurs="1" ma:index="12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APDescription xmlns="4873beb7-5857-4685-be1f-d57550cc96cc" xsi:nil="true"/>
    <AssetExpire xmlns="4873beb7-5857-4685-be1f-d57550cc96cc">2029-05-12T07:00:00+00:00</AssetExpire>
    <CampaignTagsTaxHTField0 xmlns="4873beb7-5857-4685-be1f-d57550cc96cc">
      <Terms xmlns="http://schemas.microsoft.com/office/infopath/2007/PartnerControls"/>
    </CampaignTagsTaxHTField0>
    <IntlLangReviewDate xmlns="4873beb7-5857-4685-be1f-d57550cc96cc" xsi:nil="true"/>
    <IntlLangReview xmlns="4873beb7-5857-4685-be1f-d57550cc96cc" xsi:nil="true"/>
    <LocLastLocAttemptVersionLookup xmlns="4873beb7-5857-4685-be1f-d57550cc96cc">676828</LocLastLocAttemptVersionLookup>
    <LocLastLocAttemptVersionTypeLookup xmlns="4873beb7-5857-4685-be1f-d57550cc96cc" xsi:nil="true"/>
    <PolicheckWords xmlns="4873beb7-5857-4685-be1f-d57550cc96cc" xsi:nil="true"/>
    <SubmitterId xmlns="4873beb7-5857-4685-be1f-d57550cc96cc" xsi:nil="true"/>
    <EditorialStatus xmlns="4873beb7-5857-4685-be1f-d57550cc96cc">Complete</EditorialStatus>
    <Markets xmlns="4873beb7-5857-4685-be1f-d57550cc96cc"/>
    <OriginAsset xmlns="4873beb7-5857-4685-be1f-d57550cc96cc" xsi:nil="true"/>
    <AssetStart xmlns="4873beb7-5857-4685-be1f-d57550cc96cc">2011-10-13T20:39:00+00:00</AssetStart>
    <MarketSpecific xmlns="4873beb7-5857-4685-be1f-d57550cc96cc">false</MarketSpecific>
    <LocMarketGroupTiers xmlns="4873beb7-5857-4685-be1f-d57550cc96cc" xsi:nil="true"/>
    <PublishStatusLookup xmlns="4873beb7-5857-4685-be1f-d57550cc96cc">
      <Value>1284016</Value>
    </PublishStatusLookup>
    <APAuthor xmlns="4873beb7-5857-4685-be1f-d57550cc96cc">
      <UserInfo>
        <DisplayName>REDMOND\v-jemuth</DisplayName>
        <AccountId>1955</AccountId>
        <AccountType/>
      </UserInfo>
    </APAuthor>
    <IntlLangReviewer xmlns="4873beb7-5857-4685-be1f-d57550cc96cc" xsi:nil="true"/>
    <LocOverallPreviewStatusLookup xmlns="4873beb7-5857-4685-be1f-d57550cc96cc" xsi:nil="true"/>
    <LocOverallPublishStatusLookup xmlns="4873beb7-5857-4685-be1f-d57550cc96cc" xsi:nil="true"/>
    <CSXSubmissionDate xmlns="4873beb7-5857-4685-be1f-d57550cc96cc" xsi:nil="true"/>
    <TaxCatchAll xmlns="4873beb7-5857-4685-be1f-d57550cc96cc"/>
    <LocNewPublishedVersionLookup xmlns="4873beb7-5857-4685-be1f-d57550cc96cc" xsi:nil="true"/>
    <LocPublishedDependentAssetsLookup xmlns="4873beb7-5857-4685-be1f-d57550cc96cc" xsi:nil="true"/>
    <Manager xmlns="4873beb7-5857-4685-be1f-d57550cc96cc" xsi:nil="true"/>
    <NumericId xmlns="4873beb7-5857-4685-be1f-d57550cc96cc">102760308</NumericId>
    <ParentAssetId xmlns="4873beb7-5857-4685-be1f-d57550cc96cc" xsi:nil="true"/>
    <OriginalSourceMarket xmlns="4873beb7-5857-4685-be1f-d57550cc96cc" xsi:nil="true"/>
    <EditorialTags xmlns="4873beb7-5857-4685-be1f-d57550cc96cc" xsi:nil="true"/>
    <LocComments xmlns="4873beb7-5857-4685-be1f-d57550cc96cc">Intl_Localizable</LocComments>
    <LocProcessedForMarketsLookup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MachineTranslated xmlns="4873beb7-5857-4685-be1f-d57550cc96cc">false</MachineTranslated>
    <OutputCachingOn xmlns="4873beb7-5857-4685-be1f-d57550cc96cc">false</OutputCachingOn>
    <IsSearchable xmlns="4873beb7-5857-4685-be1f-d57550cc96cc">true</IsSearchable>
    <ContentItem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ApplicationCode xmlns="4873beb7-5857-4685-be1f-d57550cc96cc"/>
    <LastModifiedDateTime xmlns="4873beb7-5857-4685-be1f-d57550cc96cc" xsi:nil="true"/>
    <LegacyData xmlns="4873beb7-5857-4685-be1f-d57550cc96cc" xsi:nil="true"/>
    <LocManualTestRequired xmlns="4873beb7-5857-4685-be1f-d57550cc96cc">false</LocManualTestRequired>
    <LocProcessedForHandoffsLookup xmlns="4873beb7-5857-4685-be1f-d57550cc96cc" xsi:nil="true"/>
    <CSXHash xmlns="4873beb7-5857-4685-be1f-d57550cc96cc" xsi:nil="true"/>
    <DirectSourceMarket xmlns="4873beb7-5857-4685-be1f-d57550cc96cc" xsi:nil="true"/>
    <PlannedPubDate xmlns="4873beb7-5857-4685-be1f-d57550cc96cc" xsi:nil="true"/>
    <CSXSubmissionMarket xmlns="4873beb7-5857-4685-be1f-d57550cc96cc" xsi:nil="true"/>
    <Downloads xmlns="4873beb7-5857-4685-be1f-d57550cc96cc">0</Downloads>
    <LocOverallHandbackStatusLookup xmlns="4873beb7-5857-4685-be1f-d57550cc96cc" xsi:nil="true"/>
    <ArtSampleDocs xmlns="4873beb7-5857-4685-be1f-d57550cc96cc" xsi:nil="true"/>
    <TrustLevel xmlns="4873beb7-5857-4685-be1f-d57550cc96cc">1 Microsoft Managed Content</TrustLevel>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imesCloned xmlns="4873beb7-5857-4685-be1f-d57550cc96cc" xsi:nil="true"/>
    <AverageRating xmlns="4873beb7-5857-4685-be1f-d57550cc96cc" xsi:nil="true"/>
    <FeatureTagsTaxHTField0 xmlns="4873beb7-5857-4685-be1f-d57550cc96cc">
      <Terms xmlns="http://schemas.microsoft.com/office/infopath/2007/PartnerControls"/>
    </FeatureTagsTaxHTField0>
    <LocOverallLocStatusLookup xmlns="4873beb7-5857-4685-be1f-d57550cc96cc" xsi:nil="true"/>
    <LocPublishedLinkedAssetsLookup xmlns="4873beb7-5857-4685-be1f-d57550cc96cc" xsi:nil="true"/>
    <Provider xmlns="4873beb7-5857-4685-be1f-d57550cc96cc" xsi:nil="true"/>
    <UACurrentWords xmlns="4873beb7-5857-4685-be1f-d57550cc96cc" xsi:nil="true"/>
    <Applications xmlns="4873beb7-5857-4685-be1f-d57550cc96cc">
      <Value>448</Value>
    </Applications>
    <AssetId xmlns="4873beb7-5857-4685-be1f-d57550cc96cc">AF102760308</AssetId>
    <OOCacheId xmlns="4873beb7-5857-4685-be1f-d57550cc96cc" xsi:nil="true"/>
    <IsDeleted xmlns="4873beb7-5857-4685-be1f-d57550cc96cc">false</IsDeleted>
    <PublishTargets xmlns="4873beb7-5857-4685-be1f-d57550cc96cc">OfficeOnline</PublishTargets>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Milestone xmlns="4873beb7-5857-4685-be1f-d57550cc96cc" xsi:nil="tru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ApprovalStatus xmlns="4873beb7-5857-4685-be1f-d57550cc96cc">InProgress</ApprovalStatus>
    <BlockPublish xmlns="4873beb7-5857-4685-be1f-d57550cc96cc">false</BlockPublish>
    <APEditor xmlns="4873beb7-5857-4685-be1f-d57550cc96cc">
      <UserInfo>
        <DisplayName/>
        <AccountId xsi:nil="true"/>
        <AccountType/>
      </UserInfo>
    </APEditor>
    <Size xmlns="4873beb7-5857-4685-be1f-d57550cc96cc">22300</Size>
    <ClipArtFilename xmlns="4873beb7-5857-4685-be1f-d57550cc96cc" xsi:nil="true"/>
    <AcquiredFrom xmlns="4873beb7-5857-4685-be1f-d57550cc96cc">Internal MS</AcquiredFrom>
    <FriendlyTitle xmlns="4873beb7-5857-4685-be1f-d57550cc96cc" xsi:nil="true"/>
    <DSATActionTaken xmlns="4873beb7-5857-4685-be1f-d57550cc96cc" xsi:nil="true"/>
    <ApprovalLog xmlns="4873beb7-5857-4685-be1f-d57550cc96cc" xsi:nil="true"/>
    <AssetType xmlns="4873beb7-5857-4685-be1f-d57550cc96cc">NA</AssetType>
    <HandoffToMSDN xmlns="4873beb7-5857-4685-be1f-d57550cc96cc" xsi:nil="true"/>
    <CategoryTagsTaxHTField11 xmlns="4873beb7-5857-4685-be1f-d57550cc96cc">
      <Terms xmlns="http://schemas.microsoft.com/office/infopath/2007/PartnerControls"/>
    </CategoryTagsTaxHTField11>
    <AppVerPrimary xmlns="4873beb7-5857-4685-be1f-d57550cc96cc" xsi:nil="true"/>
    <HiddenCategoryTagsTaxHTField0 xmlns="4873beb7-5857-4685-be1f-d57550cc96cc">
      <Terms xmlns="http://schemas.microsoft.com/office/infopath/2007/PartnerControls"/>
    </HiddenCategoryTagsTaxHTField0>
    <AuthorGroup xmlns="4873beb7-5857-4685-be1f-d57550cc96cc" xsi:nil="true"/>
    <VoteCount xmlns="4873beb7-5857-4685-be1f-d57550cc96cc" xsi:nil="true"/>
    <FeedAppVer xmlns="4873beb7-5857-4685-be1f-d57550cc96cc"/>
    <LastHandOff xmlns="4873beb7-5857-4685-be1f-d57550cc96cc" xsi:nil="true"/>
  </documentManagement>
</p:properties>
</file>

<file path=customXml/item4.xml>��< ? x m l   v e r s i o n = " 1 . 0 "   e n c o d i n g = " u t f - 1 6 " ? > < C a p t i o n I t e m s L i s t   x m l n s : x s i = " h t t p : / / w w w . w 3 . o r g / 2 0 0 1 / X M L S c h e m a - i n s t a n c e "   x m l n s : x s d = " h t t p : / / w w w . w 3 . o r g / 2 0 0 1 / X M L S c h e m a " > < I d > 1 9 7 d f 6 3 8 - f f d 0 - 4 8 7 0 - b 6 e c - 7 7 c 4 c 3 a e d 6 f 1 < / I d > < C a p t i o n I t e m s > < C a p t i o n I t e m > < I n t e r n a l I d > b 4 a 8 5 2 b 1 - 2 c 0 3 - 4 f 5 6 - a 7 f c - 3 c f 1 2 3 9 1 7 0 a 1 < / I n t e r n a l I d > < N a m e > w d _ f i n d - n a v i g a t i o n _ s e c t i o n 1 _ v i d e o _ V F 1 0 1 8 3 3 0 7 6 b�N6RlQ�S^:W%� ���R�v�]\OY�N�eg6��k04 7 3 3 8 8 0 0 < / N a m e > < T e x t > b�N6RlQ�S^:W%� ���R�v�]\OY�N�eg6��k0< / T e x t > < B o o k M a r k E n t r y N a m e > w d _ f i n d - n a v i g a t i o n _ s e c t i o n 1 _ v i d e o _ V F 1 0 1 8 3 3 0 7 6 b�N6RlQ�S^:W%� ���R�v�]\OY�N�eg6��k04 7 3 3 < / B o o k M a r k E n t r y N a m e > < B o o k M a r k E x i t N a m e > w d _ f i n d - n a v i g a t i o n _ s e c t i o n 1 _ v i d e o _ V F 1 0 1 8 3 3 0 7 6 b�N6RlQ�S^:W%� ���R�v�]\OY�N�eg6��k08 8 0 0 < / B o o k M a r k E x i t N a m e > < B o o k M a r k E n t r y P o s i t i o n > 4 7 3 3 < / B o o k M a r k E n t r y P o s i t i o n > < B o o k M a r k E x i t P o s i t i o n > 8 8 0 0 < / B o o k M a r k E x i t P o s i t i o n > < / C a p t i o n I t e m > < C a p t i o n I t e m > < I n t e r n a l I d > 0 a 5 5 c a 3 7 - 0 6 b 1 - 4 f c 7 - b 8 e 1 - c b a 4 1 7 2 2 2 f 9 7 < / I n t e r n a l I d > < N a m e > w d _ f i n d - n a v i g a t i o n _ s e c t i o n 1 _ v i d e o _ V F 1 0 1 8 3 3 0 7 6 �ech�v�~�~�~�g�]�W,g
N�[b��s(Wb�N�`�V~� NN�ww�ech�vAmz08 9 0 0 1 6 3 6 7 < / N a m e > < T e x t > �ech�v�~�~�~�g�]�W,g
N�[b��s(Wb�N�`�V~� NN�ww�ech�vAmz0< / T e x t > < B o o k M a r k E n t r y N a m e > w d _ f i n d - n a v i g a t i o n _ s e c t i o n 1 _ v i d e o _ V F 1 0 1 8 3 3 0 7 6 �ech�v�~�~�~�g�]�W,g
N�[b��s(Wb�N�`�V~� NN�ww�ech�vAmz08 9 0 0 < / B o o k M a r k E n t r y N a m e > < B o o k M a r k E x i t N a m e > w d _ f i n d - n a v i g a t i o n _ s e c t i o n 1 _ v i d e o _ V F 1 0 1 8 3 3 0 7 6 �ech�v�~�~�~�g�]�W,g
N�[b��s(Wb�N�`�V~� NN�ww�ech�vAmz01 6 3 6 7 < / B o o k M a r k E x i t N a m e > < B o o k M a r k E n t r y P o s i t i o n > 8 9 0 0 < / B o o k M a r k E n t r y P o s i t i o n > < B o o k M a r k E x i t P o s i t i o n > 1 6 3 6 7 < / B o o k M a r k E x i t P o s i t i o n > < / C a p t i o n I t e m > < C a p t i o n I t e m > < I n t e r n a l I d > 2 b f 7 6 1 4 6 - 1 3 8 3 - 4 5 4 5 - 9 9 b c - 3 1 5 7 c 9 6 8 e 2 a b < / I n t e r n a l I d > < N a m e > w d _ f i n d - n a v i g a t i o n _ s e c t i o n 1 _ v i d e o _ V F 1 0 1 8 3 3 0 7 6 b�N\O(uW o r d 2 0 1 0 1 6 4 6 7 2 0 7 6 7 < / N a m e > < T e x t > b�N\O(u  W o r d   2 0 1 0   -N�v�e�X�R�� �[*��z<h 0< / T e x t > < B o o k M a r k E n t r y N a m e > w d _ f i n d - n a v i g a t i o n _ s e c t i o n 1 _ v i d e o _ V F 1 0 1 8 3 3 0 7 6 b�N\O(uW o r d 2 0 1 0 1 6 4 6 7 < / B o o k M a r k E n t r y N a m e > < B o o k M a r k E x i t N a m e > w d _ f i n d - n a v i g a t i o n _ s e c t i o n 1 _ v i d e o _ V F 1 0 1 8 3 3 0 7 6 b�N\O(uW o r d 2 0 1 0 2 0 7 6 7 < / B o o k M a r k E x i t N a m e > < B o o k M a r k E n t r y P o s i t i o n > 1 6 4 6 7 < / B o o k M a r k E n t r y P o s i t i o n > < B o o k M a r k E x i t P o s i t i o n > 2 0 7 6 7 < / B o o k M a r k E x i t P o s i t i o n > < / C a p t i o n I t e m > < C a p t i o n I t e m > < I n t e r n a l I d > 3 5 e 2 8 d f e - e 7 5 4 - 4 e 4 4 - 9 0 e b - 3 2 3 3 0 1 f 0 4 9 f d < / I n t e r n a l I d > < N a m e > w d _ f i n d - n a v i g a t i o n _ s e c t i o n 1 _ v i d e o _ V F 1 0 1 8 3 3 0 7 6 傁�Sb _�[*��z<h���US�Q Ɖ�V 	�y�aS�2 0 8 6 7 2 4 6 3 3 < / N a m e > < T e x t > 傁�Sb _�[*��z<h���US�Q Ɖ�V 	�y�aS�< / T e x t > < B o o k M a r k E n t r y N a m e > w d _ f i n d - n a v i g a t i o n _ s e c t i o n 1 _ v i d e o _ V F 1 0 1 8 3 3 0 7 6 傁�Sb _�[*��z<h���US�Q Ɖ�V 	�y�aS�2 0 8 6 7 < / B o o k M a r k E n t r y N a m e > < B o o k M a r k E x i t N a m e > w d _ f i n d - n a v i g a t i o n _ s e c t i o n 1 _ v i d e o _ V F 1 0 1 8 3 3 0 7 6 傁�Sb _�[*��z<h���US�Q Ɖ�V 	�y�aS�2 4 6 3 3 < / B o o k M a r k E x i t N a m e > < B o o k M a r k E n t r y P o s i t i o n > 2 0 8 6 7 < / B o o k M a r k E n t r y P o s i t i o n > < B o o k M a r k E x i t P o s i t i o n > 2 4 6 3 3 < / B o o k M a r k E x i t P o s i t i o n > < / C a p t i o n I t e m > < C a p t i o n I t e m > < I n t e r n a l I d > 8 c 9 3 d 8 a e - 2 6 e c - 4 c 9 b - a f 4 4 - 7 c d b 4 1 d b 2 9 4 3 < / I n t e r n a l I d > < N a m e > w d _ f i n d - n a v i g a t i o n _ s e c t i o n 1 _ v i d e o _ V F 1 0 1 8 3 3 0 7 6 6qT(W >f:y �~-Nb�N\	�-N �[*��z<h Y	�Fh02 4 7 3 3 2 9 5 6 7 < / N a m e > < T e x t > 6qT(W >f:y �~-Nb�N\	�-N �[*��z<h Y	�Fh0< / T e x t > < B o o k M a r k E n t r y N a m e > w d _ f i n d - n a v i g a t i o n _ s e c t i o n 1 _ v i d e o _ V F 1 0 1 8 3 3 0 7 6 6qT(W >f:y �~-Nb�N\	�-N �[*��z<h Y	�Fh02 4 7 3 3 < / B o o k M a r k E n t r y N a m e > < B o o k M a r k E x i t N a m e > w d _ f i n d - n a v i g a t i o n _ s e c t i o n 1 _ v i d e o _ V F 1 0 1 8 3 3 0 7 6 6qT(W >f:y �~-Nb�N\	�-N �[*��z<h Y	�Fh02 9 5 6 7 < / B o o k M a r k E x i t N a m e > < B o o k M a r k E n t r y P o s i t i o n > 2 4 7 3 3 < / B o o k M a r k E n t r y P o s i t i o n > < B o o k M a r k E x i t P o s i t i o n > 2 9 5 6 7 < / B o o k M a r k E x i t P o s i t i o n > < / C a p t i o n I t e m > < C a p t i o n I t e m > < I n t e r n a l I d > a a c 4 3 4 0 1 - b 0 f a - 4 e 8 c - 9 f b 8 - b 3 b 8 6 2 1 d d a c 5 < / I n t e r n a l I d > < N a m e > w d _ f i n d - n a v i g a t i o n _ s e c t i o n 1 _ v i d e o _ V F 1 0 1 8 3 3 0 7 6 �[*��z<hp`}Y�Q�s(W�ech�v�]�O02 9 6 6 7 3 2 8 6 7 < / N a m e > < T e x t > �[*��z<hp`}Y�Q�s(W�ech�v�]�O0< / T e x t > < B o o k M a r k E n t r y N a m e > w d _ f i n d - n a v i g a t i o n _ s e c t i o n 1 _ v i d e o _ V F 1 0 1 8 3 3 0 7 6 �[*��z<hp`}Y�Q�s(W�ech�v�]�O02 9 6 6 7 < / B o o k M a r k E n t r y N a m e > < B o o k M a r k E x i t N a m e > w d _ f i n d - n a v i g a t i o n _ s e c t i o n 1 _ v i d e o _ V F 1 0 1 8 3 3 0 7 6 �[*��z<hp`}Y�Q�s(W�ech�v�]�O03 2 8 6 7 < / B o o k M a r k E x i t N a m e > < B o o k M a r k E n t r y P o s i t i o n > 2 9 6 6 7 < / B o o k M a r k E n t r y P o s i t i o n > < B o o k M a r k E x i t P o s i t i o n > 3 2 8 6 7 < / B o o k M a r k E x i t P o s i t i o n > < / C a p t i o n I t e m > < C a p t i o n I t e m > < I n t e r n a l I d > 9 a 1 8 a 8 e 3 - 6 b 3 3 - 4 6 3 5 - a 1 a 6 - e 9 b 1 7 1 1 5 5 1 8 2 < / I n t e r n a l I d > < N a m e > w d _ f i n d - n a v i g a t i o n _ s e c t i o n 1 _ v i d e o _ V F 1 0 1 8 3 3 0 7 6 (W�[*��z<h-N��`�S�Nw0R�ech�v@b	gh���ToRh���N�N
N0RN�vz��^�cR�3 2 9 6 7 4 0 1 3 3 < / N a m e > < T e x t > (W�[*��z<h-N�  �`�S�Nw0R�ech�v@b	gh���ToRh���N�N
N0RN�vz��^�cR�< / T e x t > < B o o k M a r k E n t r y N a m e > w d _ f i n d - n a v i g a t i o n _ s e c t i o n 1 _ v i d e o _ V F 1 0 1 8 3 3 0 7 6 (W�[*��z<h-N��`�S�Nw0R�ech�v@b	gh���ToRh���N�N
N0RN�vz��^�cR�3 2 9 6 7 < / B o o k M a r k E n t r y N a m e > < B o o k M a r k E x i t N a m e > w d _ f i n d - n a v i g a t i o n _ s e c t i o n 1 _ v i d e o _ V F 1 0 1 8 3 3 0 7 6 (W�[*��z<h-N��`�S�Nw0R�ech�v@b	gh���ToRh���N�N
N0RN�vz��^�cR�4 0 1 3 3 < / B o o k M a r k E x i t N a m e > < B o o k M a r k E n t r y P o s i t i o n > 3 2 9 6 7 < / B o o k M a r k E n t r y P o s i t i o n > < B o o k M a r k E x i t P o s i t i o n > 4 0 1 3 3 < / B o o k M a r k E x i t P o s i t i o n > < / C a p t i o n I t e m > < C a p t i o n I t e m > < I n t e r n a l I d > a 4 f b c 1 7 d - 5 8 8 c - 4 2 d d - b c b c - b 4 a 0 b 0 3 3 d d 3 6 < / I n t e r n a l I d > < N a m e > w d _ f i n d - n a v i g a t i o n _ s e c t i o n 1 _ v i d e o _ V F 1 0 1 8 3 3 0 7 6  N�v�N6q04 0 2 3 3 4 1 8 0 0 < / N a m e > < T e x t >  N�v�N6q0< / T e x t > < B o o k M a r k E n t r y N a m e > w d _ f i n d - n a v i g a t i o n _ s e c t i o n 1 _ v i d e o _ V F 1 0 1 8 3 3 0 7 6  N�v�N6q04 0 2 3 3 < / B o o k M a r k E n t r y N a m e > < B o o k M a r k E x i t N a m e > w d _ f i n d - n a v i g a t i o n _ s e c t i o n 1 _ v i d e o _ V F 1 0 1 8 3 3 0 7 6  N�v�N6q04 1 8 0 0 < / B o o k M a r k E x i t N a m e > < B o o k M a r k E n t r y P o s i t i o n > 4 0 2 3 3 < / B o o k M a r k E n t r y P o s i t i o n > < B o o k M a r k E x i t P o s i t i o n > 4 1 8 0 0 < / B o o k M a r k E x i t P o s i t i o n > < / C a p t i o n I t e m > < C a p t i o n I t e m > < I n t e r n a l I d > 7 b d e a e a f - f 8 2 2 - 4 d 7 6 - a 5 2 3 - 5 5 6 6 a 1 3 c d 5 8 7 < / I n t e r n a l I d > < N a m e > w d _ f i n d - n a v i g a t i o n _ s e c t i o n 1 _ v i d e o _ V F 1 0 1 8 3 3 0 7 6 dk�ech�x�]>f:y�N	N*Nh���~+R�4 1 9 0 0 4 4 8 0 0 < / N a m e > < T e x t > dk�ech�x�]>f:y�N	N*Nh���~+R�< / T e x t > < B o o k M a r k E n t r y N a m e > w d _ f i n d - n a v i g a t i o n _ s e c t i o n 1 _ v i d e o _ V F 1 0 1 8 3 3 0 7 6 dk�ech�x�]>f:y�N	N*Nh���~+R�4 1 9 0 0 < / B o o k M a r k E n t r y N a m e > < B o o k M a r k E x i t N a m e > w d _ f i n d - n a v i g a t i o n _ s e c t i o n 1 _ v i d e o _ V F 1 0 1 8 3 3 0 7 6 dk�ech�x�]>f:y�N	N*Nh���~+R�4 4 8 0 0 < / B o o k M a r k E x i t N a m e > < B o o k M a r k E n t r y P o s i t i o n > 4 1 9 0 0 < / B o o k M a r k E n t r y P o s i t i o n > < B o o k M a r k E x i t P o s i t i o n > 4 4 8 0 0 < / B o o k M a r k E x i t P o s i t i o n > < / C a p t i o n I t e m > < C a p t i o n I t e m > < I n t e r n a l I d > 0 c b 9 4 5 7 8 - c 7 3 9 - 4 8 2 8 - 9 f 9 d - 8 9 5 e 1 6 b e 6 5 c d < / I n t e r n a l I d > < N a m e > w d _ f i n d - n a v i g a t i o n _ s e c t i o n 1 _ v i d e o _ V F 1 0 1 8 3 3 0 7 6 FO gY�S�N>f:y]N*N�~+R04 4 9 0 0 4 7 7 6 7 < / N a m e > < T e x t > FO gY�S�N>f:y]N*N�~+R0< / T e x t > < B o o k M a r k E n t r y N a m e > w d _ f i n d - n a v i g a t i o n _ s e c t i o n 1 _ v i d e o _ V F 1 0 1 8 3 3 0 7 6 FO gY�S�N>f:y]N*N�~+R04 4 9 0 0 < / B o o k M a r k E n t r y N a m e > < B o o k M a r k E x i t N a m e > w d _ f i n d - n a v i g a t i o n _ s e c t i o n 1 _ v i d e o _ V F 1 0 1 8 3 3 0 7 6 FO gY�S�N>f:y]N*N�~+R04 7 7 6 7 < / B o o k M a r k E x i t N a m e > < B o o k M a r k E n t r y P o s i t i o n > 4 4 9 0 0 < / B o o k M a r k E n t r y P o s i t i o n > < B o o k M a r k E x i t P o s i t i o n > 4 7 7 6 7 < / B o o k M a r k E x i t P o s i t i o n > < / C a p t i o n I t e m > < C a p t i o n I t e m > < I n t e r n a l I d > b b a e 1 7 e 7 - a 8 4 9 - 4 0 0 e - 8 5 6 3 - e 7 2 6 6 f 8 b 6 3 1 2 < / I n t e r n a l I d > < N a m e > w d _ f i n d - n a v i g a t i o n _ s e c t i o n 1 _ v i d e o _ V F 1 0 1 8 3 3 0 7 6 ���la�h��9hnch���~+R)ۏ�4 7 8 6 7 5 1 0 6 7 < / N a m e > < T e x t > ���la�h��9hnch���~+R)ۏ�< / T e x t > < B o o k M a r k E n t r y N a m e > w d _ f i n d - n a v i g a t i o n _ s e c t i o n 1 _ v i d e o _ V F 1 0 1 8 3 3 0 7 6 ���la�h��9hnch���~+R)ۏ�4 7 8 6 7 < / B o o k M a r k E n t r y N a m e > < B o o k M a r k E x i t N a m e > w d _ f i n d - n a v i g a t i o n _ s e c t i o n 1 _ v i d e o _ V F 1 0 1 8 3 3 0 7 6 ���la�h��9hnch���~+R)ۏ�5 1 0 6 7 < / B o o k M a r k E x i t N a m e > < B o o k M a r k E n t r y P o s i t i o n > 4 7 8 6 7 < / B o o k M a r k E n t r y P o s i t i o n > < B o o k M a r k E x i t P o s i t i o n > 5 1 0 6 7 < / B o o k M a r k E x i t P o s i t i o n > < / C a p t i o n I t e m > < C a p t i o n I t e m > < I n t e r n a l I d > 8 c 5 b 1 7 d c - a 3 e b - 4 5 f 5 - 8 f 9 c - 6 d 8 d 9 4 1 6 8 c b f < / I n t e r n a l I d > < N a m e > w d _ f i n d - n a v i g a t i o n _ s e c t i o n 1 _ v i d e o _ V F 1 0 1 8 3 3 0 7 6 ُ7h�Omȉv��~h���ToRh�����_�[f05 1 1 6 7 5 4 9 3 3 < / N a m e > < T e x t > ُ7h�Omȉv��~h���ToRh�����_�[f0  < / T e x t > < B o o k M a r k E n t r y N a m e > w d _ f i n d - n a v i g a t i o n _ s e c t i o n 1 _ v i d e o _ V F 1 0 1 8 3 3 0 7 6 ُ7h�Omȉv��~h���ToRh�����_�[f05 1 1 6 7 < / B o o k M a r k E n t r y N a m e > < B o o k M a r k E x i t N a m e > w d _ f i n d - n a v i g a t i o n _ s e c t i o n 1 _ v i d e o _ V F 1 0 1 8 3 3 0 7 6 ُ7h�Omȉv��~h���ToRh�����_�[f05 4 9 3 3 < / B o o k M a r k E x i t N a m e > < B o o k M a r k E n t r y P o s i t i o n > 5 1 1 6 7 < / B o o k M a r k E n t r y P o s i t i o n > < B o o k M a r k E x i t P o s i t i o n > 5 4 9 3 3 < / B o o k M a r k E x i t P o s i t i o n > < / C a p t i o n I t e m > < C a p t i o n I t e m > < I n t e r n a l I d > 8 a 0 9 3 7 8 7 - 8 a 8 8 - 4 8 d f - b a 7 6 - 2 1 0 7 c 4 3 b 1 b 5 7 < / I n t e r n a l I d > < N a m e > w d _ f i n d - n a v i g a t i o n _ s e c t i o n 1 _ v i d e o _ V F 1 0 1 8 3 3 0 7 6 (WdkƉ�V-N��`v^N/f�S���gw�5 5 0 3 3 5 7 6 3 3 < / N a m e > < T e x t > (WdkƉ�V-N��`v^N/f�S���gw�< / T e x t > < B o o k M a r k E n t r y N a m e > w d _ f i n d - n a v i g a t i o n _ s e c t i o n 1 _ v i d e o _ V F 1 0 1 8 3 3 0 7 6 (WdkƉ�V-N��`v^N/f�S���gw�5 5 0 3 3 < / B o o k M a r k E n t r y N a m e > < B o o k M a r k E x i t N a m e > w d _ f i n d - n a v i g a t i o n _ s e c t i o n 1 _ v i d e o _ V F 1 0 1 8 3 3 0 7 6 (WdkƉ�V-N��`v^N/f�S���gw�5 7 6 3 3 < / B o o k M a r k E x i t N a m e > < B o o k M a r k E n t r y P o s i t i o n > 5 5 0 3 3 < / B o o k M a r k E n t r y P o s i t i o n > < B o o k M a r k E x i t P o s i t i o n > 5 7 6 3 3 < / B o o k M a r k E x i t P o s i t i o n > < / C a p t i o n I t e m > < C a p t i o n I t e m > < I n t e r n a l I d > 4 1 f c f f 2 f - 2 e 4 2 - 4 a d 3 - a c c e - b c 9 f 5 1 5 8 5 1 f 7 < / I n t e r n a l I d > < N a m e > w d _ f i n d - n a v i g a t i o n _ s e c t i o n 1 _ v i d e o _ V F 1 0 1 8 3 3 0 7 6 US�Qh���e�b�N\�v�c�l��ech-N�[�^�v�z��05 7 7 3 3 6 2 3 6 7 < / N a m e > < T e x t > US�Qh���e�b�N\�v�c�l��ech-N�[�^�v�z��0< / T e x t > < B o o k M a r k E n t r y N a m e > w d _ f i n d - n a v i g a t i o n _ s e c t i o n 1 _ v i d e o _ V F 1 0 1 8 3 3 0 7 6 US�Qh���e�b�N\�v�c�l��ech-N�[�^�v�z��05 7 7 3 3 < / B o o k M a r k E n t r y N a m e > < B o o k M a r k E x i t N a m e > w d _ f i n d - n a v i g a t i o n _ s e c t i o n 1 _ v i d e o _ V F 1 0 1 8 3 3 0 7 6 US�Qh���e�b�N\�v�c�l��ech-N�[�^�v�z��06 2 3 6 7 < / B o o k M a r k E x i t N a m e > < B o o k M a r k E n t r y P o s i t i o n > 5 7 7 3 3 < / B o o k M a r k E n t r y P o s i t i o n > < B o o k M a r k E x i t P o s i t i o n > 6 2 3 6 7 < / B o o k M a r k E x i t P o s i t i o n > < / C a p t i o n I t e m > < C a p t i o n I t e m > < I n t e r n a l I d > 2 f 8 1 d f 0 3 - a b b 1 - 4 3 d a - 8 f 9 7 - 8 0 f 4 b 9 6 0 0 1 d a < / I n t e r n a l I d > < N a m e > w d _ f i n d - n a v i g a t i o n _ s e c t i o n 1 _ v i d e o _ V F 1 0 1 8 3 3 0 7 6 �V��Q_NN ���ۏL��n�R�6 2 4 6 7 6 5 2 6 7 < / N a m e > < T e x t > �V��Q_NN ���ۏL��n�R�< / T e x t > < B o o k M a r k E n t r y N a m e > w d _ f i n d - n a v i g a t i o n _ s e c t i o n 1 _ v i d e o _ V F 1 0 1 8 3 3 0 7 6 �V��Q_NN ���ۏL��n�R�6 2 4 6 7 < / B o o k M a r k E n t r y N a m e > < B o o k M a r k E x i t N a m e > w d _ f i n d - n a v i g a t i o n _ s e c t i o n 1 _ v i d e o _ V F 1 0 1 8 3 3 0 7 6 �V��Q_NN ���ۏL��n�R�6 5 2 6 7 < / B o o k M a r k E x i t N a m e > < B o o k M a r k E n t r y P o s i t i o n > 6 2 4 6 7 < / B o o k M a r k E n t r y P o s i t i o n > < B o o k M a r k E x i t P o s i t i o n > 6 5 2 6 7 < / B o o k M a r k E x i t P o s i t i o n > < / C a p t i o n I t e m > < C a p t i o n I t e m > < I n t e r n a l I d > 3 c 2 7 2 7 d 5 - f 3 3 6 - 4 a a 5 - a 4 6 a - b 2 2 b c 5 8 f e 6 e 4 < / I n t e r n a l I d > < N a m e > w d _ f i n d - n a v i g a t i o n _ s e c t i o n 1 _ v i d e o _ V F 1 0 1 8 3 3 0 7 6 �ُ�[�N �Q ��echeg�^�8^	g(u�b�N\(W,g��z�vTb��Rw0Rُ N�p06 5 3 6 7 7 1 4 3 3 < / N a m e > < T e x t > �ُ�[�N �Q ��echeg�^�8^	g(u�  b�N\(W,g��z�vTb��Rw0Rُ N�p0< / T e x t > < B o o k M a r k E n t r y N a m e > w d _ f i n d - n a v i g a t i o n _ s e c t i o n 1 _ v i d e o _ V F 1 0 1 8 3 3 0 7 6 �ُ�[�N �Q ��echeg�^�8^	g(u�b�N\(W,g��z�vTb��Rw0Rُ N�p06 5 3 6 7 < / B o o k M a r k E n t r y N a m e > < B o o k M a r k E x i t N a m e > w d _ f i n d - n a v i g a t i o n _ s e c t i o n 1 _ v i d e o _ V F 1 0 1 8 3 3 0 7 6 �ُ�[�N �Q ��echeg�^�8^	g(u�b�N\(W,g��z�vTb��Rw0Rُ N�p07 1 4 3 3 < / B o o k M a r k E x i t N a m e > < B o o k M a r k E n t r y P o s i t i o n > 6 5 3 6 7 < / B o o k M a r k E n t r y P o s i t i o n > < B o o k M a r k E x i t P o s i t i o n > 7 1 4 3 3 < / B o o k M a r k E x i t P o s i t i o n > < / C a p t i o n I t e m > < C a p t i o n I t e m > < I n t e r n a l I d > 7 9 7 8 2 c 3 7 - 0 f 4 1 - 4 2 6 5 - 8 5 b 4 - 6 4 d f a 1 3 7 9 a 3 4 < / I n t e r n a l I d > < N a m e > w d _ f i n d - n a v i g a t i o n _ s e c t i o n 1 _ v i d e o _ V F 1 0 1 8 3 3 0 7 6 (Wُ̑�b�N���wS��v N*N͑���Ny�/f�:N�N g'YP��^0W)R(u�[*��z<hƉ�V�7 1 5 3 3 7 7 6 3 3 < / N a m e > < T e x t > (Wُ̑�b�N���wS��v N*N͑���Ny�/f�  :N�N g'YP��^0W)R(u�[*��z<hƉ�V�< / T e x t > < B o o k M a r k E n t r y N a m e > w d _ f i n d - n a v i g a t i o n _ s e c t i o n 1 _ v i d e o _ V F 1 0 1 8 3 3 0 7 6 (Wُ̑�b�N���wS��v N*N͑���Ny�/f�:N�N g'YP��^0W)R(u�[*��z<hƉ�V�7 1 5 3 3 < / B o o k M a r k E n t r y N a m e > < B o o k M a r k E x i t N a m e > w d _ f i n d - n a v i g a t i o n _ s e c t i o n 1 _ v i d e o _ V F 1 0 1 8 3 3 0 7 6 (Wُ̑�b�N���wS��v N*N͑���Ny�/f�:N�N g'YP��^0W)R(u�[*��z<hƉ�V�7 7 6 3 3 < / B o o k M a r k E x i t N a m e > < B o o k M a r k E n t r y P o s i t i o n > 7 1 5 3 3 < / B o o k M a r k E n t r y P o s i t i o n > < B o o k M a r k E x i t P o s i t i o n > 7 7 6 3 3 < / B o o k M a r k E x i t P o s i t i o n > < / C a p t i o n I t e m > < C a p t i o n I t e m > < I n t e r n a l I d > e c 6 7 e d d d - 9 a 9 b - 4 2 3 6 - 9 9 6 9 - 4 c d b 7 0 2 7 2 3 8 3 < / I n t e r n a l I d > < N a m e > w d _ f i n d - n a v i g a t i o n _ s e c t i o n 1 _ v i d e o _ V F 1 0 1 8 3 3 0 7 6 �` ���Th���^(u h��7h_ 07 7 7 3 3 8 0 6 3 3 < / N a m e > < T e x t > �` ���Th���^(u h��7h_ 0< / T e x t > < B o o k M a r k E n t r y N a m e > w d _ f i n d - n a v i g a t i o n _ s e c t i o n 1 _ v i d e o _ V F 1 0 1 8 3 3 0 7 6 �` ���Th���^(u h��7h_ 07 7 7 3 3 < / B o o k M a r k E n t r y N a m e > < B o o k M a r k E x i t N a m e > w d _ f i n d - n a v i g a t i o n _ s e c t i o n 1 _ v i d e o _ V F 1 0 1 8 3 3 0 7 6 �` ���Th���^(u h��7h_ 08 0 6 3 3 < / B o o k M a r k E x i t N a m e > < B o o k M a r k E n t r y P o s i t i o n > 7 7 7 3 3 < / B o o k M a r k E n t r y P o s i t i o n > < B o o k M a r k E x i t P o s i t i o n > 8 0 6 3 3 < / B o o k M a r k E x i t P o s i t i o n > < / C a p t i o n I t e m > < C a p t i o n I t e m > < I n t e r n a l I d > d 0 c f 3 b 8 6 - d 1 2 5 - 4 1 7 0 - 9 6 a 3 - 7 2 e 3 3 a 0 8 7 0 9 e < / I n t e r n a l I d > < N a m e > w d _ f i n d - n a v i g a t i o n _ s e c t i o n 1 _ v i d e o _ V F 1 0 1 8 3 3 0 7 6 �O�Y� h��1  0 h��2  I{I{08 0 7 3 3 8 3 5 0 0 < / N a m e > < T e x t > �O�Y� h��  1  0 h��  2  I{I{0< / T e x t > < B o o k M a r k E n t r y N a m e > w d _ f i n d - n a v i g a t i o n _ s e c t i o n 1 _ v i d e o _ V F 1 0 1 8 3 3 0 7 6 �O�Y� h��1  0 h��2  I{I{08 0 7 3 3 < / B o o k M a r k E n t r y N a m e > < B o o k M a r k E x i t N a m e > w d _ f i n d - n a v i g a t i o n _ s e c t i o n 1 _ v i d e o _ V F 1 0 1 8 3 3 0 7 6 �O�Y� h��1  0 h��2  I{I{08 3 5 0 0 < / B o o k M a r k E x i t N a m e > < B o o k M a r k E n t r y P o s i t i o n > 8 0 7 3 3 < / B o o k M a r k E n t r y P o s i t i o n > < B o o k M a r k E x i t P o s i t i o n > 8 3 5 0 0 < / B o o k M a r k E x i t P o s i t i o n > < / C a p t i o n I t e m > < C a p t i o n I t e m > < I n t e r n a l I d > 0 d b 1 8 5 f e - 2 f 6 8 - 4 4 9 9 - 8 c 9 4 - 2 e 0 e c 3 2 0 8 5 5 7 < / I n t e r n a l I d > < N a m e > w d _ f i n d - n a v i g a t i o n _ s e c t i o n 1 _ v i d e o _ V F 1 0 1 8 3 3 0 7 6 �`�S�Nw0R��Y�gb�Nl�0R�R��:S-N  _�Y 	�y�aS
N�v8 3 6 0 0 8 7 5 0 0 < / N a m e > < T e x t > �`�S�Nw0R��Y�gb�Nl�0R�R��:S-N  _�Y 	�y�aS
N�v< / T e x t > < B o o k M a r k E n t r y N a m e > w d _ f i n d - n a v i g a t i o n _ s e c t i o n 1 _ v i d e o _ V F 1 0 1 8 3 3 0 7 6 �`�S�Nw0R��Y�gb�Nl�0R�R��:S-N  _�Y 	�y�aS
N�v8 3 6 0 0 < / B o o k M a r k E n t r y N a m e > < B o o k M a r k E x i t N a m e > w d _ f i n d - n a v i g a t i o n _ s e c t i o n 1 _ v i d e o _ V F 1 0 1 8 3 3 0 7 6 �`�S�Nw0R��Y�gb�Nl�0R�R��:S-N  _�Y 	�y�aS
N�v8 7 5 0 0 < / B o o k M a r k E x i t N a m e > < B o o k M a r k E n t r y P o s i t i o n > 8 3 6 0 0 < / B o o k M a r k E n t r y P o s i t i o n > < B o o k M a r k E x i t P o s i t i o n > 8 7 5 0 0 < / B o o k M a r k E x i t P o s i t i o n > < / C a p t i o n I t e m > < C a p t i o n I t e m > < I n t e r n a l I d > 5 b 9 f c a 6 5 - 3 8 a 2 - 4 5 0 2 - 9 9 b 9 - 0 b 0 7 4 4 c 9 3 2 7 8 < / I n t e r n a l I d > < N a m e > w d _ f i n d - n a v i g a t i o n _ s e c t i o n 1 _ v i d e o _ V F 1 0 1 8 3 3 0 7 6  7h_ �~-N�dkyr�[h���v7h_\:N h��3  08 7 6 0 0 9 3 3 0 0 < / N a m e > < T e x t >  7h_ �~-N�dkyr�[h���v7h_\:N h��  3  0< / T e x t > < B o o k M a r k E n t r y N a m e > w d _ f i n d - n a v i g a t i o n _ s e c t i o n 1 _ v i d e o _ V F 1 0 1 8 3 3 0 7 6  7h_ �~-N�dkyr�[h���v7h_\:N h��3  08 7 6 0 0 < / B o o k M a r k E n t r y N a m e > < B o o k M a r k E x i t N a m e > w d _ f i n d - n a v i g a t i o n _ s e c t i o n 1 _ v i d e o _ V F 1 0 1 8 3 3 0 7 6  7h_ �~-N�dkyr�[h���v7h_\:N h��3  09 3 3 0 0 < / B o o k M a r k E x i t N a m e > < B o o k M a r k E n t r y P o s i t i o n > 8 7 6 0 0 < / B o o k M a r k E n t r y P o s i t i o n > < B o o k M a r k E x i t P o s i t i o n > 9 3 3 0 0 < / B o o k M a r k E x i t P o s i t i o n > < / C a p t i o n I t e m > < C a p t i o n I t e m > < I n t e r n a l I d > 3 0 8 b 5 7 7 a - f 7 2 1 - 4 2 2 9 - b 9 d b - 5 c 6 5 0 0 8 3 1 6 5 f < / I n t e r n a l I d > < N a m e > w d _ f i n d - n a v i g a t i o n _ s e c t i o n 1 _ v i d e o _ V F 1 0 1 8 3 3 0 7 6 7h_/f��h��(W�[*��z<h-N>f:y�Qeg�v�e_09 3 4 0 0 9 7 5 0 0 < / N a m e > < T e x t > 7h_/f��h��(W�[*��z<h-N>f:y�Qeg�v�e_0< / T e x t > < B o o k M a r k E n t r y N a m e > w d _ f i n d - n a v i g a t i o n _ s e c t i o n 1 _ v i d e o _ V F 1 0 1 8 3 3 0 7 6 7h_/f��h��(W�[*��z<h-N>f:y�Qeg�v�e_09 3 4 0 0 < / B o o k M a r k E n t r y N a m e > < B o o k M a r k E x i t N a m e > w d _ f i n d - n a v i g a t i o n _ s e c t i o n 1 _ v i d e o _ V F 1 0 1 8 3 3 0 7 6 7h_/f��h��(W�[*��z<h-N>f:y�Qeg�v�e_09 7 5 0 0 < / B o o k M a r k E x i t N a m e > < B o o k M a r k E n t r y P o s i t i o n > 9 3 4 0 0 < / B o o k M a r k E n t r y P o s i t i o n > < B o o k M a r k E x i t P o s i t i o n > 9 7 5 0 0 < / B o o k M a r k E x i t P o s i t i o n > < / C a p t i o n I t e m > < C a p t i o n I t e m > < I n t e r n a l I d > 9 6 1 b 5 d 7 c - 5 e 1 d - 4 3 2 2 - 8 6 b f - a a 9 d b 5 8 2 6 1 0 6 < / I n t e r n a l I d > < N a m e > w d _ f i n d - n a v i g a t i o n _ s e c t i o n 1 _ v i d e o _ V F 1 0 1 8 3 3 0 7 6 �`\(W�~`NUSCQ-N�N�S,g��zD�&^�v��zXd��aS-Nۏ Nek�N�7h_09 7 6 0 0 1 0 5 5 6 7 < / N a m e > < T e x t > �`\(W�~`NUSCQ-N�N�S,g��zD�&^�v��zXd��aS-Nۏ Nek�N�7h_0  < / T e x t > < B o o k M a r k E n t r y N a m e > w d _ f i n d - n a v i g a t i o n _ s e c t i o n 1 _ v i d e o _ V F 1 0 1 8 3 3 0 7 6 �`\(W�~`NUSCQ-N�N�S,g��zD�&^�v��zXd��aS-Nۏ Nek�N�7h_09 7 6 0 0 < / B o o k M a r k E n t r y N a m e > < B o o k M a r k E x i t N a m e > w d _ f i n d - n a v i g a t i o n _ s e c t i o n 1 _ v i d e o _ V F 1 0 1 8 3 3 0 7 6 �`\(W�~`NUSCQ-N�N�S,g��zD�&^�v��zXd��aS-Nۏ Nek�N�7h_01 0 5 5 6 7 < / B o o k M a r k E x i t N a m e > < B o o k M a r k E n t r y P o s i t i o n > 9 7 6 0 0 < / B o o k M a r k E n t r y P o s i t i o n > < B o o k M a r k E x i t P o s i t i o n > 1 0 5 5 6 7 < / B o o k M a r k E x i t P o s i t i o n > < / C a p t i o n I t e m > < C a p t i o n I t e m > < I n t e r n a l I d > 5 8 2 3 8 d e e - 8 6 1 6 - 4 2 3 e - 8 b e 7 - 1 f 4 a 4 b 7 7 b 6 d 0 < / I n t e r n a l I d > < N a m e > w d _ f i n d - n a v i g a t i o n _ s e c t i o n 1 _ v i d e o _ V F 1 0 1 8 3 3 0 7 6 (W�[*��z<h-N�؏�S�N�gw�ech-N@b	gu�b��v)eu�V01 0 5 6 6 7 1 0 9 8 6 7 < / N a m e > < T e x t > (W�[*��z<h-N�؏�S�N�gw�ech-N@b	gu�b��v)eu�V0< / T e x t > < B o o k M a r k E n t r y N a m e > w d _ f i n d - n a v i g a t i o n _ s e c t i o n 1 _ v i d e o _ V F 1 0 1 8 3 3 0 7 6 (W�[*��z<h-N�؏�S�N�gw�ech-N@b	gu�b��v)eu�V01 0 5 6 6 7 < / B o o k M a r k E n t r y N a m e > < B o o k M a r k E x i t N a m e > w d _ f i n d - n a v i g a t i o n _ s e c t i o n 1 _ v i d e o _ V F 1 0 1 8 3 3 0 7 6 (W�[*��z<h-N�؏�S�N�gw�ech-N@b	gu�b��v)eu�V01 0 9 8 6 7 < / B o o k M a r k E x i t N a m e > < B o o k M a r k E n t r y P o s i t i o n > 1 0 5 6 6 7 < / B o o k M a r k E n t r y P o s i t i o n > < B o o k M a r k E x i t P o s i t i o n > 1 0 9 8 6 7 < / B o o k M a r k E x i t P o s i t i o n > < / C a p t i o n I t e m > < C a p t i o n I t e m > < I n t e r n a l I d > c c 1 0 8 c f 5 - e 2 b c - 4 1 8 6 - a 2 7 9 - d b c 8 4 0 3 7 a 1 3 a < / I n t e r n a l I d > < N a m e > w d _ f i n d - n a v i g a t i o n _ s e c t i o n 1 _ v i d e o _ V F 1 0 1 8 3 3 0 7 6 �cNegb�NUS�Q Omȉ�`�v�ech-N�vu�b� 	�y�aS01 0 9 9 6 7 1 1 4 0 0 0 < / N a m e > < T e x t > �cNegb�NUS�Q Omȉ�`�v�ech-N�vu�b� 	�y�aS0< / T e x t > < B o o k M a r k E n t r y N a m e > w d _ f i n d - n a v i g a t i o n _ s e c t i o n 1 _ v i d e o _ V F 1 0 1 8 3 3 0 7 6 �cNegb�NUS�Q Omȉ�`�v�ech-N�vu�b� 	�y�aS01 0 9 9 6 7 < / B o o k M a r k E n t r y N a m e > < B o o k M a r k E x i t N a m e > w d _ f i n d - n a v i g a t i o n _ s e c t i o n 1 _ v i d e o _ V F 1 0 1 8 3 3 0 7 6 �cNegb�NUS�Q Omȉ�`�v�ech-N�vu�b� 	�y�aS01 1 4 0 0 0 < / B o o k M a r k E x i t N a m e > < B o o k M a r k E n t r y P o s i t i o n > 1 0 9 9 6 7 < / B o o k M a r k E n t r y P o s i t i o n > < B o o k M a r k E x i t P o s i t i o n > 1 1 4 0 0 0 < / B o o k M a r k E x i t P o s i t i o n > < / C a p t i o n I t e m > < C a p t i o n I t e m > < I n t e r n a l I d > 4 2 7 1 8 e f 2 - 1 e 3 e - 4 0 5 5 - 9 8 9 3 - 0 e 5 7 0 4 a 8 5 1 e a < / I n t e r n a l I d > < N a m e > w d _ f i n d - n a v i g a t i o n _ s e c t i o n 1 _ v i d e o _ V F 1 0 1 8 3 3 0 7 6 \(WdkY>f:y N*N��v��w�V�1 1 4 1 0 0 1 2 1 3 0 0 < / N a m e > < T e x t > \(WdkY>f:y N*N��v��w�V�< / T e x t > < B o o k M a r k E n t r y N a m e > w d _ f i n d - n a v i g a t i o n _ s e c t i o n 1 _ v i d e o _ V F 1 0 1 8 3 3 0 7 6 \(WdkY>f:y N*N��v��w�V�1 1 4 1 0 0 < / B o o k M a r k E n t r y N a m e > < B o o k M a r k E x i t N a m e > w d _ f i n d - n a v i g a t i o n _ s e c t i o n 1 _ v i d e o _ V F 1 0 1 8 3 3 0 7 6 \(WdkY>f:y N*N��v��w�V�1 2 1 3 0 0 < / B o o k M a r k E x i t N a m e > < B o o k M a r k E n t r y P o s i t i o n > 1 1 4 1 0 0 < / B o o k M a r k E n t r y P o s i t i o n > < B o o k M a r k E x i t P o s i t i o n > 1 2 1 3 0 0 < / B o o k M a r k E x i t P o s i t i o n > < / C a p t i o n I t e m > < C a p t i o n I t e m > < I n t e r n a l I d > 4 c 1 c 1 7 e f - 3 9 7 b - 4 8 2 3 - 8 b a 2 - 2 b 9 9 d 4 1 a b 6 f 1 < / I n t e r n a l I d > < N a m e > w d _ f i n d - n a v i g a t i o n _ s e c t i o n 1 _ v i d e o _ V F 1 0 1 8 3 3 0 7 6 �Q!k�f NN�1\�Ph�� N7h�b�N�S�NUS�Q�g*N)eu�V��v�cl�0R�ech-N�vُ*Nu�b�01 2 1 4 0 0 1 2 9 0 0 0 < / N a m e > < T e x t > �Q!k�f NN�1\�Ph�� N7h�b�N�S�NUS�Q�g*N)eu�V�  �v�cl�0R�ech-N�vُ*Nu�b�0< / T e x t > < B o o k M a r k E n t r y N a m e > w d _ f i n d - n a v i g a t i o n _ s e c t i o n 1 _ v i d e o _ V F 1 0 1 8 3 3 0 7 6 �Q!k�f NN�1\�Ph�� N7h�b�N�S�NUS�Q�g*N)eu�V��v�cl�0R�ech-N�vُ*Nu�b�01 2 1 4 0 0 < / B o o k M a r k E n t r y N a m e > < B o o k M a r k E x i t N a m e > w d _ f i n d - n a v i g a t i o n _ s e c t i o n 1 _ v i d e o _ V F 1 0 1 8 3 3 0 7 6 �Q!k�f NN�1\�Ph�� N7h�b�N�S�NUS�Q�g*N)eu�V��v�cl�0R�ech-N�vُ*Nu�b�01 2 9 0 0 0 < / B o o k M a r k E x i t N a m e > < B o o k M a r k E n t r y P o s i t i o n > 1 2 1 4 0 0 < / B o o k M a r k E n t r y P o s i t i o n > < B o o k M a r k E x i t P o s i t i o n > 1 2 9 0 0 0 < / B o o k M a r k E x i t P o s i t i o n > < / C a p t i o n I t e m > < C a p t i o n I t e m > < I n t e r n a l I d > f 4 e b 3 1 0 8 - e 2 4 2 - 4 3 7 a - 8 a b c - 6 d 7 8 8 c e 0 b 9 7 9 < / I n t e r n a l I d > < N a m e > w d _ f i n d - n a v i g a t i o n _ s e c t i o n 1 _ v i d e o _ V F 1 0 1 8 3 3 0 7 6 �cNegb�N\ _�Y�RKb�d\O�N�Q�S/fw�1 2 9 1 0 0 1 3 3 5 0 0 < / N a m e > < T e x t > �cNegb�N\ _�Y�RKb�d\O�N�Q�S/fw�< / T e x t > < B o o k M a r k E n t r y N a m e > w d _ f i n d - n a v i g a t i o n _ s e c t i o n 1 _ v i d e o _ V F 1 0 1 8 3 3 0 7 6 �cNegb�N\ _�Y�RKb�d\O�N�Q�S/fw�1 2 9 1 0 0 < / B o o k M a r k E n t r y N a m e > < B o o k M a r k E x i t N a m e > w d _ f i n d - n a v i g a t i o n _ s e c t i o n 1 _ v i d e o _ V F 1 0 1 8 3 3 0 7 6 �cNegb�N\ _�Y�RKb�d\O�N�Q�S/fw�1 3 3 5 0 0 < / B o o k M a r k E x i t N a m e > < B o o k M a r k E n t r y P o s i t i o n > 1 2 9 1 0 0 < / B o o k M a r k E n t r y P o s i t i o n > < B o o k M a r k E x i t P o s i t i o n > 1 3 3 5 0 0 < / B o o k M a r k E x i t P o s i t i o n > < / C a p t i o n I t e m > < C a p t i o n I t e m > < I n t e r n a l I d > a 6 e b 3 3 1 1 - a 8 6 b - 4 5 c c - 8 a 5 7 - 5 d 7 2 5 6 0 e d 1 4 2 < / I n t e r n a l I d > < N a m e > w d _ f i n d - n a v i g a t i o n _ s e c t i o n 1 _ v i d e o _ V F 1 0 1 8 3 3 0 7 6 b�N\O(u�[*��z<hT�ech-N�m�R�Q�[v^�[�Q�[�R�N�~�~01 3 3 6 0 0 1 3 8 9 3 3 < / N a m e > < T e x t > b�N\O(u�[*��z<hT�ech-N�m�R�Q�[v^�[�Q�[�R�N�~�~0< / T e x t > < B o o k M a r k E n t r y N a m e > w d _ f i n d - n a v i g a t i o n _ s e c t i o n 1 _ v i d e o _ V F 1 0 1 8 3 3 0 7 6 b�N\O(u�[*��z<hT�ech-N�m�R�Q�[v^�[�Q�[�R�N�~�~01 3 3 6 0 0 < / B o o k M a r k E n t r y N a m e > < B o o k M a r k E x i t N a m e > w d _ f i n d - n a v i g a t i o n _ s e c t i o n 1 _ v i d e o _ V F 1 0 1 8 3 3 0 7 6 b�N\O(u�[*��z<hT�ech-N�m�R�Q�[v^�[�Q�[�R�N�~�~01 3 8 9 3 3 < / B o o k M a r k E x i t N a m e > < B o o k M a r k E n t r y P o s i t i o n > 1 3 3 6 0 0 < / B o o k M a r k E n t r y P o s i t i o n > < B o o k M a r k E x i t P o s i t i o n > 1 3 8 9 3 3 < / B o o k M a r k E x i t P o s i t i o n > < / C a p t i o n I t e m > < C a p t i o n I t e m > < I n t e r n a l I d > 6 8 b d 0 5 8 0 - 8 a 9 c - 4 1 7 9 - 8 3 1 b - f d c 0 f 2 d b 2 1 6 5 < / I n t e r n a l I d > < N a m e > w d _ f i n d - n a v i g a t i o n _ s e c t i o n 1 _ v i d e o _ V F 1 0 1 8 3 3 0 7 6 b�N�~�~f[`N'T01 3 9 0 3 3 1 4 0 0 0 0 < / N a m e > < T e x t > b�N�~�~f[`N'T0< / T e x t > < B o o k M a r k E n t r y N a m e > w d _ f i n d - n a v i g a t i o n _ s e c t i o n 1 _ v i d e o _ V F 1 0 1 8 3 3 0 7 6 b�N�~�~f[`N'T01 3 9 0 3 3 < / B o o k M a r k E n t r y N a m e > < B o o k M a r k E x i t N a m e > w d _ f i n d - n a v i g a t i o n _ s e c t i o n 1 _ v i d e o _ V F 1 0 1 8 3 3 0 7 6 b�N�~�~f[`N'T01 4 0 0 0 0 < / B o o k M a r k E x i t N a m e > < B o o k M a r k E n t r y P o s i t i o n > 1 3 9 0 3 3 < / B o o k M a r k E n t r y P o s i t i o n > < B o o k M a r k E x i t P o s i t i o n > 1 4 0 0 0 0 < / B o o k M a r k E x i t P o s i t i o n > < / C a p t i o n I t e m > < / C a p t i o n I t e m s > < / C a p t i o n I t e m s L i s t > 
</file>

<file path=customXml/item5.xml>��< ? x m l   v e r s i o n = " 1 . 0 "   e n c o d i n g = " u t f - 1 6 " ? > < C a p t i o n I t e m s L i s t   x m l n s : x s i = " h t t p : / / w w w . w 3 . o r g / 2 0 0 1 / X M L S c h e m a - i n s t a n c e "   x m l n s : x s d = " h t t p : / / w w w . w 3 . o r g / 2 0 0 1 / X M L S c h e m a " > < I d > 0 e 4 f c 2 b d - 6 3 d 2 - 4 f 0 1 - b 6 f 6 - 9 e a 6 3 9 b e e b 9 5 < / I d > < C a p t i o n I t e m s > < C a p t i o n I t e m > < I n t e r n a l I d > a 6 e c f c 6 4 - 1 2 d 0 - 4 d f c - b 4 d 6 - 1 1 0 6 b 5 d e f 0 d 2 < / I n t e r n a l I d > < N a m e > w d _ f i n d - n a v i g a t i o n _ s e c t i o n 2 _ v i d e o _ V F 1 0 1 8 3 3 0 7 8 b�N�vۏU\�_�_0�s(W^:W%� ���R�]	g2 0 u��N�3 6 3 3 8 8 0 0 < / N a m e > < T e x t > b�N�vۏU\�_�_0�s(W^:W%� ���R�]	g  2 0   u��N�< / T e x t > < B o o k M a r k E n t r y N a m e > w d _ f i n d - n a v i g a t i o n _ s e c t i o n 2 _ v i d e o _ V F 1 0 1 8 3 3 0 7 8 b�N�vۏU\�_�_0�s(W^:W%� ���R�]	g2 0 u��N�3 6 3 3 < / B o o k M a r k E n t r y N a m e > < B o o k M a r k E x i t N a m e > w d _ f i n d - n a v i g a t i o n _ s e c t i o n 2 _ v i d e o _ V F 1 0 1 8 3 3 0 7 8 b�N�vۏU\�_�_0�s(W^:W%� ���R�]	g2 0 u��N�8 8 0 0 < / B o o k M a r k E x i t N a m e > < B o o k M a r k E n t r y P o s i t i o n > 3 6 3 3 < / B o o k M a r k E n t r y P o s i t i o n > < B o o k M a r k E x i t P o s i t i o n > 8 8 0 0 < / B o o k M a r k E x i t P o s i t i o n > < / C a p t i o n I t e m > < C a p t i o n I t e m > < I n t e r n a l I d > 3 9 0 0 1 9 e 7 - d 0 7 0 - 4 3 7 a - 9 a 6 c - 0 9 9 4 e 3 8 1 0 9 5 7 < / I n t e r n a l I d > < N a m e > w d _ f i n d - n a v i g a t i o n _ s e c t i o n 2 _ v i d e o _ V F 1 0 1 8 3 3 0 7 8 b�N�S�Nww�ech�v�~��v^�h�gvQ�[te'`�T;����~�g08 9 0 0 1 4 4 3 3 < / N a m e > < T e x t > b�N�S�Nww�ech�v�~��v^�h�gvQ�[te'`�T;����~�g0< / T e x t > < B o o k M a r k E n t r y N a m e > w d _ f i n d - n a v i g a t i o n _ s e c t i o n 2 _ v i d e o _ V F 1 0 1 8 3 3 0 7 8 b�N�S�Nww�ech�v�~��v^�h�gvQ�[te'`�T;����~�g08 9 0 0 < / B o o k M a r k E n t r y N a m e > < B o o k M a r k E x i t N a m e > w d _ f i n d - n a v i g a t i o n _ s e c t i o n 2 _ v i d e o _ V F 1 0 1 8 3 3 0 7 8 b�N�S�Nww�ech�v�~��v^�h�gvQ�[te'`�T;����~�g01 4 4 3 3 < / B o o k M a r k E x i t N a m e > < B o o k M a r k E n t r y P o s i t i o n > 8 9 0 0 < / B o o k M a r k E n t r y P o s i t i o n > < B o o k M a r k E x i t P o s i t i o n > 1 4 4 3 3 < / B o o k M a r k E x i t P o s i t i o n > < / C a p t i o n I t e m > < C a p t i o n I t e m > < I n t e r n a l I d > 6 9 5 0 1 2 a 7 - c 8 3 e - 4 9 0 8 - 9 6 a 2 - 6 a f 2 0 c 3 d 2 c 9 a < / I n t e r n a l I d > < N a m e > w d _ f i n d - n a v i g a t i o n _ s e c t i o n 2 _ v i d e o _ V F 1 0 1 8 3 3 0 7 8 �[�NRf[��(W�[*��z<h-NOmȉh��KNT�1 4 5 3 3 1 7 8 0 0 < / N a m e > < T e x t > �[�NRf[��(W�[*��z<h-NOmȉh��KNT�< / T e x t > < B o o k M a r k E n t r y N a m e > w d _ f i n d - n a v i g a t i o n _ s e c t i o n 2 _ v i d e o _ V F 1 0 1 8 3 3 0 7 8 �[�NRf[��(W�[*��z<h-NOmȉh��KNT�1 4 5 3 3 < / B o o k M a r k E n t r y N a m e > < B o o k M a r k E x i t N a m e > w d _ f i n d - n a v i g a t i o n _ s e c t i o n 2 _ v i d e o _ V F 1 0 1 8 3 3 0 7 8 �[�NRf[��(W�[*��z<h-NOmȉh��KNT�1 7 8 0 0 < / B o o k M a r k E x i t N a m e > < B o o k M a r k E n t r y P o s i t i o n > 1 4 5 3 3 < / B o o k M a r k E n t r y P o s i t i o n > < B o o k M a r k E x i t P o s i t i o n > 1 7 8 0 0 < / B o o k M a r k E x i t P o s i t i o n > < / C a p t i o n I t e m > < C a p t i o n I t e m > < I n t e r n a l I d > 9 6 4 b 0 6 1 d - 1 9 3 4 - 4 0 4 b - 9 e 0 7 - 7 e 9 8 2 0 d 1 f 5 0 b < / I n t e r n a l I d > < N a m e > w d _ f i n d - n a v i g a t i o n _ s e c t i o n 2 _ v i d e o _ V F 1 0 1 8 3 3 0 7 8 b�N�la0RW�o�N T��|�N�Oo` �R�ُ�R�^�(W�ech�~>\01 7 9 0 0 2 4 1 0 0 < / N a m e > < T e x t > b�N�la0RW�o�N T��|�N�Oo` �R�ُ�R�^�(W�ech�~>\0< / T e x t > < B o o k M a r k E n t r y N a m e > w d _ f i n d - n a v i g a t i o n _ s e c t i o n 2 _ v i d e o _ V F 1 0 1 8 3 3 0 7 8 b�N�la0RW�o�N T��|�N�Oo` �R�ُ�R�^�(W�ech�~>\01 7 9 0 0 < / B o o k M a r k E n t r y N a m e > < B o o k M a r k E x i t N a m e > w d _ f i n d - n a v i g a t i o n _ s e c t i o n 2 _ v i d e o _ V F 1 0 1 8 3 3 0 7 8 b�N�la0RW�o�N T��|�N�Oo` �R�ُ�R�^�(W�ech�~>\02 4 1 0 0 < / B o o k M a r k E x i t N a m e > < B o o k M a r k E n t r y P o s i t i o n > 1 7 9 0 0 < / B o o k M a r k E n t r y P o s i t i o n > < B o o k M a r k E x i t P o s i t i o n > 2 4 1 0 0 < / B o o k M a r k E x i t P o s i t i o n > < / C a p t i o n I t e m > < C a p t i o n I t e m > < I n t e r n a l I d > 8 f 9 a e 3 d e - 7 0 9 c - 4 8 a f - 9 0 2 4 - 8 3 9 f b a 9 f e e d 8 < / I n t e r n a l I d > < N a m e > w d _ f i n d - n a v i g a t i o n _ s e c t i o n 2 _ v i d e o _ V F 1 0 1 8 3 3 0 7 8 �S�N(W�echck�e-N�n�R0R ����vMOn�FO����OO�勇ech	g2 0 u�02 4 2 0 0 2 9 9 3 3 < / N a m e > < T e x t > �S�N(W�echck�e-N�n�R0R ����vMOn�FO����OO�勇ech	g  2 0   u�0< / T e x t > < B o o k M a r k E n t r y N a m e > w d _ f i n d - n a v i g a t i o n _ s e c t i o n 2 _ v i d e o _ V F 1 0 1 8 3 3 0 7 8 �S�N(W�echck�e-N�n�R0R ����vMOn�FO����OO�勇ech	g2 0 u�02 4 2 0 0 < / B o o k M a r k E n t r y N a m e > < B o o k M a r k E x i t N a m e > w d _ f i n d - n a v i g a t i o n _ s e c t i o n 2 _ v i d e o _ V F 1 0 1 8 3 3 0 7 8 �S�N(W�echck�e-N�n�R0R ����vMOn�FO����OO�勇ech	g2 0 u�02 9 9 3 3 < / B o o k M a r k E x i t N a m e > < B o o k M a r k E n t r y P o s i t i o n > 2 4 2 0 0 < / B o o k M a r k E n t r y P o s i t i o n > < B o o k M a r k E x i t P o s i t i o n > 2 9 9 3 3 < / B o o k M a r k E x i t P o s i t i o n > < / C a p t i o n I t e m > < C a p t i o n I t e m > < I n t e r n a l I d > 2 7 e 7 3 9 a d - 8 2 a a - 4 3 a b - 8 9 c 4 - d 3 4 9 1 e 7 1 1 e 5 d < / I n t e r n a l I d > < N a m e > w d _ f i n d - n a v i g a t i o n _ s e c t i o n 2 _ v i d e o _ V F 1 0 1 8 3 3 0 7 8 �V��(W�[*��z<h-N�b�N�S.�US�QMO�Nb�N�`���m�R�vh��MRb��vh��03 0 0 3 3 3 6 7 3 3 < / N a m e > < T e x t > �V��(W�[*��z<h-N�  b�N�S.�US�QMO�Nb�N�`���m�R�vh��MRb��vh��0  < / T e x t > < B o o k M a r k E n t r y N a m e > w d _ f i n d - n a v i g a t i o n _ s e c t i o n 2 _ v i d e o _ V F 1 0 1 8 3 3 0 7 8 �V��(W�[*��z<h-N�b�N�S.�US�QMO�Nb�N�`���m�R�vh��MRb��vh��03 0 0 3 3 < / B o o k M a r k E n t r y N a m e > < B o o k M a r k E x i t N a m e > w d _ f i n d - n a v i g a t i o n _ s e c t i o n 2 _ v i d e o _ V F 1 0 1 8 3 3 0 7 8 �V��(W�[*��z<h-N�b�N�S.�US�QMO�Nb�N�`���m�R�vh��MRb��vh��03 6 7 3 3 < / B o o k M a r k E x i t N a m e > < B o o k M a r k E n t r y P o s i t i o n > 3 0 0 3 3 < / B o o k M a r k E n t r y P o s i t i o n > < B o o k M a r k E x i t P o s i t i o n > 3 6 7 3 3 < / B o o k M a r k E x i t P o s i t i o n > < / C a p t i o n I t e m > < C a p t i o n I t e m > < I n t e r n a l I d > e e 3 c 6 0 d 3 - 6 3 5 1 - 4 5 3 0 - a 3 e 1 - c 3 1 9 4 4 1 4 a 4 3 e < / I n t e r n a l I d > < N a m e > w d _ f i n d - n a v i g a t i o n _ s e c t i o n 2 _ v i d e o _ V F 1 0 1 8 3 3 0 7 8 �S.�US�QT�\>f:y N*NS+T�fY	�y��v܃US�b�N�S�N�Ǐُ�N	�y�egYt�ech�~�g03 6 8 3 3 4 5 0 3 3 < / N a m e > < T e x t > �S.�US�QT�\>f:y N*NS+T�fY	�y��v܃US�  b�N�S�N�Ǐُ�N	�y�egYt�ech�~�g0< / T e x t > < B o o k M a r k E n t r y N a m e > w d _ f i n d - n a v i g a t i o n _ s e c t i o n 2 _ v i d e o _ V F 1 0 1 8 3 3 0 7 8 �S.�US�QT�\>f:y N*NS+T�fY	�y��v܃US�b�N�S�N�Ǐُ�N	�y�egYt�ech�~�g03 6 8 3 3 < / B o o k M a r k E n t r y N a m e > < B o o k M a r k E x i t N a m e > w d _ f i n d - n a v i g a t i o n _ s e c t i o n 2 _ v i d e o _ V F 1 0 1 8 3 3 0 7 8 �S.�US�QT�\>f:y N*NS+T�fY	�y��v܃US�b�N�S�N�Ǐُ�N	�y�egYt�ech�~�g04 5 0 3 3 < / B o o k M a r k E x i t N a m e > < B o o k M a r k E n t r y P o s i t i o n > 3 6 8 3 3 < / B o o k M a r k E n t r y P o s i t i o n > < B o o k M a r k E x i t P o s i t i o n > 4 5 0 3 3 < / B o o k M a r k E x i t P o s i t i o n > < / C a p t i o n I t e m > < C a p t i o n I t e m > < I n t e r n a l I d > 3 4 6 5 1 5 0 a - 6 5 d 3 - 4 a b 1 - a 6 3 0 - 0 b 5 4 3 3 5 9 2 3 f b < / I n t e r n a l I d > < N a m e > w d _ f i n d - n a v i g a t i o n _ s e c t i o n 2 _ v i d e o _ V F 1 0 1 8 3 3 0 7 8 b�N�`(WdkY�m�R N*N^\�NT Nh���~+R�vh����Vdkb�N\US�Q (WTb��ceQ�eh�� 04 5 1 3 3 5 3 6 0 0 < / N a m e > < T e x t > b�N�`(WdkY�m�R N*N^\�NT Nh���~+R�vh���  �Vdkb�N\US�Q (WTb��ceQ�eh�� 0< / T e x t > < B o o k M a r k E n t r y N a m e > w d _ f i n d - n a v i g a t i o n _ s e c t i o n 2 _ v i d e o _ V F 1 0 1 8 3 3 0 7 8 b�N�`(WdkY�m�R N*N^\�NT Nh���~+R�vh����Vdkb�N\US�Q (WTb��ceQ�eh�� 04 5 1 3 3 < / B o o k M a r k E n t r y N a m e > < B o o k M a r k E x i t N a m e > w d _ f i n d - n a v i g a t i o n _ s e c t i o n 2 _ v i d e o _ V F 1 0 1 8 3 3 0 7 8 b�N�`(WdkY�m�R N*N^\�NT Nh���~+R�vh����Vdkb�N\US�Q (WTb��ceQ�eh�� 05 3 6 0 0 < / B o o k M a r k E x i t N a m e > < B o o k M a r k E n t r y P o s i t i o n > 4 5 1 3 3 < / B o o k M a r k E n t r y P o s i t i o n > < B o o k M a r k E x i t P o s i t i o n > 5 3 6 0 0 < / B o o k M a r k E x i t P o s i t i o n > < / C a p t i o n I t e m > < C a p t i o n I t e m > < I n t e r n a l I d > a f a 6 a d 8 6 - 7 b c 1 - 4 d 7 3 - a c f 3 - f f 8 d 3 a 4 1 0 1 2 9 < / I n t e r n a l I d > < N a m e > w d _ f i n d - n a v i g a t i o n _ s e c t i o n 2 _ v i d e o _ V F 1 0 1 8 3 3 0 7 8 O�Q�s$N*N�~�g�(W�[*��z<h-N��s	gh���vckN�e�Q�s N*N�e�vzz}vh���5 3 7 0 0 6 0 9 6 7 < / N a m e > < T e x t > O�Q�s$N*N�~�g�(W�[*��z<h-N�  �s	gh���vckN�e�Q�s N*N�e�vzz}vh���< / T e x t > < B o o k M a r k E n t r y N a m e > w d _ f i n d - n a v i g a t i o n _ s e c t i o n 2 _ v i d e o _ V F 1 0 1 8 3 3 0 7 8 O�Q�s$N*N�~�g�(W�[*��z<h-N��s	gh���vckN�e�Q�s N*N�e�vzz}vh���5 3 7 0 0 < / B o o k M a r k E n t r y N a m e > < B o o k M a r k E x i t N a m e > w d _ f i n d - n a v i g a t i o n _ s e c t i o n 2 _ v i d e o _ V F 1 0 1 8 3 3 0 7 8 O�Q�s$N*N�~�g�(W�[*��z<h-N��s	gh���vckN�e�Q�s N*N�e�vzz}vh���6 0 9 6 7 < / B o o k M a r k E x i t N a m e > < B o o k M a r k E n t r y P o s i t i o n > 5 3 7 0 0 < / B o o k M a r k E n t r y P o s i t i o n > < B o o k M a r k E x i t P o s i t i o n > 6 0 9 6 7 < / B o o k M a r k E x i t P o s i t i o n > < / C a p t i o n I t e m > < C a p t i o n I t e m > < I n t e r n a l I d > 6 8 9 f 9 b a 2 - a e f 4 - 4 2 5 5 - 8 c c e - 0 2 9 5 a d b e b f f 1 < / I n t e r n a l I d > < N a m e > w d _ f i n d - n a v i g a t i o n _ s e c t i o n 2 _ v i d e o _ V F 1 0 1 8 3 3 0 7 8 (W�ech-N�IQh�Q�s(W N*Nzz}vL�
N06 1 0 6 7 6 9 4 3 3 < / N a m e > < T e x t > (W�ech-N�IQh�Q�s(W N*Nzz}vL�
N0< / T e x t > < B o o k M a r k E n t r y N a m e > w d _ f i n d - n a v i g a t i o n _ s e c t i o n 2 _ v i d e o _ V F 1 0 1 8 3 3 0 7 8 (W�ech-N�IQh�Q�s(W N*Nzz}vL�
N06 1 0 6 7 < / B o o k M a r k E n t r y N a m e > < B o o k M a r k E x i t N a m e > w d _ f i n d - n a v i g a t i o n _ s e c t i o n 2 _ v i d e o _ V F 1 0 1 8 3 3 0 7 8 (W�ech-N�IQh�Q�s(W N*Nzz}vL�
N06 9 4 3 3 < / B o o k M a r k E x i t N a m e > < B o o k M a r k E n t r y P o s i t i o n > 6 1 0 6 7 < / B o o k M a r k E n t r y P o s i t i o n > < B o o k M a r k E x i t P o s i t i o n > 6 9 4 3 3 < / B o o k M a r k E x i t P o s i t i o n > < / C a p t i o n I t e m > < C a p t i o n I t e m > < I n t e r n a l I d > 2 e 1 3 b e a f - 9 8 3 6 - 4 5 7 5 - b c e 5 - c 0 4 4 e 9 c 0 4 1 c 2 < / I n t e r n a l I d > < N a m e > w d _ f i n d - n a v i g a t i o n _ s e c t i o n 2 _ v i d e o _ V F 1 0 1 8 3 3 0 7 8  _�Y.�eQ��`Ow0R�e,g7h_Ocknx0W�S:N h��2  �v^N/fꁨRۏL��v06 9 5 3 3 7 6 5 0 0 < / N a m e > < T e x t >  _�Y.�eQ��`Ow0R�e,g7h_Ocknx0W�S:N h��  2  �v^N/fꁨRۏL��v0< / T e x t > < B o o k M a r k E n t r y N a m e > w d _ f i n d - n a v i g a t i o n _ s e c t i o n 2 _ v i d e o _ V F 1 0 1 8 3 3 0 7 8  _�Y.�eQ��`Ow0R�e,g7h_Ocknx0W�S:N h��2  �v^N/fꁨRۏL��v06 9 5 3 3 < / B o o k M a r k E n t r y N a m e > < B o o k M a r k E x i t N a m e > w d _ f i n d - n a v i g a t i o n _ s e c t i o n 2 _ v i d e o _ V F 1 0 1 8 3 3 0 7 8  _�Y.�eQ��`Ow0R�e,g7h_Ocknx0W�S:N h��2  �v^N/fꁨRۏL��v07 6 5 0 0 < / B o o k M a r k E x i t N a m e > < B o o k M a r k E n t r y P o s i t i o n > 6 9 5 3 3 < / B o o k M a r k E n t r y P o s i t i o n > < B o o k M a r k E x i t P o s i t i o n > 7 6 5 0 0 < / B o o k M a r k E x i t P o s i t i o n > < / C a p t i o n I t e m > < C a p t i o n I t e m > < I n t e r n a l I d > c 7 4 a d b f 5 - 2 0 a a - 4 3 5 7 - 8 e 4 8 - e f 5 6 c f 2 0 7 9 9 2 < / I n t e r n a l I d > < N a m e > w d _ f i n d - n a v i g a t i o n _ s e c t i o n 2 _ v i d e o _ V F 1 0 1 8 3 3 0 7 8 �s(W�b�N�Q�[�e�X�R�[E�
N�^�/fMRb�h��N�voRh��07 6 6 0 0 8 1 9 0 0 < / N a m e > < T e x t > �s(W�b�N�Q�[�e�X�R�[E�
N�^�/fMRb�h��N�voRh��0< / T e x t > < B o o k M a r k E n t r y N a m e > w d _ f i n d - n a v i g a t i o n _ s e c t i o n 2 _ v i d e o _ V F 1 0 1 8 3 3 0 7 8 �s(W�b�N�Q�[�e�X�R�[E�
N�^�/fMRb�h��N�voRh��07 6 6 0 0 < / B o o k M a r k E n t r y N a m e > < B o o k M a r k E x i t N a m e > w d _ f i n d - n a v i g a t i o n _ s e c t i o n 2 _ v i d e o _ V F 1 0 1 8 3 3 0 7 8 �s(W�b�N�Q�[�e�X�R�[E�
N�^�/fMRb�h��N�voRh��08 1 9 0 0 < / B o o k M a r k E x i t N a m e > < B o o k M a r k E n t r y P o s i t i o n > 7 6 6 0 0 < / B o o k M a r k E n t r y P o s i t i o n > < B o o k M a r k E x i t P o s i t i o n > 8 1 9 0 0 < / B o o k M a r k E x i t P o s i t i o n > < / C a p t i o n I t e m > < C a p t i o n I t e m > < I n t e r n a l I d > c f 4 f 5 9 1 2 - 4 7 7 b - 4 e 2 b - a e a 8 - 1 c a 5 6 9 a 0 e 9 1 4 < / I n t e r n a l I d > < N a m e > w d _ f i n d - n a v i g a t i o n _ s e c t i o n 2 _ v i d e o _ V F 1 0 1 8 3 3 0 7 8 �Vdk�b�N(W�[*��z<h-N�S.�US�Qُ*N�eh���6qTUS�Q M��~ 08 2 0 0 0 8 7 9 6 7 < / N a m e > < T e x t > �Vdk�b�N(W�[*��z<h-N�S.�US�Qُ*N�eh���6qTUS�Q M��~ 0< / T e x t > < B o o k M a r k E n t r y N a m e > w d _ f i n d - n a v i g a t i o n _ s e c t i o n 2 _ v i d e o _ V F 1 0 1 8 3 3 0 7 8 �Vdk�b�N(W�[*��z<h-N�S.�US�Qُ*N�eh���6qTUS�Q M��~ 08 2 0 0 0 < / B o o k M a r k E n t r y N a m e > < B o o k M a r k E x i t N a m e > w d _ f i n d - n a v i g a t i o n _ s e c t i o n 2 _ v i d e o _ V F 1 0 1 8 3 3 0 7 8 �Vdk�b�N(W�[*��z<h-N�S.�US�Qُ*N�eh���6qTUS�Q M��~ 08 7 9 6 7 < / B o o k M a r k E x i t N a m e > < B o o k M a r k E n t r y P o s i t i o n > 8 2 0 0 0 < / B o o k M a r k E n t r y P o s i t i o n > < B o o k M a r k E x i t P o s i t i o n > 8 7 9 6 7 < / B o o k M a r k E x i t P o s i t i o n > < / C a p t i o n I t e m > < C a p t i o n I t e m > < I n t e r n a l I d > 5 3 4 7 9 7 8 3 - 8 6 4 f - 4 d 6 b - 9 6 c c - 0 7 5 0 7 1 4 0 f f 0 7 < / I n t e r n a l I d > < N a m e > w d _ f i n d - n a v i g a t i o n _ s e c t i o n 2 _ v i d e o _ V F 1 0 1 8 3 3 0 7 8 �`�S�Nw0Rdk�ev��~h���e��	g N*N�{4Y�v^N�eh���s(WL]WY(WvQN08 8 0 6 7 9 5 8 0 0 < / N a m e > < T e x t > �`�S�Nw0Rdk�ev��~h���e��	g N*N�{4Y�v^N�eh���s(WL]WY(WvQN0< / T e x t > < B o o k M a r k E n t r y N a m e > w d _ f i n d - n a v i g a t i o n _ s e c t i o n 2 _ v i d e o _ V F 1 0 1 8 3 3 0 7 8 �`�S�Nw0Rdk�ev��~h���e��	g N*N�{4Y�v^N�eh���s(WL]WY(WvQN08 8 0 6 7 < / B o o k M a r k E n t r y N a m e > < B o o k M a r k E x i t N a m e > w d _ f i n d - n a v i g a t i o n _ s e c t i o n 2 _ v i d e o _ V F 1 0 1 8 3 3 0 7 8 �`�S�Nw0Rdk�ev��~h���e��	g N*N�{4Y�v^N�eh���s(WL]WY(WvQN09 5 8 0 0 < / B o o k M a r k E x i t N a m e > < B o o k M a r k E n t r y P o s i t i o n > 8 8 0 6 7 < / B o o k M a r k E n t r y P o s i t i o n > < B o o k M a r k E x i t P o s i t i o n > 9 5 8 0 0 < / B o o k M a r k E x i t P o s i t i o n > < / C a p t i o n I t e m > < C a p t i o n I t e m > < I n t e r n a l I d > 8 5 f 9 3 3 b f - 2 5 b e - 4 9 2 9 - 9 2 8 3 - 5 0 c b 0 d e 1 e 2 7 f < / I n t e r n a l I d > < N a m e > w d _ f i n d - n a v i g a t i o n _ s e c t i o n 2 _ v i d e o _ V F 1 0 1 8 3 3 0 7 8 �S/f͑3u NN�1u�N�[*��z<h-N�vh���~+RNh��7h_T��|(W Nw��9 5 9 0 0 1 0 1 8 0 0 < / N a m e > < T e x t > �S/f͑3u NN�1u�N�[*��z<h-N�vh���~+RNh��7h_T��|(W Nw��< / T e x t > < B o o k M a r k E n t r y N a m e > w d _ f i n d - n a v i g a t i o n _ s e c t i o n 2 _ v i d e o _ V F 1 0 1 8 3 3 0 7 8 �S/f͑3u NN�1u�N�[*��z<h-N�vh���~+RNh��7h_T��|(W Nw��9 5 9 0 0 < / B o o k M a r k E n t r y N a m e > < B o o k M a r k E x i t N a m e > w d _ f i n d - n a v i g a t i o n _ s e c t i o n 2 _ v i d e o _ V F 1 0 1 8 3 3 0 7 8 �S/f͑3u NN�1u�N�[*��z<h-N�vh���~+RNh��7h_T��|(W Nw��1 0 1 8 0 0 < / B o o k M a r k E x i t N a m e > < B o o k M a r k E n t r y P o s i t i o n > 9 5 9 0 0 < / B o o k M a r k E n t r y P o s i t i o n > < B o o k M a r k E x i t P o s i t i o n > 1 0 1 8 0 0 < / B o o k M a r k E x i t P o s i t i o n > < / C a p t i o n I t e m > < C a p t i o n I t e m > < I n t e r n a l I d > 5 0 5 7 7 a e d - 7 4 d 6 - 4 1 a 3 - a b 6 2 - 3 c 6 f 1 a a 1 c e 2 4 < / I n t e r n a l I d > < N a m e > w d _ f i n d - n a v i g a t i o n _ s e c t i o n 2 _ v i d e o _ V F 1 0 1 8 3 3 0 7 8 �f9eOf>f0W�S f(W�ech-N01 0 1 9 0 0 1 0 5 1 0 0 < / N a m e > < T e x t > �f9eOf>f0W�S f(W�ech-N0< / T e x t > < B o o k M a r k E n t r y N a m e > w d _ f i n d - n a v i g a t i o n _ s e c t i o n 2 _ v i d e o _ V F 1 0 1 8 3 3 0 7 8 �f9eOf>f0W�S f(W�ech-N01 0 1 9 0 0 < / B o o k M a r k E n t r y N a m e > < B o o k M a r k E x i t N a m e > w d _ f i n d - n a v i g a t i o n _ s e c t i o n 2 _ v i d e o _ V F 1 0 1 8 3 3 0 7 8 �f9eOf>f0W�S f(W�ech-N01 0 5 1 0 0 < / B o o k M a r k E x i t N a m e > < B o o k M a r k E n t r y P o s i t i o n > 1 0 1 9 0 0 < / B o o k M a r k E n t r y P o s i t i o n > < B o o k M a r k E x i t P o s i t i o n > 1 0 5 1 0 0 < / B o o k M a r k E x i t P o s i t i o n > < / C a p t i o n I t e m > < C a p t i o n I t e m > < I n t e r n a l I d > a f 3 6 0 7 d 8 - 0 3 f 1 - 4 1 b 4 - a e d 6 - f 9 2 0 8 5 8 8 e 6 5 c < / I n t e r n a l I d > < N a m e > w d _ f i n d - n a v i g a t i o n _ s e c t i o n 2 _ v i d e o _ V F 1 0 1 8 3 3 0 7 8 (Wُ̑��e,g7h_�s(W�S:N h��3  01 0 5 2 0 0 1 0 8 6 0 0 < / N a m e > < T e x t > (Wُ̑��e,g7h_�s(W�S:N h��  3  0< / T e x t > < B o o k M a r k E n t r y N a m e > w d _ f i n d - n a v i g a t i o n _ s e c t i o n 2 _ v i d e o _ V F 1 0 1 8 3 3 0 7 8 (Wُ̑��e,g7h_�s(W�S:N h��3  01 0 5 2 0 0 < / B o o k M a r k E n t r y N a m e > < B o o k M a r k E x i t N a m e > w d _ f i n d - n a v i g a t i o n _ s e c t i o n 2 _ v i d e o _ V F 1 0 1 8 3 3 0 7 8 (Wُ̑��e,g7h_�s(W�S:N h��3  01 0 8 6 0 0 < / B o o k M a r k E x i t N a m e > < B o o k M a r k E n t r y P o s i t i o n > 1 0 5 2 0 0 < / B o o k M a r k E n t r y P o s i t i o n > < B o o k M a r k E x i t P o s i t i o n > 1 0 8 6 0 0 < / B o o k M a r k E x i t P o s i t i o n > < / C a p t i o n I t e m > < C a p t i o n I t e m > < I n t e r n a l I d > 4 4 0 b 2 e c d - f c e 8 - 4 0 0 2 - 8 8 4 7 - 7 3 c 5 2 c 1 a a 9 a 9 < / I n t e r n a l I d > < N a m e > w d _ f i n d - n a v i g a t i o n _ s e c t i o n 2 _ v i d e o _ V F 1 0 1 8 3 3 0 7 8 d��NM��~�e�lY��S N�yR�^oRh���v�e�l/f1 0 8 7 0 0 1 1 2 8 0 0 < / N a m e > < T e x t > d��NM��~�e�lY��S N�yR�^oRh���v�e�l/f< / T e x t > < B o o k M a r k E n t r y N a m e > w d _ f i n d - n a v i g a t i o n _ s e c t i o n 2 _ v i d e o _ V F 1 0 1 8 3 3 0 7 8 d��NM��~�e�lY��S N�yR�^oRh���v�e�l/f1 0 8 7 0 0 < / B o o k M a r k E n t r y N a m e > < B o o k M a r k E x i t N a m e > w d _ f i n d - n a v i g a t i o n _ s e c t i o n 2 _ v i d e o _ V F 1 0 1 8 3 3 0 7 8 d��NM��~�e�lY��S N�yR�^oRh���v�e�l/f1 1 2 8 0 0 < / B o o k M a r k E x i t N a m e > < B o o k M a r k E n t r y P o s i t i o n > 1 0 8 7 0 0 < / B o o k M a r k E n t r y P o s i t i o n > < B o o k M a r k E x i t P o s i t i o n > 1 1 2 8 0 0 < / B o o k M a r k E x i t P o s i t i o n > < / C a p t i o n I t e m > < C a p t i o n I t e m > < I n t e r n a l I d > 2 c 3 8 6 5 4 d - f 9 d c - 4 c e 5 - a 7 d 6 - 6 9 a a 2 6 4 0 f 6 e e < / I n t e r n a l I d > < N a m e > w d _ f i n d - n a v i g a t i o n _ s e c t i o n 2 _ v i d e o _ V F 1 0 1 8 3 3 0 7 8 O(u �e�^oRh�� }T�N(W�s	gh���vN�e�v�c�m�R01 1 2 9 0 0 1 1 8 4 6 7 < / N a m e > < T e x t > O(u �e�^oRh�� }T�N(W�s	gh���vN�e�v�c�m�R0< / T e x t > < B o o k M a r k E n t r y N a m e > w d _ f i n d - n a v i g a t i o n _ s e c t i o n 2 _ v i d e o _ V F 1 0 1 8 3 3 0 7 8 O(u �e�^oRh�� }T�N(W�s	gh���vN�e�v�c�m�R01 1 2 9 0 0 < / B o o k M a r k E n t r y N a m e > < B o o k M a r k E x i t N a m e > w d _ f i n d - n a v i g a t i o n _ s e c t i o n 2 _ v i d e o _ V F 1 0 1 8 3 3 0 7 8 O(u �e�^oRh�� }T�N(W�s	gh���vN�e�v�c�m�R01 1 8 4 6 7 < / B o o k M a r k E x i t N a m e > < B o o k M a r k E n t r y P o s i t i o n > 1 1 2 9 0 0 < / B o o k M a r k E n t r y P o s i t i o n > < B o o k M a r k E x i t P o s i t i o n > 1 1 8 4 6 7 < / B o o k M a r k E x i t P o s i t i o n > < / C a p t i o n I t e m > < C a p t i o n I t e m > < I n t e r n a l I d > 3 4 7 8 7 2 5 5 - b f 3 8 - 4 b 3 c - 8 4 c a - 0 a f 8 4 2 5 d 7 c 7 e < / I n t e r n a l I d > < N a m e > w d _ f i n d - n a v i g a t i o n _ s e c t i o n 2 _ v i d e o _ V F 1 0 1 8 3 3 0 7 8 �V��ُ!kb�N�S.�US�Qh�� vQ�N�V } �6qTUS�Q �e�^oRh�� 01 1 8 5 6 7 1 2 4 2 3 3 < / N a m e > < T e x t > �V��ُ!kb�N�S.�US�Qh�� vQ�N�V } �6qTUS�Q �e�^oRh�� 0< / T e x t > < B o o k M a r k E n t r y N a m e > w d _ f i n d - n a v i g a t i o n _ s e c t i o n 2 _ v i d e o _ V F 1 0 1 8 3 3 0 7 8 �V��ُ!kb�N�S.�US�Qh�� vQ�N�V } �6qTUS�Q �e�^oRh�� 01 1 8 5 6 7 < / B o o k M a r k E n t r y N a m e > < B o o k M a r k E x i t N a m e > w d _ f i n d - n a v i g a t i o n _ s e c t i o n 2 _ v i d e o _ V F 1 0 1 8 3 3 0 7 8 �V��ُ!kb�N�S.�US�Qh�� vQ�N�V } �6qTUS�Q �e�^oRh�� 01 2 4 2 3 3 < / B o o k M a r k E x i t N a m e > < B o o k M a r k E n t r y P o s i t i o n > 1 1 8 5 6 7 < / B o o k M a r k E n t r y P o s i t i o n > < B o o k M a r k E x i t P o s i t i o n > 1 2 4 2 3 3 < / B o o k M a r k E x i t P o s i t i o n > < / C a p t i o n I t e m > < C a p t i o n I t e m > < I n t e r n a l I d > 4 b 3 2 d 6 7 e - 2 1 9 c - 4 a a 4 - 9 3 2 5 - 1 8 8 0 9 a 9 f 4 7 2 5 < / I n t e r n a l I d > < N a m e > w d _ f i n d - n a v i g a t i o n _ s e c t i o n 2 _ v i d e o _ V F 1 0 1 8 3 3 0 7 8 1\�Pb�N�m�Rv��~h���e��7h��e�vzz}v�z���zsS>f:y(W�[*��z<h-N01 2 4 3 3 3 1 3 1 0 3 3 < / N a m e > < T e x t > 1\�Pb�N�m�Rv��~h���e��7h��e�vzz}v�z���zsS>f:y(W�[*��z<h-N0< / T e x t > < B o o k M a r k E n t r y N a m e > w d _ f i n d - n a v i g a t i o n _ s e c t i o n 2 _ v i d e o _ V F 1 0 1 8 3 3 0 7 8 1\�Pb�N�m�Rv��~h���e��7h��e�vzz}v�z���zsS>f:y(W�[*��z<h-N01 2 4 3 3 3 < / B o o k M a r k E n t r y N a m e > < B o o k M a r k E x i t N a m e > w d _ f i n d - n a v i g a t i o n _ s e c t i o n 2 _ v i d e o _ V F 1 0 1 8 3 3 0 7 8 1\�Pb�N�m�Rv��~h���e��7h��e�vzz}v�z���zsS>f:y(W�[*��z<h-N01 3 1 0 3 3 < / B o o k M a r k E x i t N a m e > < B o o k M a r k E n t r y P o s i t i o n > 1 2 4 3 3 3 < / B o o k M a r k E n t r y P o s i t i o n > < B o o k M a r k E x i t P o s i t i o n > 1 3 1 0 3 3 < / B o o k M a r k E x i t P o s i t i o n > < / C a p t i o n I t e m > < C a p t i o n I t e m > < I n t e r n a l I d > b 4 d c b 8 5 6 - 9 b 0 e - 4 5 1 d - 9 2 f a - 8 a 2 3 a d 6 b 7 1 5 c < / I n t e r n a l I d > < N a m e > w d _ f i n d - n a v i g a t i o n _ s e c t i o n 2 _ v i d e o _ V F 1 0 1 8 3 3 0 7 8 T�e�(W�echck�e-N�IQhMO�N N*N�eL�
N�1 3 1 1 3 3 1 3 4 9 6 7 < / N a m e > < T e x t > T�e�(W�echck�e-N�IQhMO�N N*N�eL�
N�< / T e x t > < B o o k M a r k E n t r y N a m e > w d _ f i n d - n a v i g a t i o n _ s e c t i o n 2 _ v i d e o _ V F 1 0 1 8 3 3 0 7 8 T�e�(W�echck�e-N�IQhMO�N N*N�eL�
N�1 3 1 1 3 3 < / B o o k M a r k E n t r y N a m e > < B o o k M a r k E x i t N a m e > w d _ f i n d - n a v i g a t i o n _ s e c t i o n 2 _ v i d e o _ V F 1 0 1 8 3 3 0 7 8 T�e�(W�echck�e-N�IQhMO�N N*N�eL�
N�1 3 4 9 6 7 < / B o o k M a r k E x i t N a m e > < B o o k M a r k E n t r y P o s i t i o n > 1 3 1 1 3 3 < / B o o k M a r k E n t r y P o s i t i o n > < B o o k M a r k E x i t P o s i t i o n > 1 3 4 9 6 7 < / B o o k M a r k E x i t P o s i t i o n > < / C a p t i o n I t e m > < C a p t i o n I t e m > < I n t e r n a l I d > 5 2 b 0 5 0 6 7 - 9 f d 6 - 4 5 7 6 - a e 2 a - 4 e b 9 c b 9 a 5 4 b 5 < / I n t e r n a l I d > < N a m e > w d _ f i n d - n a v i g a t i o n _ s e c t i o n 2 _ v i d e o _ V F 1 0 1 8 3 3 0 7 8 I{�_�`.�eQ7h_cknx�v�eoRh��01 3 5 0 6 7 1 3 8 8 0 0 < / N a m e > < T e x t > I{�_�`.�eQ7h_cknx�v�eoRh��0< / T e x t > < B o o k M a r k E n t r y N a m e > w d _ f i n d - n a v i g a t i o n _ s e c t i o n 2 _ v i d e o _ V F 1 0 1 8 3 3 0 7 8 I{�_�`.�eQ7h_cknx�v�eoRh��01 3 5 0 6 7 < / B o o k M a r k E n t r y N a m e > < B o o k M a r k E x i t N a m e > w d _ f i n d - n a v i g a t i o n _ s e c t i o n 2 _ v i d e o _ V F 1 0 1 8 3 3 0 7 8 I{�_�`.�eQ7h_cknx�v�eoRh��01 3 8 8 0 0 < / B o o k M a r k E x i t N a m e > < B o o k M a r k E n t r y P o s i t i o n > 1 3 5 0 6 7 < / B o o k M a r k E n t r y P o s i t i o n > < B o o k M a r k E x i t P o s i t i o n > 1 3 8 8 0 0 < / B o o k M a r k E x i t P o s i t i o n > < / C a p t i o n I t e m > < C a p t i o n I t e m > < I n t e r n a l I d > 5 0 8 9 1 a 1 1 - 2 9 8 c - 4 c 6 e - a 5 d 7 - b a c 2 8 5 c a d d 1 8 < / I n t e r n a l I d > < N a m e > w d _ f i n d - n a v i g a t i o n _ s e c t i o n 2 _ v i d e o _ V F 1 0 1 8 3 3 0 7 8 �Y�g�` R�cte*N�z���v�e,g��`7hZP�1 3 8 9 0 0 1 4 2 4 6 7 < / N a m e > < T e x t > �Y�g�` R�cte*N�z���v�e,g��`7hZP�< / T e x t > < B o o k M a r k E n t r y N a m e > w d _ f i n d - n a v i g a t i o n _ s e c t i o n 2 _ v i d e o _ V F 1 0 1 8 3 3 0 7 8 �Y�g�` R�cte*N�z���v�e,g��`7hZP�1 3 8 9 0 0 < / B o o k M a r k E n t r y N a m e > < B o o k M a r k E x i t N a m e > w d _ f i n d - n a v i g a t i o n _ s e c t i o n 2 _ v i d e o _ V F 1 0 1 8 3 3 0 7 8 �Y�g�` R�cte*N�z���v�e,g��`7hZP�1 4 2 4 6 7 < / B o o k M a r k E x i t N a m e > < B o o k M a r k E n t r y P o s i t i o n > 1 3 8 9 0 0 < / B o o k M a r k E n t r y P o s i t i o n > < B o o k M a r k E x i t P o s i t i o n > 1 4 2 4 6 7 < / B o o k M a r k E x i t P o s i t i o n > < / C a p t i o n I t e m > < C a p t i o n I t e m > < I n t e r n a l I d > 4 0 5 e 4 2 a b - e d 1 e - 4 6 b 8 - b 4 c d - a 8 c a d 8 b 3 d 2 d 0 < / I n t e r n a l I d > < N a m e > w d _ f i n d - n a v i g a t i o n _ s e c t i o n 2 _ v i d e o _ V F 1 0 1 8 3 3 0 7 8 dk�d\O_N�S�N(W�S.�US�Q܃US
NۏL��b�N\(WN N*N�~`NUSCQ-N\Ջ��d\O01 4 2 5 6 7 1 4 9 4 3 3 < / N a m e > < T e x t > dk�d\O_N�S�N(W�S.�US�Q܃US
NۏL��  b�N\(WN N*N�~`NUSCQ-N\Ջ��d\O0< / T e x t > < B o o k M a r k E n t r y N a m e > w d _ f i n d - n a v i g a t i o n _ s e c t i o n 2 _ v i d e o _ V F 1 0 1 8 3 3 0 7 8 dk�d\O_N�S�N(W�S.�US�Q܃US
NۏL��b�N\(WN N*N�~`NUSCQ-N\Ջ��d\O01 4 2 5 6 7 < / B o o k M a r k E n t r y N a m e > < B o o k M a r k E x i t N a m e > w d _ f i n d - n a v i g a t i o n _ s e c t i o n 2 _ v i d e o _ V F 1 0 1 8 3 3 0 7 8 dk�d\O_N�S�N(W�S.�US�Q܃US
NۏL��b�N\(WN N*N�~`NUSCQ-N\Ջ��d\O01 4 9 4 3 3 < / B o o k M a r k E x i t N a m e > < B o o k M a r k E n t r y P o s i t i o n > 1 4 2 5 6 7 < / B o o k M a r k E n t r y P o s i t i o n > < B o o k M a r k E x i t P o s i t i o n > 1 4 9 4 3 3 < / B o o k M a r k E x i t P o s i t i o n > < / C a p t i o n I t e m > < C a p t i o n I t e m > < I n t e r n a l I d > 1 0 b 6 f 5 9 2 - 5 2 9 1 - 4 2 a 7 - 8 e 9 c - c 8 9 9 a 8 8 7 0 a e 9 < / I n t e r n a l I d > < N a m e > w d _ f i n d - n a v i g a t i o n _ s e c t i o n 2 _ v i d e o _ V F 1 0 1 8 3 3 0 7 8 �s(W�b�N���y�R�g�N�Q�[01 4 9 5 3 3 1 5 2 0 3 3 < / N a m e > < T e x t > �s(W�b�N���y�R�g�N�Q�[0< / T e x t > < B o o k M a r k E n t r y N a m e > w d _ f i n d - n a v i g a t i o n _ s e c t i o n 2 _ v i d e o _ V F 1 0 1 8 3 3 0 7 8 �s(W�b�N���y�R�g�N�Q�[01 4 9 5 3 3 < / B o o k M a r k E n t r y N a m e > < B o o k M a r k E x i t N a m e > w d _ f i n d - n a v i g a t i o n _ s e c t i o n 2 _ v i d e o _ V F 1 0 1 8 3 3 0 7 8 �s(W�b�N���y�R�g�N�Q�[01 5 2 0 3 3 < / B o o k M a r k E x i t N a m e > < B o o k M a r k E n t r y P o s i t i o n > 1 4 9 5 3 3 < / B o o k M a r k E n t r y P o s i t i o n > < B o o k M a r k E x i t P o s i t i o n > 1 5 2 0 3 3 < / B o o k M a r k E x i t P o s i t i o n > < / C a p t i o n I t e m > < C a p t i o n I t e m > < I n t e r n a l I d > e 3 5 d f 1 a 5 - c 4 0 2 - 4 3 6 8 - 9 5 8 1 - b 0 7 5 b 3 5 8 d b 8 c < / I n t e r n a l I d > < N a m e > w d _ f i n d - n a v i g a t i o n _ s e c t i o n 2 _ v i d e o _ V F 1 0 1 8 3 3 0 7 8 (W�����y�R'YWW�e,g�e��[*��z<h�S�Nw�S�`�v��Y���p01 5 2 1 3 3 1 5 7 4 3 3 < / N a m e > < T e x t > (W�����y�R'YWW�e,g�e��[*��z<h�S�Nw�S�`�v��Y���p0< / T e x t > < B o o k M a r k E n t r y N a m e > w d _ f i n d - n a v i g a t i o n _ s e c t i o n 2 _ v i d e o _ V F 1 0 1 8 3 3 0 7 8 (W�����y�R'YWW�e,g�e��[*��z<h�S�Nw�S�`�v��Y���p01 5 2 1 3 3 < / B o o k M a r k E n t r y N a m e > < B o o k M a r k E x i t N a m e > w d _ f i n d - n a v i g a t i o n _ s e c t i o n 2 _ v i d e o _ V F 1 0 1 8 3 3 0 7 8 (W�����y�R'YWW�e,g�e��[*��z<h�S�Nw�S�`�v��Y���p01 5 7 4 3 3 < / B o o k M a r k E x i t N a m e > < B o o k M a r k E n t r y P o s i t i o n > 1 5 2 1 3 3 < / B o o k M a r k E n t r y P o s i t i o n > < B o o k M a r k E x i t P o s i t i o n > 1 5 7 4 3 3 < / B o o k M a r k E x i t P o s i t i o n > < / C a p t i o n I t e m > < C a p t i o n I t e m > < I n t e r n a l I d > f 2 c 2 a 9 2 6 - d 1 f c - 4 5 a b - b 3 7 4 - f 4 c a f 0 c d c b e 5 < / I n t e r n a l I d > < N a m e > w d _ f i n d - n a v i g a t i o n _ s e c t i o n 2 _ v i d e o _ V F 1 0 1 8 3 3 0 7 8 b�Negl�0R �YUO �T � �z��01 5 7 5 3 3 1 6 3 6 0 0 < / N a m e > < T e x t > b�Negl�0R �YUO �T � �z��0< / T e x t > < B o o k M a r k E n t r y N a m e > w d _ f i n d - n a v i g a t i o n _ s e c t i o n 2 _ v i d e o _ V F 1 0 1 8 3 3 0 7 8 b�Negl�0R �YUO �T � �z��01 5 7 5 3 3 < / B o o k M a r k E n t r y N a m e > < B o o k M a r k E x i t N a m e > w d _ f i n d - n a v i g a t i o n _ s e c t i o n 2 _ v i d e o _ V F 1 0 1 8 3 3 0 7 8 b�Negl�0R �YUO �T � �z��01 6 3 6 0 0 < / B o o k M a r k E x i t N a m e > < B o o k M a r k E n t r y P o s i t i o n > 1 5 7 5 3 3 < / B o o k M a r k E n t r y P o s i t i o n > < B o o k M a r k E x i t P o s i t i o n > 1 6 3 6 0 0 < / B o o k M a r k E x i t P o s i t i o n > < / C a p t i o n I t e m > < C a p t i o n I t e m > < I n t e r n a l I d > 4 4 9 b 1 4 d c - 9 c 0 4 - 4 7 0 b - b e f c - a e 9 9 a e 1 4 2 1 0 6 < / I n t e r n a l I d > < N a m e > w d _ f i n d - n a v i g a t i o n _ s e c t i o n 2 _ v i d e o _ V F 1 0 1 8 3 3 0 7 8 ��HQ�b�N\�b�S � h���N��υ�m�R�v�eP[�z��v^���d\O�f�R�{US01 6 3 7 0 0 1 7 0 4 3 3 < / N a m e > < T e x t > ��HQ�b�N\�b�S � h���N��υ�m�R�v�eP[�z��v^���d\O�f�R�{US0< / T e x t > < B o o k M a r k E n t r y N a m e > w d _ f i n d - n a v i g a t i o n _ s e c t i o n 2 _ v i d e o _ V F 1 0 1 8 3 3 0 7 8 ��HQ�b�N\�b�S � h���N��υ�m�R�v�eP[�z��v^���d\O�f�R�{US01 6 3 7 0 0 < / B o o k M a r k E n t r y N a m e > < B o o k M a r k E x i t N a m e > w d _ f i n d - n a v i g a t i o n _ s e c t i o n 2 _ v i d e o _ V F 1 0 1 8 3 3 0 7 8 ��HQ�b�N\�b�S � h���N��υ�m�R�v�eP[�z��v^���d\O�f�R�{US01 7 0 4 3 3 < / B o o k M a r k E x i t N a m e > < B o o k M a r k E n t r y P o s i t i o n > 1 6 3 7 0 0 < / B o o k M a r k E n t r y P o s i t i o n > < B o o k M a r k E x i t P o s i t i o n > 1 7 0 4 3 3 < / B o o k M a r k E x i t P o s i t i o n > < / C a p t i o n I t e m > < C a p t i o n I t e m > < I n t e r n a l I d > f e 0 a 0 d c 1 - 3 8 9 2 - 4 0 f 9 - 8 d b 7 - 1 5 2 f 7 4 8 c 5 6 1 e < / I n t e r n a l I d > < N a m e > w d _ f i n d - n a v i g a t i o n _ s e c t i o n 2 _ v i d e o _ V F 1 0 1 8 3 3 0 7 8 6qT�b�N\O(uўr�h:\\O:N�S��~eg�b�R � h���1 7 0 5 3 3 1 7 5 8 6 7 < / N a m e > < T e x t > 6qT�b�N\O(uўr�h:\\O:N�S��~eg�b�R � h���< / T e x t > < B o o k M a r k E n t r y N a m e > w d _ f i n d - n a v i g a t i o n _ s e c t i o n 2 _ v i d e o _ V F 1 0 1 8 3 3 0 7 8 6qT�b�N\O(uўr�h:\\O:N�S��~eg�b�R � h���1 7 0 5 3 3 < / B o o k M a r k E n t r y N a m e > < B o o k M a r k E x i t N a m e > w d _ f i n d - n a v i g a t i o n _ s e c t i o n 2 _ v i d e o _ V F 1 0 1 8 3 3 0 7 8 6qT�b�N\O(uўr�h:\\O:N�S��~eg�b�R � h���1 7 5 8 6 7 < / B o o k M a r k E x i t N a m e > < B o o k M a r k E n t r y P o s i t i o n > 1 7 0 5 3 3 < / B o o k M a r k E n t r y P o s i t i o n > < B o o k M a r k E x i t P o s i t i o n > 1 7 5 8 6 7 < / B o o k M a r k E x i t P o s i t i o n > < / C a p t i o n I t e m > < C a p t i o n I t e m > < I n t e r n a l I d > 8 5 e 8 5 0 1 7 - 3 c 7 6 - 4 b 2 2 - b 8 2 6 - a 5 2 7 9 9 3 8 4 e f 2 < / I n t e r n a l I d > < N a m e > w d _ f i n d - n a v i g a t i o n _ s e c t i o n 2 _ v i d e o _ V F 1 0 1 8 3 3 0 7 8 v^\vQ>e(W �YUO �z��N01 7 5 9 6 7 1 8 1 9 3 3 < / N a m e > < T e x t > v^\vQ>e(W �YUO �z��N0< / T e x t > < B o o k M a r k E n t r y N a m e > w d _ f i n d - n a v i g a t i o n _ s e c t i o n 2 _ v i d e o _ V F 1 0 1 8 3 3 0 7 8 v^\vQ>e(W �YUO �z��N01 7 5 9 6 7 < / B o o k M a r k E n t r y N a m e > < B o o k M a r k E x i t N a m e > w d _ f i n d - n a v i g a t i o n _ s e c t i o n 2 _ v i d e o _ V F 1 0 1 8 3 3 0 7 8 v^\vQ>e(W �YUO �z��N01 8 1 9 3 3 < / B o o k M a r k E x i t N a m e > < B o o k M a r k E n t r y P o s i t i o n > 1 7 5 9 6 7 < / B o o k M a r k E n t r y P o s i t i o n > < B o o k M a r k E x i t P o s i t i o n > 1 8 1 9 3 3 < / B o o k M a r k E x i t P o s i t i o n > < / C a p t i o n I t e m > < C a p t i o n I t e m > < I n t e r n a l I d > 0 b d 2 3 b b 3 - a 9 2 0 - 4 2 7 5 - 9 b c 5 - 3 7 2 e b 5 0 f 8 6 1 c < / I n t e r n a l I d > < N a m e > w d _ f i n d - n a v i g a t i o n _ s e c t i o n 2 _ v i d e o _ V F 1 0 1 8 3 3 0 7 8 \�h��>e0R�eMOnT�1 8 2 0 3 3 1 8 4 3 6 7 < / N a m e > < T e x t > \�h��>e0R�eMOnT�< / T e x t > < B o o k M a r k E n t r y N a m e > w d _ f i n d - n a v i g a t i o n _ s e c t i o n 2 _ v i d e o _ V F 1 0 1 8 3 3 0 7 8 \�h��>e0R�eMOnT�1 8 2 0 3 3 < / B o o k M a r k E n t r y N a m e > < B o o k M a r k E x i t N a m e > w d _ f i n d - n a v i g a t i o n _ s e c t i o n 2 _ v i d e o _ V F 1 0 1 8 3 3 0 7 8 \�h��>e0R�eMOnT�1 8 4 3 6 7 < / B o o k M a r k E x i t N a m e > < B o o k M a r k E n t r y P o s i t i o n > 1 8 2 0 3 3 < / B o o k M a r k E n t r y P o s i t i o n > < B o o k M a r k E x i t P o s i t i o n > 1 8 4 3 6 7 < / B o o k M a r k E x i t P o s i t i o n > < / C a p t i o n I t e m > < C a p t i o n I t e m > < I n t e r n a l I d > f d 8 6 b c 5 5 - a 9 d d - 4 1 e c - 8 a c 5 - f 0 2 b 3 7 e 8 3 6 4 3 < / I n t e r n a l I d > < N a m e > w d _ f i n d - n a v i g a t i o n _ s e c t i o n 2 _ v i d e o _ V F 1 0 1 8 3 3 0 7 8 b�NO�z;R(W�ech-Nw0RS�boRh��(W�Q�vte*N�z���]�~�[hQ0�[te0W�y�R01 8 4 4 6 7 1 9 1 6 0 0 < / N a m e > < T e x t > b�NO�z;R(W�ech-Nw0RS�boRh��(W�Q�vte*N�z���]�~�[hQ0  �[te0W�y�R0< / T e x t > < B o o k M a r k E n t r y N a m e > w d _ f i n d - n a v i g a t i o n _ s e c t i o n 2 _ v i d e o _ V F 1 0 1 8 3 3 0 7 8 b�NO�z;R(W�ech-Nw0RS�boRh��(W�Q�vte*N�z���]�~�[hQ0�[te0W�y�R01 8 4 4 6 7 < / B o o k M a r k E n t r y N a m e > < B o o k M a r k E x i t N a m e > w d _ f i n d - n a v i g a t i o n _ s e c t i o n 2 _ v i d e o _ V F 1 0 1 8 3 3 0 7 8 b�NO�z;R(W�ech-Nw0RS�boRh��(W�Q�vte*N�z���]�~�[hQ0�[te0W�y�R01 9 1 6 0 0 < / B o o k M a r k E x i t N a m e > < B o o k M a r k E n t r y P o s i t i o n > 1 8 4 4 6 7 < / B o o k M a r k E n t r y P o s i t i o n > < B o o k M a r k E x i t P o s i t i o n > 1 9 1 6 0 0 < / B o o k M a r k E x i t P o s i t i o n > < / C a p t i o n I t e m > < C a p t i o n I t e m > < I n t e r n a l I d > 1 2 5 a 9 a 3 f - 2 d 2 6 - 4 7 3 0 - 8 1 f 3 - b 9 a 4 e 2 3 2 7 2 9 4 < / I n t e r n a l I d > < N a m e > w d _ f i n d - n a v i g a t i o n _ s e c t i o n 2 _ v i d e o _ V F 1 0 1 8 3 3 0 7 8 �Y�g�`nx�[dk�f9eb��NUO�f9e�l	g(u��S �US�QO\U^�]
N�e1 9 1 7 0 0 1 9 6 8 6 7 < / N a m e > < T e x t > �Y�g�`nx�[dk�f9eb��NUO�f9e�l	g(u��S �US�QO\U^�]
N�e< / T e x t > < B o o k M a r k E n t r y N a m e > w d _ f i n d - n a v i g a t i o n _ s e c t i o n 2 _ v i d e o _ V F 1 0 1 8 3 3 0 7 8 �Y�g�`nx�[dk�f9eb��NUO�f9e�l	g(u��S �US�QO\U^�]
N�e1 9 1 7 0 0 < / B o o k M a r k E n t r y N a m e > < B o o k M a r k E x i t N a m e > w d _ f i n d - n a v i g a t i o n _ s e c t i o n 2 _ v i d e o _ V F 1 0 1 8 3 3 0 7 8 �Y�g�`nx�[dk�f9eb��NUO�f9e�l	g(u��S �US�QO\U^�]
N�e1 9 6 8 6 7 < / B o o k M a r k E x i t N a m e > < B o o k M a r k E n t r y P o s i t i o n > 1 9 1 7 0 0 < / B o o k M a r k E n t r y P o s i t i o n > < B o o k M a r k E x i t P o s i t i o n > 1 9 6 8 6 7 < / B o o k M a r k E x i t P o s i t i o n > < / C a p t i o n I t e m > < C a p t i o n I t e m > < I n t e r n a l I d > e 1 3 1 9 f a 4 - e 0 4 9 - 4 e a 4 - b d 8 f - 9 a b c 6 1 d c a 1 6 c < / I n t e r n a l I d > < N a m e > w d _ f i n d - n a v i g a t i o n _ s e c t i o n 2 _ v i d e o _ V F 1 0 1 8 3 3 0 7 8 dkY �_���� �]wQh
N�v �d�m sS�S01 9 6 9 6 7 2 0 0 6 6 7 < / N a m e > < T e x t > dkY �_���� �]wQh
N�v �d�m sS�S0< / T e x t > < B o o k M a r k E n t r y N a m e > w d _ f i n d - n a v i g a t i o n _ s e c t i o n 2 _ v i d e o _ V F 1 0 1 8 3 3 0 7 8 dkY �_���� �]wQh
N�v �d�m sS�S01 9 6 9 6 7 < / B o o k M a r k E n t r y N a m e > < B o o k M a r k E x i t N a m e > w d _ f i n d - n a v i g a t i o n _ s e c t i o n 2 _ v i d e o _ V F 1 0 1 8 3 3 0 7 8 dkY �_���� �]wQh
N�v �d�m sS�S02 0 0 6 6 7 < / B o o k M a r k E x i t N a m e > < B o o k M a r k E n t r y P o s i t i o n > 1 9 6 9 6 7 < / B o o k M a r k E n t r y P o s i t i o n > < B o o k M a r k E x i t P o s i t i o n > 2 0 0 6 6 7 < / B o o k M a r k E x i t P o s i t i o n > < / C a p t i o n I t e m > < C a p t i o n I t e m > < I n t e r n a l I d > 6 a 5 5 5 6 9 0 - 3 f 6 0 - 4 c a a - a 3 e a - 0 f e 5 9 6 0 5 4 b 7 8 < / I n t e r n a l I d > < N a m e > w d _ f i n d - n a v i g a t i o n _ s e c t i o n 2 _ v i d e o _ V F 1 0 1 8 3 3 0 7 8 �cNeg�b�N\f[`N�YUO(WW o r d 2 0 1 0 2 0 0 7 6 7 2 0 7 0 0 0 < / N a m e > < T e x t > �cNeg�b�N\f[`N�YUO(W  W o r d   2 0 1 0   -N�g~b�Q�[�T�[a�0le��g�_0< / T e x t > < B o o k M a r k E n t r y N a m e > w d _ f i n d - n a v i g a t i o n _ s e c t i o n 2 _ v i d e o _ V F 1 0 1 8 3 3 0 7 8 �cNeg�b�N\f[`N�YUO(WW o r d 2 0 1 0 2 0 0 7 6 7 < / B o o k M a r k E n t r y N a m e > < B o o k M a r k E x i t N a m e > w d _ f i n d - n a v i g a t i o n _ s e c t i o n 2 _ v i d e o _ V F 1 0 1 8 3 3 0 7 8 �cNeg�b�N\f[`N�YUO(WW o r d 2 0 1 0 2 0 7 0 0 0 < / B o o k M a r k E x i t N a m e > < B o o k M a r k E n t r y P o s i t i o n > 2 0 0 7 6 7 < / B o o k M a r k E n t r y P o s i t i o n > < B o o k M a r k E x i t P o s i t i o n > 2 0 7 0 0 0 < / B o o k M a r k E x i t P o s i t i o n > < / C a p t i o n I t e m > < / C a p t i o n I t e m s > < / C a p t i o n I t e m s L i s t > 
</file>

<file path=customXml/item6.xml>��< ? x m l   v e r s i o n = " 1 . 0 "   e n c o d i n g = " u t f - 1 6 " ? > < C a p t i o n I t e m s L i s t   x m l n s : x s i = " h t t p : / / w w w . w 3 . o r g / 2 0 0 1 / X M L S c h e m a - i n s t a n c e "   x m l n s : x s d = " h t t p : / / w w w . w 3 . o r g / 2 0 0 1 / X M L S c h e m a " > < I d > 4 0 0 6 e 2 f 0 - 0 c f a - 4 a c 6 - 8 d f a - f a 3 f 4 3 d 1 f b c 4 < / I d > < C a p t i o n I t e m s > < C a p t i o n I t e m > < I n t e r n a l I d > 7 d 4 e 0 9 5 4 - d 4 c d - 4 8 c 1 - 8 a e 1 - a b b 0 d 4 0 8 d 0 2 2 < / I n t e r n a l I d > < N a m e > w d _ f i n d - n a v i g a t i o n _ s e c t i o n 3 _ v i d e o _ V F 1 0 1 8 3 3 0 8 1 (W N�{��ech-N�$\vQ/f�Pb�N�v^:W%� ���R N7h0RY��/fpenc�T�Vb_�v�ech-N��`�S��;`/f�`�g~byr�[�v�e,g�u��`�g~b5 4 0 0 1 5 6 0 0 < / N a m e > < T e x t > (W N�{��ech-N�  $\vQ/f�Pb�N�v^:W%� ���R N7h0RY��/fpenc�T�Vb_�v�ech-N�  �`�S��;`/f�`�g~byr�[�v�e,g�u��`�g~b< / T e x t > < B o o k M a r k E n t r y N a m e > w d _ f i n d - n a v i g a t i o n _ s e c t i o n 3 _ v i d e o _ V F 1 0 1 8 3 3 0 8 1 (W N�{��ech-N�$\vQ/f�Pb�N�v^:W%� ���R N7h0RY��/fpenc�T�Vb_�v�ech-N��`�S��;`/f�`�g~byr�[�v�e,g�u��`�g~b5 4 0 0 < / B o o k M a r k E n t r y N a m e > < B o o k M a r k E x i t N a m e > w d _ f i n d - n a v i g a t i o n _ s e c t i o n 3 _ v i d e o _ V F 1 0 1 8 3 3 0 8 1 (W N�{��ech-N�$\vQ/f�Pb�N�v^:W%� ���R N7h0RY��/fpenc�T�Vb_�v�ech-N��`�S��;`/f�`�g~byr�[�v�e,g�u��`�g~b1 5 6 0 0 < / B o o k M a r k E x i t N a m e > < B o o k M a r k E n t r y P o s i t i o n > 5 4 0 0 < / B o o k M a r k E n t r y P o s i t i o n > < B o o k M a r k E x i t P o s i t i o n > 1 5 6 0 0 < / B o o k M a r k E x i t P o s i t i o n > < / C a p t i o n I t e m > < C a p t i o n I t e m > < I n t e r n a l I d > e b b c 7 d 1 3 - c a 3 5 - 4 7 0 7 - 9 9 b 3 - 7 e 0 1 4 6 a e d a 6 6 < / I n t e r n a l I d > < N a m e > w d _ f i n d - n a v i g a t i o n _ s e c t i o n 3 _ v i d e o _ V F 1 0 1 8 3 3 0 8 1 �Vb_bh�<hKN{|�v�[a�0:Ndk�b�N؏/fO(u�[*��z<h01 5 7 0 0 2 1 9 0 0 < / N a m e > < T e x t > �Vb_bh�<hKN{|�v�[a�0:Ndk�b�N؏/fO(u�[*��z<h0< / T e x t > < B o o k M a r k E n t r y N a m e > w d _ f i n d - n a v i g a t i o n _ s e c t i o n 3 _ v i d e o _ V F 1 0 1 8 3 3 0 8 1 �Vb_bh�<hKN{|�v�[a�0:Ndk�b�N؏/fO(u�[*��z<h01 5 7 0 0 < / B o o k M a r k E n t r y N a m e > < B o o k M a r k E x i t N a m e > w d _ f i n d - n a v i g a t i o n _ s e c t i o n 3 _ v i d e o _ V F 1 0 1 8 3 3 0 8 1 �Vb_bh�<hKN{|�v�[a�0:Ndk�b�N؏/fO(u�[*��z<h02 1 9 0 0 < / B o o k M a r k E x i t N a m e > < B o o k M a r k E n t r y P o s i t i o n > 1 5 7 0 0 < / B o o k M a r k E n t r y P o s i t i o n > < B o o k M a r k E x i t P o s i t i o n > 2 1 9 0 0 < / B o o k M a r k E x i t P o s i t i o n > < / C a p t i o n I t e m > < C a p t i o n I t e m > < I n t e r n a l I d > 6 b 6 2 0 0 9 7 - 7 b 1 3 - 4 8 0 4 - a 4 d f - c 7 d 4 0 5 1 2 a c 7 4 < / I n t e r n a l I d > < N a m e > w d _ f i n d - n a v i g a t i o n _ s e c t i o n 3 _ v i d e o _ V F 1 0 1 8 3 3 0 8 1 ��HQ�b�N\d"}͋� r o a d b l o c k  0b�NHQ	c.��v�_wc�e_C t r l + F �2 2 0 0 0 2 8 5 3 3 < / N a m e > < T e x t > ��HQ�b�N\d"}͋� r o a d b l o c k  0  b�NHQ	c.��v�_wc�e_  C t r l + F �< / T e x t > < B o o k M a r k E n t r y N a m e > w d _ f i n d - n a v i g a t i o n _ s e c t i o n 3 _ v i d e o _ V F 1 0 1 8 3 3 0 8 1 ��HQ�b�N\d"}͋� r o a d b l o c k  0b�NHQ	c.��v�_wc�e_C t r l + F �2 2 0 0 0 < / B o o k M a r k E n t r y N a m e > < B o o k M a r k E x i t N a m e > w d _ f i n d - n a v i g a t i o n _ s e c t i o n 3 _ v i d e o _ V F 1 0 1 8 3 3 0 8 1 ��HQ�b�N\d"}͋� r o a d b l o c k  0b�NHQ	c.��v�_wc�e_C t r l + F �2 8 5 3 3 < / B o o k M a r k E x i t N a m e > < B o o k M a r k E n t r y P o s i t i o n > 2 2 0 0 0 < / B o o k M a r k E n t r y P o s i t i o n > < B o o k M a r k E x i t P o s i t i o n > 2 8 5 3 3 < / B o o k M a r k E x i t P o s i t i o n > < / C a p t i o n I t e m > < C a p t i o n I t e m > < I n t e r n a l I d > c 3 6 f 1 d f d - f b a 0 - 4 5 5 c - a a 3 4 - e b d 6 d b 5 8 7 9 b 8 < / I n t e r n a l I d > < N a m e > w d _ f i n d - n a v i g a t i o n _ s e c t i o n 3 _ v i d e o _ V F 1 0 1 8 3 3 0 8 1 ُN�egW o r d Hr,g-NO(u�v�_wc�e_�[hQ N7h0�[*��z<h��sS�Q�s02 8 6 3 3 3 4 9 0 0 < / N a m e > < T e x t > ُN�eg  W o r d   Hr,g-NO(u�v�_wc�e_�[hQ N7h0�[*��z<h��sS�Q�s0< / T e x t > < B o o k M a r k E n t r y N a m e > w d _ f i n d - n a v i g a t i o n _ s e c t i o n 3 _ v i d e o _ V F 1 0 1 8 3 3 0 8 1 ُN�egW o r d Hr,g-NO(u�v�_wc�e_�[hQ N7h0�[*��z<h��sS�Q�s02 8 6 3 3 < / B o o k M a r k E n t r y N a m e > < B o o k M a r k E x i t N a m e > w d _ f i n d - n a v i g a t i o n _ s e c t i o n 3 _ v i d e o _ V F 1 0 1 8 3 3 0 8 1 ُN�egW o r d Hr,g-NO(u�v�_wc�e_�[hQ N7h0�[*��z<h��sS�Q�s03 4 9 0 0 < / B o o k M a r k E x i t N a m e > < B o o k M a r k E n t r y P o s i t i o n > 2 8 6 3 3 < / B o o k M a r k E n t r y P o s i t i o n > < B o o k M a r k E x i t P o s i t i o n > 3 4 9 0 0 < / B o o k M a r k E x i t P o s i t i o n > < / C a p t i o n I t e m > < C a p t i o n I t e m > < I n t e r n a l I d > 5 9 a d 4 f 4 f - c f 2 7 - 4 3 8 b - b b 3 8 - 3 3 f 5 5 4 8 d f 6 1 5 < / I n t e r n a l I d > < N a m e > w d _ f i n d - n a v i g a t i o n _ s e c t i o n 3 _ v i d e o _ V F 1 0 1 8 3 3 0 8 1 (W�egW o r d Hr,g-N�b�N(W �g~b �[݋Fh-N.�eQd"}͋�3 5 0 0 0 3 9 6 6 7 < / N a m e > < T e x t > (W�eg  W o r d   Hr,g-N�b�N(W �g~b �[݋Fh-N.�eQd"}͋�< / T e x t > < B o o k M a r k E n t r y N a m e > w d _ f i n d - n a v i g a t i o n _ s e c t i o n 3 _ v i d e o _ V F 1 0 1 8 3 3 0 8 1 (W�egW o r d Hr,g-N�b�N(W �g~b �[݋Fh-N.�eQd"}͋�3 5 0 0 0 < / B o o k M a r k E n t r y N a m e > < B o o k M a r k E x i t N a m e > w d _ f i n d - n a v i g a t i o n _ s e c t i o n 3 _ v i d e o _ V F 1 0 1 8 3 3 0 8 1 (W�egW o r d Hr,g-N�b�N(W �g~b �[݋Fh-N.�eQd"}͋�3 9 6 6 7 < / B o o k M a r k E x i t N a m e > < B o o k M a r k E n t r y P o s i t i o n > 3 5 0 0 0 < / B o o k M a r k E n t r y P o s i t i o n > < B o o k M a r k E x i t P o s i t i o n > 3 9 6 6 7 < / B o o k M a r k E x i t P o s i t i o n > < / C a p t i o n I t e m > < C a p t i o n I t e m > < I n t e r n a l I d > 8 5 3 d 6 3 5 3 - 8 b 8 1 - 4 b d 2 - b 8 0 0 - f 8 1 8 6 5 a a 8 d 7 b < / I n t e r n a l I d > < N a m e > w d _ f i n d - n a v i g a t i o n _ s e c t i o n 3 _ v i d e o _ V F 1 0 1 8 3 3 0 8 1 ��s(Wb�N(W�[*��z<h-N�v d"}�ech Fh-N.�eQd"}͋0��@w�` _�Y.�eQ�O�Q�s$N�y�~�g03 9 7 6 7 4 8 3 0 0 < / N a m e > < T e x t > ��s(Wb�N(W�[*��z<h-N�v d"}�ech Fh-N.�eQd"}͋0  ��@w�` _�Y.�eQ�O�Q�s$N�y�~�g0< / T e x t > < B o o k M a r k E n t r y N a m e > w d _ f i n d - n a v i g a t i o n _ s e c t i o n 3 _ v i d e o _ V F 1 0 1 8 3 3 0 8 1 ��s(Wb�N(W�[*��z<h-N�v d"}�ech Fh-N.�eQd"}͋0��@w�` _�Y.�eQ�O�Q�s$N�y�~�g03 9 7 6 7 < / B o o k M a r k E n t r y N a m e > < B o o k M a r k E x i t N a m e > w d _ f i n d - n a v i g a t i o n _ s e c t i o n 3 _ v i d e o _ V F 1 0 1 8 3 3 0 8 1 ��s(Wb�N(W�[*��z<h-N�v d"}�ech Fh-N.�eQd"}͋0��@w�` _�Y.�eQ�O�Q�s$N�y�~�g04 8 3 0 0 < / B o o k M a r k E x i t N a m e > < B o o k M a r k E n t r y P o s i t i o n > 3 9 7 6 7 < / B o o k M a r k E n t r y P o s i t i o n > < B o o k M a r k E x i t P o s i t i o n > 4 8 3 0 0 < / B o o k M a r k E x i t P o s i t i o n > < / C a p t i o n I t e m > < C a p t i o n I t e m > < I n t e r n a l I d > 6 b 8 7 7 5 0 2 - 8 1 3 7 - 4 4 c 7 - b 5 1 0 - d 3 9 a a e 7 5 1 1 e 1 < / I n t e r n a l I d > < N a m e > w d _ f i n d - n a v i g a t i o n _ s e c t i o n 3 _ v i d e o _ V F 1 0 1 8 3 3 0 8 1 ,{ N�@b	g9SM�y��N
N0RN	cz��^>f:y(W�[*��z<h-N04 8 4 0 0 5 3 7 3 3 < / N a m e > < T e x t > ,{ N�@b	g9SM�y��N
N0RN	cz��^>f:y(W�[*��z<h-N0< / T e x t > < B o o k M a r k E n t r y N a m e > w d _ f i n d - n a v i g a t i o n _ s e c t i o n 3 _ v i d e o _ V F 1 0 1 8 3 3 0 8 1 ,{ N�@b	g9SM�y��N
N0RN	cz��^>f:y(W�[*��z<h-N04 8 4 0 0 < / B o o k M a r k E n t r y N a m e > < B o o k M a r k E x i t N a m e > w d _ f i n d - n a v i g a t i o n _ s e c t i o n 3 _ v i d e o _ V F 1 0 1 8 3 3 0 8 1 ,{ N�@b	g9SM�y��N
N0RN	cz��^>f:y(W�[*��z<h-N05 3 7 3 3 < / B o o k M a r k E x i t N a m e > < B o o k M a r k E n t r y P o s i t i o n > 4 8 4 0 0 < / B o o k M a r k E n t r y P o s i t i o n > < B o o k M a r k E x i t P o s i t i o n > 5 3 7 3 3 < / B o o k M a r k E x i t P o s i t i o n > < / C a p t i o n I t e m > < C a p t i o n I t e m > < I n t e r n a l I d > 7 c 8 e 1 c d f - 6 d d c - 4 4 d b - a d 7 3 - 4 d e d d 8 1 2 7 5 f f < / I n t e r n a l I d > < N a m e > w d _ f i n d - n a v i g a t i o n _ s e c t i o n 3 _ v i d e o _ V F 1 0 1 8 3 3 0 8 1 ,{�N�d"}͋�v@b	g�[�O(W�echck�e-N�z�Q>f:y:NĞr�0	cE n t e r T�5 3 8 3 3 6 0 6 6 7 < / N a m e > < T e x t > ,{�N�d"}͋�v@b	g�[�O(W�echck�e-N�z�Q>f:y:NĞr�0	c  E n t e r   T�< / T e x t > < B o o k M a r k E n t r y N a m e > w d _ f i n d - n a v i g a t i o n _ s e c t i o n 3 _ v i d e o _ V F 1 0 1 8 3 3 0 8 1 ,{�N�d"}͋�v@b	g�[�O(W�echck�e-N�z�Q>f:y:NĞr�0	cE n t e r T�5 3 8 3 3 < / B o o k M a r k E n t r y N a m e > < B o o k M a r k E x i t N a m e > w d _ f i n d - n a v i g a t i o n _ s e c t i o n 3 _ v i d e o _ V F 1 0 1 8 3 3 0 8 1 ,{�N�d"}͋�v@b	g�[�O(W�echck�e-N�z�Q>f:y:NĞr�0	cE n t e r T�6 0 6 6 7 < / B o o k M a r k E x i t N a m e > < B o o k M a r k E n t r y P o s i t i o n > 5 3 8 3 3 < / B o o k M a r k E n t r y P o s i t i o n > < B o o k M a r k E x i t P o s i t i o n > 6 0 6 6 7 < / B o o k M a r k E x i t P o s i t i o n > < / C a p t i o n I t e m > < C a p t i o n I t e m > < I n t e r n a l I d > f 4 c e 1 d 0 9 - 2 e 0 7 - 4 8 a 7 - 9 8 8 9 - d f b b 6 f 4 a b f 5 b < / I n t e r n a l I d > < N a m e > w d _ f i n d - n a v i g a t i o n _ s e c t i o n 3 _ v i d e o _ V F 1 0 1 8 3 3 0 8 1 IQh�v�c�Q�s(W,{ N*N�~�g�SMOn�vTb�06 0 7 6 7 6 4 8 3 3 < / N a m e > < T e x t > IQh�v�c�Q�s(W,{ N*N�~�g�SMOn�vTb�0< / T e x t > < B o o k M a r k E n t r y N a m e > w d _ f i n d - n a v i g a t i o n _ s e c t i o n 3 _ v i d e o _ V F 1 0 1 8 3 3 0 8 1 IQh�v�c�Q�s(W,{ N*N�~�g�SMOn�vTb�06 0 7 6 7 < / B o o k M a r k E n t r y N a m e > < B o o k M a r k E x i t N a m e > w d _ f i n d - n a v i g a t i o n _ s e c t i o n 3 _ v i d e o _ V F 1 0 1 8 3 3 0 8 1 IQh�v�c�Q�s(W,{ N*N�~�g�SMOn�vTb�06 4 8 3 3 < / B o o k M a r k E x i t N a m e > < B o o k M a r k E n t r y P o s i t i o n > 6 0 7 6 7 < / B o o k M a r k E n t r y P o s i t i o n > < B o o k M a r k E x i t P o s i t i o n > 6 4 8 3 3 < / B o o k M a r k E x i t P o s i t i o n > < / C a p t i o n I t e m > < C a p t i o n I t e m > < I n t e r n a l I d > 1 0 5 f 2 6 c 7 - e d 0 9 - 4 c b 2 - b 7 4 a - a 1 d 2 8 c 0 9 f 3 e 1 < / I n t e r n a l I d > < N a m e > w d _ f i n d - n a v i g a t i o n _ s e c t i o n 3 _ v i d e o _ V F 1 0 1 8 3 3 0 8 1 �Y�g�`�v�cl�0R9SM�y��v�g*Nyr�[�[�O�6 4 9 3 3 6 8 2 3 3 < / N a m e > < T e x t > �Y�g�`�v�cl�0R9SM�y��v�g*Nyr�[�[�O�< / T e x t > < B o o k M a r k E n t r y N a m e > w d _ f i n d - n a v i g a t i o n _ s e c t i o n 3 _ v i d e o _ V F 1 0 1 8 3 3 0 8 1 �Y�g�`�v�cl�0R9SM�y��v�g*Nyr�[�[�O�6 4 9 3 3 < / B o o k M a r k E n t r y N a m e > < B o o k M a r k E x i t N a m e > w d _ f i n d - n a v i g a t i o n _ s e c t i o n 3 _ v i d e o _ V F 1 0 1 8 3 3 0 8 1 �Y�g�`�v�cl�0R9SM�y��v�g*Nyr�[�[�O�6 8 2 3 3 < / B o o k M a r k E x i t N a m e > < B o o k M a r k E n t r y P o s i t i o n > 6 4 9 3 3 < / B o o k M a r k E n t r y P o s i t i o n > < B o o k M a r k E x i t P o s i t i o n > 6 8 2 3 3 < / B o o k M a r k E x i t P o s i t i o n > < / C a p t i o n I t e m > < C a p t i o n I t e m > < I n t e r n a l I d > f f c d 3 9 e 5 - f b b e - 4 2 c e - 9 6 f 2 - b c d 0 2 8 3 e d 9 2 5 < / I n t e r n a l I d > < N a m e > w d _ f i n d - n a v i g a t i o n _ s e c t i o n 3 _ v i d e o _ V F 1 0 1 8 3 3 0 8 1 _N��/f�Q�s(W�cя�ech�~>\�R�v�[�O��`�e ��QۏL��n�R06 8 3 3 3 7 3 8 3 3 < / N a m e > < T e x t > _N��/f�Q�s(W�cя�ech�~>\�R�v�[�O��`�e ��QۏL��n�R0< / T e x t > < B o o k M a r k E n t r y N a m e > w d _ f i n d - n a v i g a t i o n _ s e c t i o n 3 _ v i d e o _ V F 1 0 1 8 3 3 0 8 1 _N��/f�Q�s(W�cя�ech�~>\�R�v�[�O��`�e ��QۏL��n�R06 8 3 3 3 < / B o o k M a r k E n t r y N a m e > < B o o k M a r k E x i t N a m e > w d _ f i n d - n a v i g a t i o n _ s e c t i o n 3 _ v i d e o _ V F 1 0 1 8 3 3 0 8 1 _N��/f�Q�s(W�cя�ech�~>\�R�v�[�O��`�e ��QۏL��n�R07 3 8 3 3 < / B o o k M a r k E x i t N a m e > < B o o k M a r k E n t r y P o s i t i o n > 6 8 3 3 3 < / B o o k M a r k E n t r y P o s i t i o n > < B o o k M a r k E x i t P o s i t i o n > 7 3 8 3 3 < / B o o k M a r k E x i t P o s i t i o n > < / C a p t i o n I t e m > < C a p t i o n I t e m > < I n t e r n a l I d > 7 e 3 8 1 2 a 2 - 7 f c 0 - 4 7 7 0 - 8 b c f - f b 3 7 3 6 c 8 9 3 e d < / I n t e r n a l I d > < N a m e > w d _ f i n d - n a v i g a t i o n _ s e c t i o n 3 _ v i d e o _ V F 1 0 1 8 3 3 0 8 1 �/f�S�N(W�[*��z<h-NUS�Q�9SM�y�0ُ7h�`1\O�v�c�l�0R�echck�e-N勞[�O@b(W�vMOn�7 3 9 3 3 8 2 7 3 3 < / N a m e > < T e x t > �/f�S�N(W�[*��z<h-NUS�Q�9SM�y�0  ُ7h�`1\O�v�c�l�0R�echck�e-N勞[�O@b(W�vMOn�< / T e x t > < B o o k M a r k E n t r y N a m e > w d _ f i n d - n a v i g a t i o n _ s e c t i o n 3 _ v i d e o _ V F 1 0 1 8 3 3 0 8 1 �/f�S�N(W�[*��z<h-NUS�Q�9SM�y�0ُ7h�`1\O�v�c�l�0R�echck�e-N勞[�O@b(W�vMOn�7 3 9 3 3 < / B o o k M a r k E n t r y N a m e > < B o o k M a r k E x i t N a m e > w d _ f i n d - n a v i g a t i o n _ s e c t i o n 3 _ v i d e o _ V F 1 0 1 8 3 3 0 8 1 �/f�S�N(W�[*��z<h-NUS�Q�9SM�y�0ُ7h�`1\O�v�c�l�0R�echck�e-N勞[�O@b(W�vMOn�8 2 7 3 3 < / B o o k M a r k E x i t N a m e > < B o o k M a r k E n t r y P o s i t i o n > 7 3 9 3 3 < / B o o k M a r k E n t r y P o s i t i o n > < B o o k M a r k E x i t P o s i t i o n > 8 2 7 3 3 < / B o o k M a r k E x i t P o s i t i o n > < / C a p t i o n I t e m > < C a p t i o n I t e m > < I n t e r n a l I d > c 7 a 7 4 0 e a - 5 3 8 e - 4 b 3 5 - 8 3 4 9 - d c e d 3 8 e 6 8 c e 6 < / I n t e r n a l I d > < N a m e > w d _ f i n d - n a v i g a t i o n _ s e c t i o n 3 _ v i d e o _ V F 1 0 1 8 3 3 0 8 1 v^N�S�N9hnc ���ۏL��f9e0(W�S�N�~�~ۏL�d"}v^N�[b�f9eT�8 2 8 3 3 8 8 7 3 3 < / N a m e > < T e x t > v^N�S�N9hnc ���ۏL��f9e0(W�S�N�~�~ۏL�d"}v^N�[b�f9eT�< / T e x t > < B o o k M a r k E n t r y N a m e > w d _ f i n d - n a v i g a t i o n _ s e c t i o n 3 _ v i d e o _ V F 1 0 1 8 3 3 0 8 1 v^N�S�N9hnc ���ۏL��f9e0(W�S�N�~�~ۏL�d"}v^N�[b�f9eT�8 2 8 3 3 < / B o o k M a r k E n t r y N a m e > < B o o k M a r k E x i t N a m e > w d _ f i n d - n a v i g a t i o n _ s e c t i o n 3 _ v i d e o _ V F 1 0 1 8 3 3 0 8 1 v^N�S�N9hnc ���ۏL��f9e0(W�S�N�~�~ۏL�d"}v^N�[b�f9eT�8 8 7 3 3 < / B o o k M a r k E x i t N a m e > < B o o k M a r k E n t r y P o s i t i o n > 8 2 8 3 3 < / B o o k M a r k E n t r y P o s i t i o n > < B o o k M a r k E x i t P o s i t i o n > 8 8 7 3 3 < / B o o k M a r k E x i t P o s i t i o n > < / C a p t i o n I t e m > < C a p t i o n I t e m > < I n t e r n a l I d > a 6 9 9 a 7 9 1 - 2 b d 5 - 4 9 2 7 - a 8 c 3 - c 7 e f 7 d 3 0 f d d a < / I n t e r n a l I d > < N a m e > w d _ f i n d - n a v i g a t i o n _ s e c t i o n 3 _ v i d e o _ V F 1 0 1 8 3 3 0 8 1 �S �US�Q N N*N 	c��sS�Sl���~�g�vN N*N�[�O08 8 8 3 3 9 3 8 0 0 < / N a m e > < T e x t > �S �US�Q N N*N 	c��sS�Sl���~�g�vN N*N�[�O0< / T e x t > < B o o k M a r k E n t r y N a m e > w d _ f i n d - n a v i g a t i o n _ s e c t i o n 3 _ v i d e o _ V F 1 0 1 8 3 3 0 8 1 �S �US�Q N N*N 	c��sS�Sl���~�g�vN N*N�[�O08 8 8 3 3 < / B o o k M a r k E n t r y N a m e > < B o o k M a r k E x i t N a m e > w d _ f i n d - n a v i g a t i o n _ s e c t i o n 3 _ v i d e o _ V F 1 0 1 8 3 3 0 8 1 �S �US�Q N N*N 	c��sS�Sl���~�g�vN N*N�[�O09 3 8 0 0 < / B o o k M a r k E x i t N a m e > < B o o k M a r k E n t r y P o s i t i o n > 8 8 8 3 3 < / B o o k M a r k E n t r y P o s i t i o n > < B o o k M a r k E x i t P o s i t i o n > 9 3 8 0 0 < / B o o k M a r k E x i t P o s i t i o n > < / C a p t i o n I t e m > < C a p t i o n I t e m > < I n t e r n a l I d > 5 1 f 8 0 8 5 1 - b 9 1 6 - 4 e f 4 - 8 3 5 6 - b 0 8 d 0 3 f 1 c 6 b 1 < / I n t e r n a l I d > < N a m e > w d _ f i n d - n a v i g a t i o n _ s e c t i o n 3 _ v i d e o _ V F 1 0 1 8 3 3 0 8 1 �s(W�S_d"}͋>f:y(W�[*��z<h-N�e�9 3 9 0 0 9 7 3 3 3 < / N a m e > < T e x t > �s(W�S_d"}͋>f:y(W�[*��z<h-N�e�< / T e x t > < B o o k M a r k E n t r y N a m e > w d _ f i n d - n a v i g a t i o n _ s e c t i o n 3 _ v i d e o _ V F 1 0 1 8 3 3 0 8 1 �s(W�S_d"}͋>f:y(W�[*��z<h-N�e�9 3 9 0 0 < / B o o k M a r k E n t r y N a m e > < B o o k M a r k E x i t N a m e > w d _ f i n d - n a v i g a t i o n _ s e c t i o n 3 _ v i d e o _ V F 1 0 1 8 3 3 0 8 1 �s(W�S_d"}͋>f:y(W�[*��z<h-N�e�9 7 3 3 3 < / B o o k M a r k E x i t N a m e > < B o o k M a r k E n t r y P o s i t i o n > 9 3 9 0 0 < / B o o k M a r k E n t r y P o s i t i o n > < B o o k M a r k E x i t P o s i t i o n > 9 7 3 3 3 < / B o o k M a r k E x i t P o s i t i o n > < / C a p t i o n I t e m > < C a p t i o n I t e m > < I n t e r n a l I d > 4 8 d e 7 2 0 b - a 3 b e - 4 c 2 7 - a 7 1 4 - d 5 2 f b 1 c 9 5 5 0 d < / I n t e r n a l I d > < N a m e > w d _ f i n d - n a v i g a t i o n _ s e c t i o n 3 _ v i d e o _ V F 1 0 1 8 3 3 0 8 1 b�Negw NN�SY$N*N	�y�aSO�Q�s�NHN�`�Q09 7 4 3 3 1 0 1 3 3 3 < / N a m e > < T e x t > b�Negw NN�SY$N*N	�y�aSO�Q�s�NHN�`�Q0< / T e x t > < B o o k M a r k E n t r y N a m e > w d _ f i n d - n a v i g a t i o n _ s e c t i o n 3 _ v i d e o _ V F 1 0 1 8 3 3 0 8 1 b�Negw NN�SY$N*N	�y�aSO�Q�s�NHN�`�Q09 7 4 3 3 < / B o o k M a r k E n t r y N a m e > < B o o k M a r k E x i t N a m e > w d _ f i n d - n a v i g a t i o n _ s e c t i o n 3 _ v i d e o _ V F 1 0 1 8 3 3 0 8 1 b�Negw NN�SY$N*N	�y�aSO�Q�s�NHN�`�Q01 0 1 3 3 3 < / B o o k M a r k E x i t N a m e > < B o o k M a r k E n t r y P o s i t i o n > 9 7 4 3 3 < / B o o k M a r k E n t r y P o s i t i o n > < B o o k M a r k E x i t P o s i t i o n > 1 0 1 3 3 3 < / B o o k M a r k E x i t P o s i t i o n > < / C a p t i o n I t e m > < C a p t i o n I t e m > < I n t e r n a l I d > 2 a f 5 7 8 7 f - a f 3 9 - 4 3 1 a - 8 9 4 1 - 7 c 1 2 1 2 8 d 9 f 8 e < / I n t e r n a l I d > < N a m e > w d _ f i n d - n a v i g a t i o n _ s e c t i o n 3 _ v i d e o _ V F 1 0 1 8 3 3 0 8 1 (W h�� :S�W-N�S+Td"}͋�v�k*N�z�����z�Q>f:y�Qeg01 0 1 4 3 3 1 0 6 7 3 3 < / N a m e > < T e x t > (W h�� :S�W-N�S+Td"}͋�v�k*N�z�����z�Q>f:y�Qeg0< / T e x t > < B o o k M a r k E n t r y N a m e > w d _ f i n d - n a v i g a t i o n _ s e c t i o n 3 _ v i d e o _ V F 1 0 1 8 3 3 0 8 1 (W h�� :S�W-N�S+Td"}͋�v�k*N�z�����z�Q>f:y�Qeg01 0 1 4 3 3 < / B o o k M a r k E n t r y N a m e > < B o o k M a r k E x i t N a m e > w d _ f i n d - n a v i g a t i o n _ s e c t i o n 3 _ v i d e o _ V F 1 0 1 8 3 3 0 8 1 (W h�� :S�W-N�S+Td"}͋�v�k*N�z�����z�Q>f:y�Qeg01 0 6 7 3 3 < / B o o k M a r k E x i t N a m e > < B o o k M a r k E n t r y P o s i t i o n > 1 0 1 4 3 3 < / B o o k M a r k E n t r y P o s i t i o n > < B o o k M a r k E x i t P o s i t i o n > 1 0 6 7 3 3 < / B o o k M a r k E x i t P o s i t i o n > < / C a p t i o n I t e m > < C a p t i o n I t e m > < I n t e r n a l I d > 4 a 4 b 7 2 5 4 - 6 a 3 a - 4 9 5 b - 9 9 2 7 - f b 5 a 3 9 1 d c 8 5 3 < / I n t e r n a l I d > < N a m e > w d _ f i n d - n a v i g a t i o n _ s e c t i o n 3 _ v i d e o _ V F 1 0 1 8 3 3 0 8 1 T�e�(W u�b� :S�W-N�\>f:y)eu�V�~Ǐ[{	�T�vHr,g01 0 6 8 3 3 1 1 2 8 3 3 < / N a m e > < T e x t > T�e�(W u�b� :S�W-N�\>f:y)eu�V�~Ǐ[{	�T�vHr,g0< / T e x t > < B o o k M a r k E n t r y N a m e > w d _ f i n d - n a v i g a t i o n _ s e c t i o n 3 _ v i d e o _ V F 1 0 1 8 3 3 0 8 1 T�e�(W u�b� :S�W-N�\>f:y)eu�V�~Ǐ[{	�T�vHr,g01 0 6 8 3 3 < / B o o k M a r k E n t r y N a m e > < B o o k M a r k E x i t N a m e > w d _ f i n d - n a v i g a t i o n _ s e c t i o n 3 _ v i d e o _ V F 1 0 1 8 3 3 0 8 1 T�e�(W u�b� :S�W-N�\>f:y)eu�V�~Ǐ[{	�T�vHr,g01 1 2 8 3 3 < / B o o k M a r k E x i t N a m e > < B o o k M a r k E n t r y P o s i t i o n > 1 0 6 8 3 3 < / B o o k M a r k E n t r y P o s i t i o n > < B o o k M a r k E x i t P o s i t i o n > 1 1 2 8 3 3 < / B o o k M a r k E x i t P o s i t i o n > < / C a p t i o n I t e m > < C a p t i o n I t e m > < I n t e r n a l I d > 5 b a 0 d 4 b 9 - f 1 0 f - 4 2 9 b - a 8 2 2 - f 3 0 7 a 6 c 1 2 b d d < / I n t e r n a l I d > < N a m e > w d _ f i n d - n a v i g a t i o n _ s e c t i o n 3 _ v i d e o _ V F 1 0 1 8 3 3 0 8 1 bc�S݋���N>f:yS+Td"}͋�v)eu�V01 1 2 9 3 3 1 1 8 3 0 0 < / N a m e > < T e x t > bc�S݋���N>f:yS+Td"}͋�v)eu�V0< / T e x t > < B o o k M a r k E n t r y N a m e > w d _ f i n d - n a v i g a t i o n _ s e c t i o n 3 _ v i d e o _ V F 1 0 1 8 3 3 0 8 1 bc�S݋���N>f:yS+Td"}͋�v)eu�V01 1 2 9 3 3 < / B o o k M a r k E n t r y N a m e > < B o o k M a r k E x i t N a m e > w d _ f i n d - n a v i g a t i o n _ s e c t i o n 3 _ v i d e o _ V F 1 0 1 8 3 3 0 8 1 bc�S݋���N>f:yS+Td"}͋�v)eu�V01 1 8 3 0 0 < / B o o k M a r k E x i t N a m e > < B o o k M a r k E n t r y P o s i t i o n > 1 1 2 9 3 3 < / B o o k M a r k E n t r y P o s i t i o n > < B o o k M a r k E x i t P o s i t i o n > 1 1 8 3 0 0 < / B o o k M a r k E x i t P o s i t i o n > < / C a p t i o n I t e m > < C a p t i o n I t e m > < I n t e r n a l I d > 9 8 1 d 1 4 0 e - 8 3 1 e - 4 2 8 b - 9 f 2 5 - 2 8 7 2 d b e 0 a c d 7 < / I n t e r n a l I d > < N a m e > w d _ f i n d - n a v i g a t i o n _ s e c t i o n 3 _ v i d e o _ V F 1 0 1 8 3 3 0 8 1 �S�N�ǏUS�Q�NUO)eu�Vl�0R�v�^u�b�
N�vd"}y�01 1 8 4 0 0 1 2 4 6 6 7 < / N a m e > < T e x t > �S�N�ǏUS�Q�NUO)eu�Vl�0R�v�^u�b�
N�vd"}y�0< / T e x t > < B o o k M a r k E n t r y N a m e > w d _ f i n d - n a v i g a t i o n _ s e c t i o n 3 _ v i d e o _ V F 1 0 1 8 3 3 0 8 1 �S�N�ǏUS�Q�NUO)eu�Vl�0R�v�^u�b�
N�vd"}y�01 1 8 4 0 0 < / B o o k M a r k E n t r y N a m e > < B o o k M a r k E x i t N a m e > w d _ f i n d - n a v i g a t i o n _ s e c t i o n 3 _ v i d e o _ V F 1 0 1 8 3 3 0 8 1 �S�N�ǏUS�Q�NUO)eu�Vl�0R�v�^u�b�
N�vd"}y�01 2 4 6 6 7 < / B o o k M a r k E x i t N a m e > < B o o k M a r k E n t r y P o s i t i o n > 1 1 8 4 0 0 < / B o o k M a r k E n t r y P o s i t i o n > < B o o k M a r k E x i t P o s i t i o n > 1 2 4 6 6 7 < / B o o k M a r k E x i t P o s i t i o n > < / C a p t i o n I t e m > < C a p t i o n I t e m > < I n t e r n a l I d > 3 b b 2 1 e e f - 9 f 7 1 - 4 2 6 b - a 5 c 4 - 6 b b 8 4 6 4 c 8 9 a 8 < / I n t e r n a l I d > < N a m e > w d _ f i n d - n a v i g a t i o n _ s e c t i o n 3 _ v i d e o _ V F 1 0 1 8 3 3 0 8 1 �Y�g�`(W�ech-N�g~b�e,g�NY�v�Q�[��`7hZP�1 2 4 7 6 7 1 2 9 5 3 3 < / N a m e > < T e x t > �Y�g�`(W�ech-N�g~b�e,g�NY�v�Q�[��`7hZP�< / T e x t > < B o o k M a r k E n t r y N a m e > w d _ f i n d - n a v i g a t i o n _ s e c t i o n 3 _ v i d e o _ V F 1 0 1 8 3 3 0 8 1 �Y�g�`(W�ech-N�g~b�e,g�NY�v�Q�[��`7hZP�1 2 4 7 6 7 < / B o o k M a r k E n t r y N a m e > < B o o k M a r k E x i t N a m e > w d _ f i n d - n a v i g a t i o n _ s e c t i o n 3 _ v i d e o _ V F 1 0 1 8 3 3 0 8 1 �Y�g�`(W�ech-N�g~b�e,g�NY�v�Q�[��`7hZP�1 2 9 5 3 3 < / B o o k M a r k E x i t N a m e > < B o o k M a r k E n t r y P o s i t i o n > 1 2 4 7 6 7 < / B o o k M a r k E n t r y P o s i t i o n > < B o o k M a r k E x i t P o s i t i o n > 1 2 9 5 3 3 < / B o o k M a r k E x i t P o s i t i o n > < / C a p t i o n I t e m > < C a p t i o n I t e m > < I n t e r n a l I d > 6 6 1 1 6 f c 6 - 8 1 b e - 4 0 8 9 - a d 0 8 - 4 a 9 4 e 9 b 6 a 1 1 6 < / I n t e r n a l I d > < N a m e > w d _ f i n d - n a v i g a t i o n _ s e c t i o n 3 _ v i d e o _ V F 1 0 1 8 3 3 0 8 1 b�NMRb���Ǐ�ُ*N^:W%� ���R-NS�b�Vh�0�Vb_�Th�<h0b�N_N�S�NO(u�[*��z<h�g~bُ�N�Q�[01 2 9 6 3 3 1 3 8 8 0 0 < / N a m e > < T e x t > b�NMRb���Ǐ�ُ*N^:W%� ���R-NS�b�Vh�0�Vb_�Th�<h0  b�N_N�S�NO(u�[*��z<h�g~bُ�N�Q�[0< / T e x t > < B o o k M a r k E n t r y N a m e > w d _ f i n d - n a v i g a t i o n _ s e c t i o n 3 _ v i d e o _ V F 1 0 1 8 3 3 0 8 1 b�NMRb���Ǐ�ُ*N^:W%� ���R-NS�b�Vh�0�Vb_�Th�<h0b�N_N�S�NO(u�[*��z<h�g~bُ�N�Q�[01 2 9 6 3 3 < / B o o k M a r k E n t r y N a m e > < B o o k M a r k E x i t N a m e > w d _ f i n d - n a v i g a t i o n _ s e c t i o n 3 _ v i d e o _ V F 1 0 1 8 3 3 0 8 1 b�NMRb���Ǐ�ُ*N^:W%� ���R-NS�b�Vh�0�Vb_�Th�<h0b�N_N�S�NO(u�[*��z<h�g~bُ�N�Q�[01 3 8 8 0 0 < / B o o k M a r k E x i t N a m e > < B o o k M a r k E n t r y P o s i t i o n > 1 2 9 6 3 3 < / B o o k M a r k E n t r y P o s i t i o n > < B o o k M a r k E x i t P o s i t i o n > 1 3 8 8 0 0 < / B o o k M a r k E x i t P o s i t i o n > < / C a p t i o n I t e m > < C a p t i o n I t e m > < I n t e r n a l I d > f 0 0 b a c d 0 - 1 8 5 c - 4 9 2 8 - 8 e d f - 9 8 1 4 3 c 0 3 e 6 6 5 < / I n t e r n a l I d > < N a m e > w d _ f i n d - n a v i g a t i o n _ s e c t i o n 3 _ v i d e o _ V F 1 0 1 8 3 3 0 8 1 �Vdk�b�NUS�Q X  	c��nd�d"}��{4Y�Sb N*N>e'Y\��1 3 8 9 0 0 1 4 4 4 6 7 < / N a m e > < T e x t > �Vdk�b�NUS�Q X  	c��nd�d"}��{4Y�Sb N*N>e'Y\��< / T e x t > < B o o k M a r k E n t r y N a m e > w d _ f i n d - n a v i g a t i o n _ s e c t i o n 3 _ v i d e o _ V F 1 0 1 8 3 3 0 8 1 �Vdk�b�NUS�Q X  	c��nd�d"}��{4Y�Sb N*N>e'Y\��1 3 8 9 0 0 < / B o o k M a r k E n t r y N a m e > < B o o k M a r k E x i t N a m e > w d _ f i n d - n a v i g a t i o n _ s e c t i o n 3 _ v i d e o _ V F 1 0 1 8 3 3 0 8 1 �Vdk�b�NUS�Q X  	c��nd�d"}��{4Y�Sb N*N>e'Y\��1 4 4 4 6 7 < / B o o k M a r k E x i t N a m e > < B o o k M a r k E n t r y P o s i t i o n > 1 3 8 9 0 0 < / B o o k M a r k E n t r y P o s i t i o n > < B o o k M a r k E x i t P o s i t i o n > 1 4 4 4 6 7 < / B o o k M a r k E x i t P o s i t i o n > < / C a p t i o n I t e m > < C a p t i o n I t e m > < I n t e r n a l I d > 8 6 f 8 7 4 d 1 - b 8 6 1 - 4 8 d 1 - 9 6 4 2 - 5 8 6 3 3 1 a 7 9 2 d 2 < / I n t e r n a l I d > < N a m e > w d _ f i n d - n a v i g a t i o n _ s e c t i o n 3 _ v i d e o _ V F 1 0 1 8 3 3 0 8 1 h�f��U_�]�~nd�v^N�SۏL��e�vd"}0b�NN(Wd"}Fh-N.�eQ͋�1 4 4 5 6 7 1 5 1 2 3 3 < / N a m e > < T e x t > h�f��U_�]�~nd�v^N�SۏL��e�vd"}0b�NN(Wd"}Fh-N.�eQ͋�< / T e x t > < B o o k M a r k E n t r y N a m e > w d _ f i n d - n a v i g a t i o n _ s e c t i o n 3 _ v i d e o _ V F 1 0 1 8 3 3 0 8 1 h�f��U_�]�~nd�v^N�SۏL��e�vd"}0b�NN(Wd"}Fh-N.�eQ͋�1 4 4 5 6 7 < / B o o k M a r k E n t r y N a m e > < B o o k M a r k E x i t N a m e > w d _ f i n d - n a v i g a t i o n _ s e c t i o n 3 _ v i d e o _ V F 1 0 1 8 3 3 0 8 1 h�f��U_�]�~nd�v^N�SۏL��e�vd"}0b�NN(Wd"}Fh-N.�eQ͋�1 5 1 2 3 3 < / B o o k M a r k E x i t N a m e > < B o o k M a r k E n t r y P o s i t i o n > 1 4 4 5 6 7 < / B o o k M a r k E n t r y P o s i t i o n > < B o o k M a r k E x i t P o s i t i o n > 1 5 1 2 3 3 < / B o o k M a r k E x i t P o s i t i o n > < / C a p t i o n I t e m > < C a p t i o n I t e m > < I n t e r n a l I d > 4 2 a a 9 3 0 6 - 3 0 d e - 4 5 2 0 - 9 7 b e - 0 1 f 4 b a 6 6 3 b 7 1 < / I n t e r n a l I d > < N a m e > w d _ f i n d - n a v i g a t i o n _ s e c t i o n 3 _ v i d e o _ V F 1 0 1 8 3 3 0 8 1 �/f\US�Q>e'Y\��6qTUS�Q�Vb_0b�Nw0RdkY>f:y�N5 *N9SM�y��1 5 1 3 3 3 1 5 9 0 3 3 < / N a m e > < T e x t > �/f\US�Q>e'Y\��6qTUS�Q�Vb_0b�Nw0RdkY>f:y�N  5   *N9SM�y��< / T e x t > < B o o k M a r k E n t r y N a m e > w d _ f i n d - n a v i g a t i o n _ s e c t i o n 3 _ v i d e o _ V F 1 0 1 8 3 3 0 8 1 �/f\US�Q>e'Y\��6qTUS�Q�Vb_0b�Nw0RdkY>f:y�N5 *N9SM�y��1 5 1 3 3 3 < / B o o k M a r k E n t r y N a m e > < B o o k M a r k E x i t N a m e > w d _ f i n d - n a v i g a t i o n _ s e c t i o n 3 _ v i d e o _ V F 1 0 1 8 3 3 0 8 1 �/f\US�Q>e'Y\��6qTUS�Q�Vb_0b�Nw0RdkY>f:y�N5 *N9SM�y��1 5 9 0 3 3 < / B o o k M a r k E x i t N a m e > < B o o k M a r k E n t r y P o s i t i o n > 1 5 1 3 3 3 < / B o o k M a r k E n t r y P o s i t i o n > < B o o k M a r k E x i t P o s i t i o n > 1 5 9 0 3 3 < / B o o k M a r k E x i t P o s i t i o n > < / C a p t i o n I t e m > < C a p t i o n I t e m > < I n t e r n a l I d > f 2 d 2 5 f 3 2 - e 0 8 b - 4 1 d 0 - 9 2 8 1 - f 7 6 8 8 1 a 5 6 9 7 b < / I n t e r n a l I d > < N a m e > w d _ f i n d - n a v i g a t i o n _ s e c t i o n 3 _ v i d e o _ V F 1 0 1 8 3 3 0 8 1 vQ-N,{ N*N9SM�y�(W h��u� 
N0US�Q N N*Nd"}�~�g �{4Y�1 5 9 1 3 3 1 6 4 8 0 0 < / N a m e > < T e x t > vQ-N,{ N*N9SM�y�(W h��u� 
N0US�Q N N*Nd"}�~�g �{4Y�< / T e x t > < B o o k M a r k E n t r y N a m e > w d _ f i n d - n a v i g a t i o n _ s e c t i o n 3 _ v i d e o _ V F 1 0 1 8 3 3 0 8 1 vQ-N,{ N*N9SM�y�(W h��u� 
N0US�Q N N*Nd"}�~�g �{4Y�1 5 9 1 3 3 < / B o o k M a r k E n t r y N a m e > < B o o k M a r k E x i t N a m e > w d _ f i n d - n a v i g a t i o n _ s e c t i o n 3 _ v i d e o _ V F 1 0 1 8 3 3 0 8 1 vQ-N,{ N*N9SM�y�(W h��u� 
N0US�Q N N*Nd"}�~�g �{4Y�1 6 4 8 0 0 < / B o o k M a r k E x i t N a m e > < B o o k M a r k E n t r y P o s i t i o n > 1 5 9 1 3 3 < / B o o k M a r k E n t r y P o s i t i o n > < B o o k M a r k E x i t P o s i t i o n > 1 6 4 8 0 0 < / B o o k M a r k E x i t P o s i t i o n > < / C a p t i o n I t e m > < C a p t i o n I t e m > < I n t e r n a l I d > 3 0 8 4 c 4 3 8 - c 1 4 e - 4 7 2 9 - b f 7 0 - 3 0 7 d 3 6 a 7 e 8 6 a < / I n t e r n a l I d > < N a m e > w d _ f i n d - n a v i g a t i o n _ s e c t i o n 3 _ v i d e o _ V F 1 0 1 8 3 3 0 8 1 �`\�O!k�gw�k*N9SM�y�0�S�N�g~bh�<h0lQ_0��l0>\�l01 6 4 9 0 0 1 7 1 2 3 3 < / N a m e > < T e x t > �`\�O!k�gw�k*N9SM�y�0�S�N�g~bh�<h0lQ_0��l0>\�l0< / T e x t > < B o o k M a r k E n t r y N a m e > w d _ f i n d - n a v i g a t i o n _ s e c t i o n 3 _ v i d e o _ V F 1 0 1 8 3 3 0 8 1 �`\�O!k�gw�k*N9SM�y�0�S�N�g~bh�<h0lQ_0��l0>\�l01 6 4 9 0 0 < / B o o k M a r k E n t r y N a m e > < B o o k M a r k E x i t N a m e > w d _ f i n d - n a v i g a t i o n _ s e c t i o n 3 _ v i d e o _ V F 1 0 1 8 3 3 0 8 1 �`\�O!k�gw�k*N9SM�y�0�S�N�g~bh�<h0lQ_0��l0>\�l01 7 1 2 3 3 < / B o o k M a r k E x i t N a m e > < B o o k M a r k E n t r y P o s i t i o n > 1 6 4 9 0 0 < / B o o k M a r k E n t r y P o s i t i o n > < B o o k M a r k E x i t P o s i t i o n > 1 7 1 2 3 3 < / B o o k M a r k E x i t P o s i t i o n > < / C a p t i o n I t e m > < C a p t i o n I t e m > < I n t e r n a l I d > b f d 8 a f 5 0 - 6 e 0 7 - 4 f b f - 8 a c e - e 4 5 4 2 7 c c 8 1 a 8 < / I n t e r n a l I d > < N a m e > w d _ f i n d - n a v i g a t i o n _ s e c t i o n 3 _ v i d e o _ V F 1 0 1 8 3 3 0 8 1 �[��yb�l�N�S�Vb_01 7 1 3 3 3 1 7 4 1 6 7 < / N a m e > < T e x t > �[��yb�l�N�S�Vb_0< / T e x t > < B o o k M a r k E n t r y N a m e > w d _ f i n d - n a v i g a t i o n _ s e c t i o n 3 _ v i d e o _ V F 1 0 1 8 3 3 0 8 1 �[��yb�l�N�S�Vb_01 7 1 3 3 3 < / B o o k M a r k E n t r y N a m e > < B o o k M a r k E x i t N a m e > w d _ f i n d - n a v i g a t i o n _ s e c t i o n 3 _ v i d e o _ V F 1 0 1 8 3 3 0 8 1 �[��yb�l�N�S�Vb_01 7 4 1 6 7 < / B o o k M a r k E x i t N a m e > < B o o k M a r k E n t r y P o s i t i o n > 1 7 1 3 3 3 < / B o o k M a r k E n t r y P o s i t i o n > < B o o k M a r k E x i t P o s i t i o n > 1 7 4 1 6 7 < / B o o k M a r k E x i t P o s i t i o n > < / C a p t i o n I t e m > < C a p t i o n I t e m > < I n t e r n a l I d > 6 b 9 b 6 d f 0 - 1 0 9 e - 4 5 2 9 - a 4 d 9 - 8 a 4 f c f 3 a 8 8 b d < / I n t e r n a l I d > < N a m e > w d _ f i n d - n a v i g a t i o n _ s e c t i o n 3 _ v i d e o _ V F 1 0 1 8 3 3 0 8 1 ���Y:SR'Y\�Qb�O(u�M�&{I{�R���v ؚ�~�g~b 	�y�`HN7h�N��[�N�l	g�m1Y01 7 4 2 6 7 1 8 1 5 3 3 < / N a m e > < T e x t > ���Y:SR'Y\�Qb�O(u�M�&{I{�R���v ؚ�~�g~b 	�y�`HN7h�N�  �[�N�l	g�m1Y0< / T e x t > < B o o k M a r k E n t r y N a m e > w d _ f i n d - n a v i g a t i o n _ s e c t i o n 3 _ v i d e o _ V F 1 0 1 8 3 3 0 8 1 ���Y:SR'Y\�Qb�O(u�M�&{I{�R���v ؚ�~�g~b 	�y�`HN7h�N��[�N�l	g�m1Y01 7 4 2 6 7 < / B o o k M a r k E n t r y N a m e > < B o o k M a r k E x i t N a m e > w d _ f i n d - n a v i g a t i o n _ s e c t i o n 3 _ v i d e o _ V F 1 0 1 8 3 3 0 8 1 ���Y:SR'Y\�Qb�O(u�M�&{I{�R���v ؚ�~�g~b 	�y�`HN7h�N��[�N�l	g�m1Y01 8 1 5 3 3 < / B o o k M a r k E x i t N a m e > < B o o k M a r k E n t r y P o s i t i o n > 1 7 4 2 6 7 < / B o o k M a r k E n t r y P o s i t i o n > < B o o k M a r k E x i t P o s i t i o n > 1 8 1 5 3 3 < / B o o k M a r k E x i t P o s i t i o n > < / C a p t i o n I t e m > < C a p t i o n I t e m > < I n t e r n a l I d > 9 9 7 2 5 3 6 3 - 6 1 0 a - 4 3 4 4 - b 9 b 0 - 7 b b b 7 a 2 6 b a 4 4 < / I n t e r n a l I d > < N a m e > w d _ f i n d - n a v i g a t i o n _ s e c t i o n 3 _ v i d e o _ V F 1 0 1 8 3 3 0 8 1 US�Qd"}Fh�e���v�{4Y�6qTUS�Q ؚ�~�g~b 0 �g~b�T�fbc �[݋Fh��sS�Q�s�1 8 1 6 3 3 1 8 8 7 3 3 < / N a m e > < T e x t > US�Qd"}Fh�e���v�{4Y�6qTUS�Q ؚ�~�g~b 0   �g~b�T�fbc �[݋Fh��sS�Q�s�< / T e x t > < B o o k M a r k E n t r y N a m e > w d _ f i n d - n a v i g a t i o n _ s e c t i o n 3 _ v i d e o _ V F 1 0 1 8 3 3 0 8 1 US�Qd"}Fh�e���v�{4Y�6qTUS�Q ؚ�~�g~b 0 �g~b�T�fbc �[݋Fh��sS�Q�s�1 8 1 6 3 3 < / B o o k M a r k E n t r y N a m e > < B o o k M a r k E x i t N a m e > w d _ f i n d - n a v i g a t i o n _ s e c t i o n 3 _ v i d e o _ V F 1 0 1 8 3 3 0 8 1 US�Qd"}Fh�e���v�{4Y�6qTUS�Q ؚ�~�g~b 0 �g~b�T�fbc �[݋Fh��sS�Q�s�1 8 8 7 3 3 < / B o o k M a r k E x i t N a m e > < B o o k M a r k E n t r y P o s i t i o n > 1 8 1 6 3 3 < / B o o k M a r k E n t r y P o s i t i o n > < B o o k M a r k E x i t P o s i t i o n > 1 8 8 7 3 3 < / B o o k M a r k E x i t P o s i t i o n > < / C a p t i o n I t e m > < C a p t i o n I t e m > < I n t e r n a l I d > b 8 e 3 6 9 3 6 - e 3 d d - 4 4 f b - b 6 7 e - 3 b e 2 0 0 0 f c c b d < / I n t e r n a l I d > < N a m e > w d _ f i n d - n a v i g a t i o n _ s e c t i o n 3 _ v i d e o _ V F 1 0 1 8 3 3 0 8 1 �`�S���N�egW o r d Hr,g-N1\��Ƌ�[0(W��[݋Fh-N��S�NUS�Q �fY 01 8 8 8 3 3 1 9 5 1 0 0 < / N a m e > < T e x t > �`�S���N�eg  W o r d   Hr,g-N1\��Ƌ�[0(W��[݋Fh-N��S�NUS�Q �fY 0< / T e x t > < B o o k M a r k E n t r y N a m e > w d _ f i n d - n a v i g a t i o n _ s e c t i o n 3 _ v i d e o _ V F 1 0 1 8 3 3 0 8 1 �`�S���N�egW o r d Hr,g-N1\��Ƌ�[0(W��[݋Fh-N��S�NUS�Q �fY 01 8 8 8 3 3 < / B o o k M a r k E n t r y N a m e > < B o o k M a r k E x i t N a m e > w d _ f i n d - n a v i g a t i o n _ s e c t i o n 3 _ v i d e o _ V F 1 0 1 8 3 3 0 8 1 �`�S���N�egW o r d Hr,g-N1\��Ƌ�[0(W��[݋Fh-N��S�NUS�Q �fY 01 9 5 1 0 0 < / B o o k M a r k E x i t N a m e > < B o o k M a r k E n t r y P o s i t i o n > 1 8 8 8 3 3 < / B o o k M a r k E n t r y P o s i t i o n > < B o o k M a r k E x i t P o s i t i o n > 1 9 5 1 0 0 < / B o o k M a r k E x i t P o s i t i o n > < / C a p t i o n I t e m > < C a p t i o n I t e m > < I n t e r n a l I d > a 5 c e c 7 a 2 - b f 7 6 - 4 b b c - 8 f 6 6 - 8 5 4 b 9 6 3 b e b 4 5 < / I n t e r n a l I d > < N a m e > w d _ f i n d - n a v i g a t i o n _ s e c t i o n 3 _ v i d e o _ V F 1 0 1 8 3 3 0 8 1 	��b ����v�NUOؚ�~	�y��6qTUS�Q �g~bN NY 0�8^�(Wd"}�e�`1\Sb�{ۏL��fbc01 9 5 2 0 0 2 0 4 3 6 7 < / N a m e > < T e x t > 	��b ����v�NUOؚ�~	�y��6qTUS�Q �g~bN NY 0�8^�  (Wd"}�e�`1\Sb�{ۏL��fbc0< / T e x t > < B o o k M a r k E n t r y N a m e > w d _ f i n d - n a v i g a t i o n _ s e c t i o n 3 _ v i d e o _ V F 1 0 1 8 3 3 0 8 1 	��b ����v�NUOؚ�~	�y��6qTUS�Q �g~bN NY 0�8^�(Wd"}�e�`1\Sb�{ۏL��fbc01 9 5 2 0 0 < / B o o k M a r k E n t r y N a m e > < B o o k M a r k E x i t N a m e > w d _ f i n d - n a v i g a t i o n _ s e c t i o n 3 _ v i d e o _ V F 1 0 1 8 3 3 0 8 1 	��b ����v�NUOؚ�~	�y��6qTUS�Q �g~bN NY 0�8^�(Wd"}�e�`1\Sb�{ۏL��fbc02 0 4 3 6 7 < / B o o k M a r k E x i t N a m e > < B o o k M a r k E n t r y P o s i t i o n > 1 9 5 2 0 0 < / B o o k M a r k E n t r y P o s i t i o n > < B o o k M a r k E x i t P o s i t i o n > 2 0 4 3 6 7 < / B o o k M a r k E x i t P o s i t i o n > < / C a p t i o n I t e m > < C a p t i o n I t e m > < I n t e r n a l I d > 1 d a 6 a 0 e 1 - 6 b 4 3 - 4 2 b 6 - 9 8 2 f - 0 a 2 8 0 8 9 b 2 3 6 3 < / I n t e r n a l I d > < N a m e > w d _ f i n d - n a v i g a t i o n _ s e c t i o n 3 _ v i d e o _ V F 1 0 1 8 3 3 0 8 1 �O�Y��`�_�w N*NpeW[�]�~�Su�SSb��` ���O(uNT�v͋�02 0 4 4 6 7 2 1 0 3 0 0 < / N a m e > < T e x t > �O�Y��`�_�w N*NpeW[�]�~�Su�SSb��` ���O(uNT�v͋�0< / T e x t > < B o o k M a r k E n t r y N a m e > w d _ f i n d - n a v i g a t i o n _ s e c t i o n 3 _ v i d e o _ V F 1 0 1 8 3 3 0 8 1 �O�Y��`�_�w N*NpeW[�]�~�Su�SSb��` ���O(uNT�v͋�02 0 4 4 6 7 < / B o o k M a r k E n t r y N a m e > < B o o k M a r k E x i t N a m e > w d _ f i n d - n a v i g a t i o n _ s e c t i o n 3 _ v i d e o _ V F 1 0 1 8 3 3 0 8 1 �O�Y��`�_�w N*NpeW[�]�~�Su�SSb��` ���O(uNT�v͋�02 1 0 3 0 0 < / B o o k M a r k E x i t N a m e > < B o o k M a r k E n t r y P o s i t i o n > 2 0 4 4 6 7 < / B o o k M a r k E n t r y P o s i t i o n > < B o o k M a r k E x i t P o s i t i o n > 2 1 0 3 0 0 < / B o o k M a r k E x i t P o s i t i o n > < / C a p t i o n I t e m > < C a p t i o n I t e m > < I n t e r n a l I d > 9 4 a 6 8 0 7 b - a e 1 7 - 4 9 b 8 - 9 0 0 0 - 6 b f 3 7 7 0 9 5 a d a < / I n t e r n a l I d > < N a m e > w d _ f i n d - n a v i g a t i o n _ s e c t i o n 3 _ v i d e o _ V F 1 0 1 8 3 3 0 8 1 �fbc�e,g�v�StN�egW o r d Hr,g-N N7h02 1 0 4 0 0 2 1 4 1 0 0 < / N a m e > < T e x t > �fbc�e,g�v�StN�eg  W o r d   Hr,g-N N7h0< / T e x t > < B o o k M a r k E n t r y N a m e > w d _ f i n d - n a v i g a t i o n _ s e c t i o n 3 _ v i d e o _ V F 1 0 1 8 3 3 0 8 1 �fbc�e,g�v�StN�egW o r d Hr,g-N N7h02 1 0 4 0 0 < / B o o k M a r k E n t r y N a m e > < B o o k M a r k E x i t N a m e > w d _ f i n d - n a v i g a t i o n _ s e c t i o n 3 _ v i d e o _ V F 1 0 1 8 3 3 0 8 1 �fbc�e,g�v�StN�egW o r d Hr,g-N N7h02 1 4 1 0 0 < / B o o k M a r k E x i t N a m e > < B o o k M a r k E n t r y P o s i t i o n > 2 1 0 4 0 0 < / B o o k M a r k E n t r y P o s i t i o n > < B o o k M a r k E x i t P o s i t i o n > 2 1 4 1 0 0 < / B o o k M a r k E x i t P o s i t i o n > < / C a p t i o n I t e m > < C a p t i o n I t e m > < I n t e r n a l I d > 0 8 4 3 a 9 4 6 - 5 e 7 6 - 4 8 f f - a e f a - 9 1 e 0 d 6 f e f 1 c 4 < / I n t e r n a l I d > < N a m e > w d _ f i n d - n a v i g a t i o n _ s e c t i o n 3 _ v i d e o _ V F 1 0 1 8 3 3 0 8 1 �Vdk�GP�[b�N��\͋� r o a d b l o c k  �fbc:N c h a l l e n g e  02 1 4 2 0 0 2 1 9 3 0 0 < / N a m e > < T e x t > �Vdk�GP�[b�N��\  ͋� r o a d b l o c k  �fbc:N c h a l l e n g e  0< / T e x t > < B o o k M a r k E n t r y N a m e > w d _ f i n d - n a v i g a t i o n _ s e c t i o n 3 _ v i d e o _ V F 1 0 1 8 3 3 0 8 1 �Vdk�GP�[b�N��\͋� r o a d b l o c k  �fbc:N c h a l l e n g e  02 1 4 2 0 0 < / B o o k M a r k E n t r y N a m e > < B o o k M a r k E x i t N a m e > w d _ f i n d - n a v i g a t i o n _ s e c t i o n 3 _ v i d e o _ V F 1 0 1 8 3 3 0 8 1 �Vdk�GP�[b�N��\͋� r o a d b l o c k  �fbc:N c h a l l e n g e  02 1 9 3 0 0 < / B o o k M a r k E x i t N a m e > < B o o k M a r k E n t r y P o s i t i o n > 2 1 4 2 0 0 < / B o o k M a r k E n t r y P o s i t i o n > < B o o k M a r k E x i t P o s i t i o n > 2 1 9 3 0 0 < / B o o k M a r k E x i t P o s i t i o n > < / C a p t i o n I t e m > < C a p t i o n I t e m > < I n t e r n a l I d > 8 5 f 1 6 f 0 e - a 5 2 e - 4 1 6 1 - 8 e 1 3 - e c 8 a a 7 b 9 1 7 e 8 < / I n t e r n a l I d > < N a m e > w d _ f i n d - n a v i g a t i o n _ s e c t i o n 3 _ v i d e o _ V F 1 0 1 8 3 3 0 8 1 �Y�g/f,{ N!kd"}�b�N�S�N	c.��v
N�vC t r l + H �_N�S�N(W�[*��z<h-NUS�Q d"} Fh�e���v�{4Y�6qTUS�Q �fbc 02 1 9 4 0 0 2 2 8 9 0 0 < / N a m e > < T e x t > �Y�g/f,{ N!kd"}�b�N�S�N	c.��v
N�v  C t r l + H �_N�S�N(W�[*��z<h-NUS�Q d"} Fh�e���v�{4Y�  6qTUS�Q �fbc 0< / T e x t > < B o o k M a r k E n t r y N a m e > w d _ f i n d - n a v i g a t i o n _ s e c t i o n 3 _ v i d e o _ V F 1 0 1 8 3 3 0 8 1 �Y�g/f,{ N!kd"}�b�N�S�N	c.��v
N�vC t r l + H �_N�S�N(W�[*��z<h-NUS�Q d"} Fh�e���v�{4Y�6qTUS�Q �fbc 02 1 9 4 0 0 < / B o o k M a r k E n t r y N a m e > < B o o k M a r k E x i t N a m e > w d _ f i n d - n a v i g a t i o n _ s e c t i o n 3 _ v i d e o _ V F 1 0 1 8 3 3 0 8 1 �Y�g/f,{ N!kd"}�b�N�S�N	c.��v
N�vC t r l + H �_N�S�N(W�[*��z<h-NUS�Q d"} Fh�e���v�{4Y�6qTUS�Q �fbc 02 2 8 9 0 0 < / B o o k M a r k E x i t N a m e > < B o o k M a r k E n t r y P o s i t i o n > 2 1 9 4 0 0 < / B o o k M a r k E n t r y P o s i t i o n > < B o o k M a r k E x i t P o s i t i o n > 2 2 8 9 0 0 < / B o o k M a r k E x i t P o s i t i o n > < / C a p t i o n I t e m > < C a p t i o n I t e m > < I n t e r n a l I d > 2 4 4 4 7 6 a 7 - 0 9 e 6 - 4 d 3 1 - 9 7 6 8 - 3 2 d a 2 2 b 6 8 9 d b < / I n t e r n a l I d > < N a m e > w d _ f i n d - n a v i g a t i o n _ s e c t i o n 3 _ v i d e o _ V F 1 0 1 8 3 3 0 8 1 ُ$N�y�e�l��OSb _ �g~b�T�fbc �[݋Fh�2 2 9 0 0 0 2 3 4 6 6 7 < / N a m e > < T e x t > ُ$N�y�e�l��OSb _ �g~b�T�fbc �[݋Fh�< / T e x t > < B o o k M a r k E n t r y N a m e > w d _ f i n d - n a v i g a t i o n _ s e c t i o n 3 _ v i d e o _ V F 1 0 1 8 3 3 0 8 1 ُ$N�y�e�l��OSb _ �g~b�T�fbc �[݋Fh�2 2 9 0 0 0 < / B o o k M a r k E n t r y N a m e > < B o o k M a r k E x i t N a m e > w d _ f i n d - n a v i g a t i o n _ s e c t i o n 3 _ v i d e o _ V F 1 0 1 8 3 3 0 8 1 ُ$N�y�e�l��OSb _ �g~b�T�fbc �[݋Fh�2 3 4 6 6 7 < / B o o k M a r k E x i t N a m e > < B o o k M a r k E n t r y P o s i t i o n > 2 2 9 0 0 0 < / B o o k M a r k E n t r y P o s i t i o n > < B o o k M a r k E x i t P o s i t i o n > 2 3 4 6 6 7 < / B o o k M a r k E x i t P o s i t i o n > < / C a p t i o n I t e m > < C a p t i o n I t e m > < I n t e r n a l I d > a 4 6 9 2 f 3 b - 9 7 4 4 - 4 7 4 c - 8 4 b 0 - 1 a f 0 2 1 c 1 6 1 5 c < / I n t e r n a l I d > < N a m e > w d _ f i n d - n a v i g a t i o n _ s e c t i o n 3 _ v i d e o _ V F 1 0 1 8 3 3 0 8 1 b�N�S�N(WvQ-N.�eQ�`���g~b�v�e,g�.�eQ���fbc�[�v�e,gv^��n�NUO	�y�02 3 4 7 6 7 2 4 1 6 6 7 < / N a m e > < T e x t > b�N�S�N(WvQ-N.�eQ�`���g~b�v�e,g�  .�eQ���fbc�[�v�e,gv^��n�NUO	�y�0< / T e x t > < B o o k M a r k E n t r y N a m e > w d _ f i n d - n a v i g a t i o n _ s e c t i o n 3 _ v i d e o _ V F 1 0 1 8 3 3 0 8 1 b�N�S�N(WvQ-N.�eQ�`���g~b�v�e,g�.�eQ���fbc�[�v�e,gv^��n�NUO	�y�02 3 4 7 6 7 < / B o o k M a r k E n t r y N a m e > < B o o k M a r k E x i t N a m e > w d _ f i n d - n a v i g a t i o n _ s e c t i o n 3 _ v i d e o _ V F 1 0 1 8 3 3 0 8 1 b�N�S�N(WvQ-N.�eQ�`���g~b�v�e,g�.�eQ���fbc�[�v�e,gv^��n�NUO	�y�02 4 1 6 6 7 < / B o o k M a r k E x i t N a m e > < B o o k M a r k E n t r y P o s i t i o n > 2 3 4 7 6 7 < / B o o k M a r k E n t r y P o s i t i o n > < B o o k M a r k E x i t P o s i t i o n > 2 4 1 6 6 7 < / B o o k M a r k E x i t P o s i t i o n > < / C a p t i o n I t e m > < C a p t i o n I t e m > < I n t e r n a l I d > 3 9 3 c 6 c 7 9 - 3 5 b 1 - 4 2 2 f - b 4 0 4 - a 8 7 5 7 b c 1 2 1 c d < / I n t e r n a l I d > < N a m e > w d _ f i n d - n a v i g a t i o n _ s e c t i o n 3 _ v i d e o _ V F 1 0 1 8 3 3 0 8 1 6qT�9hncb�N�vOP}Y�b�N�S�NUS�Q �fbc b hQ��fbc 02 4 1 7 6 7 2 5 0 0 3 3 < / N a m e > < T e x t > 6qT�9hncb�N�vOP}Y�b�N�S�NUS�Q �fbc b hQ��fbc 0< / T e x t > < B o o k M a r k E n t r y N a m e > w d _ f i n d - n a v i g a t i o n _ s e c t i o n 3 _ v i d e o _ V F 1 0 1 8 3 3 0 8 1 6qT�9hncb�N�vOP}Y�b�N�S�NUS�Q �fbc b hQ��fbc 02 4 1 7 6 7 < / B o o k M a r k E n t r y N a m e > < B o o k M a r k E x i t N a m e > w d _ f i n d - n a v i g a t i o n _ s e c t i o n 3 _ v i d e o _ V F 1 0 1 8 3 3 0 8 1 6qT�9hncb�N�vOP}Y�b�N�S�NUS�Q �fbc b hQ��fbc 02 5 0 0 3 3 < / B o o k M a r k E x i t N a m e > < B o o k M a r k E n t r y P o s i t i o n > 2 4 1 7 6 7 < / B o o k M a r k E n t r y P o s i t i o n > < B o o k M a r k E x i t P o s i t i o n > 2 5 0 0 3 3 < / B o o k M a r k E x i t P o s i t i o n > < / C a p t i o n I t e m > < C a p t i o n I t e m > < I n t e r n a l I d > 9 7 a 1 6 d e 8 - 5 7 9 f - 4 3 e d - b 9 e 9 - 7 3 2 5 3 a 5 8 e e 7 b < / I n t e r n a l I d > < N a m e > w d _ f i n d - n a v i g a t i o n _ s e c t i o n 3 _ v i d e o _ V F 1 0 1 8 3 3 0 8 1 �la� �g~b�T�fbc �[݋Fh؏S�b �[MO 	�y�aS�2 5 0 1 3 3 2 5 4 2 3 3 < / N a m e > < T e x t > �la� �g~b�T�fbc �[݋Fh؏S�b �[MO 	�y�aS�< / T e x t > < B o o k M a r k E n t r y N a m e > w d _ f i n d - n a v i g a t i o n _ s e c t i o n 3 _ v i d e o _ V F 1 0 1 8 3 3 0 8 1 �la� �g~b�T�fbc �[݋Fh؏S�b �[MO 	�y�aS�2 5 0 1 3 3 < / B o o k M a r k E n t r y N a m e > < B o o k M a r k E x i t N a m e > w d _ f i n d - n a v i g a t i o n _ s e c t i o n 3 _ v i d e o _ V F 1 0 1 8 3 3 0 8 1 �la� �g~b�T�fbc �[݋Fh؏S�b �[MO 	�y�aS�2 5 4 2 3 3 < / B o o k M a r k E x i t N a m e > < B o o k M a r k E n t r y P o s i t i o n > 2 5 0 1 3 3 < / B o o k M a r k E n t r y P o s i t i o n > < B o o k M a r k E x i t P o s i t i o n > 2 5 4 2 3 3 < / B o o k M a r k E x i t P o s i t i o n > < / C a p t i o n I t e m > < C a p t i o n I t e m > < I n t e r n a l I d > 6 a 8 c 8 b a 6 - a 0 6 e - 4 7 5 0 - b b 2 6 - c 2 a 4 5 c 5 c e f 8 d < / I n t e r n a l I d > < N a m e > w d _ f i n d - n a v i g a t i o n _ s e c t i o n 3 _ v i d e o _ V F 1 0 1 8 3 3 0 8 1 ���`�S�Nl�0R�ech�vyr�[:S�W02 5 4 3 3 3 2 5 7 6 0 0 < / N a m e > < T e x t > ���`�S�Nl�0R�ech�vyr�[:S�W0< / T e x t > < B o o k M a r k E n t r y N a m e > w d _ f i n d - n a v i g a t i o n _ s e c t i o n 3 _ v i d e o _ V F 1 0 1 8 3 3 0 8 1 ���`�S�Nl�0R�ech�vyr�[:S�W02 5 4 3 3 3 < / B o o k M a r k E n t r y N a m e > < B o o k M a r k E x i t N a m e > w d _ f i n d - n a v i g a t i o n _ s e c t i o n 3 _ v i d e o _ V F 1 0 1 8 3 3 0 8 1 ���`�S�Nl�0R�ech�vyr�[:S�W02 5 7 6 0 0 < / B o o k M a r k E x i t N a m e > < B o o k M a r k E n t r y P o s i t i o n > 2 5 4 3 3 3 < / B o o k M a r k E n t r y P o s i t i o n > < B o o k M a r k E x i t P o s i t i o n > 2 5 7 6 0 0 < / B o o k M a r k E x i t P o s i t i o n > < / C a p t i o n I t e m > < C a p t i o n I t e m > < I n t e r n a l I d > 2 8 6 4 a f b 4 - 6 1 7 4 - 4 3 2 6 - b 8 0 9 - b 4 f 4 c f 0 1 6 b 6 e < / I n t e r n a l I d > < N a m e > w d _ f i n d - n a v i g a t i o n _ s e c t i o n 3 _ v i d e o _ V F 1 0 1 8 3 3 0 8 1 (Wُ̑b�N\N��~o:y募R���FO�Y�g�`(W�egHr,g-N�U"kO(u��]wQ��[�N6q(Wُ̑02 5 7 7 0 0 2 6 5 3 0 0 < / N a m e > < T e x t > (Wُ̑b�N\N��~o:y募R���  FO�Y�g�`(W�egHr,g-N�U"kO(u��]wQ��[�N6q(Wُ̑0< / T e x t > < B o o k M a r k E n t r y N a m e > w d _ f i n d - n a v i g a t i o n _ s e c t i o n 3 _ v i d e o _ V F 1 0 1 8 3 3 0 8 1 (Wُ̑b�N\N��~o:y募R���FO�Y�g�`(W�egHr,g-N�U"kO(u��]wQ��[�N6q(Wُ̑02 5 7 7 0 0 < / B o o k M a r k E n t r y N a m e > < B o o k M a r k E x i t N a m e > w d _ f i n d - n a v i g a t i o n _ s e c t i o n 3 _ v i d e o _ V F 1 0 1 8 3 3 0 8 1 (Wُ̑b�N\N��~o:y募R���FO�Y�g�`(W�egHr,g-N�U"kO(u��]wQ��[�N6q(Wُ̑02 6 5 3 0 0 < / B o o k M a r k E x i t N a m e > < B o o k M a r k E n t r y P o s i t i o n > 2 5 7 7 0 0 < / B o o k M a r k E n t r y P o s i t i o n > < B o o k M a r k E x i t P o s i t i o n > 2 6 5 3 0 0 < / B o o k M a r k E x i t P o s i t i o n > < / C a p t i o n I t e m > < C a p t i o n I t e m > < I n t e r n a l I d > c 4 5 c c 4 d e - f 3 8 0 - 4 a 1 a - 9 f 3 f - 3 9 8 3 6 e b a f b 3 c < / I n t e r n a l I d > < N a m e > w d _ f i n d - n a v i g a t i o n _ s e c t i o n 3 _ v i d e o _ V F 1 0 1 8 3 3 0 8 1 ُ1\/fW o r d 2 0 1 0 2 6 5 4 0 0 2 7 1 0 0 0 < / N a m e > < T e x t > ُ1\/f  W o r d   2 0 1 0   �v�[*��z<h0�cNeg��`\	g:gO�N�ۏL��~`N0< / T e x t > < B o o k M a r k E n t r y N a m e > w d _ f i n d - n a v i g a t i o n _ s e c t i o n 3 _ v i d e o _ V F 1 0 1 8 3 3 0 8 1 ُ1\/fW o r d 2 0 1 0 2 6 5 4 0 0 < / B o o k M a r k E n t r y N a m e > < B o o k M a r k E x i t N a m e > w d _ f i n d - n a v i g a t i o n _ s e c t i o n 3 _ v i d e o _ V F 1 0 1 8 3 3 0 8 1 ُ1\/fW o r d 2 0 1 0 2 7 1 0 0 0 < / B o o k M a r k E x i t N a m e > < B o o k M a r k E n t r y P o s i t i o n > 2 6 5 4 0 0 < / B o o k M a r k E n t r y P o s i t i o n > < B o o k M a r k E x i t P o s i t i o n > 2 7 1 0 0 0 < / B o o k M a r k E x i t P o s i t i o n > < / C a p t i o n I t e m > < / C a p t i o n I t e m s > < / C a p t i o n I t e m s L i s t > 
</file>

<file path=customXml/itemProps1.xml><?xml version="1.0" encoding="utf-8"?>
<ds:datastoreItem xmlns:ds="http://schemas.openxmlformats.org/officeDocument/2006/customXml" ds:itemID="{16A5AA67-2787-4ACB-94A0-F2FE4B2B7C55}">
  <ds:schemaRefs>
    <ds:schemaRef ds:uri="http://schemas.microsoft.com/sharepoint/v3/contenttype/forms"/>
  </ds:schemaRefs>
</ds:datastoreItem>
</file>

<file path=customXml/itemProps2.xml><?xml version="1.0" encoding="utf-8"?>
<ds:datastoreItem xmlns:ds="http://schemas.openxmlformats.org/officeDocument/2006/customXml" ds:itemID="{300FDF4B-46D7-4E65-B5E1-5BB4C67F7A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60031C-5856-454E-8A95-187AF43A2F0C}">
  <ds:schemaRefs>
    <ds:schemaRef ds:uri="4873beb7-5857-4685-be1f-d57550cc96cc"/>
    <ds:schemaRef ds:uri="http://purl.org/dc/dcmitype/"/>
    <ds:schemaRef ds:uri="http://purl.org/dc/elements/1.1/"/>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7D442580-B521-4330-A8D3-B7DA9C472BC4}">
  <ds:schemaRefs>
    <ds:schemaRef ds:uri="http://www.w3.org/2001/XMLSchema"/>
  </ds:schemaRefs>
</ds:datastoreItem>
</file>

<file path=customXml/itemProps5.xml><?xml version="1.0" encoding="utf-8"?>
<ds:datastoreItem xmlns:ds="http://schemas.openxmlformats.org/officeDocument/2006/customXml" ds:itemID="{450301CE-67A7-41EC-AED7-EB93C0881A43}">
  <ds:schemaRefs>
    <ds:schemaRef ds:uri="http://www.w3.org/2001/XMLSchema"/>
  </ds:schemaRefs>
</ds:datastoreItem>
</file>

<file path=customXml/itemProps6.xml><?xml version="1.0" encoding="utf-8"?>
<ds:datastoreItem xmlns:ds="http://schemas.openxmlformats.org/officeDocument/2006/customXml" ds:itemID="{36CF4D2D-5BB6-4E8A-B54F-F54DA6854D85}">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Office2010_training_template</Template>
  <TotalTime>3738</TotalTime>
  <Words>5299</Words>
  <Application>Microsoft Office PowerPoint</Application>
  <PresentationFormat>On-screen Show (4:3)</PresentationFormat>
  <Paragraphs>252</Paragraphs>
  <Slides>21</Slides>
  <Notes>21</Notes>
  <HiddenSlides>1</HiddenSlides>
  <MMClips>3</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Office2010_training_template</vt:lpstr>
      <vt:lpstr>1_Office2010_training_template</vt:lpstr>
      <vt:lpstr>开始之前</vt:lpstr>
      <vt:lpstr>Microsoft® Word 2010 培训</vt:lpstr>
      <vt:lpstr>课程内容</vt:lpstr>
      <vt:lpstr>概述：所有数据一目了然</vt:lpstr>
      <vt:lpstr>课程目标</vt:lpstr>
      <vt:lpstr>查看文档的构成</vt:lpstr>
      <vt:lpstr>查找、添加和重新组织内容</vt:lpstr>
      <vt:lpstr>查找和替换文本以及其他元素</vt:lpstr>
      <vt:lpstr>有关练习的建议</vt:lpstr>
      <vt:lpstr>测试题 1</vt:lpstr>
      <vt:lpstr>测试题 1</vt:lpstr>
      <vt:lpstr>测试问题 2</vt:lpstr>
      <vt:lpstr>测试问题 2</vt:lpstr>
      <vt:lpstr>测试问题 3</vt:lpstr>
      <vt:lpstr>测试问题 3</vt:lpstr>
      <vt:lpstr>测试问题 4</vt:lpstr>
      <vt:lpstr>测试问题 4</vt:lpstr>
      <vt:lpstr>测试问题 5</vt:lpstr>
      <vt:lpstr>测试问题 5</vt:lpstr>
      <vt:lpstr>课程摘要卡</vt:lpstr>
      <vt:lpstr>使用此模板</vt:lpstr>
    </vt:vector>
  </TitlesOfParts>
  <Company>Microsoft 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使用 Word 导航窗格在文档中搜索和来回移动</dc:title>
  <dc:creator>kristinl</dc:creator>
  <cp:lastModifiedBy>Pisin Summanteerakul</cp:lastModifiedBy>
  <cp:revision>251</cp:revision>
  <dcterms:created xsi:type="dcterms:W3CDTF">2010-04-16T18:13:32Z</dcterms:created>
  <dcterms:modified xsi:type="dcterms:W3CDTF">2011-12-07T10:39:27Z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0x0101006EDDDB5EE6D98C44930B742096920B30020100945995BAC74E6347BD6C979F46C6273B</vt:lpwstr>
  </property>
  <property fmtid="{D5CDD505-2E9C-101B-9397-08002B2CF9AE}" pid="3" name="_dlc_DocIdItemGuid">
    <vt:lpwstr>6935713e-0dbb-4e01-8cbe-f9c011f75855</vt:lpwstr>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PolicheckCounter">
    <vt:lpwstr>0</vt:lpwstr>
  </property>
  <property fmtid="{D5CDD505-2E9C-101B-9397-08002B2CF9AE}" pid="10" name="CampaignTags">
    <vt:lpwstr/>
  </property>
  <property fmtid="{D5CDD505-2E9C-101B-9397-08002B2CF9AE}" pid="11" name="PolicheckStatus">
    <vt:lpwstr>0</vt:lpwstr>
  </property>
  <property fmtid="{D5CDD505-2E9C-101B-9397-08002B2CF9AE}" pid="12" name="ScenarioTags">
    <vt:lpwstr/>
  </property>
</Properties>
</file>