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10080625" cy="7559675"/>
  <p:notesSz cx="7772400" cy="10058400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Droid Sans" charset="0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Droid Sans" charset="0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Droid Sans" charset="0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Droid Sans" charset="0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Droid Sans" charset="0"/>
      </a:defRPr>
    </a:lvl5pPr>
    <a:lvl6pPr marL="22860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Droid Sans" charset="0"/>
      </a:defRPr>
    </a:lvl6pPr>
    <a:lvl7pPr marL="27432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Droid Sans" charset="0"/>
      </a:defRPr>
    </a:lvl7pPr>
    <a:lvl8pPr marL="32004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Droid Sans" charset="0"/>
      </a:defRPr>
    </a:lvl8pPr>
    <a:lvl9pPr marL="36576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Droid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880" y="-12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6025" cy="376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215063" cy="4522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370263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398963" y="0"/>
            <a:ext cx="3370262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9555163"/>
            <a:ext cx="3370263" cy="50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charset="0"/>
                <a:cs typeface="DejaVu Sans" charset="0"/>
              </a:defRPr>
            </a:lvl1pPr>
          </a:lstStyle>
          <a:p>
            <a:fld id="{C2E40C35-61EB-004D-ADD3-83609248BD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4340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48727D6-8657-4748-93C2-4FB0FDE3EA6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903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3ECED5C-B9BB-4C48-B9B7-00E5BA5A83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578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4088" y="301625"/>
            <a:ext cx="2266950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48450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6AA348F-BAA9-B143-810B-380CAD89F9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139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BCAB106-B2FD-CD45-8745-F8D578BF80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724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1AB24EE-1EC1-614D-B218-CAC87EAF25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333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356100" cy="4381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1738" y="1768475"/>
            <a:ext cx="4357687" cy="4381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D169C7F-C295-C74B-A055-66FEFE6AC1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1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031EC17-6736-2E43-A90F-9604AB09B9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681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1D3CB8C-5046-D944-90F4-22763571F9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076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152053C-E539-F54D-B98F-BA82AA8AF81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163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131617D-3A4B-844F-AC2B-BC576F76E0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07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CE1C743-5C42-5042-829B-01C1467766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845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7800" cy="125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8866187" cy="438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473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2463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473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</a:defRPr>
            </a:lvl1pPr>
          </a:lstStyle>
          <a:p>
            <a:fld id="{6D74FFAB-3B37-4344-8CAC-7BFD03FB0BB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Droid Sans" charset="0"/>
        </a:defRPr>
      </a:lvl2pPr>
      <a:lvl3pPr marL="1143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Droid Sans" charset="0"/>
        </a:defRPr>
      </a:lvl3pPr>
      <a:lvl4pPr marL="1600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Droid Sans" charset="0"/>
        </a:defRPr>
      </a:lvl4pPr>
      <a:lvl5pPr marL="20574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Droid Sans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Droid Sans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Droid Sans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Droid Sans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Droid Sans" charset="0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Halcyon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Building Custom Network Scans</a:t>
            </a:r>
            <a:endParaRPr lang="en-US" dirty="0"/>
          </a:p>
        </p:txBody>
      </p:sp>
      <p:pic>
        <p:nvPicPr>
          <p:cNvPr id="10" name="Picture 9" descr="halcyo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152" y="1547589"/>
            <a:ext cx="2771056" cy="261587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840512" y="5724053"/>
            <a:ext cx="2843447" cy="10140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3200" dirty="0" smtClean="0">
                <a:solidFill>
                  <a:schemeClr val="bg2"/>
                </a:solidFill>
                <a:latin typeface="Calibri"/>
                <a:cs typeface="Calibri"/>
              </a:rPr>
              <a:t>Sanoop Thomas</a:t>
            </a:r>
          </a:p>
          <a:p>
            <a:pPr algn="r"/>
            <a:r>
              <a:rPr lang="en-US" sz="3200" dirty="0" smtClean="0">
                <a:solidFill>
                  <a:schemeClr val="bg2"/>
                </a:solidFill>
                <a:latin typeface="Calibri"/>
                <a:cs typeface="Calibri"/>
              </a:rPr>
              <a:t>@s4n7h0</a:t>
            </a:r>
            <a:endParaRPr lang="en-US" sz="320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3716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Inspiration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/>
              <a:buChar char="•"/>
            </a:pPr>
            <a:r>
              <a:rPr lang="en-US" dirty="0" err="1" smtClean="0"/>
              <a:t>Nmap</a:t>
            </a:r>
            <a:r>
              <a:rPr lang="en-US" dirty="0" smtClean="0"/>
              <a:t> </a:t>
            </a:r>
            <a:r>
              <a:rPr lang="en-US" dirty="0" smtClean="0"/>
              <a:t>– first </a:t>
            </a:r>
            <a:r>
              <a:rPr lang="en-US" dirty="0" err="1" smtClean="0"/>
              <a:t>infosec</a:t>
            </a:r>
            <a:r>
              <a:rPr lang="en-US" dirty="0" smtClean="0"/>
              <a:t> </a:t>
            </a:r>
            <a:r>
              <a:rPr lang="en-US" dirty="0" smtClean="0"/>
              <a:t>lessons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Started </a:t>
            </a:r>
            <a:r>
              <a:rPr lang="en-US" dirty="0" smtClean="0"/>
              <a:t>learning NSE 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Wrote some NSEs </a:t>
            </a:r>
            <a:endParaRPr lang="en-US" dirty="0"/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Seems difficult to write lengthy scripts </a:t>
            </a:r>
          </a:p>
          <a:p>
            <a:pPr marL="457200" indent="-457200">
              <a:buFont typeface="Arial"/>
              <a:buChar char="•"/>
            </a:pPr>
            <a:endParaRPr lang="en-US" dirty="0" smtClean="0"/>
          </a:p>
          <a:p>
            <a:pPr marL="457200" indent="-45720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9304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Nmap</a:t>
            </a:r>
            <a:r>
              <a:rPr lang="en-US" dirty="0" smtClean="0"/>
              <a:t> in Movies</a:t>
            </a:r>
            <a:endParaRPr lang="en-US" dirty="0"/>
          </a:p>
        </p:txBody>
      </p:sp>
      <p:pic>
        <p:nvPicPr>
          <p:cNvPr id="4" name="Content Placeholder 3" descr="Screen Shot 2015-02-04 at 5.43.03 a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86" b="-1018"/>
          <a:stretch/>
        </p:blipFill>
        <p:spPr>
          <a:xfrm>
            <a:off x="-59982" y="1475581"/>
            <a:ext cx="10271070" cy="4393679"/>
          </a:xfrm>
        </p:spPr>
      </p:pic>
      <p:sp>
        <p:nvSpPr>
          <p:cNvPr id="5" name="Rectangle 4"/>
          <p:cNvSpPr/>
          <p:nvPr/>
        </p:nvSpPr>
        <p:spPr>
          <a:xfrm>
            <a:off x="143768" y="6588149"/>
            <a:ext cx="2608406" cy="3531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>
                <a:solidFill>
                  <a:srgbClr val="808080"/>
                </a:solidFill>
              </a:rPr>
              <a:t>http://</a:t>
            </a:r>
            <a:r>
              <a:rPr lang="tr-TR" dirty="0" err="1" smtClean="0">
                <a:solidFill>
                  <a:srgbClr val="808080"/>
                </a:solidFill>
              </a:rPr>
              <a:t>nmap.org</a:t>
            </a:r>
            <a:r>
              <a:rPr lang="tr-TR" dirty="0" smtClean="0">
                <a:solidFill>
                  <a:srgbClr val="808080"/>
                </a:solidFill>
              </a:rPr>
              <a:t>/</a:t>
            </a:r>
            <a:r>
              <a:rPr lang="tr-TR" dirty="0" err="1" smtClean="0">
                <a:solidFill>
                  <a:srgbClr val="808080"/>
                </a:solidFill>
              </a:rPr>
              <a:t>movies</a:t>
            </a:r>
            <a:r>
              <a:rPr lang="tr-TR" dirty="0" smtClean="0">
                <a:solidFill>
                  <a:srgbClr val="808080"/>
                </a:solidFill>
              </a:rPr>
              <a:t>/</a:t>
            </a:r>
            <a:endParaRPr lang="en-US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279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Nmap</a:t>
            </a:r>
            <a:r>
              <a:rPr lang="en-US" dirty="0" smtClean="0"/>
              <a:t> Script Engine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/>
              <a:buChar char="•"/>
            </a:pPr>
            <a:r>
              <a:rPr lang="en-US" dirty="0" smtClean="0"/>
              <a:t>Written in LUA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Very light weight language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Easy to learn and develop 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Challenges while NSE writing</a:t>
            </a:r>
          </a:p>
          <a:p>
            <a:pPr marL="857250" lvl="1" indent="-457200">
              <a:buFont typeface="Arial"/>
              <a:buChar char="•"/>
            </a:pPr>
            <a:r>
              <a:rPr lang="en-US" dirty="0" smtClean="0"/>
              <a:t>Response string parsing </a:t>
            </a:r>
          </a:p>
          <a:p>
            <a:pPr marL="857250" lvl="1" indent="-457200">
              <a:buFont typeface="Arial"/>
              <a:buChar char="•"/>
            </a:pPr>
            <a:r>
              <a:rPr lang="en-US" dirty="0" smtClean="0"/>
              <a:t>Prototypes are documented </a:t>
            </a:r>
            <a:r>
              <a:rPr lang="en-US" dirty="0" err="1" smtClean="0"/>
              <a:t>nmap.org</a:t>
            </a:r>
            <a:r>
              <a:rPr lang="en-US" dirty="0" smtClean="0"/>
              <a:t>/</a:t>
            </a:r>
            <a:r>
              <a:rPr lang="en-US" dirty="0" err="1" smtClean="0"/>
              <a:t>nsedoc</a:t>
            </a:r>
            <a:r>
              <a:rPr lang="en-US" dirty="0" smtClean="0"/>
              <a:t> </a:t>
            </a:r>
          </a:p>
          <a:p>
            <a:pPr marL="857250" lvl="1" indent="-457200">
              <a:buFont typeface="Arial"/>
              <a:buChar char="•"/>
            </a:pPr>
            <a:r>
              <a:rPr lang="en-US" dirty="0" smtClean="0"/>
              <a:t>Normally developed in traditional text editors</a:t>
            </a:r>
          </a:p>
          <a:p>
            <a:pPr marL="857250" lvl="1" indent="-45720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916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Halcyon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/>
              <a:buChar char="•"/>
            </a:pPr>
            <a:r>
              <a:rPr lang="en-US" dirty="0" smtClean="0"/>
              <a:t>A Development Environment for NSE writing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Supports language intelligence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Features autocomplete code snippets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Easy debugging and code modification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After all, it’s a GUI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Available for free use </a:t>
            </a:r>
          </a:p>
          <a:p>
            <a:pPr marL="857250" lvl="1" indent="-457200">
              <a:buFont typeface="Arial"/>
              <a:buChar char="•"/>
            </a:pPr>
            <a:r>
              <a:rPr lang="en-US" dirty="0" smtClean="0"/>
              <a:t>https://</a:t>
            </a:r>
            <a:r>
              <a:rPr lang="en-US" dirty="0" err="1" smtClean="0"/>
              <a:t>github.com</a:t>
            </a:r>
            <a:r>
              <a:rPr lang="en-US" dirty="0" smtClean="0"/>
              <a:t>/s4n7h0/Halcyon  </a:t>
            </a:r>
          </a:p>
          <a:p>
            <a:pPr marL="457200" indent="-45720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850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creen Shot 2015-02-04 at 6.06.03 a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16" r="-487"/>
          <a:stretch/>
        </p:blipFill>
        <p:spPr>
          <a:xfrm>
            <a:off x="-72256" y="971525"/>
            <a:ext cx="10299625" cy="6058742"/>
          </a:xfrm>
        </p:spPr>
      </p:pic>
    </p:spTree>
    <p:extLst>
      <p:ext uri="{BB962C8B-B14F-4D97-AF65-F5344CB8AC3E}">
        <p14:creationId xmlns:p14="http://schemas.microsoft.com/office/powerpoint/2010/main" val="4006653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55650" y="2879080"/>
            <a:ext cx="8569325" cy="1620837"/>
          </a:xfrm>
        </p:spPr>
        <p:txBody>
          <a:bodyPr/>
          <a:lstStyle/>
          <a:p>
            <a:r>
              <a:rPr lang="en-US" dirty="0" smtClean="0"/>
              <a:t>Let’s Explore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774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/>
              <a:buChar char="•"/>
            </a:pPr>
            <a:r>
              <a:rPr lang="en-US" dirty="0" smtClean="0"/>
              <a:t>Questions ? </a:t>
            </a:r>
            <a:endParaRPr lang="en-US" dirty="0"/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Suggestions ? </a:t>
            </a:r>
          </a:p>
          <a:p>
            <a:pPr marL="457200" indent="-457200">
              <a:buFont typeface="Arial"/>
              <a:buChar char="•"/>
            </a:pPr>
            <a:endParaRPr lang="en-US" dirty="0"/>
          </a:p>
          <a:p>
            <a:pPr marL="457200" indent="-457200">
              <a:buFont typeface="Arial"/>
              <a:buChar char="•"/>
            </a:pPr>
            <a:endParaRPr lang="en-US" dirty="0" smtClean="0"/>
          </a:p>
          <a:p>
            <a:pPr marL="457200" indent="-457200">
              <a:buFont typeface="Arial"/>
              <a:buChar char="•"/>
            </a:pPr>
            <a:endParaRPr lang="en-US" dirty="0"/>
          </a:p>
          <a:p>
            <a:pPr marL="0" indent="0" algn="r"/>
            <a:r>
              <a:rPr lang="en-US" dirty="0" smtClean="0"/>
              <a:t>Sanoop Thomas</a:t>
            </a:r>
          </a:p>
          <a:p>
            <a:pPr marL="0" indent="0" algn="r"/>
            <a:r>
              <a:rPr lang="en-US" dirty="0" smtClean="0"/>
              <a:t>@s4n7h0</a:t>
            </a:r>
          </a:p>
        </p:txBody>
      </p:sp>
    </p:spTree>
    <p:extLst>
      <p:ext uri="{BB962C8B-B14F-4D97-AF65-F5344CB8AC3E}">
        <p14:creationId xmlns:p14="http://schemas.microsoft.com/office/powerpoint/2010/main" val="123781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Droid Sans"/>
      </a:majorFont>
      <a:minorFont>
        <a:latin typeface="Arial"/>
        <a:ea typeface="ＭＳ Ｐゴシック"/>
        <a:cs typeface="Droid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Droid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Droid Sans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863</TotalTime>
  <Words>121</Words>
  <Application>Microsoft Macintosh PowerPoint</Application>
  <PresentationFormat>Custom</PresentationFormat>
  <Paragraphs>36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Halcyon</vt:lpstr>
      <vt:lpstr>Inspiration </vt:lpstr>
      <vt:lpstr>Nmap in Movies</vt:lpstr>
      <vt:lpstr>Nmap Script Engine</vt:lpstr>
      <vt:lpstr>Halcyon</vt:lpstr>
      <vt:lpstr>PowerPoint Presentation</vt:lpstr>
      <vt:lpstr>Let’s Explore</vt:lpstr>
      <vt:lpstr>Thanks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eproto </dc:creator>
  <cp:keywords/>
  <dc:description/>
  <cp:lastModifiedBy>SAN THO</cp:lastModifiedBy>
  <cp:revision>55</cp:revision>
  <cp:lastPrinted>1601-01-01T00:00:00Z</cp:lastPrinted>
  <dcterms:created xsi:type="dcterms:W3CDTF">2014-01-30T07:15:08Z</dcterms:created>
  <dcterms:modified xsi:type="dcterms:W3CDTF">2015-02-05T12:00:58Z</dcterms:modified>
</cp:coreProperties>
</file>