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72" r:id="rId2"/>
    <p:sldId id="296" r:id="rId3"/>
    <p:sldId id="282" r:id="rId4"/>
    <p:sldId id="283" r:id="rId5"/>
    <p:sldId id="284" r:id="rId6"/>
    <p:sldId id="285" r:id="rId7"/>
    <p:sldId id="295" r:id="rId8"/>
    <p:sldId id="294" r:id="rId9"/>
    <p:sldId id="287" r:id="rId10"/>
    <p:sldId id="281" r:id="rId11"/>
    <p:sldId id="273" r:id="rId12"/>
    <p:sldId id="274" r:id="rId13"/>
    <p:sldId id="279" r:id="rId14"/>
    <p:sldId id="289" r:id="rId15"/>
    <p:sldId id="277" r:id="rId16"/>
    <p:sldId id="276" r:id="rId17"/>
    <p:sldId id="290" r:id="rId18"/>
    <p:sldId id="291" r:id="rId19"/>
    <p:sldId id="275" r:id="rId20"/>
    <p:sldId id="280" r:id="rId21"/>
    <p:sldId id="286" r:id="rId22"/>
    <p:sldId id="278" r:id="rId23"/>
    <p:sldId id="293" r:id="rId24"/>
  </p:sldIdLst>
  <p:sldSz cx="9144000" cy="6858000" type="screen4x3"/>
  <p:notesSz cx="6858000" cy="9144000"/>
  <p:custDataLst>
    <p:tags r:id="rId27"/>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98">
          <p15:clr>
            <a:srgbClr val="A4A3A4"/>
          </p15:clr>
        </p15:guide>
        <p15:guide id="2" orient="horz" pos="1232">
          <p15:clr>
            <a:srgbClr val="A4A3A4"/>
          </p15:clr>
        </p15:guide>
        <p15:guide id="3" orient="horz" pos="3758">
          <p15:clr>
            <a:srgbClr val="A4A3A4"/>
          </p15:clr>
        </p15:guide>
        <p15:guide id="4" orient="horz" pos="2568">
          <p15:clr>
            <a:srgbClr val="A4A3A4"/>
          </p15:clr>
        </p15:guide>
        <p15:guide id="5" orient="horz" pos="2424">
          <p15:clr>
            <a:srgbClr val="A4A3A4"/>
          </p15:clr>
        </p15:guide>
        <p15:guide id="6" pos="2949">
          <p15:clr>
            <a:srgbClr val="A4A3A4"/>
          </p15:clr>
        </p15:guide>
        <p15:guide id="7" pos="311">
          <p15:clr>
            <a:srgbClr val="A4A3A4"/>
          </p15:clr>
        </p15:guide>
        <p15:guide id="8" pos="5452">
          <p15:clr>
            <a:srgbClr val="A4A3A4"/>
          </p15:clr>
        </p15:guide>
        <p15:guide id="9" pos="2805">
          <p15:clr>
            <a:srgbClr val="A4A3A4"/>
          </p15:clr>
        </p15:guide>
        <p15:guide id="10" pos="1924">
          <p15:clr>
            <a:srgbClr val="A4A3A4"/>
          </p15:clr>
        </p15:guide>
        <p15:guide id="11" pos="2072">
          <p15:clr>
            <a:srgbClr val="A4A3A4"/>
          </p15:clr>
        </p15:guide>
        <p15:guide id="12" pos="3690">
          <p15:clr>
            <a:srgbClr val="A4A3A4"/>
          </p15:clr>
        </p15:guide>
        <p15:guide id="13" pos="3838">
          <p15:clr>
            <a:srgbClr val="A4A3A4"/>
          </p15:clr>
        </p15:guide>
        <p15:guide id="14" pos="1492">
          <p15:clr>
            <a:srgbClr val="A4A3A4"/>
          </p15:clr>
        </p15:guide>
        <p15:guide id="15" pos="1636">
          <p15:clr>
            <a:srgbClr val="A4A3A4"/>
          </p15:clr>
        </p15:guide>
        <p15:guide id="16" pos="4278">
          <p15:clr>
            <a:srgbClr val="A4A3A4"/>
          </p15:clr>
        </p15:guide>
        <p15:guide id="17" pos="413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CA"/>
    <a:srgbClr val="000099"/>
    <a:srgbClr val="009900"/>
    <a:srgbClr val="959595"/>
    <a:srgbClr val="82C253"/>
    <a:srgbClr val="82D2FF"/>
    <a:srgbClr val="C0E8FF"/>
    <a:srgbClr val="B6E099"/>
    <a:srgbClr val="6666C2"/>
    <a:srgbClr val="B2B2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85D06FE-D95F-4ECC-A748-DF5A003D2869}">
  <a:tblStyle styleId="{7E8F576F-17D7-41C5-B3C1-254A8889AE87}" styleName="KPN, accent 3">
    <a:wholeTbl>
      <a:tcTxStyle>
        <a:fontRef idx="minor">
          <a:schemeClr val="accent3"/>
        </a:fontRef>
        <a:schemeClr val="accent3"/>
      </a:tcTxStyle>
      <a:tcStyle>
        <a:tcBdr>
          <a:left>
            <a:ln w="0" cmpd="sng">
              <a:noFill/>
            </a:ln>
          </a:left>
          <a:right>
            <a:ln w="0" cmpd="sng">
              <a:noFill/>
            </a:ln>
          </a:right>
          <a:top>
            <a:ln w="12700" cmpd="sng">
              <a:solidFill>
                <a:schemeClr val="accent3"/>
              </a:solidFill>
            </a:ln>
          </a:top>
          <a:bottom>
            <a:ln w="12700" cmpd="sng">
              <a:solidFill>
                <a:schemeClr val="accent3"/>
              </a:solidFill>
            </a:ln>
          </a:bottom>
          <a:insideH>
            <a:ln w="12700" cmpd="sng">
              <a:solidFill>
                <a:schemeClr val="accent3"/>
              </a:solidFill>
            </a:ln>
          </a:insideH>
          <a:insideV>
            <a:ln w="0" cmpd="sng">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n">
        <a:fontRef idx="minor">
          <a:schemeClr val="accent3"/>
        </a:fontRef>
        <a:schemeClr val="lt1"/>
      </a:tcTxStyle>
      <a:tcStyle>
        <a:tcBdr/>
        <a:fill>
          <a:solidFill>
            <a:schemeClr val="accent3"/>
          </a:solidFill>
        </a:fill>
      </a:tcStyle>
    </a:lastCol>
    <a:firstCol>
      <a:tcTxStyle b="on">
        <a:fontRef idx="minor">
          <a:schemeClr val="accent3"/>
        </a:fontRef>
        <a:schemeClr val="lt1"/>
      </a:tcTxStyle>
      <a:tcStyle>
        <a:tcBdr/>
        <a:fill>
          <a:solidFill>
            <a:schemeClr val="accent3"/>
          </a:solidFill>
        </a:fill>
      </a:tcStyle>
    </a:firstCol>
    <a:lastRow>
      <a:tcTxStyle b="on">
        <a:fontRef idx="minor">
          <a:schemeClr val="accent3"/>
        </a:fontRef>
        <a:schemeClr val="lt1"/>
      </a:tcTxStyle>
      <a:tcStyle>
        <a:tcBdr>
          <a:top>
            <a:ln w="38100" cmpd="sng">
              <a:solidFill>
                <a:schemeClr val="lt1"/>
              </a:solidFill>
            </a:ln>
          </a:top>
        </a:tcBdr>
        <a:fill>
          <a:solidFill>
            <a:schemeClr val="accent3"/>
          </a:solidFill>
        </a:fill>
      </a:tcStyle>
    </a:lastRow>
    <a:firstRow>
      <a:tcTxStyle b="on">
        <a:fontRef idx="major">
          <a:schemeClr val="lt1"/>
        </a:fontRef>
        <a:schemeClr val="lt1"/>
      </a:tcTxStyle>
      <a:tcStyle>
        <a:tcBdr>
          <a:bottom>
            <a:ln w="38100" cmpd="sng">
              <a:solidFill>
                <a:schemeClr val="lt1"/>
              </a:solidFill>
            </a:ln>
          </a:bottom>
        </a:tcBdr>
        <a:fill>
          <a:solidFill>
            <a:schemeClr val="accent3"/>
          </a:solidFill>
        </a:fill>
      </a:tcStyle>
    </a:firstRow>
  </a:tblStyle>
  <a:tblStyle styleId="{F85D06FE-D95F-4ECC-A748-DF5A003D2869}" styleName="KPN, accent 1">
    <a:wholeTbl>
      <a:tcTxStyle>
        <a:fontRef idx="minor">
          <a:schemeClr val="accent1"/>
        </a:fontRef>
        <a:schemeClr val="accent1"/>
      </a:tcTxStyle>
      <a:tcStyle>
        <a:tcBdr>
          <a:left>
            <a:ln w="0" cmpd="sng">
              <a:noFill/>
            </a:ln>
          </a:left>
          <a:right>
            <a:ln w="0" cmpd="sng">
              <a:no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n">
        <a:fontRef idx="minor">
          <a:schemeClr val="accent1"/>
        </a:fontRef>
        <a:schemeClr val="lt1"/>
      </a:tcTxStyle>
      <a:tcStyle>
        <a:tcBdr/>
        <a:fill>
          <a:solidFill>
            <a:schemeClr val="accent1"/>
          </a:solidFill>
        </a:fill>
      </a:tcStyle>
    </a:lastCol>
    <a:firstCol>
      <a:tcTxStyle b="on">
        <a:fontRef idx="minor">
          <a:schemeClr val="accent1"/>
        </a:fontRef>
        <a:schemeClr val="lt1"/>
      </a:tcTxStyle>
      <a:tcStyle>
        <a:tcBdr/>
        <a:fill>
          <a:solidFill>
            <a:schemeClr val="accent1"/>
          </a:solidFill>
        </a:fill>
      </a:tcStyle>
    </a:firstCol>
    <a:lastRow>
      <a:tcTxStyle b="on">
        <a:fontRef idx="minor">
          <a:schemeClr val="accent1"/>
        </a:fontRef>
        <a:schemeClr val="lt1"/>
      </a:tcTxStyle>
      <a:tcStyle>
        <a:tcBdr>
          <a:top>
            <a:ln w="38100" cmpd="sng">
              <a:solidFill>
                <a:schemeClr val="lt1"/>
              </a:solidFill>
            </a:ln>
          </a:top>
        </a:tcBdr>
        <a:fill>
          <a:solidFill>
            <a:schemeClr val="accent1"/>
          </a:solidFill>
        </a:fill>
      </a:tcStyle>
    </a:lastRow>
    <a:firstRow>
      <a:tcTxStyle b="on">
        <a:fontRef idx="major">
          <a:schemeClr val="lt1"/>
        </a:fontRef>
        <a:schemeClr val="lt1"/>
      </a:tcTxStyle>
      <a:tcStyle>
        <a:tcBdr>
          <a:bottom>
            <a:ln w="38100" cmpd="sng">
              <a:solidFill>
                <a:schemeClr val="lt1"/>
              </a:solidFill>
            </a:ln>
          </a:bottom>
        </a:tcBdr>
        <a:fill>
          <a:solidFill>
            <a:schemeClr val="accent1"/>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412" autoAdjust="0"/>
    <p:restoredTop sz="87984" autoAdjust="0"/>
  </p:normalViewPr>
  <p:slideViewPr>
    <p:cSldViewPr snapToGrid="0">
      <p:cViewPr varScale="1">
        <p:scale>
          <a:sx n="80" d="100"/>
          <a:sy n="80" d="100"/>
        </p:scale>
        <p:origin x="-1460" y="-80"/>
      </p:cViewPr>
      <p:guideLst>
        <p:guide orient="horz" pos="298"/>
        <p:guide orient="horz" pos="1232"/>
        <p:guide orient="horz" pos="3758"/>
        <p:guide orient="horz" pos="2568"/>
        <p:guide orient="horz" pos="2424"/>
        <p:guide pos="2949"/>
        <p:guide pos="311"/>
        <p:guide pos="5452"/>
        <p:guide pos="2805"/>
        <p:guide pos="1924"/>
        <p:guide pos="2072"/>
        <p:guide pos="3690"/>
        <p:guide pos="3838"/>
        <p:guide pos="1492"/>
        <p:guide pos="1636"/>
        <p:guide pos="4278"/>
        <p:guide pos="4130"/>
      </p:guideLst>
    </p:cSldViewPr>
  </p:slideViewPr>
  <p:notesTextViewPr>
    <p:cViewPr>
      <p:scale>
        <a:sx n="1" d="1"/>
        <a:sy n="1" d="1"/>
      </p:scale>
      <p:origin x="0" y="0"/>
    </p:cViewPr>
  </p:notesTextViewPr>
  <p:sorterViewPr>
    <p:cViewPr>
      <p:scale>
        <a:sx n="41" d="100"/>
        <a:sy n="41" d="100"/>
      </p:scale>
      <p:origin x="0" y="0"/>
    </p:cViewPr>
  </p:sorterViewPr>
  <p:notesViewPr>
    <p:cSldViewPr snapToGrid="0">
      <p:cViewPr varScale="1">
        <p:scale>
          <a:sx n="65" d="100"/>
          <a:sy n="65" d="100"/>
        </p:scale>
        <p:origin x="-1056" y="-5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11"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5E3A90-F483-42FA-94DB-A10ED0B5FFD2}" type="datetimeFigureOut">
              <a:rPr lang="en-GB" smtClean="0"/>
              <a:t>11/03/2016</a:t>
            </a:fld>
            <a:endParaRPr lang="en-GB"/>
          </a:p>
        </p:txBody>
      </p:sp>
      <p:sp>
        <p:nvSpPr>
          <p:cNvPr id="12"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13"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0F5620-277D-43EB-B528-7DFACFFC3A71}" type="slidenum">
              <a:rPr lang="en-GB" smtClean="0"/>
              <a:t>‹#›</a:t>
            </a:fld>
            <a:endParaRPr lang="en-GB"/>
          </a:p>
        </p:txBody>
      </p:sp>
    </p:spTree>
    <p:extLst>
      <p:ext uri="{BB962C8B-B14F-4D97-AF65-F5344CB8AC3E}">
        <p14:creationId xmlns:p14="http://schemas.microsoft.com/office/powerpoint/2010/main" val="1872086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KPN Sans" panose="020B0503040502020204" pitchFamily="34" charset="0"/>
              </a:defRPr>
            </a:lvl1pPr>
          </a:lstStyle>
          <a:p>
            <a:endParaRPr lang="en-GB"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KPN Sans" panose="020B0503040502020204" pitchFamily="34" charset="0"/>
              </a:defRPr>
            </a:lvl1pPr>
          </a:lstStyle>
          <a:p>
            <a:fld id="{8C6F6815-A51B-4A22-9161-5FE7BFADE1A3}" type="datetimeFigureOut">
              <a:rPr lang="en-GB" smtClean="0"/>
              <a:pPr/>
              <a:t>11/03/2016</a:t>
            </a:fld>
            <a:endParaRPr lang="en-GB"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KPN Sans" panose="020B0503040502020204" pitchFamily="34" charset="0"/>
              </a:defRPr>
            </a:lvl1pPr>
          </a:lstStyle>
          <a:p>
            <a:r>
              <a:rPr lang="en-GB" smtClean="0"/>
              <a:t>CISO Strategy &amp; Roadmap</a:t>
            </a:r>
            <a:endParaRPr lang="en-GB"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KPN Sans" panose="020B0503040502020204" pitchFamily="34" charset="0"/>
              </a:defRPr>
            </a:lvl1pPr>
          </a:lstStyle>
          <a:p>
            <a:fld id="{14262797-7F66-44AD-8931-C38239ABD1D2}" type="slidenum">
              <a:rPr lang="en-GB" smtClean="0"/>
              <a:pPr/>
              <a:t>‹#›</a:t>
            </a:fld>
            <a:endParaRPr lang="en-GB" dirty="0"/>
          </a:p>
        </p:txBody>
      </p:sp>
    </p:spTree>
    <p:extLst>
      <p:ext uri="{BB962C8B-B14F-4D97-AF65-F5344CB8AC3E}">
        <p14:creationId xmlns:p14="http://schemas.microsoft.com/office/powerpoint/2010/main" val="64727114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KPN Sans" panose="020B0503040502020204" pitchFamily="34" charset="0"/>
        <a:ea typeface="+mn-ea"/>
        <a:cs typeface="+mn-cs"/>
      </a:defRPr>
    </a:lvl1pPr>
    <a:lvl2pPr marL="457200" algn="l" defTabSz="914400" rtl="0" eaLnBrk="1" latinLnBrk="0" hangingPunct="1">
      <a:defRPr sz="1200" kern="1200">
        <a:solidFill>
          <a:schemeClr val="tx1"/>
        </a:solidFill>
        <a:latin typeface="KPN Sans" panose="020B0503040502020204" pitchFamily="34" charset="0"/>
        <a:ea typeface="+mn-ea"/>
        <a:cs typeface="+mn-cs"/>
      </a:defRPr>
    </a:lvl2pPr>
    <a:lvl3pPr marL="914400" algn="l" defTabSz="914400" rtl="0" eaLnBrk="1" latinLnBrk="0" hangingPunct="1">
      <a:defRPr sz="1200" kern="1200">
        <a:solidFill>
          <a:schemeClr val="tx1"/>
        </a:solidFill>
        <a:latin typeface="KPN Sans" panose="020B0503040502020204" pitchFamily="34" charset="0"/>
        <a:ea typeface="+mn-ea"/>
        <a:cs typeface="+mn-cs"/>
      </a:defRPr>
    </a:lvl3pPr>
    <a:lvl4pPr marL="1371600" algn="l" defTabSz="914400" rtl="0" eaLnBrk="1" latinLnBrk="0" hangingPunct="1">
      <a:defRPr sz="1200" kern="1200">
        <a:solidFill>
          <a:schemeClr val="tx1"/>
        </a:solidFill>
        <a:latin typeface="KPN Sans" panose="020B0503040502020204" pitchFamily="34" charset="0"/>
        <a:ea typeface="+mn-ea"/>
        <a:cs typeface="+mn-cs"/>
      </a:defRPr>
    </a:lvl4pPr>
    <a:lvl5pPr marL="1828800" algn="l" defTabSz="914400" rtl="0" eaLnBrk="1" latinLnBrk="0" hangingPunct="1">
      <a:defRPr sz="1200" kern="1200">
        <a:solidFill>
          <a:schemeClr val="tx1"/>
        </a:solidFill>
        <a:latin typeface="KPN Sans" panose="020B05030405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AEC88-D2DA-4C69-95BD-1C2653E9ADB7}" type="slidenum">
              <a:rPr lang="en-US" smtClean="0"/>
              <a:t>3</a:t>
            </a:fld>
            <a:endParaRPr lang="en-US"/>
          </a:p>
        </p:txBody>
      </p:sp>
    </p:spTree>
    <p:extLst>
      <p:ext uri="{BB962C8B-B14F-4D97-AF65-F5344CB8AC3E}">
        <p14:creationId xmlns:p14="http://schemas.microsoft.com/office/powerpoint/2010/main" val="93139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smtClean="0"/>
              <a:t>Who</a:t>
            </a:r>
            <a:r>
              <a:rPr lang="nl-NL" baseline="0" dirty="0" smtClean="0"/>
              <a:t> </a:t>
            </a:r>
            <a:r>
              <a:rPr lang="nl-NL" baseline="0" dirty="0" err="1" smtClean="0"/>
              <a:t>remembers</a:t>
            </a:r>
            <a:r>
              <a:rPr lang="nl-NL" baseline="0" dirty="0" smtClean="0"/>
              <a:t> the crypto wars of the 1990s?</a:t>
            </a:r>
            <a:endParaRPr lang="en-US" dirty="0" smtClean="0"/>
          </a:p>
          <a:p>
            <a:endParaRPr lang="nl-NL" baseline="0" dirty="0" smtClean="0"/>
          </a:p>
        </p:txBody>
      </p:sp>
      <p:sp>
        <p:nvSpPr>
          <p:cNvPr id="4" name="Slide Number Placeholder 3"/>
          <p:cNvSpPr>
            <a:spLocks noGrp="1"/>
          </p:cNvSpPr>
          <p:nvPr>
            <p:ph type="sldNum" sz="quarter" idx="10"/>
          </p:nvPr>
        </p:nvSpPr>
        <p:spPr/>
        <p:txBody>
          <a:bodyPr/>
          <a:lstStyle/>
          <a:p>
            <a:fld id="{3FEAEC88-D2DA-4C69-95BD-1C2653E9ADB7}" type="slidenum">
              <a:rPr lang="en-US" smtClean="0"/>
              <a:t>4</a:t>
            </a:fld>
            <a:endParaRPr lang="en-US"/>
          </a:p>
        </p:txBody>
      </p:sp>
    </p:spTree>
    <p:extLst>
      <p:ext uri="{BB962C8B-B14F-4D97-AF65-F5344CB8AC3E}">
        <p14:creationId xmlns:p14="http://schemas.microsoft.com/office/powerpoint/2010/main" val="197826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smtClean="0"/>
              <a:t>Lazy</a:t>
            </a:r>
            <a:r>
              <a:rPr lang="nl-NL" dirty="0" smtClean="0"/>
              <a:t> thinking? – we </a:t>
            </a:r>
            <a:r>
              <a:rPr lang="nl-NL" dirty="0" err="1" smtClean="0"/>
              <a:t>know</a:t>
            </a:r>
            <a:r>
              <a:rPr lang="nl-NL" dirty="0" smtClean="0"/>
              <a:t> </a:t>
            </a:r>
            <a:r>
              <a:rPr lang="nl-NL" dirty="0" err="1" smtClean="0"/>
              <a:t>that</a:t>
            </a:r>
            <a:r>
              <a:rPr lang="nl-NL" dirty="0" smtClean="0"/>
              <a:t> </a:t>
            </a:r>
            <a:r>
              <a:rPr lang="nl-NL" dirty="0" err="1" smtClean="0"/>
              <a:t>cryptography</a:t>
            </a:r>
            <a:r>
              <a:rPr lang="nl-NL" dirty="0" smtClean="0"/>
              <a:t> </a:t>
            </a:r>
            <a:r>
              <a:rPr lang="nl-NL" dirty="0" err="1" smtClean="0"/>
              <a:t>will</a:t>
            </a:r>
            <a:r>
              <a:rPr lang="nl-NL" dirty="0" smtClean="0"/>
              <a:t> </a:t>
            </a:r>
            <a:r>
              <a:rPr lang="nl-NL" dirty="0" err="1" smtClean="0"/>
              <a:t>not</a:t>
            </a:r>
            <a:r>
              <a:rPr lang="nl-NL" dirty="0" smtClean="0"/>
              <a:t> </a:t>
            </a:r>
            <a:r>
              <a:rPr lang="nl-NL" dirty="0" err="1" smtClean="0"/>
              <a:t>really</a:t>
            </a:r>
            <a:r>
              <a:rPr lang="nl-NL" dirty="0" smtClean="0"/>
              <a:t> </a:t>
            </a:r>
            <a:r>
              <a:rPr lang="nl-NL" dirty="0" err="1" smtClean="0"/>
              <a:t>impair</a:t>
            </a:r>
            <a:r>
              <a:rPr lang="nl-NL" baseline="0" dirty="0" smtClean="0"/>
              <a:t> </a:t>
            </a:r>
            <a:r>
              <a:rPr lang="nl-NL" baseline="0" dirty="0" err="1" smtClean="0"/>
              <a:t>efforts</a:t>
            </a:r>
            <a:r>
              <a:rPr lang="nl-NL" baseline="0" dirty="0" smtClean="0"/>
              <a:t> – he </a:t>
            </a:r>
            <a:r>
              <a:rPr lang="nl-NL" baseline="0" dirty="0" err="1" smtClean="0"/>
              <a:t>doesnt</a:t>
            </a:r>
            <a:r>
              <a:rPr lang="nl-NL" baseline="0" dirty="0" smtClean="0"/>
              <a:t> </a:t>
            </a:r>
            <a:r>
              <a:rPr lang="nl-NL" baseline="0" dirty="0" err="1" smtClean="0"/>
              <a:t>understand</a:t>
            </a:r>
            <a:r>
              <a:rPr lang="nl-NL" baseline="0" dirty="0" smtClean="0"/>
              <a:t> issues </a:t>
            </a:r>
            <a:r>
              <a:rPr lang="nl-NL" baseline="0" dirty="0" err="1" smtClean="0"/>
              <a:t>and</a:t>
            </a:r>
            <a:r>
              <a:rPr lang="nl-NL" baseline="0" dirty="0" smtClean="0"/>
              <a:t> </a:t>
            </a:r>
            <a:r>
              <a:rPr lang="nl-NL" baseline="0" dirty="0" err="1" smtClean="0"/>
              <a:t>quick</a:t>
            </a:r>
            <a:r>
              <a:rPr lang="nl-NL" baseline="0" dirty="0" smtClean="0"/>
              <a:t> </a:t>
            </a:r>
            <a:r>
              <a:rPr lang="nl-NL" baseline="0" dirty="0" err="1" smtClean="0"/>
              <a:t>to</a:t>
            </a:r>
            <a:r>
              <a:rPr lang="nl-NL" baseline="0" dirty="0" smtClean="0"/>
              <a:t> </a:t>
            </a:r>
            <a:r>
              <a:rPr lang="nl-NL" baseline="0" dirty="0" err="1" smtClean="0"/>
              <a:t>jump</a:t>
            </a:r>
            <a:r>
              <a:rPr lang="nl-NL" baseline="0" dirty="0" smtClean="0"/>
              <a:t> on crypto as the bad </a:t>
            </a:r>
            <a:r>
              <a:rPr lang="nl-NL" baseline="0" dirty="0" err="1" smtClean="0"/>
              <a:t>guy</a:t>
            </a:r>
            <a:r>
              <a:rPr lang="nl-NL" baseline="0" dirty="0" smtClean="0"/>
              <a:t> - </a:t>
            </a:r>
          </a:p>
          <a:p>
            <a:r>
              <a:rPr lang="nl-NL" baseline="0" dirty="0" smtClean="0"/>
              <a:t>Am making a case </a:t>
            </a:r>
            <a:r>
              <a:rPr lang="nl-NL" baseline="0" dirty="0" err="1" smtClean="0"/>
              <a:t>not</a:t>
            </a:r>
            <a:r>
              <a:rPr lang="nl-NL" baseline="0" dirty="0" smtClean="0"/>
              <a:t> </a:t>
            </a:r>
            <a:r>
              <a:rPr lang="nl-NL" baseline="0" dirty="0" err="1" smtClean="0"/>
              <a:t>just</a:t>
            </a:r>
            <a:r>
              <a:rPr lang="nl-NL" baseline="0" dirty="0" smtClean="0"/>
              <a:t> </a:t>
            </a:r>
            <a:r>
              <a:rPr lang="nl-NL" baseline="0" dirty="0" err="1" smtClean="0"/>
              <a:t>because</a:t>
            </a:r>
            <a:r>
              <a:rPr lang="nl-NL" baseline="0" dirty="0" smtClean="0"/>
              <a:t> i </a:t>
            </a:r>
            <a:r>
              <a:rPr lang="nl-NL" baseline="0" dirty="0" err="1" smtClean="0"/>
              <a:t>am</a:t>
            </a:r>
            <a:r>
              <a:rPr lang="nl-NL" baseline="0" dirty="0" smtClean="0"/>
              <a:t> </a:t>
            </a:r>
            <a:r>
              <a:rPr lang="nl-NL" baseline="0" dirty="0" err="1" smtClean="0"/>
              <a:t>worried</a:t>
            </a:r>
            <a:r>
              <a:rPr lang="nl-NL" baseline="0" dirty="0" smtClean="0"/>
              <a:t> </a:t>
            </a:r>
            <a:r>
              <a:rPr lang="nl-NL" baseline="0" dirty="0" err="1" smtClean="0"/>
              <a:t>about</a:t>
            </a:r>
            <a:r>
              <a:rPr lang="nl-NL" baseline="0" dirty="0" smtClean="0"/>
              <a:t> privacy issues </a:t>
            </a:r>
            <a:r>
              <a:rPr lang="nl-NL" baseline="0" dirty="0" err="1" smtClean="0"/>
              <a:t>because</a:t>
            </a:r>
            <a:r>
              <a:rPr lang="nl-NL" baseline="0" dirty="0" smtClean="0"/>
              <a:t> I </a:t>
            </a:r>
            <a:r>
              <a:rPr lang="nl-NL" baseline="0" dirty="0" err="1" smtClean="0"/>
              <a:t>am</a:t>
            </a:r>
            <a:r>
              <a:rPr lang="nl-NL" baseline="0" dirty="0" smtClean="0"/>
              <a:t> </a:t>
            </a:r>
            <a:r>
              <a:rPr lang="nl-NL" baseline="0" dirty="0" err="1" smtClean="0"/>
              <a:t>worried</a:t>
            </a:r>
            <a:r>
              <a:rPr lang="nl-NL" baseline="0" dirty="0" smtClean="0"/>
              <a:t> </a:t>
            </a:r>
            <a:r>
              <a:rPr lang="nl-NL" baseline="0" dirty="0" err="1" smtClean="0"/>
              <a:t>about</a:t>
            </a:r>
            <a:r>
              <a:rPr lang="nl-NL" baseline="0" dirty="0" smtClean="0"/>
              <a:t> security issues </a:t>
            </a:r>
            <a:r>
              <a:rPr lang="nl-NL" baseline="0" dirty="0" err="1" smtClean="0"/>
              <a:t>and</a:t>
            </a:r>
            <a:r>
              <a:rPr lang="nl-NL" baseline="0" dirty="0" smtClean="0"/>
              <a:t> the </a:t>
            </a:r>
            <a:r>
              <a:rPr lang="nl-NL" baseline="0" dirty="0" err="1" smtClean="0"/>
              <a:t>threat</a:t>
            </a:r>
            <a:r>
              <a:rPr lang="nl-NL" baseline="0" dirty="0" smtClean="0"/>
              <a:t> </a:t>
            </a:r>
            <a:r>
              <a:rPr lang="nl-NL" baseline="0" dirty="0" err="1" smtClean="0"/>
              <a:t>to</a:t>
            </a:r>
            <a:r>
              <a:rPr lang="nl-NL" baseline="0" dirty="0" smtClean="0"/>
              <a:t>  </a:t>
            </a:r>
            <a:r>
              <a:rPr lang="nl-NL" baseline="0" dirty="0" err="1" smtClean="0"/>
              <a:t>securing</a:t>
            </a:r>
            <a:r>
              <a:rPr lang="nl-NL" baseline="0" dirty="0" smtClean="0"/>
              <a:t> </a:t>
            </a:r>
            <a:r>
              <a:rPr lang="nl-NL" baseline="0" dirty="0" err="1" smtClean="0"/>
              <a:t>my</a:t>
            </a:r>
            <a:r>
              <a:rPr lang="nl-NL" baseline="0" dirty="0" smtClean="0"/>
              <a:t> company </a:t>
            </a:r>
            <a:r>
              <a:rPr lang="nl-NL" baseline="0" dirty="0" err="1" smtClean="0"/>
              <a:t>and</a:t>
            </a:r>
            <a:r>
              <a:rPr lang="nl-NL" baseline="0" dirty="0" smtClean="0"/>
              <a:t> </a:t>
            </a:r>
            <a:r>
              <a:rPr lang="nl-NL" baseline="0" dirty="0" err="1" smtClean="0"/>
              <a:t>our</a:t>
            </a:r>
            <a:r>
              <a:rPr lang="nl-NL" baseline="0" dirty="0" smtClean="0"/>
              <a:t> </a:t>
            </a:r>
            <a:r>
              <a:rPr lang="nl-NL" baseline="0" dirty="0" err="1" smtClean="0"/>
              <a:t>customers</a:t>
            </a:r>
            <a:r>
              <a:rPr lang="nl-NL" baseline="0" dirty="0" smtClean="0"/>
              <a:t> </a:t>
            </a:r>
            <a:r>
              <a:rPr lang="nl-NL" baseline="0" dirty="0" err="1" smtClean="0"/>
              <a:t>and</a:t>
            </a:r>
            <a:r>
              <a:rPr lang="nl-NL" baseline="0" dirty="0" smtClean="0"/>
              <a:t> </a:t>
            </a:r>
            <a:r>
              <a:rPr lang="nl-NL" baseline="0" dirty="0" err="1" smtClean="0"/>
              <a:t>by</a:t>
            </a:r>
            <a:r>
              <a:rPr lang="nl-NL" baseline="0" dirty="0" smtClean="0"/>
              <a:t> extension, the country – </a:t>
            </a:r>
            <a:r>
              <a:rPr lang="nl-NL" baseline="0" dirty="0" err="1" smtClean="0"/>
              <a:t>that</a:t>
            </a:r>
            <a:r>
              <a:rPr lang="nl-NL" baseline="0" dirty="0" smtClean="0"/>
              <a:t> s a lot harder without crypto </a:t>
            </a:r>
          </a:p>
          <a:p>
            <a:r>
              <a:rPr lang="nl-NL" baseline="0" dirty="0" smtClean="0"/>
              <a:t>Is </a:t>
            </a:r>
            <a:r>
              <a:rPr lang="nl-NL" baseline="0" dirty="0" err="1" smtClean="0"/>
              <a:t>it</a:t>
            </a:r>
            <a:r>
              <a:rPr lang="nl-NL" baseline="0" dirty="0" smtClean="0"/>
              <a:t> </a:t>
            </a:r>
            <a:r>
              <a:rPr lang="nl-NL" baseline="0" dirty="0" err="1" smtClean="0"/>
              <a:t>true</a:t>
            </a:r>
            <a:r>
              <a:rPr lang="nl-NL" baseline="0" dirty="0" smtClean="0"/>
              <a:t> </a:t>
            </a:r>
            <a:r>
              <a:rPr lang="nl-NL" baseline="0" dirty="0" err="1" smtClean="0"/>
              <a:t>you</a:t>
            </a:r>
            <a:r>
              <a:rPr lang="nl-NL" baseline="0" dirty="0" smtClean="0"/>
              <a:t> </a:t>
            </a:r>
            <a:r>
              <a:rPr lang="nl-NL" baseline="0" dirty="0" err="1" smtClean="0"/>
              <a:t>cant</a:t>
            </a:r>
            <a:r>
              <a:rPr lang="nl-NL" baseline="0" dirty="0" smtClean="0"/>
              <a:t> </a:t>
            </a:r>
            <a:r>
              <a:rPr lang="nl-NL" baseline="0" dirty="0" err="1" smtClean="0"/>
              <a:t>build</a:t>
            </a:r>
            <a:r>
              <a:rPr lang="nl-NL" baseline="0" dirty="0" smtClean="0"/>
              <a:t> a picture without </a:t>
            </a:r>
            <a:r>
              <a:rPr lang="nl-NL" baseline="0" dirty="0" err="1" smtClean="0"/>
              <a:t>all</a:t>
            </a:r>
            <a:r>
              <a:rPr lang="nl-NL" baseline="0" dirty="0" smtClean="0"/>
              <a:t> the data ? NO! Even </a:t>
            </a:r>
            <a:r>
              <a:rPr lang="nl-NL" baseline="0" dirty="0" err="1" smtClean="0"/>
              <a:t>with</a:t>
            </a:r>
            <a:r>
              <a:rPr lang="nl-NL" baseline="0" dirty="0" smtClean="0"/>
              <a:t> a few </a:t>
            </a:r>
            <a:r>
              <a:rPr lang="nl-NL" baseline="0" dirty="0" err="1" smtClean="0"/>
              <a:t>dark</a:t>
            </a:r>
            <a:r>
              <a:rPr lang="nl-NL" baseline="0" dirty="0" smtClean="0"/>
              <a:t> spots </a:t>
            </a:r>
            <a:r>
              <a:rPr lang="nl-NL" baseline="0" dirty="0" err="1" smtClean="0"/>
              <a:t>you</a:t>
            </a:r>
            <a:r>
              <a:rPr lang="nl-NL" baseline="0" dirty="0" smtClean="0"/>
              <a:t> </a:t>
            </a:r>
            <a:r>
              <a:rPr lang="nl-NL" baseline="0" dirty="0" err="1" smtClean="0"/>
              <a:t>still</a:t>
            </a:r>
            <a:r>
              <a:rPr lang="nl-NL" baseline="0" dirty="0" smtClean="0"/>
              <a:t> have more </a:t>
            </a:r>
            <a:r>
              <a:rPr lang="nl-NL" baseline="0" dirty="0" err="1" smtClean="0"/>
              <a:t>than</a:t>
            </a:r>
            <a:r>
              <a:rPr lang="nl-NL" baseline="0" dirty="0" smtClean="0"/>
              <a:t> </a:t>
            </a:r>
            <a:r>
              <a:rPr lang="nl-NL" baseline="0" dirty="0" err="1" smtClean="0"/>
              <a:t>enough</a:t>
            </a:r>
            <a:r>
              <a:rPr lang="nl-NL" baseline="0" dirty="0" smtClean="0"/>
              <a:t> </a:t>
            </a:r>
            <a:r>
              <a:rPr lang="nl-NL" baseline="0" dirty="0" err="1" smtClean="0"/>
              <a:t>other</a:t>
            </a:r>
            <a:r>
              <a:rPr lang="nl-NL" baseline="0" dirty="0" smtClean="0"/>
              <a:t> data </a:t>
            </a:r>
          </a:p>
          <a:p>
            <a:endParaRPr lang="nl-NL" baseline="0" dirty="0" smtClean="0"/>
          </a:p>
          <a:p>
            <a:r>
              <a:rPr lang="nl-NL" baseline="0" dirty="0" smtClean="0"/>
              <a:t>Judge Carter – </a:t>
            </a:r>
          </a:p>
          <a:p>
            <a:endParaRPr lang="en-US" dirty="0"/>
          </a:p>
        </p:txBody>
      </p:sp>
      <p:sp>
        <p:nvSpPr>
          <p:cNvPr id="4" name="Slide Number Placeholder 3"/>
          <p:cNvSpPr>
            <a:spLocks noGrp="1"/>
          </p:cNvSpPr>
          <p:nvPr>
            <p:ph type="sldNum" sz="quarter" idx="10"/>
          </p:nvPr>
        </p:nvSpPr>
        <p:spPr/>
        <p:txBody>
          <a:bodyPr/>
          <a:lstStyle/>
          <a:p>
            <a:fld id="{3FEAEC88-D2DA-4C69-95BD-1C2653E9ADB7}" type="slidenum">
              <a:rPr lang="en-US" smtClean="0"/>
              <a:t>5</a:t>
            </a:fld>
            <a:endParaRPr lang="en-US"/>
          </a:p>
        </p:txBody>
      </p:sp>
    </p:spTree>
    <p:extLst>
      <p:ext uri="{BB962C8B-B14F-4D97-AF65-F5344CB8AC3E}">
        <p14:creationId xmlns:p14="http://schemas.microsoft.com/office/powerpoint/2010/main" val="13411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smtClean="0"/>
              <a:t>CISO Strategy &amp; Roadmap</a:t>
            </a:r>
            <a:endParaRPr lang="en-GB" dirty="0"/>
          </a:p>
        </p:txBody>
      </p:sp>
      <p:sp>
        <p:nvSpPr>
          <p:cNvPr id="6" name="Slide Number Placeholder 5"/>
          <p:cNvSpPr>
            <a:spLocks noGrp="1"/>
          </p:cNvSpPr>
          <p:nvPr>
            <p:ph type="sldNum" sz="quarter" idx="12"/>
          </p:nvPr>
        </p:nvSpPr>
        <p:spPr/>
        <p:txBody>
          <a:bodyPr/>
          <a:lstStyle/>
          <a:p>
            <a:fld id="{14262797-7F66-44AD-8931-C38239ABD1D2}" type="slidenum">
              <a:rPr lang="en-GB" smtClean="0"/>
              <a:pPr/>
              <a:t>10</a:t>
            </a:fld>
            <a:endParaRPr lang="en-GB" dirty="0"/>
          </a:p>
        </p:txBody>
      </p:sp>
    </p:spTree>
    <p:extLst>
      <p:ext uri="{BB962C8B-B14F-4D97-AF65-F5344CB8AC3E}">
        <p14:creationId xmlns:p14="http://schemas.microsoft.com/office/powerpoint/2010/main" val="2758289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p:cNvSpPr>
            <a:spLocks noGrp="1"/>
          </p:cNvSpPr>
          <p:nvPr>
            <p:ph type="subTitle" idx="1"/>
          </p:nvPr>
        </p:nvSpPr>
        <p:spPr>
          <a:xfrm>
            <a:off x="430801" y="2156815"/>
            <a:ext cx="8215311" cy="819150"/>
          </a:xfrm>
        </p:spPr>
        <p:txBody>
          <a:bodyPr lIns="36000"/>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dirty="0"/>
          </a:p>
        </p:txBody>
      </p:sp>
      <p:sp>
        <p:nvSpPr>
          <p:cNvPr id="7" name="TextBox 6"/>
          <p:cNvSpPr txBox="1"/>
          <p:nvPr userDrawn="1"/>
        </p:nvSpPr>
        <p:spPr>
          <a:xfrm>
            <a:off x="486000" y="6397200"/>
            <a:ext cx="270000" cy="136800"/>
          </a:xfrm>
          <a:prstGeom prst="rect">
            <a:avLst/>
          </a:prstGeom>
          <a:noFill/>
        </p:spPr>
        <p:txBody>
          <a:bodyPr wrap="square" lIns="0" tIns="36000" rIns="0" bIns="36000" rtlCol="0" anchor="ctr" anchorCtr="0">
            <a:noAutofit/>
          </a:bodyPr>
          <a:lstStyle/>
          <a:p>
            <a:pPr>
              <a:lnSpc>
                <a:spcPts val="990"/>
              </a:lnSpc>
            </a:pPr>
            <a:endParaRPr lang="nl-NL" sz="900" b="1" dirty="0">
              <a:solidFill>
                <a:schemeClr val="accent1"/>
              </a:solidFill>
              <a:latin typeface="+mj-lt"/>
            </a:endParaRPr>
          </a:p>
        </p:txBody>
      </p:sp>
      <p:sp>
        <p:nvSpPr>
          <p:cNvPr id="5" name="titelregel2"/>
          <p:cNvSpPr txBox="1"/>
          <p:nvPr userDrawn="1"/>
        </p:nvSpPr>
        <p:spPr>
          <a:xfrm>
            <a:off x="406800" y="1065600"/>
            <a:ext cx="8251200" cy="648000"/>
          </a:xfrm>
          <a:prstGeom prst="rect">
            <a:avLst/>
          </a:prstGeom>
          <a:noFill/>
        </p:spPr>
        <p:txBody>
          <a:bodyPr wrap="square" lIns="36000" tIns="25200" rIns="36000" bIns="36000" rtlCol="0">
            <a:noAutofit/>
          </a:bodyPr>
          <a:lstStyle/>
          <a:p>
            <a:pPr>
              <a:lnSpc>
                <a:spcPts val="4800"/>
              </a:lnSpc>
            </a:pPr>
            <a:endParaRPr lang="nl-NL" sz="4800" dirty="0">
              <a:solidFill>
                <a:schemeClr val="bg1"/>
              </a:solidFill>
              <a:latin typeface="KPN Accent Light" panose="020B0403040000060004" pitchFamily="34" charset="0"/>
            </a:endParaRPr>
          </a:p>
        </p:txBody>
      </p:sp>
      <p:sp>
        <p:nvSpPr>
          <p:cNvPr id="6" name="tfSubTitel"/>
          <p:cNvSpPr txBox="1"/>
          <p:nvPr userDrawn="1"/>
        </p:nvSpPr>
        <p:spPr>
          <a:xfrm>
            <a:off x="403200" y="1146307"/>
            <a:ext cx="8215200" cy="820800"/>
          </a:xfrm>
          <a:prstGeom prst="rect">
            <a:avLst/>
          </a:prstGeom>
          <a:noFill/>
        </p:spPr>
        <p:txBody>
          <a:bodyPr wrap="square" lIns="36000" tIns="36000" rIns="36000" bIns="36000" rtlCol="0">
            <a:noAutofit/>
          </a:bodyPr>
          <a:lstStyle/>
          <a:p>
            <a:pPr>
              <a:lnSpc>
                <a:spcPts val="3000"/>
              </a:lnSpc>
            </a:pPr>
            <a:endParaRPr lang="nl-NL" sz="2200" dirty="0">
              <a:solidFill>
                <a:schemeClr val="bg1"/>
              </a:solidFill>
              <a:latin typeface="KPN Sans" panose="020B0503040502020204" pitchFamily="34" charset="0"/>
            </a:endParaRPr>
          </a:p>
        </p:txBody>
      </p:sp>
      <p:sp>
        <p:nvSpPr>
          <p:cNvPr id="8" name="tfSpreker"/>
          <p:cNvSpPr txBox="1"/>
          <p:nvPr userDrawn="1"/>
        </p:nvSpPr>
        <p:spPr>
          <a:xfrm>
            <a:off x="442800" y="3301200"/>
            <a:ext cx="8211600" cy="432000"/>
          </a:xfrm>
          <a:prstGeom prst="rect">
            <a:avLst/>
          </a:prstGeom>
          <a:noFill/>
        </p:spPr>
        <p:txBody>
          <a:bodyPr wrap="square" lIns="36000" tIns="36000" rIns="36000" bIns="36000" rtlCol="0">
            <a:noAutofit/>
          </a:bodyPr>
          <a:lstStyle/>
          <a:p>
            <a:pPr>
              <a:lnSpc>
                <a:spcPts val="3000"/>
              </a:lnSpc>
            </a:pPr>
            <a:endParaRPr lang="nl-NL" sz="2200" dirty="0">
              <a:solidFill>
                <a:schemeClr val="bg1"/>
              </a:solidFill>
            </a:endParaRPr>
          </a:p>
        </p:txBody>
      </p:sp>
    </p:spTree>
    <p:extLst>
      <p:ext uri="{BB962C8B-B14F-4D97-AF65-F5344CB8AC3E}">
        <p14:creationId xmlns:p14="http://schemas.microsoft.com/office/powerpoint/2010/main" val="352550397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foto's met onderschrift 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0" name="PlaatjeLB"/>
          <p:cNvSpPr>
            <a:spLocks noGrp="1"/>
          </p:cNvSpPr>
          <p:nvPr>
            <p:ph type="pic" sz="quarter" idx="13"/>
          </p:nvPr>
        </p:nvSpPr>
        <p:spPr>
          <a:xfrm>
            <a:off x="493200" y="1954800"/>
            <a:ext cx="2559600" cy="2606400"/>
          </a:xfrm>
        </p:spPr>
        <p:txBody>
          <a:bodyPr/>
          <a:lstStyle>
            <a:lvl1pPr marL="0" indent="0">
              <a:buNone/>
              <a:defRPr sz="1400">
                <a:latin typeface="+mn-lt"/>
              </a:defRPr>
            </a:lvl1pPr>
          </a:lstStyle>
          <a:p>
            <a:r>
              <a:rPr lang="nl-NL" dirty="0" smtClean="0"/>
              <a:t>Klik op het pictogram als u een afbeelding wilt toevoegen</a:t>
            </a:r>
            <a:endParaRPr lang="nl-NL" dirty="0"/>
          </a:p>
        </p:txBody>
      </p:sp>
      <p:sp>
        <p:nvSpPr>
          <p:cNvPr id="11" name="PlaatjeMB"/>
          <p:cNvSpPr>
            <a:spLocks noGrp="1"/>
          </p:cNvSpPr>
          <p:nvPr>
            <p:ph type="pic" sz="quarter" idx="15"/>
          </p:nvPr>
        </p:nvSpPr>
        <p:spPr>
          <a:xfrm>
            <a:off x="3290400" y="1958400"/>
            <a:ext cx="2570400" cy="2610000"/>
          </a:xfrm>
        </p:spPr>
        <p:txBody>
          <a:bodyPr/>
          <a:lstStyle>
            <a:lvl1pPr marL="0" indent="0">
              <a:buNone/>
              <a:defRPr sz="1400">
                <a:latin typeface="+mn-lt"/>
              </a:defRPr>
            </a:lvl1pPr>
          </a:lstStyle>
          <a:p>
            <a:r>
              <a:rPr lang="nl-NL" dirty="0" smtClean="0"/>
              <a:t>Klik op het pictogram als u een afbeelding wilt toevoegen</a:t>
            </a:r>
            <a:endParaRPr lang="nl-NL" dirty="0"/>
          </a:p>
        </p:txBody>
      </p:sp>
      <p:sp>
        <p:nvSpPr>
          <p:cNvPr id="13" name="PlaatjeRB"/>
          <p:cNvSpPr>
            <a:spLocks noGrp="1"/>
          </p:cNvSpPr>
          <p:nvPr>
            <p:ph type="pic" sz="quarter" idx="16"/>
          </p:nvPr>
        </p:nvSpPr>
        <p:spPr>
          <a:xfrm>
            <a:off x="6087600" y="1958400"/>
            <a:ext cx="2570400" cy="2606400"/>
          </a:xfrm>
        </p:spPr>
        <p:txBody>
          <a:bodyPr/>
          <a:lstStyle>
            <a:lvl1pPr marL="0" indent="0">
              <a:buNone/>
              <a:defRPr sz="1400">
                <a:latin typeface="+mn-lt"/>
              </a:defRPr>
            </a:lvl1pPr>
          </a:lstStyle>
          <a:p>
            <a:r>
              <a:rPr lang="nl-NL" dirty="0" smtClean="0"/>
              <a:t>Klik op het pictogram als u een afbeelding wilt toevoegen</a:t>
            </a:r>
            <a:endParaRPr lang="nl-NL" dirty="0"/>
          </a:p>
        </p:txBody>
      </p:sp>
      <p:sp>
        <p:nvSpPr>
          <p:cNvPr id="14" name="Text Placeholder 14"/>
          <p:cNvSpPr>
            <a:spLocks noGrp="1"/>
          </p:cNvSpPr>
          <p:nvPr>
            <p:ph type="body" sz="quarter" idx="17" hasCustomPrompt="1"/>
          </p:nvPr>
        </p:nvSpPr>
        <p:spPr>
          <a:xfrm>
            <a:off x="421200" y="4838400"/>
            <a:ext cx="8233200" cy="11268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10982049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ee kolommen 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0"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1" name="Text Placeholder 14"/>
          <p:cNvSpPr>
            <a:spLocks noGrp="1"/>
          </p:cNvSpPr>
          <p:nvPr>
            <p:ph type="body" sz="quarter" idx="16" hasCustomPrompt="1"/>
          </p:nvPr>
        </p:nvSpPr>
        <p:spPr>
          <a:xfrm>
            <a:off x="46116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41398807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kolommen 14, groen-groen">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4" name="TekstLB_14"/>
          <p:cNvSpPr>
            <a:spLocks noGrp="1"/>
          </p:cNvSpPr>
          <p:nvPr>
            <p:ph type="body" sz="quarter" idx="16" hasCustomPrompt="1"/>
          </p:nvPr>
        </p:nvSpPr>
        <p:spPr>
          <a:xfrm>
            <a:off x="493200" y="1954800"/>
            <a:ext cx="3960000" cy="4010400"/>
          </a:xfrm>
          <a:solidFill>
            <a:schemeClr val="accent1"/>
          </a:solidFill>
        </p:spPr>
        <p:txBody>
          <a:bodyPr lIns="230400" tIns="194400" rIns="230400" bIns="230400"/>
          <a:lstStyle>
            <a:lvl1pPr marL="180000" indent="-180000">
              <a:lnSpc>
                <a:spcPts val="1800"/>
              </a:lnSpc>
              <a:buClr>
                <a:schemeClr val="bg1"/>
              </a:buClr>
              <a:buFont typeface="Symbol" panose="05050102010706020507" pitchFamily="18" charset="2"/>
              <a:buChar char=""/>
              <a:defRPr sz="1400">
                <a:solidFill>
                  <a:schemeClr val="bg1"/>
                </a:solidFill>
                <a:latin typeface="+mn-lt"/>
              </a:defRPr>
            </a:lvl1pPr>
            <a:lvl2pPr marL="360000" indent="-180000">
              <a:lnSpc>
                <a:spcPts val="1800"/>
              </a:lnSpc>
              <a:buClr>
                <a:schemeClr val="bg1"/>
              </a:buClr>
              <a:buFont typeface="Symbol" panose="05050102010706020507" pitchFamily="18" charset="2"/>
              <a:buChar char=""/>
              <a:defRPr sz="1400">
                <a:solidFill>
                  <a:schemeClr val="bg1"/>
                </a:solidFill>
                <a:latin typeface="+mn-lt"/>
              </a:defRPr>
            </a:lvl2pPr>
            <a:lvl3pPr marL="540000" indent="-180000">
              <a:lnSpc>
                <a:spcPts val="1800"/>
              </a:lnSpc>
              <a:buClr>
                <a:schemeClr val="bg1"/>
              </a:buClr>
              <a:buFont typeface="Symbol" panose="05050102010706020507" pitchFamily="18" charset="2"/>
              <a:buChar char=""/>
              <a:defRPr sz="1400">
                <a:solidFill>
                  <a:schemeClr val="bg1"/>
                </a:solidFill>
                <a:latin typeface="+mn-lt"/>
              </a:defRPr>
            </a:lvl3pPr>
            <a:lvl4pPr marL="720000" indent="-180000">
              <a:lnSpc>
                <a:spcPts val="1800"/>
              </a:lnSpc>
              <a:buClr>
                <a:schemeClr val="bg1"/>
              </a:buClr>
              <a:buFont typeface="Symbol" panose="05050102010706020507" pitchFamily="18" charset="2"/>
              <a:buChar char=""/>
              <a:defRPr sz="1400">
                <a:solidFill>
                  <a:schemeClr val="bg1"/>
                </a:solidFill>
                <a:latin typeface="+mn-lt"/>
              </a:defRPr>
            </a:lvl4pPr>
            <a:lvl5pPr marL="900000" indent="-180000">
              <a:lnSpc>
                <a:spcPts val="1800"/>
              </a:lnSpc>
              <a:buClr>
                <a:schemeClr val="bg1"/>
              </a:buClr>
              <a:buFont typeface="Symbol" panose="05050102010706020507" pitchFamily="18" charset="2"/>
              <a:buChar cha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0" name="Text Placeholder 14"/>
          <p:cNvSpPr>
            <a:spLocks noGrp="1"/>
          </p:cNvSpPr>
          <p:nvPr>
            <p:ph type="body" sz="quarter" idx="17" hasCustomPrompt="1"/>
          </p:nvPr>
        </p:nvSpPr>
        <p:spPr>
          <a:xfrm>
            <a:off x="4680000" y="1954800"/>
            <a:ext cx="3963600" cy="4010400"/>
          </a:xfrm>
          <a:solidFill>
            <a:schemeClr val="accent1"/>
          </a:solidFill>
        </p:spPr>
        <p:txBody>
          <a:bodyPr lIns="230400" tIns="194400" rIns="230400" bIns="230400"/>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baseline="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37592057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kolommen 14, wit-groen">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1" name="Text Placeholder 14"/>
          <p:cNvSpPr>
            <a:spLocks noGrp="1"/>
          </p:cNvSpPr>
          <p:nvPr>
            <p:ph type="body" sz="quarter" idx="17" hasCustomPrompt="1"/>
          </p:nvPr>
        </p:nvSpPr>
        <p:spPr>
          <a:xfrm>
            <a:off x="4680000" y="1954800"/>
            <a:ext cx="3963600" cy="4010400"/>
          </a:xfrm>
          <a:solidFill>
            <a:schemeClr val="accent1"/>
          </a:solidFill>
        </p:spPr>
        <p:txBody>
          <a:bodyPr lIns="230400" tIns="194400" rIns="230400" bIns="230400"/>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baseline="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3"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27316171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kolommen 14, blauw-blauw">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3" name="Text Placeholder 14"/>
          <p:cNvSpPr>
            <a:spLocks noGrp="1"/>
          </p:cNvSpPr>
          <p:nvPr>
            <p:ph type="body" sz="quarter" idx="17" hasCustomPrompt="1"/>
          </p:nvPr>
        </p:nvSpPr>
        <p:spPr>
          <a:xfrm>
            <a:off x="4680000" y="1954800"/>
            <a:ext cx="3963600" cy="4010400"/>
          </a:xfrm>
          <a:solidFill>
            <a:schemeClr val="accent2"/>
          </a:solidFill>
        </p:spPr>
        <p:txBody>
          <a:bodyPr lIns="230400" tIns="194400" rIns="230400" bIns="230400"/>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baseline="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4" name="TekstLB_14"/>
          <p:cNvSpPr>
            <a:spLocks noGrp="1"/>
          </p:cNvSpPr>
          <p:nvPr>
            <p:ph type="body" sz="quarter" idx="16" hasCustomPrompt="1"/>
          </p:nvPr>
        </p:nvSpPr>
        <p:spPr>
          <a:xfrm>
            <a:off x="493200" y="1954800"/>
            <a:ext cx="3960000" cy="4010400"/>
          </a:xfrm>
          <a:solidFill>
            <a:schemeClr val="accent2"/>
          </a:solidFill>
        </p:spPr>
        <p:txBody>
          <a:bodyPr lIns="230400" tIns="194400" rIns="230400" bIns="230400"/>
          <a:lstStyle>
            <a:lvl1pPr marL="180000" indent="-180000">
              <a:lnSpc>
                <a:spcPts val="1800"/>
              </a:lnSpc>
              <a:buClr>
                <a:schemeClr val="bg1"/>
              </a:buClr>
              <a:buFont typeface="Symbol" panose="05050102010706020507" pitchFamily="18" charset="2"/>
              <a:buChar char=""/>
              <a:defRPr sz="1400">
                <a:solidFill>
                  <a:schemeClr val="bg1"/>
                </a:solidFill>
                <a:latin typeface="+mn-lt"/>
              </a:defRPr>
            </a:lvl1pPr>
            <a:lvl2pPr marL="360000" indent="-180000">
              <a:lnSpc>
                <a:spcPts val="1800"/>
              </a:lnSpc>
              <a:buClr>
                <a:schemeClr val="bg1"/>
              </a:buClr>
              <a:buFont typeface="Symbol" panose="05050102010706020507" pitchFamily="18" charset="2"/>
              <a:buChar char=""/>
              <a:defRPr sz="1400">
                <a:solidFill>
                  <a:schemeClr val="bg1"/>
                </a:solidFill>
                <a:latin typeface="+mn-lt"/>
              </a:defRPr>
            </a:lvl2pPr>
            <a:lvl3pPr marL="540000" indent="-180000">
              <a:lnSpc>
                <a:spcPts val="1800"/>
              </a:lnSpc>
              <a:buClr>
                <a:schemeClr val="bg1"/>
              </a:buClr>
              <a:buFont typeface="Symbol" panose="05050102010706020507" pitchFamily="18" charset="2"/>
              <a:buChar char=""/>
              <a:defRPr sz="1400">
                <a:solidFill>
                  <a:schemeClr val="bg1"/>
                </a:solidFill>
                <a:latin typeface="+mn-lt"/>
              </a:defRPr>
            </a:lvl3pPr>
            <a:lvl4pPr marL="720000" indent="-180000">
              <a:lnSpc>
                <a:spcPts val="1800"/>
              </a:lnSpc>
              <a:buClr>
                <a:schemeClr val="bg1"/>
              </a:buClr>
              <a:buFont typeface="Symbol" panose="05050102010706020507" pitchFamily="18" charset="2"/>
              <a:buChar char=""/>
              <a:defRPr sz="1400">
                <a:solidFill>
                  <a:schemeClr val="bg1"/>
                </a:solidFill>
                <a:latin typeface="+mn-lt"/>
              </a:defRPr>
            </a:lvl4pPr>
            <a:lvl5pPr marL="900000" indent="-180000">
              <a:lnSpc>
                <a:spcPts val="1800"/>
              </a:lnSpc>
              <a:buClr>
                <a:schemeClr val="bg1"/>
              </a:buClr>
              <a:buFont typeface="Symbol" panose="05050102010706020507" pitchFamily="18" charset="2"/>
              <a:buChar cha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8072154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kolommen 14, wit-blauw">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1" name="Text Placeholder 14"/>
          <p:cNvSpPr>
            <a:spLocks noGrp="1"/>
          </p:cNvSpPr>
          <p:nvPr>
            <p:ph type="body" sz="quarter" idx="17" hasCustomPrompt="1"/>
          </p:nvPr>
        </p:nvSpPr>
        <p:spPr>
          <a:xfrm>
            <a:off x="4680000" y="1954800"/>
            <a:ext cx="3963600" cy="4010400"/>
          </a:xfrm>
          <a:solidFill>
            <a:schemeClr val="accent2"/>
          </a:solidFill>
        </p:spPr>
        <p:txBody>
          <a:bodyPr lIns="230400" tIns="194400" rIns="230400" bIns="230400"/>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baseline="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3"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32399537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kolommen 14, blauw-groen">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3" name="Text Placeholder 14"/>
          <p:cNvSpPr>
            <a:spLocks noGrp="1"/>
          </p:cNvSpPr>
          <p:nvPr>
            <p:ph type="body" sz="quarter" idx="17" hasCustomPrompt="1"/>
          </p:nvPr>
        </p:nvSpPr>
        <p:spPr>
          <a:xfrm>
            <a:off x="4680000" y="1954800"/>
            <a:ext cx="3963600" cy="4010400"/>
          </a:xfrm>
          <a:solidFill>
            <a:schemeClr val="accent1"/>
          </a:solidFill>
        </p:spPr>
        <p:txBody>
          <a:bodyPr lIns="230400" tIns="194400" rIns="230400" bIns="230400"/>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baseline="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4" name="TekstLB_14"/>
          <p:cNvSpPr>
            <a:spLocks noGrp="1"/>
          </p:cNvSpPr>
          <p:nvPr>
            <p:ph type="body" sz="quarter" idx="16" hasCustomPrompt="1"/>
          </p:nvPr>
        </p:nvSpPr>
        <p:spPr>
          <a:xfrm>
            <a:off x="493200" y="1954800"/>
            <a:ext cx="3960000" cy="4010400"/>
          </a:xfrm>
          <a:solidFill>
            <a:schemeClr val="accent2"/>
          </a:solidFill>
        </p:spPr>
        <p:txBody>
          <a:bodyPr lIns="230400" tIns="194400" rIns="230400" bIns="230400"/>
          <a:lstStyle>
            <a:lvl1pPr marL="180000" indent="-180000">
              <a:lnSpc>
                <a:spcPts val="1800"/>
              </a:lnSpc>
              <a:buClr>
                <a:schemeClr val="bg1"/>
              </a:buClr>
              <a:buFont typeface="Symbol" panose="05050102010706020507" pitchFamily="18" charset="2"/>
              <a:buChar char=""/>
              <a:defRPr sz="1400">
                <a:solidFill>
                  <a:schemeClr val="bg1"/>
                </a:solidFill>
                <a:latin typeface="+mn-lt"/>
              </a:defRPr>
            </a:lvl1pPr>
            <a:lvl2pPr marL="360000" indent="-180000">
              <a:lnSpc>
                <a:spcPts val="1800"/>
              </a:lnSpc>
              <a:buClr>
                <a:schemeClr val="bg1"/>
              </a:buClr>
              <a:buFont typeface="Symbol" panose="05050102010706020507" pitchFamily="18" charset="2"/>
              <a:buChar char=""/>
              <a:defRPr sz="1400">
                <a:solidFill>
                  <a:schemeClr val="bg1"/>
                </a:solidFill>
                <a:latin typeface="+mn-lt"/>
              </a:defRPr>
            </a:lvl2pPr>
            <a:lvl3pPr marL="540000" indent="-180000">
              <a:lnSpc>
                <a:spcPts val="1800"/>
              </a:lnSpc>
              <a:buClr>
                <a:schemeClr val="bg1"/>
              </a:buClr>
              <a:buFont typeface="Symbol" panose="05050102010706020507" pitchFamily="18" charset="2"/>
              <a:buChar char=""/>
              <a:defRPr sz="1400">
                <a:solidFill>
                  <a:schemeClr val="bg1"/>
                </a:solidFill>
                <a:latin typeface="+mn-lt"/>
              </a:defRPr>
            </a:lvl3pPr>
            <a:lvl4pPr marL="720000" indent="-180000">
              <a:lnSpc>
                <a:spcPts val="1800"/>
              </a:lnSpc>
              <a:buClr>
                <a:schemeClr val="bg1"/>
              </a:buClr>
              <a:buFont typeface="Symbol" panose="05050102010706020507" pitchFamily="18" charset="2"/>
              <a:buChar char=""/>
              <a:defRPr sz="1400">
                <a:solidFill>
                  <a:schemeClr val="bg1"/>
                </a:solidFill>
                <a:latin typeface="+mn-lt"/>
              </a:defRPr>
            </a:lvl4pPr>
            <a:lvl5pPr marL="900000" indent="-180000">
              <a:lnSpc>
                <a:spcPts val="1800"/>
              </a:lnSpc>
              <a:buClr>
                <a:schemeClr val="bg1"/>
              </a:buClr>
              <a:buFont typeface="Symbol" panose="05050102010706020507" pitchFamily="18" charset="2"/>
              <a:buChar cha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142010646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kolommen, heading blauw-groen,14">
    <p:spTree>
      <p:nvGrpSpPr>
        <p:cNvPr id="1" name=""/>
        <p:cNvGrpSpPr/>
        <p:nvPr/>
      </p:nvGrpSpPr>
      <p:grpSpPr>
        <a:xfrm>
          <a:off x="0" y="0"/>
          <a:ext cx="0" cy="0"/>
          <a:chOff x="0" y="0"/>
          <a:chExt cx="0" cy="0"/>
        </a:xfrm>
      </p:grpSpPr>
      <p:sp>
        <p:nvSpPr>
          <p:cNvPr id="19" name="TekstRO_14"/>
          <p:cNvSpPr>
            <a:spLocks noGrp="1"/>
          </p:cNvSpPr>
          <p:nvPr>
            <p:ph type="body" sz="quarter" idx="18" hasCustomPrompt="1"/>
          </p:nvPr>
        </p:nvSpPr>
        <p:spPr>
          <a:xfrm>
            <a:off x="4676400" y="1954800"/>
            <a:ext cx="3978000" cy="3996000"/>
          </a:xfrm>
        </p:spPr>
        <p:txBody>
          <a:bodyPr lIns="0" tIns="432000" rIns="100800" bIns="100800"/>
          <a:lstStyle>
            <a:lvl1pPr marL="180000" indent="-180000">
              <a:lnSpc>
                <a:spcPct val="100000"/>
              </a:lnSpc>
              <a:defRPr sz="1400">
                <a:latin typeface="+mn-lt"/>
              </a:defRPr>
            </a:lvl1pPr>
            <a:lvl2pPr marL="360000" indent="-180000">
              <a:lnSpc>
                <a:spcPct val="100000"/>
              </a:lnSpc>
              <a:defRPr sz="1400">
                <a:latin typeface="+mn-lt"/>
              </a:defRPr>
            </a:lvl2pPr>
            <a:lvl3pPr marL="540000" indent="-180000">
              <a:lnSpc>
                <a:spcPct val="100000"/>
              </a:lnSpc>
              <a:defRPr sz="1400">
                <a:latin typeface="+mn-lt"/>
              </a:defRPr>
            </a:lvl3pPr>
            <a:lvl4pPr marL="720000" indent="-180000">
              <a:lnSpc>
                <a:spcPct val="100000"/>
              </a:lnSpc>
              <a:defRPr sz="1400">
                <a:latin typeface="+mn-lt"/>
              </a:defRPr>
            </a:lvl4pPr>
            <a:lvl5pPr marL="900000" indent="-180000">
              <a:lnSpc>
                <a:spcPct val="1000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3" name="Text Placeholder 14"/>
          <p:cNvSpPr>
            <a:spLocks noGrp="1"/>
          </p:cNvSpPr>
          <p:nvPr>
            <p:ph type="body" sz="quarter" idx="15" hasCustomPrompt="1"/>
          </p:nvPr>
        </p:nvSpPr>
        <p:spPr>
          <a:xfrm>
            <a:off x="493200" y="1954800"/>
            <a:ext cx="3960000" cy="3996000"/>
          </a:xfrm>
        </p:spPr>
        <p:txBody>
          <a:bodyPr lIns="0" tIns="432000" rIns="100800" bIns="100800"/>
          <a:lstStyle>
            <a:lvl1pPr marL="180000" indent="-180000">
              <a:lnSpc>
                <a:spcPct val="100000"/>
              </a:lnSpc>
              <a:buClr>
                <a:schemeClr val="accent2"/>
              </a:buClr>
              <a:defRPr sz="1400">
                <a:latin typeface="+mn-lt"/>
              </a:defRPr>
            </a:lvl1pPr>
            <a:lvl2pPr marL="360000" indent="-180000">
              <a:lnSpc>
                <a:spcPct val="100000"/>
              </a:lnSpc>
              <a:buClr>
                <a:schemeClr val="accent2"/>
              </a:buClr>
              <a:defRPr sz="1400" baseline="0">
                <a:latin typeface="+mn-lt"/>
              </a:defRPr>
            </a:lvl2pPr>
            <a:lvl3pPr marL="540000" indent="-180000">
              <a:lnSpc>
                <a:spcPct val="100000"/>
              </a:lnSpc>
              <a:buClr>
                <a:schemeClr val="accent2"/>
              </a:buClr>
              <a:defRPr sz="1400">
                <a:latin typeface="+mn-lt"/>
              </a:defRPr>
            </a:lvl3pPr>
            <a:lvl4pPr marL="720000" indent="-180000">
              <a:lnSpc>
                <a:spcPct val="100000"/>
              </a:lnSpc>
              <a:buClr>
                <a:schemeClr val="accent2"/>
              </a:buClr>
              <a:defRPr sz="1400">
                <a:latin typeface="+mn-lt"/>
              </a:defRPr>
            </a:lvl4pPr>
            <a:lvl5pPr marL="900000" indent="-180000">
              <a:lnSpc>
                <a:spcPct val="100000"/>
              </a:lnSpc>
              <a:buClr>
                <a:schemeClr val="accent2"/>
              </a:buClr>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2" name="Straight Connector 11"/>
          <p:cNvCxnSpPr/>
          <p:nvPr userDrawn="1"/>
        </p:nvCxnSpPr>
        <p:spPr>
          <a:xfrm>
            <a:off x="493200" y="5955527"/>
            <a:ext cx="39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676400" y="5954400"/>
            <a:ext cx="396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HeadingLB_16"/>
          <p:cNvSpPr>
            <a:spLocks noGrp="1"/>
          </p:cNvSpPr>
          <p:nvPr>
            <p:ph type="body" sz="quarter" idx="14" hasCustomPrompt="1"/>
          </p:nvPr>
        </p:nvSpPr>
        <p:spPr>
          <a:xfrm>
            <a:off x="493200" y="1954800"/>
            <a:ext cx="3960000" cy="360000"/>
          </a:xfrm>
          <a:solidFill>
            <a:schemeClr val="accent2"/>
          </a:solidFill>
        </p:spPr>
        <p:txBody>
          <a:bodyPr lIns="100800" tIns="72000"/>
          <a:lstStyle>
            <a:lvl1pPr marL="0" indent="0">
              <a:lnSpc>
                <a:spcPts val="1800"/>
              </a:lnSpc>
              <a:buNone/>
              <a:defRPr sz="1600" b="1">
                <a:solidFill>
                  <a:schemeClr val="bg1"/>
                </a:solidFill>
                <a:latin typeface="+mj-lt"/>
              </a:defRPr>
            </a:lvl1pPr>
          </a:lstStyle>
          <a:p>
            <a:pPr lvl="0"/>
            <a:r>
              <a:rPr lang="nl-NL" sz="1600" dirty="0" err="1" smtClean="0">
                <a:solidFill>
                  <a:schemeClr val="bg1"/>
                </a:solidFill>
                <a:latin typeface="+mj-lt"/>
              </a:rPr>
              <a:t>Suspendisse</a:t>
            </a:r>
            <a:r>
              <a:rPr lang="nl-NL" sz="1600" dirty="0" smtClean="0">
                <a:solidFill>
                  <a:schemeClr val="bg1"/>
                </a:solidFill>
                <a:latin typeface="+mj-lt"/>
              </a:rPr>
              <a:t> </a:t>
            </a:r>
            <a:r>
              <a:rPr lang="nl-NL" sz="1600" dirty="0" err="1" smtClean="0">
                <a:solidFill>
                  <a:schemeClr val="bg1"/>
                </a:solidFill>
                <a:latin typeface="+mj-lt"/>
              </a:rPr>
              <a:t>potenti</a:t>
            </a:r>
            <a:endParaRPr lang="nl-NL" dirty="0"/>
          </a:p>
        </p:txBody>
      </p:sp>
      <p:sp>
        <p:nvSpPr>
          <p:cNvPr id="21" name="HeadingRB_16"/>
          <p:cNvSpPr>
            <a:spLocks noGrp="1"/>
          </p:cNvSpPr>
          <p:nvPr>
            <p:ph type="body" sz="quarter" idx="19" hasCustomPrompt="1"/>
          </p:nvPr>
        </p:nvSpPr>
        <p:spPr>
          <a:xfrm>
            <a:off x="4676775" y="1955799"/>
            <a:ext cx="3978000" cy="360000"/>
          </a:xfrm>
          <a:solidFill>
            <a:schemeClr val="accent1"/>
          </a:solidFill>
        </p:spPr>
        <p:txBody>
          <a:bodyPr lIns="100800" tIns="72000"/>
          <a:lstStyle>
            <a:lvl1pPr marL="0" indent="0">
              <a:lnSpc>
                <a:spcPts val="1800"/>
              </a:lnSpc>
              <a:buNone/>
              <a:defRPr sz="1600" b="1">
                <a:solidFill>
                  <a:schemeClr val="bg1"/>
                </a:solidFill>
                <a:latin typeface="+mj-lt"/>
              </a:defRPr>
            </a:lvl1pPr>
          </a:lstStyle>
          <a:p>
            <a:pPr lvl="0"/>
            <a:r>
              <a:rPr lang="nl-NL" dirty="0" err="1" smtClean="0"/>
              <a:t>Suspendisse</a:t>
            </a:r>
            <a:r>
              <a:rPr lang="nl-NL" dirty="0" smtClean="0"/>
              <a:t> </a:t>
            </a:r>
            <a:r>
              <a:rPr lang="nl-NL" dirty="0" err="1" smtClean="0"/>
              <a:t>potenti</a:t>
            </a:r>
            <a:endParaRPr lang="nl-NL" dirty="0"/>
          </a:p>
        </p:txBody>
      </p:sp>
    </p:spTree>
    <p:extLst>
      <p:ext uri="{BB962C8B-B14F-4D97-AF65-F5344CB8AC3E}">
        <p14:creationId xmlns:p14="http://schemas.microsoft.com/office/powerpoint/2010/main" val="2492883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kolommen, heading blauw-blauw,14">
    <p:spTree>
      <p:nvGrpSpPr>
        <p:cNvPr id="1" name=""/>
        <p:cNvGrpSpPr/>
        <p:nvPr/>
      </p:nvGrpSpPr>
      <p:grpSpPr>
        <a:xfrm>
          <a:off x="0" y="0"/>
          <a:ext cx="0" cy="0"/>
          <a:chOff x="0" y="0"/>
          <a:chExt cx="0" cy="0"/>
        </a:xfrm>
      </p:grpSpPr>
      <p:sp>
        <p:nvSpPr>
          <p:cNvPr id="14" name="TekstRO_14"/>
          <p:cNvSpPr>
            <a:spLocks noGrp="1"/>
          </p:cNvSpPr>
          <p:nvPr>
            <p:ph type="body" sz="quarter" idx="18" hasCustomPrompt="1"/>
          </p:nvPr>
        </p:nvSpPr>
        <p:spPr>
          <a:xfrm>
            <a:off x="4676400" y="1954800"/>
            <a:ext cx="3978000" cy="3996000"/>
          </a:xfrm>
        </p:spPr>
        <p:txBody>
          <a:bodyPr lIns="0" tIns="432000" rIns="100800" bIns="100800"/>
          <a:lstStyle>
            <a:lvl1pPr marL="180000" indent="-180000">
              <a:lnSpc>
                <a:spcPct val="100000"/>
              </a:lnSpc>
              <a:buClr>
                <a:schemeClr val="accent2"/>
              </a:buClr>
              <a:defRPr sz="1400">
                <a:latin typeface="+mn-lt"/>
              </a:defRPr>
            </a:lvl1pPr>
            <a:lvl2pPr marL="360000" indent="-180000">
              <a:lnSpc>
                <a:spcPct val="100000"/>
              </a:lnSpc>
              <a:buClr>
                <a:schemeClr val="accent2"/>
              </a:buClr>
              <a:defRPr sz="1400">
                <a:latin typeface="+mn-lt"/>
              </a:defRPr>
            </a:lvl2pPr>
            <a:lvl3pPr marL="540000" indent="-180000">
              <a:lnSpc>
                <a:spcPct val="100000"/>
              </a:lnSpc>
              <a:buClr>
                <a:schemeClr val="accent2"/>
              </a:buClr>
              <a:defRPr sz="1400">
                <a:latin typeface="+mn-lt"/>
              </a:defRPr>
            </a:lvl3pPr>
            <a:lvl4pPr marL="720000" indent="-180000">
              <a:lnSpc>
                <a:spcPct val="100000"/>
              </a:lnSpc>
              <a:buClr>
                <a:schemeClr val="accent2"/>
              </a:buClr>
              <a:defRPr sz="1400">
                <a:latin typeface="+mn-lt"/>
              </a:defRPr>
            </a:lvl4pPr>
            <a:lvl5pPr marL="900000" indent="-180000">
              <a:lnSpc>
                <a:spcPct val="100000"/>
              </a:lnSpc>
              <a:buClr>
                <a:schemeClr val="accent2"/>
              </a:buClr>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3" name="Text Placeholder 14"/>
          <p:cNvSpPr>
            <a:spLocks noGrp="1"/>
          </p:cNvSpPr>
          <p:nvPr>
            <p:ph type="body" sz="quarter" idx="15" hasCustomPrompt="1"/>
          </p:nvPr>
        </p:nvSpPr>
        <p:spPr>
          <a:xfrm>
            <a:off x="493200" y="1954800"/>
            <a:ext cx="3960000" cy="3996000"/>
          </a:xfrm>
        </p:spPr>
        <p:txBody>
          <a:bodyPr lIns="0" tIns="432000" rIns="100800" bIns="100800"/>
          <a:lstStyle>
            <a:lvl1pPr marL="180000" indent="-180000">
              <a:lnSpc>
                <a:spcPct val="100000"/>
              </a:lnSpc>
              <a:buClr>
                <a:schemeClr val="accent2"/>
              </a:buClr>
              <a:defRPr sz="1400">
                <a:latin typeface="+mn-lt"/>
              </a:defRPr>
            </a:lvl1pPr>
            <a:lvl2pPr marL="360000" indent="-180000">
              <a:lnSpc>
                <a:spcPct val="100000"/>
              </a:lnSpc>
              <a:buClr>
                <a:schemeClr val="accent2"/>
              </a:buClr>
              <a:defRPr sz="1400" baseline="0">
                <a:latin typeface="+mn-lt"/>
              </a:defRPr>
            </a:lvl2pPr>
            <a:lvl3pPr marL="540000" indent="-180000">
              <a:lnSpc>
                <a:spcPct val="100000"/>
              </a:lnSpc>
              <a:buClr>
                <a:schemeClr val="accent2"/>
              </a:buClr>
              <a:defRPr sz="1400">
                <a:latin typeface="+mn-lt"/>
              </a:defRPr>
            </a:lvl3pPr>
            <a:lvl4pPr marL="720000" indent="-180000">
              <a:lnSpc>
                <a:spcPct val="100000"/>
              </a:lnSpc>
              <a:buClr>
                <a:schemeClr val="accent2"/>
              </a:buClr>
              <a:defRPr sz="1400">
                <a:latin typeface="+mn-lt"/>
              </a:defRPr>
            </a:lvl4pPr>
            <a:lvl5pPr marL="900000" indent="-180000">
              <a:lnSpc>
                <a:spcPct val="100000"/>
              </a:lnSpc>
              <a:buClr>
                <a:schemeClr val="accent2"/>
              </a:buClr>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2" name="Straight Connector 11"/>
          <p:cNvCxnSpPr/>
          <p:nvPr userDrawn="1"/>
        </p:nvCxnSpPr>
        <p:spPr>
          <a:xfrm>
            <a:off x="493200" y="5955527"/>
            <a:ext cx="3960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676400" y="5954400"/>
            <a:ext cx="3960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HeadingLB_16"/>
          <p:cNvSpPr>
            <a:spLocks noGrp="1"/>
          </p:cNvSpPr>
          <p:nvPr>
            <p:ph type="body" sz="quarter" idx="14" hasCustomPrompt="1"/>
          </p:nvPr>
        </p:nvSpPr>
        <p:spPr>
          <a:xfrm>
            <a:off x="493200" y="1954800"/>
            <a:ext cx="3960000" cy="360000"/>
          </a:xfrm>
          <a:solidFill>
            <a:schemeClr val="accent2"/>
          </a:solidFill>
        </p:spPr>
        <p:txBody>
          <a:bodyPr lIns="100800" tIns="72000">
            <a:normAutofit/>
          </a:bodyPr>
          <a:lstStyle>
            <a:lvl1pPr marL="0" indent="0">
              <a:lnSpc>
                <a:spcPts val="1800"/>
              </a:lnSpc>
              <a:buNone/>
              <a:defRPr sz="1600" b="1">
                <a:solidFill>
                  <a:schemeClr val="bg1"/>
                </a:solidFill>
                <a:latin typeface="+mj-lt"/>
              </a:defRPr>
            </a:lvl1pPr>
          </a:lstStyle>
          <a:p>
            <a:pPr lvl="0"/>
            <a:r>
              <a:rPr lang="nl-NL" sz="1600" dirty="0" err="1" smtClean="0">
                <a:solidFill>
                  <a:schemeClr val="bg1"/>
                </a:solidFill>
                <a:latin typeface="+mj-lt"/>
              </a:rPr>
              <a:t>Suspendisse</a:t>
            </a:r>
            <a:r>
              <a:rPr lang="nl-NL" sz="1600" dirty="0" smtClean="0">
                <a:solidFill>
                  <a:schemeClr val="bg1"/>
                </a:solidFill>
                <a:latin typeface="+mj-lt"/>
              </a:rPr>
              <a:t> </a:t>
            </a:r>
            <a:r>
              <a:rPr lang="nl-NL" sz="1600" dirty="0" err="1" smtClean="0">
                <a:solidFill>
                  <a:schemeClr val="bg1"/>
                </a:solidFill>
                <a:latin typeface="+mj-lt"/>
              </a:rPr>
              <a:t>potenti</a:t>
            </a:r>
            <a:endParaRPr lang="nl-NL" dirty="0"/>
          </a:p>
        </p:txBody>
      </p:sp>
      <p:sp>
        <p:nvSpPr>
          <p:cNvPr id="21" name="HeadingRB_16"/>
          <p:cNvSpPr>
            <a:spLocks noGrp="1"/>
          </p:cNvSpPr>
          <p:nvPr>
            <p:ph type="body" sz="quarter" idx="19" hasCustomPrompt="1"/>
          </p:nvPr>
        </p:nvSpPr>
        <p:spPr>
          <a:xfrm>
            <a:off x="4676775" y="1955799"/>
            <a:ext cx="3978000" cy="360000"/>
          </a:xfrm>
          <a:solidFill>
            <a:schemeClr val="accent2"/>
          </a:solidFill>
        </p:spPr>
        <p:txBody>
          <a:bodyPr lIns="100800" tIns="72000">
            <a:normAutofit/>
          </a:bodyPr>
          <a:lstStyle>
            <a:lvl1pPr marL="0" indent="0">
              <a:lnSpc>
                <a:spcPts val="1800"/>
              </a:lnSpc>
              <a:buNone/>
              <a:defRPr sz="1600" b="1">
                <a:solidFill>
                  <a:schemeClr val="bg1"/>
                </a:solidFill>
                <a:latin typeface="+mj-lt"/>
              </a:defRPr>
            </a:lvl1pPr>
          </a:lstStyle>
          <a:p>
            <a:pPr lvl="0"/>
            <a:r>
              <a:rPr lang="nl-NL" dirty="0" err="1" smtClean="0"/>
              <a:t>Suspendisse</a:t>
            </a:r>
            <a:r>
              <a:rPr lang="nl-NL" dirty="0" smtClean="0"/>
              <a:t> </a:t>
            </a:r>
            <a:r>
              <a:rPr lang="nl-NL" dirty="0" err="1" smtClean="0"/>
              <a:t>potenti</a:t>
            </a:r>
            <a:endParaRPr lang="nl-NL" dirty="0"/>
          </a:p>
        </p:txBody>
      </p:sp>
    </p:spTree>
    <p:extLst>
      <p:ext uri="{BB962C8B-B14F-4D97-AF65-F5344CB8AC3E}">
        <p14:creationId xmlns:p14="http://schemas.microsoft.com/office/powerpoint/2010/main" val="313751670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kolommen kader, blauw-groen,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7" name="TekstLB_14"/>
          <p:cNvSpPr>
            <a:spLocks noGrp="1"/>
          </p:cNvSpPr>
          <p:nvPr>
            <p:ph type="body" sz="quarter" idx="17" hasCustomPrompt="1"/>
          </p:nvPr>
        </p:nvSpPr>
        <p:spPr>
          <a:xfrm>
            <a:off x="500400" y="1962000"/>
            <a:ext cx="3952800" cy="3992400"/>
          </a:xfrm>
          <a:ln w="19050">
            <a:solidFill>
              <a:schemeClr val="accent2"/>
            </a:solidFill>
          </a:ln>
        </p:spPr>
        <p:txBody>
          <a:bodyPr lIns="230400" tIns="194400" rIns="230400" bIns="230400">
            <a:noAutofit/>
          </a:bodyPr>
          <a:lstStyle>
            <a:lvl1pPr marL="180000" indent="-180000">
              <a:lnSpc>
                <a:spcPts val="1800"/>
              </a:lnSpc>
              <a:buClr>
                <a:schemeClr val="accent2"/>
              </a:buClr>
              <a:defRPr sz="1400">
                <a:solidFill>
                  <a:schemeClr val="accent2"/>
                </a:solidFill>
                <a:latin typeface="+mn-lt"/>
              </a:defRPr>
            </a:lvl1pPr>
            <a:lvl2pPr marL="360000" indent="-180000">
              <a:lnSpc>
                <a:spcPts val="1800"/>
              </a:lnSpc>
              <a:buClr>
                <a:schemeClr val="accent2"/>
              </a:buClr>
              <a:defRPr sz="1400">
                <a:solidFill>
                  <a:schemeClr val="accent2"/>
                </a:solidFill>
                <a:latin typeface="+mn-lt"/>
              </a:defRPr>
            </a:lvl2pPr>
            <a:lvl3pPr marL="540000" indent="-180000">
              <a:lnSpc>
                <a:spcPts val="1800"/>
              </a:lnSpc>
              <a:buClr>
                <a:schemeClr val="accent2"/>
              </a:buClr>
              <a:defRPr sz="1400">
                <a:solidFill>
                  <a:schemeClr val="accent2"/>
                </a:solidFill>
                <a:latin typeface="+mn-lt"/>
              </a:defRPr>
            </a:lvl3pPr>
            <a:lvl4pPr marL="720000" indent="-180000">
              <a:lnSpc>
                <a:spcPts val="1800"/>
              </a:lnSpc>
              <a:buClr>
                <a:schemeClr val="accent2"/>
              </a:buClr>
              <a:defRPr sz="1400">
                <a:solidFill>
                  <a:schemeClr val="accent2"/>
                </a:solidFill>
                <a:latin typeface="+mn-lt"/>
              </a:defRPr>
            </a:lvl4pPr>
            <a:lvl5pPr marL="900000" indent="-180000">
              <a:lnSpc>
                <a:spcPts val="1800"/>
              </a:lnSpc>
              <a:buClr>
                <a:schemeClr val="accent2"/>
              </a:buClr>
              <a:defRPr sz="1400">
                <a:solidFill>
                  <a:schemeClr val="accent2"/>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9" name="TekstRB_14"/>
          <p:cNvSpPr>
            <a:spLocks noGrp="1"/>
          </p:cNvSpPr>
          <p:nvPr>
            <p:ph type="body" sz="quarter" idx="18" hasCustomPrompt="1"/>
          </p:nvPr>
        </p:nvSpPr>
        <p:spPr>
          <a:xfrm>
            <a:off x="4687200" y="1962000"/>
            <a:ext cx="3967200" cy="3992400"/>
          </a:xfrm>
          <a:ln w="19050">
            <a:solidFill>
              <a:schemeClr val="accent1"/>
            </a:solidFill>
          </a:ln>
        </p:spPr>
        <p:txBody>
          <a:bodyPr lIns="230400" tIns="194400" rIns="230400" bIns="230400">
            <a:noAutofit/>
          </a:bodyPr>
          <a:lstStyle>
            <a:lvl1pPr marL="180000" indent="-180000">
              <a:lnSpc>
                <a:spcPts val="1800"/>
              </a:lnSpc>
              <a:buClr>
                <a:schemeClr val="accent1"/>
              </a:buClr>
              <a:defRPr sz="1400">
                <a:solidFill>
                  <a:schemeClr val="accent1"/>
                </a:solidFill>
                <a:latin typeface="+mn-lt"/>
              </a:defRPr>
            </a:lvl1pPr>
            <a:lvl2pPr marL="360000" indent="-180000">
              <a:lnSpc>
                <a:spcPts val="1800"/>
              </a:lnSpc>
              <a:buClr>
                <a:schemeClr val="accent1"/>
              </a:buClr>
              <a:defRPr sz="1400">
                <a:solidFill>
                  <a:schemeClr val="accent1"/>
                </a:solidFill>
                <a:latin typeface="+mn-lt"/>
              </a:defRPr>
            </a:lvl2pPr>
            <a:lvl3pPr marL="540000" indent="-180000">
              <a:lnSpc>
                <a:spcPts val="1800"/>
              </a:lnSpc>
              <a:buClr>
                <a:schemeClr val="accent1"/>
              </a:buClr>
              <a:defRPr sz="1400">
                <a:solidFill>
                  <a:schemeClr val="accent1"/>
                </a:solidFill>
                <a:latin typeface="+mn-lt"/>
              </a:defRPr>
            </a:lvl3pPr>
            <a:lvl4pPr marL="720000" indent="-180000">
              <a:lnSpc>
                <a:spcPts val="1800"/>
              </a:lnSpc>
              <a:buClr>
                <a:schemeClr val="accent1"/>
              </a:buClr>
              <a:defRPr sz="1400">
                <a:solidFill>
                  <a:schemeClr val="accent1"/>
                </a:solidFill>
                <a:latin typeface="+mn-lt"/>
              </a:defRPr>
            </a:lvl4pPr>
            <a:lvl5pPr marL="900000" indent="-180000">
              <a:lnSpc>
                <a:spcPts val="1800"/>
              </a:lnSpc>
              <a:buClr>
                <a:schemeClr val="accent1"/>
              </a:buClr>
              <a:defRPr sz="1400">
                <a:solidFill>
                  <a:schemeClr val="accent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23530244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en kolom">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6" name="TekstLB_22"/>
          <p:cNvSpPr>
            <a:spLocks noGrp="1"/>
          </p:cNvSpPr>
          <p:nvPr>
            <p:ph type="body" sz="quarter" idx="13" hasCustomPrompt="1"/>
          </p:nvPr>
        </p:nvSpPr>
        <p:spPr>
          <a:xfrm>
            <a:off x="417600" y="1836000"/>
            <a:ext cx="8229600" cy="4125600"/>
          </a:xfrm>
        </p:spPr>
        <p:txBody>
          <a:bodyPr/>
          <a:lstStyle>
            <a:lvl1pPr marL="270000" indent="-270000">
              <a:buFont typeface="Symbol" panose="05050102010706020507" pitchFamily="18" charset="2"/>
              <a:buChar char="·"/>
              <a:defRPr sz="2200" b="0" baseline="0">
                <a:solidFill>
                  <a:schemeClr val="tx1"/>
                </a:solidFill>
                <a:latin typeface="KPN Sans" panose="020B0503040502020204" pitchFamily="34" charset="0"/>
              </a:defRPr>
            </a:lvl1pPr>
            <a:lvl2pPr marL="540000" indent="-270000">
              <a:defRPr baseline="0"/>
            </a:lvl2pPr>
            <a:lvl3pPr marL="810000" indent="-270000">
              <a:defRPr baseline="0"/>
            </a:lvl3pPr>
            <a:lvl4pPr marL="1080000" indent="-270000">
              <a:defRPr baseline="0"/>
            </a:lvl4pPr>
            <a:lvl5pPr marL="1350000" indent="-270000">
              <a:defRPr baseline="0"/>
            </a:lvl5pPr>
          </a:lstStyle>
          <a:p>
            <a:pPr lvl="0"/>
            <a:r>
              <a:rPr lang="nl-NL" dirty="0" smtClean="0"/>
              <a:t>Eerste niveau</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354461628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kolommen, wit- heading blauw,14">
    <p:spTree>
      <p:nvGrpSpPr>
        <p:cNvPr id="1" name=""/>
        <p:cNvGrpSpPr/>
        <p:nvPr/>
      </p:nvGrpSpPr>
      <p:grpSpPr>
        <a:xfrm>
          <a:off x="0" y="0"/>
          <a:ext cx="0" cy="0"/>
          <a:chOff x="0" y="0"/>
          <a:chExt cx="0" cy="0"/>
        </a:xfrm>
      </p:grpSpPr>
      <p:sp>
        <p:nvSpPr>
          <p:cNvPr id="11" name="TekstRO_14"/>
          <p:cNvSpPr>
            <a:spLocks noGrp="1"/>
          </p:cNvSpPr>
          <p:nvPr>
            <p:ph type="body" sz="quarter" idx="18" hasCustomPrompt="1"/>
          </p:nvPr>
        </p:nvSpPr>
        <p:spPr>
          <a:xfrm>
            <a:off x="4676400" y="1954800"/>
            <a:ext cx="3978000" cy="3996000"/>
          </a:xfrm>
        </p:spPr>
        <p:txBody>
          <a:bodyPr lIns="0" tIns="432000" rIns="100800" bIns="100800"/>
          <a:lstStyle>
            <a:lvl1pPr marL="180000" indent="-180000">
              <a:lnSpc>
                <a:spcPct val="100000"/>
              </a:lnSpc>
              <a:buClr>
                <a:schemeClr val="accent2"/>
              </a:buClr>
              <a:defRPr sz="1400">
                <a:latin typeface="+mn-lt"/>
              </a:defRPr>
            </a:lvl1pPr>
            <a:lvl2pPr marL="360000" indent="-180000">
              <a:lnSpc>
                <a:spcPct val="100000"/>
              </a:lnSpc>
              <a:buClr>
                <a:schemeClr val="accent2"/>
              </a:buClr>
              <a:defRPr sz="1400">
                <a:latin typeface="+mn-lt"/>
              </a:defRPr>
            </a:lvl2pPr>
            <a:lvl3pPr marL="540000" indent="-180000">
              <a:lnSpc>
                <a:spcPct val="100000"/>
              </a:lnSpc>
              <a:buClr>
                <a:schemeClr val="accent2"/>
              </a:buClr>
              <a:defRPr sz="1400">
                <a:latin typeface="+mn-lt"/>
              </a:defRPr>
            </a:lvl3pPr>
            <a:lvl4pPr marL="720000" indent="-180000">
              <a:lnSpc>
                <a:spcPct val="100000"/>
              </a:lnSpc>
              <a:buClr>
                <a:schemeClr val="accent2"/>
              </a:buClr>
              <a:defRPr sz="1400">
                <a:latin typeface="+mn-lt"/>
              </a:defRPr>
            </a:lvl4pPr>
            <a:lvl5pPr marL="900000" indent="-180000">
              <a:lnSpc>
                <a:spcPct val="100000"/>
              </a:lnSpc>
              <a:buClr>
                <a:schemeClr val="accent2"/>
              </a:buClr>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5" name="Straight Connector 14"/>
          <p:cNvCxnSpPr/>
          <p:nvPr userDrawn="1"/>
        </p:nvCxnSpPr>
        <p:spPr>
          <a:xfrm>
            <a:off x="4676400" y="5954400"/>
            <a:ext cx="3960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21" name="HeadingRB_16"/>
          <p:cNvSpPr>
            <a:spLocks noGrp="1"/>
          </p:cNvSpPr>
          <p:nvPr>
            <p:ph type="body" sz="quarter" idx="19" hasCustomPrompt="1"/>
          </p:nvPr>
        </p:nvSpPr>
        <p:spPr>
          <a:xfrm>
            <a:off x="4676775" y="1955799"/>
            <a:ext cx="3978000" cy="360000"/>
          </a:xfrm>
          <a:solidFill>
            <a:schemeClr val="accent2"/>
          </a:solidFill>
        </p:spPr>
        <p:txBody>
          <a:bodyPr lIns="100800" tIns="72000">
            <a:normAutofit/>
          </a:bodyPr>
          <a:lstStyle>
            <a:lvl1pPr marL="0" indent="0">
              <a:lnSpc>
                <a:spcPts val="1800"/>
              </a:lnSpc>
              <a:buNone/>
              <a:defRPr sz="1600" b="1">
                <a:solidFill>
                  <a:schemeClr val="bg1"/>
                </a:solidFill>
                <a:latin typeface="+mj-lt"/>
              </a:defRPr>
            </a:lvl1pPr>
          </a:lstStyle>
          <a:p>
            <a:pPr lvl="0"/>
            <a:r>
              <a:rPr lang="nl-NL" dirty="0" err="1" smtClean="0"/>
              <a:t>Suspendisse</a:t>
            </a:r>
            <a:r>
              <a:rPr lang="nl-NL" dirty="0" smtClean="0"/>
              <a:t> </a:t>
            </a:r>
            <a:r>
              <a:rPr lang="nl-NL" dirty="0" err="1" smtClean="0"/>
              <a:t>potenti</a:t>
            </a:r>
            <a:endParaRPr lang="nl-NL" dirty="0"/>
          </a:p>
        </p:txBody>
      </p:sp>
    </p:spTree>
    <p:extLst>
      <p:ext uri="{BB962C8B-B14F-4D97-AF65-F5344CB8AC3E}">
        <p14:creationId xmlns:p14="http://schemas.microsoft.com/office/powerpoint/2010/main" val="38925404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kolommen , wit-kader blauw,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9" name="TekstRB_14"/>
          <p:cNvSpPr>
            <a:spLocks noGrp="1"/>
          </p:cNvSpPr>
          <p:nvPr>
            <p:ph type="body" sz="quarter" idx="18" hasCustomPrompt="1"/>
          </p:nvPr>
        </p:nvSpPr>
        <p:spPr>
          <a:xfrm>
            <a:off x="4719600" y="1951200"/>
            <a:ext cx="3952800" cy="3992400"/>
          </a:xfrm>
          <a:ln w="19050">
            <a:solidFill>
              <a:schemeClr val="accent2"/>
            </a:solidFill>
          </a:ln>
        </p:spPr>
        <p:txBody>
          <a:bodyPr lIns="230400" tIns="194400" rIns="230400" bIns="230400">
            <a:noAutofit/>
          </a:bodyPr>
          <a:lstStyle>
            <a:lvl1pPr marL="180000" indent="-180000">
              <a:lnSpc>
                <a:spcPts val="1800"/>
              </a:lnSpc>
              <a:buClr>
                <a:schemeClr val="accent2"/>
              </a:buClr>
              <a:defRPr sz="1400">
                <a:solidFill>
                  <a:schemeClr val="accent2"/>
                </a:solidFill>
                <a:latin typeface="+mn-lt"/>
              </a:defRPr>
            </a:lvl1pPr>
            <a:lvl2pPr marL="363600" indent="-180000">
              <a:lnSpc>
                <a:spcPts val="1800"/>
              </a:lnSpc>
              <a:buClr>
                <a:schemeClr val="accent2"/>
              </a:buClr>
              <a:defRPr sz="1400">
                <a:solidFill>
                  <a:schemeClr val="accent2"/>
                </a:solidFill>
                <a:latin typeface="+mn-lt"/>
              </a:defRPr>
            </a:lvl2pPr>
            <a:lvl3pPr marL="543600" indent="-180000">
              <a:lnSpc>
                <a:spcPts val="1800"/>
              </a:lnSpc>
              <a:buClr>
                <a:schemeClr val="accent2"/>
              </a:buClr>
              <a:defRPr sz="1400">
                <a:solidFill>
                  <a:schemeClr val="accent2"/>
                </a:solidFill>
                <a:latin typeface="+mn-lt"/>
              </a:defRPr>
            </a:lvl3pPr>
            <a:lvl4pPr marL="723600" indent="-180000">
              <a:lnSpc>
                <a:spcPts val="1800"/>
              </a:lnSpc>
              <a:buClr>
                <a:schemeClr val="accent2"/>
              </a:buClr>
              <a:defRPr sz="1400">
                <a:solidFill>
                  <a:schemeClr val="accent2"/>
                </a:solidFill>
                <a:latin typeface="+mn-lt"/>
              </a:defRPr>
            </a:lvl4pPr>
            <a:lvl5pPr marL="903600" indent="-180000">
              <a:lnSpc>
                <a:spcPts val="1800"/>
              </a:lnSpc>
              <a:buClr>
                <a:schemeClr val="accent2"/>
              </a:buClr>
              <a:defRPr sz="1400">
                <a:solidFill>
                  <a:schemeClr val="accent2"/>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0"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38964367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kolommen , wit-2blokken groen,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9" name="TekstRB_14"/>
          <p:cNvSpPr>
            <a:spLocks noGrp="1"/>
          </p:cNvSpPr>
          <p:nvPr>
            <p:ph type="body" sz="quarter" idx="18" hasCustomPrompt="1"/>
          </p:nvPr>
        </p:nvSpPr>
        <p:spPr>
          <a:xfrm>
            <a:off x="4680000" y="1954800"/>
            <a:ext cx="3974400" cy="1890000"/>
          </a:xfrm>
          <a:solidFill>
            <a:schemeClr val="accent1"/>
          </a:solidFill>
          <a:ln w="19050">
            <a:noFill/>
          </a:ln>
        </p:spPr>
        <p:txBody>
          <a:bodyPr lIns="230400" tIns="194400" rIns="230400" bIns="230400">
            <a:noAutofit/>
          </a:bodyPr>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6" name="TekstRO_14"/>
          <p:cNvSpPr>
            <a:spLocks noGrp="1"/>
          </p:cNvSpPr>
          <p:nvPr>
            <p:ph type="body" sz="quarter" idx="19" hasCustomPrompt="1"/>
          </p:nvPr>
        </p:nvSpPr>
        <p:spPr>
          <a:xfrm>
            <a:off x="4680000" y="4075199"/>
            <a:ext cx="3974400" cy="1890000"/>
          </a:xfrm>
          <a:solidFill>
            <a:schemeClr val="accent1"/>
          </a:solidFill>
        </p:spPr>
        <p:txBody>
          <a:bodyPr lIns="230400" tIns="194400" rIns="230400" bIns="230400"/>
          <a:lstStyle>
            <a:lvl1pPr marL="18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baseline="0" dirty="0" smtClean="0">
                <a:solidFill>
                  <a:schemeClr val="bg1"/>
                </a:solidFill>
                <a:latin typeface="+mn-lt"/>
                <a:ea typeface="+mn-ea"/>
                <a:cs typeface="+mn-cs"/>
              </a:defRPr>
            </a:lvl1pPr>
            <a:lvl2pPr marL="36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2pPr>
            <a:lvl3pPr marL="54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3pPr>
            <a:lvl4pPr marL="72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4pPr>
            <a:lvl5pPr marL="900000" indent="-180000" algn="l" rtl="0" eaLnBrk="1" latinLnBrk="0" hangingPunct="1">
              <a:lnSpc>
                <a:spcPts val="1800"/>
              </a:lnSpc>
              <a:spcBef>
                <a:spcPts val="0"/>
              </a:spcBef>
              <a:buClr>
                <a:schemeClr val="bg1"/>
              </a:buClr>
              <a:buSzPct val="100000"/>
              <a:buFont typeface="Symbol" panose="05050102010706020507" pitchFamily="18" charset="2"/>
              <a:buChar char=""/>
              <a:defRPr lang="nl-NL" sz="1400" kern="1200" dirty="0">
                <a:solidFill>
                  <a:schemeClr val="bg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6"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204533249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kolommen , wit-2blokken blauw,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2"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3" name="TekstRB_14"/>
          <p:cNvSpPr>
            <a:spLocks noGrp="1"/>
          </p:cNvSpPr>
          <p:nvPr>
            <p:ph type="body" sz="quarter" idx="18" hasCustomPrompt="1"/>
          </p:nvPr>
        </p:nvSpPr>
        <p:spPr>
          <a:xfrm>
            <a:off x="4680000" y="1954800"/>
            <a:ext cx="3974400" cy="1890000"/>
          </a:xfrm>
          <a:solidFill>
            <a:schemeClr val="accent2"/>
          </a:solidFill>
          <a:ln w="19050">
            <a:noFill/>
          </a:ln>
        </p:spPr>
        <p:txBody>
          <a:bodyPr lIns="230400" tIns="194400" rIns="230400" bIns="230400">
            <a:noAutofit/>
          </a:bodyPr>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4" name="TekstRO_14"/>
          <p:cNvSpPr>
            <a:spLocks noGrp="1"/>
          </p:cNvSpPr>
          <p:nvPr>
            <p:ph type="body" sz="quarter" idx="19" hasCustomPrompt="1"/>
          </p:nvPr>
        </p:nvSpPr>
        <p:spPr>
          <a:xfrm>
            <a:off x="4680000" y="4075199"/>
            <a:ext cx="3974400" cy="1890000"/>
          </a:xfrm>
          <a:solidFill>
            <a:schemeClr val="accent2"/>
          </a:solidFill>
        </p:spPr>
        <p:txBody>
          <a:bodyPr lIns="230400" tIns="194400" rIns="230400" bIns="230400"/>
          <a:lstStyle>
            <a:lvl1pPr marL="18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baseline="0" dirty="0" smtClean="0">
                <a:solidFill>
                  <a:schemeClr val="bg1"/>
                </a:solidFill>
                <a:latin typeface="+mn-lt"/>
                <a:ea typeface="+mn-ea"/>
                <a:cs typeface="+mn-cs"/>
              </a:defRPr>
            </a:lvl1pPr>
            <a:lvl2pPr marL="36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2pPr>
            <a:lvl3pPr marL="54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3pPr>
            <a:lvl4pPr marL="72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4pPr>
            <a:lvl5pPr marL="900000" indent="-180000" algn="l" rtl="0" eaLnBrk="1" latinLnBrk="0" hangingPunct="1">
              <a:lnSpc>
                <a:spcPts val="1800"/>
              </a:lnSpc>
              <a:spcBef>
                <a:spcPts val="0"/>
              </a:spcBef>
              <a:buClr>
                <a:schemeClr val="bg1"/>
              </a:buClr>
              <a:buSzPct val="100000"/>
              <a:buFont typeface="Symbol" panose="05050102010706020507" pitchFamily="18" charset="2"/>
              <a:buChar char=""/>
              <a:defRPr lang="nl-NL" sz="1400" kern="1200" dirty="0">
                <a:solidFill>
                  <a:schemeClr val="bg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92773742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kolommen , wit-2blokken groen-blauw,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0"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1" name="TekstRB_14"/>
          <p:cNvSpPr>
            <a:spLocks noGrp="1"/>
          </p:cNvSpPr>
          <p:nvPr>
            <p:ph type="body" sz="quarter" idx="18" hasCustomPrompt="1"/>
          </p:nvPr>
        </p:nvSpPr>
        <p:spPr>
          <a:xfrm>
            <a:off x="4680000" y="1954800"/>
            <a:ext cx="3974400" cy="1890000"/>
          </a:xfrm>
          <a:solidFill>
            <a:schemeClr val="accent1"/>
          </a:solidFill>
          <a:ln w="19050">
            <a:noFill/>
          </a:ln>
        </p:spPr>
        <p:txBody>
          <a:bodyPr lIns="230400" tIns="194400" rIns="230400" bIns="230400">
            <a:noAutofit/>
          </a:bodyPr>
          <a:lstStyle>
            <a:lvl1pPr marL="180000" indent="-180000">
              <a:lnSpc>
                <a:spcPts val="1800"/>
              </a:lnSpc>
              <a:buClr>
                <a:schemeClr val="bg1"/>
              </a:buClr>
              <a:defRPr sz="1400">
                <a:solidFill>
                  <a:schemeClr val="bg1"/>
                </a:solidFill>
                <a:latin typeface="+mn-lt"/>
              </a:defRPr>
            </a:lvl1pPr>
            <a:lvl2pPr marL="360000" indent="-180000">
              <a:lnSpc>
                <a:spcPts val="1800"/>
              </a:lnSpc>
              <a:buClr>
                <a:schemeClr val="bg1"/>
              </a:buClr>
              <a:defRPr sz="1400">
                <a:solidFill>
                  <a:schemeClr val="bg1"/>
                </a:solidFill>
                <a:latin typeface="+mn-lt"/>
              </a:defRPr>
            </a:lvl2pPr>
            <a:lvl3pPr marL="540000" indent="-180000">
              <a:lnSpc>
                <a:spcPts val="1800"/>
              </a:lnSpc>
              <a:buClr>
                <a:schemeClr val="bg1"/>
              </a:buClr>
              <a:defRPr sz="1400">
                <a:solidFill>
                  <a:schemeClr val="bg1"/>
                </a:solidFill>
                <a:latin typeface="+mn-lt"/>
              </a:defRPr>
            </a:lvl3pPr>
            <a:lvl4pPr marL="720000" indent="-180000">
              <a:lnSpc>
                <a:spcPts val="1800"/>
              </a:lnSpc>
              <a:buClr>
                <a:schemeClr val="bg1"/>
              </a:buClr>
              <a:defRPr sz="1400">
                <a:solidFill>
                  <a:schemeClr val="bg1"/>
                </a:solidFill>
                <a:latin typeface="+mn-lt"/>
              </a:defRPr>
            </a:lvl4pPr>
            <a:lvl5pPr marL="900000" indent="-180000">
              <a:lnSpc>
                <a:spcPts val="1800"/>
              </a:lnSpc>
              <a:buClr>
                <a:schemeClr val="bg1"/>
              </a:buClr>
              <a:defRPr sz="14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2" name="TekstRO_14"/>
          <p:cNvSpPr>
            <a:spLocks noGrp="1"/>
          </p:cNvSpPr>
          <p:nvPr>
            <p:ph type="body" sz="quarter" idx="19" hasCustomPrompt="1"/>
          </p:nvPr>
        </p:nvSpPr>
        <p:spPr>
          <a:xfrm>
            <a:off x="4680000" y="4075199"/>
            <a:ext cx="3974400" cy="1890000"/>
          </a:xfrm>
          <a:solidFill>
            <a:schemeClr val="accent2"/>
          </a:solidFill>
        </p:spPr>
        <p:txBody>
          <a:bodyPr lIns="230400" tIns="194400" rIns="230400" bIns="230400"/>
          <a:lstStyle>
            <a:lvl1pPr marL="18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baseline="0" dirty="0" smtClean="0">
                <a:solidFill>
                  <a:schemeClr val="bg1"/>
                </a:solidFill>
                <a:latin typeface="+mn-lt"/>
                <a:ea typeface="+mn-ea"/>
                <a:cs typeface="+mn-cs"/>
              </a:defRPr>
            </a:lvl1pPr>
            <a:lvl2pPr marL="36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2pPr>
            <a:lvl3pPr marL="54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3pPr>
            <a:lvl4pPr marL="720000" indent="-180000" algn="l" rtl="0" eaLnBrk="1" latinLnBrk="0" hangingPunct="1">
              <a:lnSpc>
                <a:spcPts val="1800"/>
              </a:lnSpc>
              <a:spcBef>
                <a:spcPts val="0"/>
              </a:spcBef>
              <a:buClr>
                <a:schemeClr val="bg1"/>
              </a:buClr>
              <a:buSzPct val="100000"/>
              <a:buFont typeface="Symbol" panose="05050102010706020507" pitchFamily="18" charset="2"/>
              <a:buChar char=""/>
              <a:defRPr lang="en-US" sz="1400" kern="1200" dirty="0" smtClean="0">
                <a:solidFill>
                  <a:schemeClr val="bg1"/>
                </a:solidFill>
                <a:latin typeface="+mn-lt"/>
                <a:ea typeface="+mn-ea"/>
                <a:cs typeface="+mn-cs"/>
              </a:defRPr>
            </a:lvl4pPr>
            <a:lvl5pPr marL="900000" indent="-180000" algn="l" rtl="0" eaLnBrk="1" latinLnBrk="0" hangingPunct="1">
              <a:lnSpc>
                <a:spcPts val="1800"/>
              </a:lnSpc>
              <a:spcBef>
                <a:spcPts val="0"/>
              </a:spcBef>
              <a:buClr>
                <a:schemeClr val="bg1"/>
              </a:buClr>
              <a:buSzPct val="100000"/>
              <a:buFont typeface="Symbol" panose="05050102010706020507" pitchFamily="18" charset="2"/>
              <a:buChar char=""/>
              <a:defRPr lang="nl-NL" sz="1400" kern="1200" dirty="0">
                <a:solidFill>
                  <a:schemeClr val="bg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9804990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kolommen , wit-2blokken heading groen-heading blauw,14">
    <p:spTree>
      <p:nvGrpSpPr>
        <p:cNvPr id="1" name=""/>
        <p:cNvGrpSpPr/>
        <p:nvPr/>
      </p:nvGrpSpPr>
      <p:grpSpPr>
        <a:xfrm>
          <a:off x="0" y="0"/>
          <a:ext cx="0" cy="0"/>
          <a:chOff x="0" y="0"/>
          <a:chExt cx="0" cy="0"/>
        </a:xfrm>
      </p:grpSpPr>
      <p:sp>
        <p:nvSpPr>
          <p:cNvPr id="19" name="TekstRB_14"/>
          <p:cNvSpPr>
            <a:spLocks noGrp="1"/>
          </p:cNvSpPr>
          <p:nvPr>
            <p:ph type="body" sz="quarter" idx="18" hasCustomPrompt="1"/>
          </p:nvPr>
        </p:nvSpPr>
        <p:spPr>
          <a:xfrm>
            <a:off x="4680000" y="1954800"/>
            <a:ext cx="3974400" cy="1890000"/>
          </a:xfrm>
          <a:noFill/>
          <a:ln w="19050">
            <a:noFill/>
          </a:ln>
        </p:spPr>
        <p:txBody>
          <a:bodyPr lIns="0" tIns="360000" rIns="230400" bIns="230400">
            <a:noAutofit/>
          </a:bodyPr>
          <a:lstStyle>
            <a:lvl1pPr marL="180000" indent="-180000">
              <a:lnSpc>
                <a:spcPts val="1800"/>
              </a:lnSpc>
              <a:buClr>
                <a:schemeClr val="accent1"/>
              </a:buClr>
              <a:defRPr sz="1400">
                <a:solidFill>
                  <a:schemeClr val="tx1"/>
                </a:solidFill>
                <a:latin typeface="+mn-lt"/>
              </a:defRPr>
            </a:lvl1pPr>
            <a:lvl2pPr marL="360000" indent="-180000">
              <a:lnSpc>
                <a:spcPts val="1800"/>
              </a:lnSpc>
              <a:buClr>
                <a:schemeClr val="accent1"/>
              </a:buClr>
              <a:defRPr sz="1400">
                <a:solidFill>
                  <a:schemeClr val="tx1"/>
                </a:solidFill>
                <a:latin typeface="+mn-lt"/>
              </a:defRPr>
            </a:lvl2pPr>
            <a:lvl3pPr marL="540000" indent="-180000">
              <a:lnSpc>
                <a:spcPts val="1800"/>
              </a:lnSpc>
              <a:buClr>
                <a:schemeClr val="accent1"/>
              </a:buClr>
              <a:defRPr sz="1400">
                <a:solidFill>
                  <a:schemeClr val="tx1"/>
                </a:solidFill>
                <a:latin typeface="+mn-lt"/>
              </a:defRPr>
            </a:lvl3pPr>
            <a:lvl4pPr marL="720000" indent="-180000">
              <a:lnSpc>
                <a:spcPts val="1800"/>
              </a:lnSpc>
              <a:buClr>
                <a:schemeClr val="accent1"/>
              </a:buClr>
              <a:defRPr sz="1400">
                <a:solidFill>
                  <a:schemeClr val="tx1"/>
                </a:solidFill>
                <a:latin typeface="+mn-lt"/>
              </a:defRPr>
            </a:lvl4pPr>
            <a:lvl5pPr marL="900000" indent="-180000">
              <a:lnSpc>
                <a:spcPts val="1800"/>
              </a:lnSpc>
              <a:buClr>
                <a:schemeClr val="accent1"/>
              </a:buClr>
              <a:defRPr sz="1400">
                <a:solidFill>
                  <a:schemeClr val="tx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6" name="TekstRO_14"/>
          <p:cNvSpPr>
            <a:spLocks noGrp="1"/>
          </p:cNvSpPr>
          <p:nvPr>
            <p:ph type="body" sz="quarter" idx="19" hasCustomPrompt="1"/>
          </p:nvPr>
        </p:nvSpPr>
        <p:spPr>
          <a:xfrm>
            <a:off x="4680000" y="4078800"/>
            <a:ext cx="3974400" cy="1886400"/>
          </a:xfrm>
          <a:noFill/>
        </p:spPr>
        <p:txBody>
          <a:bodyPr lIns="0" tIns="360000" rIns="230400" bIns="230400"/>
          <a:lstStyle>
            <a:lvl1pPr marL="18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tx1"/>
                </a:solidFill>
                <a:latin typeface="+mn-lt"/>
                <a:ea typeface="+mn-ea"/>
                <a:cs typeface="+mn-cs"/>
              </a:defRPr>
            </a:lvl1pPr>
            <a:lvl2pPr marL="36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tx1"/>
                </a:solidFill>
                <a:latin typeface="+mn-lt"/>
                <a:ea typeface="+mn-ea"/>
                <a:cs typeface="+mn-cs"/>
              </a:defRPr>
            </a:lvl2pPr>
            <a:lvl3pPr marL="54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tx1"/>
                </a:solidFill>
                <a:latin typeface="+mn-lt"/>
                <a:ea typeface="+mn-ea"/>
                <a:cs typeface="+mn-cs"/>
              </a:defRPr>
            </a:lvl3pPr>
            <a:lvl4pPr marL="72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tx1"/>
                </a:solidFill>
                <a:latin typeface="+mn-lt"/>
                <a:ea typeface="+mn-ea"/>
                <a:cs typeface="+mn-cs"/>
              </a:defRPr>
            </a:lvl4pPr>
            <a:lvl5pPr marL="900000" indent="-180000" algn="l" rtl="0" eaLnBrk="1" latinLnBrk="0" hangingPunct="1">
              <a:lnSpc>
                <a:spcPts val="1800"/>
              </a:lnSpc>
              <a:spcBef>
                <a:spcPts val="0"/>
              </a:spcBef>
              <a:buClr>
                <a:schemeClr val="accent2"/>
              </a:buClr>
              <a:buSzPct val="100000"/>
              <a:buFont typeface="Symbol" panose="05050102010706020507" pitchFamily="18" charset="2"/>
              <a:buChar char=""/>
              <a:defRPr lang="nl-NL" sz="1400" kern="1200" dirty="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8" name="HeadingRB_16"/>
          <p:cNvSpPr>
            <a:spLocks noGrp="1"/>
          </p:cNvSpPr>
          <p:nvPr>
            <p:ph type="body" sz="quarter" idx="20" hasCustomPrompt="1"/>
          </p:nvPr>
        </p:nvSpPr>
        <p:spPr>
          <a:xfrm>
            <a:off x="4680000" y="1955800"/>
            <a:ext cx="3974400" cy="324000"/>
          </a:xfrm>
          <a:solidFill>
            <a:schemeClr val="accent1"/>
          </a:solidFill>
        </p:spPr>
        <p:txBody>
          <a:bodyPr lIns="90000"/>
          <a:lstStyle>
            <a:lvl1pPr marL="0" indent="0">
              <a:lnSpc>
                <a:spcPts val="1800"/>
              </a:lnSpc>
              <a:buNone/>
              <a:defRPr sz="1600" b="1">
                <a:solidFill>
                  <a:schemeClr val="bg1"/>
                </a:solidFill>
                <a:latin typeface="+mj-lt"/>
              </a:defRPr>
            </a:lvl1pPr>
            <a:lvl2pPr>
              <a:lnSpc>
                <a:spcPts val="1800"/>
              </a:lnSpc>
              <a:defRPr sz="1600">
                <a:solidFill>
                  <a:schemeClr val="bg1"/>
                </a:solidFill>
                <a:latin typeface="+mj-lt"/>
              </a:defRPr>
            </a:lvl2pPr>
            <a:lvl3pPr>
              <a:lnSpc>
                <a:spcPts val="1800"/>
              </a:lnSpc>
              <a:defRPr sz="1600">
                <a:solidFill>
                  <a:schemeClr val="bg1"/>
                </a:solidFill>
                <a:latin typeface="+mj-lt"/>
              </a:defRPr>
            </a:lvl3pPr>
            <a:lvl4pPr>
              <a:lnSpc>
                <a:spcPts val="1800"/>
              </a:lnSpc>
              <a:defRPr sz="1600">
                <a:solidFill>
                  <a:schemeClr val="bg1"/>
                </a:solidFill>
                <a:latin typeface="+mj-lt"/>
              </a:defRPr>
            </a:lvl4pPr>
            <a:lvl5pPr>
              <a:lnSpc>
                <a:spcPts val="1800"/>
              </a:lnSpc>
              <a:defRPr sz="1600">
                <a:solidFill>
                  <a:schemeClr val="bg1"/>
                </a:solidFill>
                <a:latin typeface="+mj-lt"/>
              </a:defRPr>
            </a:lvl5pPr>
          </a:lstStyle>
          <a:p>
            <a:pPr lvl="0"/>
            <a:r>
              <a:rPr lang="nl-NL" dirty="0" err="1" smtClean="0"/>
              <a:t>Suspendisse</a:t>
            </a:r>
            <a:r>
              <a:rPr lang="nl-NL" dirty="0" smtClean="0"/>
              <a:t> </a:t>
            </a:r>
            <a:r>
              <a:rPr lang="nl-NL" dirty="0" err="1" smtClean="0"/>
              <a:t>potenti</a:t>
            </a:r>
            <a:endParaRPr lang="nl-NL" dirty="0"/>
          </a:p>
        </p:txBody>
      </p:sp>
      <p:sp>
        <p:nvSpPr>
          <p:cNvPr id="11" name="HeadingRO_16"/>
          <p:cNvSpPr>
            <a:spLocks noGrp="1"/>
          </p:cNvSpPr>
          <p:nvPr>
            <p:ph type="body" sz="quarter" idx="21" hasCustomPrompt="1"/>
          </p:nvPr>
        </p:nvSpPr>
        <p:spPr>
          <a:xfrm>
            <a:off x="4675188" y="4078288"/>
            <a:ext cx="3975100" cy="334962"/>
          </a:xfrm>
          <a:solidFill>
            <a:schemeClr val="accent2"/>
          </a:solidFill>
        </p:spPr>
        <p:txBody>
          <a:bodyPr lIns="90000"/>
          <a:lstStyle>
            <a:lvl1pPr marL="0" indent="0">
              <a:lnSpc>
                <a:spcPts val="1800"/>
              </a:lnSpc>
              <a:buNone/>
              <a:defRPr sz="1600" b="1">
                <a:solidFill>
                  <a:schemeClr val="bg1"/>
                </a:solidFill>
                <a:latin typeface="KPN Accent" panose="020B0503040000060004" pitchFamily="34" charset="0"/>
              </a:defRPr>
            </a:lvl1pPr>
          </a:lstStyle>
          <a:p>
            <a:pPr lvl="0"/>
            <a:r>
              <a:rPr lang="nl-NL" dirty="0" err="1" smtClean="0"/>
              <a:t>Suspendisse</a:t>
            </a:r>
            <a:r>
              <a:rPr lang="nl-NL" dirty="0" smtClean="0"/>
              <a:t> </a:t>
            </a:r>
            <a:r>
              <a:rPr lang="nl-NL" dirty="0" err="1" smtClean="0"/>
              <a:t>potenti</a:t>
            </a:r>
            <a:endParaRPr lang="nl-NL" dirty="0"/>
          </a:p>
        </p:txBody>
      </p:sp>
      <p:cxnSp>
        <p:nvCxnSpPr>
          <p:cNvPr id="13" name="LijnRM_Groen"/>
          <p:cNvCxnSpPr/>
          <p:nvPr userDrawn="1"/>
        </p:nvCxnSpPr>
        <p:spPr>
          <a:xfrm flipV="1">
            <a:off x="4683318" y="3848431"/>
            <a:ext cx="3975652" cy="79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LijnRO_Blauw"/>
          <p:cNvCxnSpPr/>
          <p:nvPr userDrawn="1"/>
        </p:nvCxnSpPr>
        <p:spPr>
          <a:xfrm>
            <a:off x="4683318" y="5963478"/>
            <a:ext cx="397565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4993032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kolommen , wit-2kaders groen-blauw,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9" name="TekstRB_14"/>
          <p:cNvSpPr>
            <a:spLocks noGrp="1"/>
          </p:cNvSpPr>
          <p:nvPr>
            <p:ph type="body" sz="quarter" idx="18" hasCustomPrompt="1"/>
          </p:nvPr>
        </p:nvSpPr>
        <p:spPr>
          <a:xfrm>
            <a:off x="4687200" y="1962000"/>
            <a:ext cx="3967200" cy="1886400"/>
          </a:xfrm>
          <a:noFill/>
          <a:ln w="19050">
            <a:solidFill>
              <a:schemeClr val="accent1"/>
            </a:solidFill>
          </a:ln>
        </p:spPr>
        <p:txBody>
          <a:bodyPr lIns="230400" tIns="194400" rIns="230400" bIns="230400">
            <a:noAutofit/>
          </a:bodyPr>
          <a:lstStyle>
            <a:lvl1pPr marL="180000" indent="-180000">
              <a:lnSpc>
                <a:spcPts val="1800"/>
              </a:lnSpc>
              <a:buClr>
                <a:schemeClr val="accent1"/>
              </a:buClr>
              <a:defRPr sz="1400">
                <a:solidFill>
                  <a:schemeClr val="accent1"/>
                </a:solidFill>
                <a:latin typeface="+mn-lt"/>
              </a:defRPr>
            </a:lvl1pPr>
            <a:lvl2pPr marL="360000" indent="-180000">
              <a:lnSpc>
                <a:spcPts val="1800"/>
              </a:lnSpc>
              <a:buClr>
                <a:schemeClr val="accent1"/>
              </a:buClr>
              <a:defRPr sz="1400">
                <a:solidFill>
                  <a:schemeClr val="accent1"/>
                </a:solidFill>
                <a:latin typeface="+mn-lt"/>
              </a:defRPr>
            </a:lvl2pPr>
            <a:lvl3pPr marL="540000" indent="-180000">
              <a:lnSpc>
                <a:spcPts val="1800"/>
              </a:lnSpc>
              <a:buClr>
                <a:schemeClr val="accent1"/>
              </a:buClr>
              <a:defRPr sz="1400">
                <a:solidFill>
                  <a:schemeClr val="accent1"/>
                </a:solidFill>
                <a:latin typeface="+mn-lt"/>
              </a:defRPr>
            </a:lvl3pPr>
            <a:lvl4pPr marL="720000" indent="-180000">
              <a:lnSpc>
                <a:spcPts val="1800"/>
              </a:lnSpc>
              <a:buClr>
                <a:schemeClr val="accent1"/>
              </a:buClr>
              <a:defRPr sz="1400">
                <a:solidFill>
                  <a:schemeClr val="accent1"/>
                </a:solidFill>
                <a:latin typeface="+mn-lt"/>
              </a:defRPr>
            </a:lvl4pPr>
            <a:lvl5pPr marL="900000" indent="-180000">
              <a:lnSpc>
                <a:spcPts val="1800"/>
              </a:lnSpc>
              <a:buClr>
                <a:schemeClr val="accent1"/>
              </a:buClr>
              <a:defRPr sz="1400">
                <a:solidFill>
                  <a:schemeClr val="accent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6" name="TekstRO_14"/>
          <p:cNvSpPr>
            <a:spLocks noGrp="1"/>
          </p:cNvSpPr>
          <p:nvPr>
            <p:ph type="body" sz="quarter" idx="19" hasCustomPrompt="1"/>
          </p:nvPr>
        </p:nvSpPr>
        <p:spPr>
          <a:xfrm>
            <a:off x="4687200" y="4082400"/>
            <a:ext cx="3967200" cy="1882800"/>
          </a:xfrm>
          <a:noFill/>
          <a:ln w="19050">
            <a:solidFill>
              <a:schemeClr val="accent2"/>
            </a:solidFill>
          </a:ln>
        </p:spPr>
        <p:txBody>
          <a:bodyPr lIns="230400" tIns="194400" rIns="230400" bIns="230400"/>
          <a:lstStyle>
            <a:lvl1pPr marL="18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accent2"/>
                </a:solidFill>
                <a:latin typeface="+mn-lt"/>
                <a:ea typeface="+mn-ea"/>
                <a:cs typeface="+mn-cs"/>
              </a:defRPr>
            </a:lvl1pPr>
            <a:lvl2pPr marL="36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accent2"/>
                </a:solidFill>
                <a:latin typeface="+mn-lt"/>
                <a:ea typeface="+mn-ea"/>
                <a:cs typeface="+mn-cs"/>
              </a:defRPr>
            </a:lvl2pPr>
            <a:lvl3pPr marL="54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accent2"/>
                </a:solidFill>
                <a:latin typeface="+mn-lt"/>
                <a:ea typeface="+mn-ea"/>
                <a:cs typeface="+mn-cs"/>
              </a:defRPr>
            </a:lvl3pPr>
            <a:lvl4pPr marL="720000" indent="-180000" algn="l" rtl="0" eaLnBrk="1" latinLnBrk="0" hangingPunct="1">
              <a:lnSpc>
                <a:spcPts val="1800"/>
              </a:lnSpc>
              <a:spcBef>
                <a:spcPts val="0"/>
              </a:spcBef>
              <a:buClr>
                <a:schemeClr val="accent2"/>
              </a:buClr>
              <a:buSzPct val="100000"/>
              <a:buFont typeface="Symbol" panose="05050102010706020507" pitchFamily="18" charset="2"/>
              <a:buChar char=""/>
              <a:defRPr lang="en-US" sz="1400" kern="1200" dirty="0" smtClean="0">
                <a:solidFill>
                  <a:schemeClr val="accent2"/>
                </a:solidFill>
                <a:latin typeface="+mn-lt"/>
                <a:ea typeface="+mn-ea"/>
                <a:cs typeface="+mn-cs"/>
              </a:defRPr>
            </a:lvl4pPr>
            <a:lvl5pPr marL="900000" indent="-180000" algn="l" rtl="0" eaLnBrk="1" latinLnBrk="0" hangingPunct="1">
              <a:lnSpc>
                <a:spcPts val="1800"/>
              </a:lnSpc>
              <a:spcBef>
                <a:spcPts val="0"/>
              </a:spcBef>
              <a:buClr>
                <a:schemeClr val="accent2"/>
              </a:buClr>
              <a:buSzPct val="100000"/>
              <a:buFont typeface="Symbol" panose="05050102010706020507" pitchFamily="18" charset="2"/>
              <a:buChar char=""/>
              <a:defRPr lang="nl-NL" sz="1400" kern="1200" dirty="0">
                <a:solidFill>
                  <a:schemeClr val="accent2"/>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0"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227590212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el over de hele breedte, 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TabelLB"/>
          <p:cNvSpPr>
            <a:spLocks noGrp="1"/>
          </p:cNvSpPr>
          <p:nvPr>
            <p:ph type="tbl" sz="quarter" idx="13"/>
          </p:nvPr>
        </p:nvSpPr>
        <p:spPr>
          <a:xfrm>
            <a:off x="493200" y="1954800"/>
            <a:ext cx="8161200" cy="4010400"/>
          </a:xfrm>
        </p:spPr>
        <p:txBody>
          <a:bodyPr lIns="100800" tIns="93600" rIns="100800" bIns="90000"/>
          <a:lstStyle>
            <a:lvl1pPr marL="0" indent="0">
              <a:lnSpc>
                <a:spcPts val="1400"/>
              </a:lnSpc>
              <a:buNone/>
              <a:defRPr sz="1200">
                <a:latin typeface="+mn-lt"/>
              </a:defRPr>
            </a:lvl1pPr>
          </a:lstStyle>
          <a:p>
            <a:r>
              <a:rPr lang="nl-NL" smtClean="0"/>
              <a:t>Klik op het pictogram als u een tabel wilt toevoegen</a:t>
            </a:r>
            <a:endParaRPr lang="nl-NL" dirty="0"/>
          </a:p>
        </p:txBody>
      </p:sp>
    </p:spTree>
    <p:extLst>
      <p:ext uri="{BB962C8B-B14F-4D97-AF65-F5344CB8AC3E}">
        <p14:creationId xmlns:p14="http://schemas.microsoft.com/office/powerpoint/2010/main" val="329011949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kolommen , tekst links, tabel rechts,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6" name="TabelRB"/>
          <p:cNvSpPr>
            <a:spLocks noGrp="1"/>
          </p:cNvSpPr>
          <p:nvPr>
            <p:ph type="tbl" sz="quarter" idx="18"/>
          </p:nvPr>
        </p:nvSpPr>
        <p:spPr>
          <a:xfrm>
            <a:off x="4680000" y="1954800"/>
            <a:ext cx="3974400" cy="4010400"/>
          </a:xfrm>
        </p:spPr>
        <p:txBody>
          <a:bodyPr lIns="100800" tIns="93600" rIns="100800" bIns="90000"/>
          <a:lstStyle>
            <a:lvl1pPr indent="0">
              <a:lnSpc>
                <a:spcPts val="1400"/>
              </a:lnSpc>
              <a:buNone/>
              <a:defRPr sz="1200">
                <a:solidFill>
                  <a:schemeClr val="tx1"/>
                </a:solidFill>
                <a:latin typeface="+mn-lt"/>
              </a:defRPr>
            </a:lvl1pPr>
          </a:lstStyle>
          <a:p>
            <a:r>
              <a:rPr lang="nl-NL" smtClean="0"/>
              <a:t>Klik op het pictogram als u een tabel wilt toevoegen</a:t>
            </a:r>
            <a:endParaRPr lang="nl-NL" dirty="0"/>
          </a:p>
        </p:txBody>
      </p:sp>
      <p:sp>
        <p:nvSpPr>
          <p:cNvPr id="10"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106601955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3kolommen, 3 foto's met onderschrift, 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0" name="PlaatjeLB"/>
          <p:cNvSpPr>
            <a:spLocks noGrp="1"/>
          </p:cNvSpPr>
          <p:nvPr>
            <p:ph type="pic" sz="quarter" idx="13"/>
          </p:nvPr>
        </p:nvSpPr>
        <p:spPr>
          <a:xfrm>
            <a:off x="493200" y="1954800"/>
            <a:ext cx="2559600" cy="2318400"/>
          </a:xfrm>
        </p:spPr>
        <p:txBody>
          <a:bodyPr/>
          <a:lstStyle>
            <a:lvl1pPr marL="0" indent="0">
              <a:buNone/>
              <a:defRPr sz="1200">
                <a:latin typeface="KPN Sans Light" panose="020B0303040502020204" pitchFamily="34" charset="0"/>
              </a:defRPr>
            </a:lvl1pPr>
          </a:lstStyle>
          <a:p>
            <a:r>
              <a:rPr lang="nl-NL" smtClean="0"/>
              <a:t>Klik op het pictogram als u een afbeelding wilt toevoegen</a:t>
            </a:r>
            <a:endParaRPr lang="nl-NL" dirty="0"/>
          </a:p>
        </p:txBody>
      </p:sp>
      <p:sp>
        <p:nvSpPr>
          <p:cNvPr id="12" name="TekstLO_12"/>
          <p:cNvSpPr>
            <a:spLocks noGrp="1"/>
          </p:cNvSpPr>
          <p:nvPr>
            <p:ph type="body" sz="quarter" idx="14" hasCustomPrompt="1"/>
          </p:nvPr>
        </p:nvSpPr>
        <p:spPr>
          <a:xfrm>
            <a:off x="421200" y="4485600"/>
            <a:ext cx="2635200" cy="1468800"/>
          </a:xfrm>
        </p:spPr>
        <p:txBody>
          <a:bodyPr tIns="0"/>
          <a:lstStyle>
            <a:lvl1pPr marL="180000" indent="-180000">
              <a:lnSpc>
                <a:spcPts val="1400"/>
              </a:lnSpc>
              <a:buFont typeface="Symbol" panose="05050102010706020507" pitchFamily="18" charset="2"/>
              <a:buChar char="·"/>
              <a:defRPr lang="en-US" sz="1200" kern="1200" smtClean="0">
                <a:solidFill>
                  <a:schemeClr val="tx1"/>
                </a:solidFill>
                <a:latin typeface="KPN Sans Light" panose="020B0303040502020204" pitchFamily="34" charset="0"/>
                <a:ea typeface="+mn-ea"/>
                <a:cs typeface="+mn-cs"/>
              </a:defRPr>
            </a:lvl1pPr>
            <a:lvl2pPr marL="360000" indent="-180000">
              <a:lnSpc>
                <a:spcPts val="1400"/>
              </a:lnSpc>
              <a:defRPr sz="1200">
                <a:latin typeface="KPN Sans Light" panose="020B0303040502020204" pitchFamily="34" charset="0"/>
              </a:defRPr>
            </a:lvl2pPr>
            <a:lvl3pPr marL="540000" indent="-180000">
              <a:lnSpc>
                <a:spcPts val="1400"/>
              </a:lnSpc>
              <a:defRPr sz="1200">
                <a:latin typeface="KPN Sans Light" panose="020B0303040502020204" pitchFamily="34" charset="0"/>
              </a:defRPr>
            </a:lvl3pPr>
            <a:lvl4pPr marL="720000" indent="-180000">
              <a:lnSpc>
                <a:spcPts val="1400"/>
              </a:lnSpc>
              <a:defRPr sz="1200">
                <a:latin typeface="KPN Sans Light" panose="020B0303040502020204" pitchFamily="34" charset="0"/>
              </a:defRPr>
            </a:lvl4pPr>
            <a:lvl5pPr marL="900000" indent="-180000">
              <a:lnSpc>
                <a:spcPts val="1400"/>
              </a:lnSpc>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sp>
        <p:nvSpPr>
          <p:cNvPr id="11" name="PlaatjeMB"/>
          <p:cNvSpPr>
            <a:spLocks noGrp="1"/>
          </p:cNvSpPr>
          <p:nvPr>
            <p:ph type="pic" sz="quarter" idx="15"/>
          </p:nvPr>
        </p:nvSpPr>
        <p:spPr>
          <a:xfrm>
            <a:off x="3290400" y="1954800"/>
            <a:ext cx="2566800" cy="2318400"/>
          </a:xfrm>
        </p:spPr>
        <p:txBody>
          <a:bodyPr/>
          <a:lstStyle>
            <a:lvl1pPr marL="0" indent="0">
              <a:buNone/>
              <a:defRPr sz="1200">
                <a:latin typeface="+mn-lt"/>
              </a:defRPr>
            </a:lvl1pPr>
          </a:lstStyle>
          <a:p>
            <a:r>
              <a:rPr lang="nl-NL" smtClean="0"/>
              <a:t>Klik op het pictogram als u een afbeelding wilt toevoegen</a:t>
            </a:r>
            <a:endParaRPr lang="nl-NL" dirty="0"/>
          </a:p>
        </p:txBody>
      </p:sp>
      <p:sp>
        <p:nvSpPr>
          <p:cNvPr id="13" name="PlaatjeRB"/>
          <p:cNvSpPr>
            <a:spLocks noGrp="1"/>
          </p:cNvSpPr>
          <p:nvPr>
            <p:ph type="pic" sz="quarter" idx="16"/>
          </p:nvPr>
        </p:nvSpPr>
        <p:spPr>
          <a:xfrm>
            <a:off x="6094800" y="1958400"/>
            <a:ext cx="2563200" cy="2318400"/>
          </a:xfrm>
        </p:spPr>
        <p:txBody>
          <a:bodyPr/>
          <a:lstStyle>
            <a:lvl1pPr marL="0" indent="0">
              <a:buNone/>
              <a:defRPr sz="1200">
                <a:latin typeface="+mn-lt"/>
              </a:defRPr>
            </a:lvl1pPr>
          </a:lstStyle>
          <a:p>
            <a:r>
              <a:rPr lang="nl-NL" smtClean="0"/>
              <a:t>Klik op het pictogram als u een afbeelding wilt toevoegen</a:t>
            </a:r>
            <a:endParaRPr lang="nl-NL" dirty="0"/>
          </a:p>
        </p:txBody>
      </p:sp>
      <p:sp>
        <p:nvSpPr>
          <p:cNvPr id="6" name="TekstMO_12"/>
          <p:cNvSpPr>
            <a:spLocks noGrp="1"/>
          </p:cNvSpPr>
          <p:nvPr>
            <p:ph type="body" sz="quarter" idx="17" hasCustomPrompt="1"/>
          </p:nvPr>
        </p:nvSpPr>
        <p:spPr>
          <a:xfrm>
            <a:off x="3218400" y="4485600"/>
            <a:ext cx="2638800" cy="1468800"/>
          </a:xfrm>
        </p:spPr>
        <p:txBody>
          <a:bodyPr tIns="0"/>
          <a:lstStyle>
            <a:lvl1pPr marL="18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KPN Sans Light" panose="020B0303040502020204" pitchFamily="34" charset="0"/>
                <a:ea typeface="+mn-ea"/>
                <a:cs typeface="+mn-cs"/>
              </a:defRPr>
            </a:lvl1pPr>
            <a:lvl2pPr marL="360000" indent="-180000">
              <a:lnSpc>
                <a:spcPts val="1400"/>
              </a:lnSpc>
              <a:defRPr sz="1200">
                <a:latin typeface="+mn-lt"/>
              </a:defRPr>
            </a:lvl2pPr>
            <a:lvl3pPr marL="540000" indent="-180000">
              <a:lnSpc>
                <a:spcPts val="1400"/>
              </a:lnSpc>
              <a:defRPr sz="1200">
                <a:latin typeface="+mn-lt"/>
              </a:defRPr>
            </a:lvl3pPr>
            <a:lvl4pPr marL="720000" indent="-180000">
              <a:lnSpc>
                <a:spcPts val="1400"/>
              </a:lnSpc>
              <a:defRPr sz="1200">
                <a:latin typeface="+mn-lt"/>
              </a:defRPr>
            </a:lvl4pPr>
            <a:lvl5pPr marL="900000" indent="-180000">
              <a:lnSpc>
                <a:spcPts val="1400"/>
              </a:lnSpc>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sp>
        <p:nvSpPr>
          <p:cNvPr id="14" name="TekstRO_12"/>
          <p:cNvSpPr>
            <a:spLocks noGrp="1"/>
          </p:cNvSpPr>
          <p:nvPr>
            <p:ph type="body" sz="quarter" idx="18" hasCustomPrompt="1"/>
          </p:nvPr>
        </p:nvSpPr>
        <p:spPr>
          <a:xfrm>
            <a:off x="6026400" y="4485599"/>
            <a:ext cx="2635200" cy="1468800"/>
          </a:xfrm>
        </p:spPr>
        <p:txBody>
          <a:bodyPr tIns="0"/>
          <a:lstStyle>
            <a:lvl1pPr marL="180000" indent="-180000">
              <a:lnSpc>
                <a:spcPts val="1400"/>
              </a:lnSpc>
              <a:buFont typeface="Symbol" panose="05050102010706020507" pitchFamily="18" charset="2"/>
              <a:buChar char="·"/>
              <a:defRPr lang="nl-NL" sz="1200" kern="1200" dirty="0" smtClean="0">
                <a:solidFill>
                  <a:schemeClr val="tx1"/>
                </a:solidFill>
                <a:latin typeface="KPN Sans Light" panose="020B0303040502020204" pitchFamily="34" charset="0"/>
                <a:ea typeface="+mn-ea"/>
                <a:cs typeface="+mn-cs"/>
              </a:defRPr>
            </a:lvl1pPr>
            <a:lvl2pPr marL="360000" indent="-180000">
              <a:lnSpc>
                <a:spcPts val="1400"/>
              </a:lnSpc>
              <a:buFont typeface="Symbol" panose="05050102010706020507" pitchFamily="18" charset="2"/>
              <a:buChar char="·"/>
              <a:defRPr sz="1200">
                <a:latin typeface="KPN Sans Light" panose="020B0303040502020204" pitchFamily="34" charset="0"/>
              </a:defRPr>
            </a:lvl2pPr>
            <a:lvl3pPr marL="540000" indent="-180000">
              <a:lnSpc>
                <a:spcPts val="1400"/>
              </a:lnSpc>
              <a:buFont typeface="Symbol" panose="05050102010706020507" pitchFamily="18" charset="2"/>
              <a:buChar char="·"/>
              <a:defRPr sz="1200">
                <a:latin typeface="KPN Sans Light" panose="020B0303040502020204" pitchFamily="34" charset="0"/>
              </a:defRPr>
            </a:lvl3pPr>
            <a:lvl4pPr marL="720000" indent="-180000">
              <a:lnSpc>
                <a:spcPts val="1400"/>
              </a:lnSpc>
              <a:buFont typeface="Symbol" panose="05050102010706020507" pitchFamily="18" charset="2"/>
              <a:buChar char="·"/>
              <a:defRPr sz="1200">
                <a:latin typeface="KPN Sans Light" panose="020B0303040502020204" pitchFamily="34" charset="0"/>
              </a:defRPr>
            </a:lvl4pPr>
            <a:lvl5pPr marL="900000" indent="-180000">
              <a:lnSpc>
                <a:spcPts val="1400"/>
              </a:lnSpc>
              <a:buFont typeface="Symbol" panose="05050102010706020507" pitchFamily="18" charset="2"/>
              <a:buChar char="·"/>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spTree>
    <p:extLst>
      <p:ext uri="{BB962C8B-B14F-4D97-AF65-F5344CB8AC3E}">
        <p14:creationId xmlns:p14="http://schemas.microsoft.com/office/powerpoint/2010/main" val="18139605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kolommen 18">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2" name="Text Placeholder 11"/>
          <p:cNvSpPr>
            <a:spLocks noGrp="1"/>
          </p:cNvSpPr>
          <p:nvPr>
            <p:ph type="body" sz="quarter" idx="13" hasCustomPrompt="1"/>
          </p:nvPr>
        </p:nvSpPr>
        <p:spPr>
          <a:xfrm>
            <a:off x="421199" y="1918799"/>
            <a:ext cx="4035600" cy="4050000"/>
          </a:xfrm>
        </p:spPr>
        <p:txBody>
          <a:bodyPr tIns="0"/>
          <a:lstStyle>
            <a:lvl1pPr marL="180000" indent="-180000">
              <a:lnSpc>
                <a:spcPts val="2200"/>
              </a:lnSpc>
              <a:defRPr sz="1800"/>
            </a:lvl1pPr>
            <a:lvl2pPr marL="360000" indent="-180000">
              <a:lnSpc>
                <a:spcPts val="2200"/>
              </a:lnSpc>
              <a:defRPr sz="1800"/>
            </a:lvl2pPr>
            <a:lvl3pPr marL="540000" indent="-180000">
              <a:lnSpc>
                <a:spcPts val="2200"/>
              </a:lnSpc>
              <a:defRPr sz="1800"/>
            </a:lvl3pPr>
            <a:lvl4pPr marL="720000" indent="-180000">
              <a:lnSpc>
                <a:spcPts val="2200"/>
              </a:lnSpc>
              <a:defRPr sz="1800"/>
            </a:lvl4pPr>
            <a:lvl5pPr marL="900000" indent="-180000">
              <a:lnSpc>
                <a:spcPts val="2200"/>
              </a:lnSpc>
              <a:defRPr sz="1800"/>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5" name="Text Placeholder 14"/>
          <p:cNvSpPr>
            <a:spLocks noGrp="1"/>
          </p:cNvSpPr>
          <p:nvPr>
            <p:ph type="body" sz="quarter" idx="14" hasCustomPrompt="1"/>
          </p:nvPr>
        </p:nvSpPr>
        <p:spPr>
          <a:xfrm>
            <a:off x="4611600" y="1918800"/>
            <a:ext cx="4035600" cy="4050000"/>
          </a:xfrm>
        </p:spPr>
        <p:txBody>
          <a:bodyPr tIns="0"/>
          <a:lstStyle>
            <a:lvl1pPr marL="180000" indent="-180000">
              <a:lnSpc>
                <a:spcPts val="2200"/>
              </a:lnSpc>
              <a:defRPr sz="1800"/>
            </a:lvl1pPr>
            <a:lvl2pPr marL="360000" indent="-180000">
              <a:lnSpc>
                <a:spcPts val="2200"/>
              </a:lnSpc>
              <a:defRPr sz="1800"/>
            </a:lvl2pPr>
            <a:lvl3pPr marL="540000" indent="-180000">
              <a:lnSpc>
                <a:spcPts val="2200"/>
              </a:lnSpc>
              <a:defRPr sz="1800"/>
            </a:lvl3pPr>
            <a:lvl4pPr marL="720000" indent="-180000">
              <a:lnSpc>
                <a:spcPts val="2200"/>
              </a:lnSpc>
              <a:defRPr sz="1800"/>
            </a:lvl4pPr>
            <a:lvl5pPr marL="900000" indent="-180000">
              <a:lnSpc>
                <a:spcPts val="2200"/>
              </a:lnSpc>
              <a:defRPr sz="1800" baseline="0"/>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175594390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 kolommen, heading blauw-groen,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2" name="LijnLO_Blauw"/>
          <p:cNvCxnSpPr/>
          <p:nvPr userDrawn="1"/>
        </p:nvCxnSpPr>
        <p:spPr>
          <a:xfrm>
            <a:off x="493200" y="5963478"/>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LijnLM_Groen"/>
          <p:cNvCxnSpPr/>
          <p:nvPr userDrawn="1"/>
        </p:nvCxnSpPr>
        <p:spPr>
          <a:xfrm>
            <a:off x="493200" y="3839353"/>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kstRO_12"/>
          <p:cNvSpPr>
            <a:spLocks noGrp="1"/>
          </p:cNvSpPr>
          <p:nvPr>
            <p:ph type="body" sz="quarter" idx="17"/>
          </p:nvPr>
        </p:nvSpPr>
        <p:spPr>
          <a:xfrm>
            <a:off x="2782800" y="4078800"/>
            <a:ext cx="5871600" cy="1886400"/>
          </a:xfrm>
        </p:spPr>
        <p:txBody>
          <a:bodyPr lIns="0" tIns="432000" rIns="100800" bIns="100800"/>
          <a:lstStyle>
            <a:lvl1pPr marL="180000" indent="-180000">
              <a:lnSpc>
                <a:spcPts val="1400"/>
              </a:lnSpc>
              <a:buClr>
                <a:schemeClr val="accent2"/>
              </a:buClr>
              <a:defRPr sz="1200">
                <a:latin typeface="+mn-lt"/>
              </a:defRPr>
            </a:lvl1pPr>
            <a:lvl2pPr marL="363600" indent="-180000">
              <a:lnSpc>
                <a:spcPts val="1400"/>
              </a:lnSpc>
              <a:buClr>
                <a:schemeClr val="accent2"/>
              </a:buClr>
              <a:defRPr sz="1200">
                <a:latin typeface="+mn-lt"/>
              </a:defRPr>
            </a:lvl2pPr>
            <a:lvl3pPr marL="543600" indent="-180000">
              <a:lnSpc>
                <a:spcPts val="1400"/>
              </a:lnSpc>
              <a:buClr>
                <a:schemeClr val="accent2"/>
              </a:buClr>
              <a:defRPr sz="1200">
                <a:latin typeface="+mn-lt"/>
              </a:defRPr>
            </a:lvl3pPr>
            <a:lvl4pPr marL="723600" indent="-180000">
              <a:lnSpc>
                <a:spcPts val="1400"/>
              </a:lnSpc>
              <a:buClr>
                <a:schemeClr val="accent2"/>
              </a:buClr>
              <a:defRPr sz="1200">
                <a:latin typeface="+mn-lt"/>
              </a:defRPr>
            </a:lvl4pPr>
            <a:lvl5pPr marL="903600" indent="-180000">
              <a:lnSpc>
                <a:spcPts val="1400"/>
              </a:lnSpc>
              <a:buClr>
                <a:schemeClr val="accent2"/>
              </a:buClr>
              <a:defRPr sz="1200">
                <a:latin typeface="+mn-lt"/>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19" name="TekstLB_12"/>
          <p:cNvSpPr>
            <a:spLocks noGrp="1"/>
          </p:cNvSpPr>
          <p:nvPr>
            <p:ph type="body" sz="quarter" idx="18" hasCustomPrompt="1"/>
          </p:nvPr>
        </p:nvSpPr>
        <p:spPr>
          <a:xfrm>
            <a:off x="493200" y="1954800"/>
            <a:ext cx="2289600" cy="1886400"/>
          </a:xfrm>
        </p:spPr>
        <p:txBody>
          <a:bodyPr lIns="0" tIns="432000" rIns="360000" bIns="100800" numCol="1" spcCol="0"/>
          <a:lstStyle>
            <a:lvl1pPr marL="0" indent="0">
              <a:lnSpc>
                <a:spcPts val="1400"/>
              </a:lnSpc>
              <a:buNone/>
              <a:defRPr sz="1200">
                <a:solidFill>
                  <a:schemeClr val="accent1"/>
                </a:solidFill>
                <a:latin typeface="+mn-lt"/>
              </a:defRPr>
            </a:lvl1pPr>
            <a:lvl2pPr marL="183600" indent="0">
              <a:lnSpc>
                <a:spcPts val="1400"/>
              </a:lnSpc>
              <a:buNone/>
              <a:defRPr sz="1200">
                <a:solidFill>
                  <a:schemeClr val="accent1"/>
                </a:solidFill>
                <a:latin typeface="+mn-lt"/>
              </a:defRPr>
            </a:lvl2pPr>
            <a:lvl3pPr marL="363600" indent="0">
              <a:lnSpc>
                <a:spcPts val="1400"/>
              </a:lnSpc>
              <a:buNone/>
              <a:defRPr sz="1200">
                <a:solidFill>
                  <a:schemeClr val="accent1"/>
                </a:solidFill>
                <a:latin typeface="+mn-lt"/>
              </a:defRPr>
            </a:lvl3pPr>
            <a:lvl4pPr marL="543600" indent="0">
              <a:lnSpc>
                <a:spcPts val="1400"/>
              </a:lnSpc>
              <a:buNone/>
              <a:defRPr sz="1200">
                <a:solidFill>
                  <a:schemeClr val="accent1"/>
                </a:solidFill>
                <a:latin typeface="+mn-lt"/>
              </a:defRPr>
            </a:lvl4pPr>
            <a:lvl5pPr marL="723600" indent="0">
              <a:lnSpc>
                <a:spcPts val="1400"/>
              </a:lnSpc>
              <a:buNone/>
              <a:defRPr sz="1200">
                <a:solidFill>
                  <a:schemeClr val="accent1"/>
                </a:solidFill>
                <a:latin typeface="+mn-lt"/>
              </a:defRPr>
            </a:lvl5pPr>
          </a:lstStyle>
          <a:p>
            <a:pPr lvl="0"/>
            <a:r>
              <a:rPr lang="nl-NL" dirty="0" smtClean="0"/>
              <a:t>Gekleurde tekst</a:t>
            </a:r>
            <a:endParaRPr lang="nl-NL" dirty="0"/>
          </a:p>
        </p:txBody>
      </p:sp>
      <p:sp>
        <p:nvSpPr>
          <p:cNvPr id="6" name="TekstRB_12"/>
          <p:cNvSpPr>
            <a:spLocks noGrp="1"/>
          </p:cNvSpPr>
          <p:nvPr>
            <p:ph type="body" sz="quarter" idx="20"/>
          </p:nvPr>
        </p:nvSpPr>
        <p:spPr>
          <a:xfrm>
            <a:off x="2782800" y="1954799"/>
            <a:ext cx="5871600" cy="1886400"/>
          </a:xfrm>
        </p:spPr>
        <p:txBody>
          <a:bodyPr lIns="0" tIns="432000"/>
          <a:lstStyle>
            <a:lvl1pPr marL="18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1pPr>
            <a:lvl2pPr marL="3636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2pPr>
            <a:lvl3pPr marL="5436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3pPr>
            <a:lvl4pPr marL="7236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4pPr>
            <a:lvl5pPr marL="903600" indent="-180000" algn="l" rtl="0" eaLnBrk="1" latinLnBrk="0" hangingPunct="1">
              <a:lnSpc>
                <a:spcPts val="1400"/>
              </a:lnSpc>
              <a:spcBef>
                <a:spcPts val="0"/>
              </a:spcBef>
              <a:buClr>
                <a:schemeClr val="accent1"/>
              </a:buClr>
              <a:buSzPct val="100000"/>
              <a:buFont typeface="Symbol" panose="05050102010706020507" pitchFamily="18" charset="2"/>
              <a:buChar char=""/>
              <a:defRPr lang="nl-NL" sz="1200" kern="1200" dirty="0">
                <a:solidFill>
                  <a:schemeClr val="tx1"/>
                </a:solidFill>
                <a:latin typeface="+mn-lt"/>
                <a:ea typeface="+mn-ea"/>
                <a:cs typeface="+mn-cs"/>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11" name="TekstLO_12"/>
          <p:cNvSpPr>
            <a:spLocks noGrp="1"/>
          </p:cNvSpPr>
          <p:nvPr>
            <p:ph type="body" sz="quarter" idx="21" hasCustomPrompt="1"/>
          </p:nvPr>
        </p:nvSpPr>
        <p:spPr>
          <a:xfrm>
            <a:off x="493713" y="4070350"/>
            <a:ext cx="2297112" cy="1893888"/>
          </a:xfrm>
        </p:spPr>
        <p:txBody>
          <a:bodyPr lIns="0" tIns="432000" rIns="360000" bIns="100800"/>
          <a:lstStyle>
            <a:lvl1pPr marL="0" indent="0">
              <a:lnSpc>
                <a:spcPts val="1400"/>
              </a:lnSpc>
              <a:buClr>
                <a:schemeClr val="accent2"/>
              </a:buClr>
              <a:buNone/>
              <a:defRPr sz="1200">
                <a:solidFill>
                  <a:schemeClr val="accent2"/>
                </a:solidFill>
              </a:defRPr>
            </a:lvl1pPr>
            <a:lvl2pPr>
              <a:lnSpc>
                <a:spcPts val="1400"/>
              </a:lnSpc>
              <a:buClr>
                <a:schemeClr val="accent2"/>
              </a:buClr>
              <a:defRPr sz="1200">
                <a:solidFill>
                  <a:schemeClr val="accent2"/>
                </a:solidFill>
              </a:defRPr>
            </a:lvl2pPr>
            <a:lvl3pPr>
              <a:lnSpc>
                <a:spcPts val="1400"/>
              </a:lnSpc>
              <a:buClr>
                <a:schemeClr val="accent2"/>
              </a:buClr>
              <a:defRPr sz="1200">
                <a:solidFill>
                  <a:schemeClr val="accent2"/>
                </a:solidFill>
              </a:defRPr>
            </a:lvl3pPr>
            <a:lvl4pPr>
              <a:lnSpc>
                <a:spcPts val="1400"/>
              </a:lnSpc>
              <a:buClr>
                <a:schemeClr val="accent2"/>
              </a:buClr>
              <a:defRPr sz="1200">
                <a:solidFill>
                  <a:schemeClr val="accent2"/>
                </a:solidFill>
              </a:defRPr>
            </a:lvl4pPr>
            <a:lvl5pPr>
              <a:lnSpc>
                <a:spcPts val="1400"/>
              </a:lnSpc>
              <a:buClr>
                <a:schemeClr val="accent2"/>
              </a:buClr>
              <a:defRPr sz="1200">
                <a:solidFill>
                  <a:schemeClr val="accent2"/>
                </a:solidFill>
              </a:defRPr>
            </a:lvl5pPr>
          </a:lstStyle>
          <a:p>
            <a:pPr lvl="0"/>
            <a:r>
              <a:rPr lang="nl-NL" dirty="0" smtClean="0"/>
              <a:t>Gekleurde tekst</a:t>
            </a:r>
            <a:endParaRPr lang="nl-NL" dirty="0"/>
          </a:p>
        </p:txBody>
      </p:sp>
      <p:sp>
        <p:nvSpPr>
          <p:cNvPr id="8" name="HeadingLO_13"/>
          <p:cNvSpPr>
            <a:spLocks noGrp="1"/>
          </p:cNvSpPr>
          <p:nvPr>
            <p:ph type="body" sz="quarter" idx="14" hasCustomPrompt="1"/>
          </p:nvPr>
        </p:nvSpPr>
        <p:spPr>
          <a:xfrm>
            <a:off x="493200" y="4078800"/>
            <a:ext cx="8161200" cy="360000"/>
          </a:xfrm>
          <a:solidFill>
            <a:schemeClr val="accent2"/>
          </a:solidFill>
        </p:spPr>
        <p:txBody>
          <a:bodyPr lIns="100800" tIns="72000"/>
          <a:lstStyle>
            <a:lvl1pPr marL="0" indent="0">
              <a:lnSpc>
                <a:spcPts val="1800"/>
              </a:lnSpc>
              <a:buNone/>
              <a:defRPr lang="nl-NL" sz="1300" b="1" kern="1200" dirty="0">
                <a:solidFill>
                  <a:schemeClr val="bg1"/>
                </a:solidFill>
                <a:latin typeface="+mj-lt"/>
                <a:ea typeface="+mn-ea"/>
                <a:cs typeface="+mn-cs"/>
              </a:defRPr>
            </a:lvl1pPr>
          </a:lstStyle>
          <a:p>
            <a:pPr marL="0" lvl="0" indent="0" algn="l" defTabSz="914400" rtl="0" eaLnBrk="1" latinLnBrk="0" hangingPunct="1">
              <a:lnSpc>
                <a:spcPts val="1800"/>
              </a:lnSpc>
              <a:spcBef>
                <a:spcPts val="0"/>
              </a:spcBef>
              <a:buClr>
                <a:schemeClr val="accent1"/>
              </a:buClr>
              <a:buSzPct val="100000"/>
              <a:buFont typeface="Symbol" panose="05050102010706020507" pitchFamily="18" charset="2"/>
              <a:buNone/>
            </a:pPr>
            <a:r>
              <a:rPr lang="nl-NL" dirty="0" err="1" smtClean="0"/>
              <a:t>Suspendisse</a:t>
            </a:r>
            <a:r>
              <a:rPr lang="nl-NL" dirty="0" smtClean="0"/>
              <a:t> </a:t>
            </a:r>
            <a:r>
              <a:rPr lang="nl-NL" dirty="0" err="1" smtClean="0"/>
              <a:t>potenti</a:t>
            </a:r>
            <a:endParaRPr lang="nl-NL" dirty="0"/>
          </a:p>
        </p:txBody>
      </p:sp>
      <p:sp>
        <p:nvSpPr>
          <p:cNvPr id="21" name="HeadingLB_13"/>
          <p:cNvSpPr>
            <a:spLocks noGrp="1"/>
          </p:cNvSpPr>
          <p:nvPr>
            <p:ph type="body" sz="quarter" idx="19" hasCustomPrompt="1"/>
          </p:nvPr>
        </p:nvSpPr>
        <p:spPr>
          <a:xfrm>
            <a:off x="493200" y="1955799"/>
            <a:ext cx="8161200" cy="360000"/>
          </a:xfrm>
          <a:solidFill>
            <a:schemeClr val="accent1"/>
          </a:solidFill>
        </p:spPr>
        <p:txBody>
          <a:bodyPr lIns="100800" tIns="72000"/>
          <a:lstStyle>
            <a:lvl1pPr marL="0" indent="0">
              <a:lnSpc>
                <a:spcPts val="1800"/>
              </a:lnSpc>
              <a:buNone/>
              <a:defRPr sz="1300" b="1">
                <a:solidFill>
                  <a:schemeClr val="bg1"/>
                </a:solidFill>
                <a:latin typeface="+mj-lt"/>
              </a:defRPr>
            </a:lvl1pPr>
          </a:lstStyle>
          <a:p>
            <a:pPr lvl="0"/>
            <a:r>
              <a:rPr lang="nl-NL" dirty="0" err="1" smtClean="0"/>
              <a:t>Suspendisse</a:t>
            </a:r>
            <a:r>
              <a:rPr lang="nl-NL" dirty="0" smtClean="0"/>
              <a:t> </a:t>
            </a:r>
            <a:r>
              <a:rPr lang="nl-NL" dirty="0" err="1" smtClean="0"/>
              <a:t>potenti</a:t>
            </a:r>
            <a:endParaRPr lang="nl-NL" dirty="0"/>
          </a:p>
        </p:txBody>
      </p:sp>
    </p:spTree>
    <p:extLst>
      <p:ext uri="{BB962C8B-B14F-4D97-AF65-F5344CB8AC3E}">
        <p14:creationId xmlns:p14="http://schemas.microsoft.com/office/powerpoint/2010/main" val="127476606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kolommen , tekst links, grafiek groen rechts,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Grafiek_RM"/>
          <p:cNvSpPr>
            <a:spLocks noGrp="1"/>
          </p:cNvSpPr>
          <p:nvPr>
            <p:ph type="chart" sz="quarter" idx="18" hasCustomPrompt="1"/>
          </p:nvPr>
        </p:nvSpPr>
        <p:spPr>
          <a:xfrm>
            <a:off x="4636800" y="2487600"/>
            <a:ext cx="4068000" cy="3333600"/>
          </a:xfrm>
        </p:spPr>
        <p:txBody>
          <a:bodyPr/>
          <a:lstStyle>
            <a:lvl1pPr marL="0" indent="0">
              <a:buNone/>
              <a:defRPr lang="nl-NL" sz="1000" kern="1200" dirty="0">
                <a:solidFill>
                  <a:schemeClr val="tx1"/>
                </a:solidFill>
                <a:latin typeface="+mn-lt"/>
                <a:ea typeface="+mn-ea"/>
                <a:cs typeface="+mn-cs"/>
              </a:defRPr>
            </a:lvl1pPr>
          </a:lstStyle>
          <a:p>
            <a:r>
              <a:rPr lang="nl-NL" dirty="0" smtClean="0"/>
              <a:t>Grafiek</a:t>
            </a:r>
            <a:endParaRPr lang="nl-NL" dirty="0"/>
          </a:p>
        </p:txBody>
      </p:sp>
      <p:sp>
        <p:nvSpPr>
          <p:cNvPr id="11" name="HeadingRB_13"/>
          <p:cNvSpPr>
            <a:spLocks noGrp="1"/>
          </p:cNvSpPr>
          <p:nvPr>
            <p:ph type="body" sz="quarter" idx="19" hasCustomPrompt="1"/>
          </p:nvPr>
        </p:nvSpPr>
        <p:spPr>
          <a:xfrm>
            <a:off x="4680000" y="1954800"/>
            <a:ext cx="3974400" cy="360000"/>
          </a:xfrm>
          <a:solidFill>
            <a:schemeClr val="accent1"/>
          </a:solidFill>
        </p:spPr>
        <p:txBody>
          <a:bodyPr lIns="100800" tIns="93600" rIns="100800" bIns="90000"/>
          <a:lstStyle>
            <a:lvl1pPr marL="0" indent="0">
              <a:lnSpc>
                <a:spcPts val="1400"/>
              </a:lnSpc>
              <a:buNone/>
              <a:defRPr sz="1300" b="1">
                <a:solidFill>
                  <a:schemeClr val="bg1"/>
                </a:solidFill>
                <a:latin typeface="+mj-lt"/>
              </a:defRPr>
            </a:lvl1pPr>
          </a:lstStyle>
          <a:p>
            <a:pPr lvl="0"/>
            <a:r>
              <a:rPr lang="nl-NL" dirty="0" smtClean="0"/>
              <a:t>Titel van de grafiek</a:t>
            </a:r>
            <a:endParaRPr lang="nl-NL" dirty="0"/>
          </a:p>
        </p:txBody>
      </p:sp>
      <p:cxnSp>
        <p:nvCxnSpPr>
          <p:cNvPr id="13" name="LijnRO_Groen"/>
          <p:cNvCxnSpPr/>
          <p:nvPr userDrawn="1"/>
        </p:nvCxnSpPr>
        <p:spPr>
          <a:xfrm>
            <a:off x="4635610" y="5954400"/>
            <a:ext cx="407902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400"/>
              </a:lnSpc>
              <a:defRPr sz="1200">
                <a:latin typeface="+mn-lt"/>
              </a:defRPr>
            </a:lvl1pPr>
            <a:lvl2pPr marL="360000" indent="-180000">
              <a:lnSpc>
                <a:spcPts val="1400"/>
              </a:lnSpc>
              <a:defRPr sz="1200" baseline="0">
                <a:latin typeface="+mn-lt"/>
              </a:defRPr>
            </a:lvl2pPr>
            <a:lvl3pPr marL="540000" indent="-180000">
              <a:lnSpc>
                <a:spcPts val="1400"/>
              </a:lnSpc>
              <a:defRPr sz="1200">
                <a:latin typeface="+mn-lt"/>
              </a:defRPr>
            </a:lvl3pPr>
            <a:lvl4pPr marL="720000" indent="-180000">
              <a:lnSpc>
                <a:spcPts val="1400"/>
              </a:lnSpc>
              <a:defRPr sz="1200">
                <a:latin typeface="+mn-lt"/>
              </a:defRPr>
            </a:lvl4pPr>
            <a:lvl5pPr marL="900000" indent="-180000">
              <a:lnSpc>
                <a:spcPts val="1400"/>
              </a:lnSpc>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14281515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kolommen , tekst links, grafiek blauw rechts,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Grafiek_RM"/>
          <p:cNvSpPr>
            <a:spLocks noGrp="1"/>
          </p:cNvSpPr>
          <p:nvPr>
            <p:ph type="chart" sz="quarter" idx="18" hasCustomPrompt="1"/>
          </p:nvPr>
        </p:nvSpPr>
        <p:spPr>
          <a:xfrm>
            <a:off x="4636800" y="2487600"/>
            <a:ext cx="4068000" cy="3333600"/>
          </a:xfrm>
        </p:spPr>
        <p:txBody>
          <a:bodyPr/>
          <a:lstStyle>
            <a:lvl1pPr marL="0" indent="0">
              <a:buNone/>
              <a:defRPr lang="nl-NL" sz="1000" kern="1200" dirty="0">
                <a:solidFill>
                  <a:schemeClr val="tx1"/>
                </a:solidFill>
                <a:latin typeface="+mn-lt"/>
                <a:ea typeface="+mn-ea"/>
                <a:cs typeface="+mn-cs"/>
              </a:defRPr>
            </a:lvl1pPr>
          </a:lstStyle>
          <a:p>
            <a:r>
              <a:rPr lang="nl-NL" dirty="0" smtClean="0"/>
              <a:t>Grafiek</a:t>
            </a:r>
            <a:endParaRPr lang="nl-NL" dirty="0"/>
          </a:p>
        </p:txBody>
      </p:sp>
      <p:sp>
        <p:nvSpPr>
          <p:cNvPr id="11" name="HeaderRB_13"/>
          <p:cNvSpPr>
            <a:spLocks noGrp="1"/>
          </p:cNvSpPr>
          <p:nvPr>
            <p:ph type="body" sz="quarter" idx="19" hasCustomPrompt="1"/>
          </p:nvPr>
        </p:nvSpPr>
        <p:spPr>
          <a:xfrm>
            <a:off x="4680000" y="1954800"/>
            <a:ext cx="3974400" cy="360000"/>
          </a:xfrm>
          <a:solidFill>
            <a:schemeClr val="accent2"/>
          </a:solidFill>
        </p:spPr>
        <p:txBody>
          <a:bodyPr lIns="100800" tIns="93600" rIns="100800" bIns="90000"/>
          <a:lstStyle>
            <a:lvl1pPr marL="0" indent="0">
              <a:lnSpc>
                <a:spcPts val="1400"/>
              </a:lnSpc>
              <a:buNone/>
              <a:defRPr sz="1300" b="1">
                <a:solidFill>
                  <a:schemeClr val="bg1"/>
                </a:solidFill>
                <a:latin typeface="+mj-lt"/>
              </a:defRPr>
            </a:lvl1pPr>
          </a:lstStyle>
          <a:p>
            <a:pPr lvl="0"/>
            <a:r>
              <a:rPr lang="nl-NL" dirty="0" smtClean="0"/>
              <a:t>Titel van de grafiek</a:t>
            </a:r>
            <a:endParaRPr lang="nl-NL" dirty="0"/>
          </a:p>
        </p:txBody>
      </p:sp>
      <p:cxnSp>
        <p:nvCxnSpPr>
          <p:cNvPr id="13" name="LijnRO_Blauw"/>
          <p:cNvCxnSpPr/>
          <p:nvPr userDrawn="1"/>
        </p:nvCxnSpPr>
        <p:spPr>
          <a:xfrm>
            <a:off x="4635610" y="5954400"/>
            <a:ext cx="40790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400"/>
              </a:lnSpc>
              <a:defRPr sz="1200">
                <a:latin typeface="+mn-lt"/>
              </a:defRPr>
            </a:lvl1pPr>
            <a:lvl2pPr marL="360000" indent="-180000">
              <a:lnSpc>
                <a:spcPts val="1400"/>
              </a:lnSpc>
              <a:defRPr sz="1200" baseline="0">
                <a:latin typeface="+mn-lt"/>
              </a:defRPr>
            </a:lvl2pPr>
            <a:lvl3pPr marL="540000" indent="-180000">
              <a:lnSpc>
                <a:spcPts val="1400"/>
              </a:lnSpc>
              <a:defRPr sz="1200">
                <a:latin typeface="+mn-lt"/>
              </a:defRPr>
            </a:lvl3pPr>
            <a:lvl4pPr marL="720000" indent="-180000">
              <a:lnSpc>
                <a:spcPts val="1400"/>
              </a:lnSpc>
              <a:defRPr sz="1200">
                <a:latin typeface="+mn-lt"/>
              </a:defRPr>
            </a:lvl4pPr>
            <a:lvl5pPr marL="900000" indent="-180000">
              <a:lnSpc>
                <a:spcPts val="1400"/>
              </a:lnSpc>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553062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rijen, groen-blauw,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2" name="LijnLO_Blauw"/>
          <p:cNvCxnSpPr/>
          <p:nvPr userDrawn="1"/>
        </p:nvCxnSpPr>
        <p:spPr>
          <a:xfrm>
            <a:off x="493200" y="5963478"/>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LijnLMB_Groen"/>
          <p:cNvCxnSpPr/>
          <p:nvPr userDrawn="1"/>
        </p:nvCxnSpPr>
        <p:spPr>
          <a:xfrm>
            <a:off x="493200" y="3839353"/>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kstRO_12"/>
          <p:cNvSpPr>
            <a:spLocks noGrp="1"/>
          </p:cNvSpPr>
          <p:nvPr>
            <p:ph type="body" sz="quarter" idx="17" hasCustomPrompt="1"/>
          </p:nvPr>
        </p:nvSpPr>
        <p:spPr>
          <a:xfrm>
            <a:off x="2353586" y="4078800"/>
            <a:ext cx="6300814" cy="1886400"/>
          </a:xfrm>
        </p:spPr>
        <p:txBody>
          <a:bodyPr lIns="100800" tIns="90000" rIns="100800" bIns="79200"/>
          <a:lstStyle>
            <a:lvl1pPr marL="180000" indent="-180000">
              <a:lnSpc>
                <a:spcPts val="1400"/>
              </a:lnSpc>
              <a:buClr>
                <a:schemeClr val="accent2"/>
              </a:buClr>
              <a:defRPr sz="1200">
                <a:latin typeface="+mn-lt"/>
              </a:defRPr>
            </a:lvl1pPr>
            <a:lvl2pPr marL="360000" indent="-180000">
              <a:lnSpc>
                <a:spcPts val="1400"/>
              </a:lnSpc>
              <a:buClr>
                <a:schemeClr val="accent2"/>
              </a:buClr>
              <a:defRPr sz="1200">
                <a:latin typeface="+mn-lt"/>
              </a:defRPr>
            </a:lvl2pPr>
            <a:lvl3pPr marL="540000" indent="-180000">
              <a:lnSpc>
                <a:spcPts val="1400"/>
              </a:lnSpc>
              <a:buClr>
                <a:schemeClr val="accent2"/>
              </a:buClr>
              <a:defRPr sz="1200">
                <a:latin typeface="+mn-lt"/>
              </a:defRPr>
            </a:lvl3pPr>
            <a:lvl4pPr marL="720000" indent="-180000">
              <a:lnSpc>
                <a:spcPts val="1400"/>
              </a:lnSpc>
              <a:buClr>
                <a:schemeClr val="accent2"/>
              </a:buClr>
              <a:defRPr sz="1200">
                <a:latin typeface="+mn-lt"/>
              </a:defRPr>
            </a:lvl4pPr>
            <a:lvl5pPr marL="900000" indent="-180000">
              <a:lnSpc>
                <a:spcPts val="1400"/>
              </a:lnSpc>
              <a:buClr>
                <a:schemeClr val="accent2"/>
              </a:buCl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sp>
        <p:nvSpPr>
          <p:cNvPr id="19" name="HeadingLB_14"/>
          <p:cNvSpPr>
            <a:spLocks noGrp="1"/>
          </p:cNvSpPr>
          <p:nvPr>
            <p:ph type="body" sz="quarter" idx="18" hasCustomPrompt="1"/>
          </p:nvPr>
        </p:nvSpPr>
        <p:spPr>
          <a:xfrm>
            <a:off x="493200" y="1954800"/>
            <a:ext cx="1861200" cy="1886400"/>
          </a:xfrm>
          <a:solidFill>
            <a:schemeClr val="accent1"/>
          </a:solidFill>
        </p:spPr>
        <p:txBody>
          <a:bodyPr lIns="100800" tIns="90000" rIns="100800" bIns="79200" numCol="1" spcCol="0"/>
          <a:lstStyle>
            <a:lvl1pPr marL="0" indent="0">
              <a:lnSpc>
                <a:spcPts val="1400"/>
              </a:lnSpc>
              <a:buNone/>
              <a:defRPr sz="1400" b="1">
                <a:solidFill>
                  <a:schemeClr val="bg1"/>
                </a:solidFill>
                <a:latin typeface="+mj-lt"/>
              </a:defRPr>
            </a:lvl1pPr>
            <a:lvl2pPr marL="183600" indent="0">
              <a:lnSpc>
                <a:spcPts val="1400"/>
              </a:lnSpc>
              <a:buNone/>
              <a:defRPr sz="1200">
                <a:solidFill>
                  <a:schemeClr val="accent1"/>
                </a:solidFill>
                <a:latin typeface="+mn-lt"/>
              </a:defRPr>
            </a:lvl2pPr>
            <a:lvl3pPr marL="363600" indent="0">
              <a:lnSpc>
                <a:spcPts val="1400"/>
              </a:lnSpc>
              <a:buNone/>
              <a:defRPr sz="1200">
                <a:solidFill>
                  <a:schemeClr val="accent1"/>
                </a:solidFill>
                <a:latin typeface="+mn-lt"/>
              </a:defRPr>
            </a:lvl3pPr>
            <a:lvl4pPr marL="543600" indent="0">
              <a:lnSpc>
                <a:spcPts val="1400"/>
              </a:lnSpc>
              <a:buNone/>
              <a:defRPr sz="1200">
                <a:solidFill>
                  <a:schemeClr val="accent1"/>
                </a:solidFill>
                <a:latin typeface="+mn-lt"/>
              </a:defRPr>
            </a:lvl4pPr>
            <a:lvl5pPr marL="723600" indent="0">
              <a:lnSpc>
                <a:spcPts val="1400"/>
              </a:lnSpc>
              <a:buNone/>
              <a:defRPr sz="1200">
                <a:solidFill>
                  <a:schemeClr val="accent1"/>
                </a:solidFill>
                <a:latin typeface="+mn-lt"/>
              </a:defRPr>
            </a:lvl5pPr>
          </a:lstStyle>
          <a:p>
            <a:pPr lvl="0"/>
            <a:r>
              <a:rPr lang="nl-NL" dirty="0" smtClean="0"/>
              <a:t>Gekleurde tekst</a:t>
            </a:r>
            <a:endParaRPr lang="nl-NL" dirty="0"/>
          </a:p>
        </p:txBody>
      </p:sp>
      <p:sp>
        <p:nvSpPr>
          <p:cNvPr id="6" name="TekstRB_12"/>
          <p:cNvSpPr>
            <a:spLocks noGrp="1"/>
          </p:cNvSpPr>
          <p:nvPr>
            <p:ph type="body" sz="quarter" idx="20" hasCustomPrompt="1"/>
          </p:nvPr>
        </p:nvSpPr>
        <p:spPr>
          <a:xfrm>
            <a:off x="2354400" y="1954799"/>
            <a:ext cx="6300000" cy="1886400"/>
          </a:xfrm>
        </p:spPr>
        <p:txBody>
          <a:bodyPr lIns="180000" tIns="90000" rIns="100800" bIns="79200"/>
          <a:lstStyle>
            <a:lvl1pPr marL="180000" indent="-17145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1pPr>
            <a:lvl2pPr marL="36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2pPr>
            <a:lvl3pPr marL="54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3pPr>
            <a:lvl4pPr marL="72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4pPr>
            <a:lvl5pPr marL="900000" indent="-180000" algn="l" rtl="0" eaLnBrk="1" latinLnBrk="0" hangingPunct="1">
              <a:lnSpc>
                <a:spcPts val="1400"/>
              </a:lnSpc>
              <a:spcBef>
                <a:spcPts val="0"/>
              </a:spcBef>
              <a:buClr>
                <a:schemeClr val="accent1"/>
              </a:buClr>
              <a:buSzPct val="100000"/>
              <a:buFont typeface="Symbol" panose="05050102010706020507" pitchFamily="18" charset="2"/>
              <a:buChar char=""/>
              <a:defRPr lang="nl-NL" sz="1200" kern="1200" dirty="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sp>
        <p:nvSpPr>
          <p:cNvPr id="11" name="HeadingLO_14"/>
          <p:cNvSpPr>
            <a:spLocks noGrp="1"/>
          </p:cNvSpPr>
          <p:nvPr>
            <p:ph type="body" sz="quarter" idx="21" hasCustomPrompt="1"/>
          </p:nvPr>
        </p:nvSpPr>
        <p:spPr>
          <a:xfrm>
            <a:off x="493713" y="4070350"/>
            <a:ext cx="1861200" cy="1893888"/>
          </a:xfrm>
          <a:solidFill>
            <a:schemeClr val="accent2"/>
          </a:solidFill>
        </p:spPr>
        <p:txBody>
          <a:bodyPr lIns="100800" tIns="90000" rIns="100800" bIns="79200"/>
          <a:lstStyle>
            <a:lvl1pPr marL="0" indent="0">
              <a:lnSpc>
                <a:spcPts val="1400"/>
              </a:lnSpc>
              <a:buClr>
                <a:schemeClr val="accent2"/>
              </a:buClr>
              <a:buNone/>
              <a:defRPr lang="nl-NL" sz="1400" b="1" kern="1200" dirty="0">
                <a:solidFill>
                  <a:schemeClr val="bg1"/>
                </a:solidFill>
                <a:latin typeface="+mj-lt"/>
                <a:ea typeface="+mn-ea"/>
                <a:cs typeface="+mn-cs"/>
              </a:defRPr>
            </a:lvl1pPr>
            <a:lvl2pPr>
              <a:lnSpc>
                <a:spcPts val="1400"/>
              </a:lnSpc>
              <a:buClr>
                <a:schemeClr val="accent2"/>
              </a:buClr>
              <a:defRPr sz="1200">
                <a:solidFill>
                  <a:schemeClr val="accent2"/>
                </a:solidFill>
              </a:defRPr>
            </a:lvl2pPr>
            <a:lvl3pPr>
              <a:lnSpc>
                <a:spcPts val="1400"/>
              </a:lnSpc>
              <a:buClr>
                <a:schemeClr val="accent2"/>
              </a:buClr>
              <a:defRPr sz="1200">
                <a:solidFill>
                  <a:schemeClr val="accent2"/>
                </a:solidFill>
              </a:defRPr>
            </a:lvl3pPr>
            <a:lvl4pPr>
              <a:lnSpc>
                <a:spcPts val="1400"/>
              </a:lnSpc>
              <a:buClr>
                <a:schemeClr val="accent2"/>
              </a:buClr>
              <a:defRPr sz="1200">
                <a:solidFill>
                  <a:schemeClr val="accent2"/>
                </a:solidFill>
              </a:defRPr>
            </a:lvl4pPr>
            <a:lvl5pPr>
              <a:lnSpc>
                <a:spcPts val="1400"/>
              </a:lnSpc>
              <a:buClr>
                <a:schemeClr val="accent2"/>
              </a:buClr>
              <a:defRPr sz="1200">
                <a:solidFill>
                  <a:schemeClr val="accent2"/>
                </a:solidFill>
              </a:defRPr>
            </a:lvl5pPr>
          </a:lstStyle>
          <a:p>
            <a:pPr lvl="0"/>
            <a:r>
              <a:rPr lang="nl-NL" dirty="0" smtClean="0"/>
              <a:t>Gekleurde tekst</a:t>
            </a:r>
            <a:endParaRPr lang="nl-NL" dirty="0"/>
          </a:p>
        </p:txBody>
      </p:sp>
      <p:cxnSp>
        <p:nvCxnSpPr>
          <p:cNvPr id="16" name="LijnLB_Groen"/>
          <p:cNvCxnSpPr/>
          <p:nvPr userDrawn="1"/>
        </p:nvCxnSpPr>
        <p:spPr>
          <a:xfrm>
            <a:off x="493200" y="1954800"/>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jnLMO_Blauw"/>
          <p:cNvCxnSpPr/>
          <p:nvPr userDrawn="1"/>
        </p:nvCxnSpPr>
        <p:spPr>
          <a:xfrm>
            <a:off x="493200" y="4078800"/>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5736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rijen, groen-donker blauw-blauw,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2" name="Lijn_LOO_Blauw"/>
          <p:cNvCxnSpPr/>
          <p:nvPr userDrawn="1"/>
        </p:nvCxnSpPr>
        <p:spPr>
          <a:xfrm>
            <a:off x="493200" y="5963478"/>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Lijn_LBO_Groen"/>
          <p:cNvCxnSpPr/>
          <p:nvPr userDrawn="1"/>
        </p:nvCxnSpPr>
        <p:spPr>
          <a:xfrm>
            <a:off x="493200" y="3187371"/>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kstRO_12"/>
          <p:cNvSpPr>
            <a:spLocks noGrp="1"/>
          </p:cNvSpPr>
          <p:nvPr>
            <p:ph type="body" sz="quarter" idx="17" hasCustomPrompt="1"/>
          </p:nvPr>
        </p:nvSpPr>
        <p:spPr>
          <a:xfrm>
            <a:off x="2353586" y="4730400"/>
            <a:ext cx="6300814" cy="1234800"/>
          </a:xfrm>
        </p:spPr>
        <p:txBody>
          <a:bodyPr lIns="180000" tIns="90000" rIns="100800" bIns="79200"/>
          <a:lstStyle>
            <a:lvl1pPr marL="180000" indent="-180000">
              <a:lnSpc>
                <a:spcPts val="1400"/>
              </a:lnSpc>
              <a:buClr>
                <a:schemeClr val="accent2"/>
              </a:buClr>
              <a:defRPr sz="1200">
                <a:latin typeface="+mn-lt"/>
              </a:defRPr>
            </a:lvl1pPr>
            <a:lvl2pPr marL="360000" indent="-180000">
              <a:lnSpc>
                <a:spcPts val="1400"/>
              </a:lnSpc>
              <a:buClr>
                <a:schemeClr val="accent2"/>
              </a:buClr>
              <a:defRPr sz="1200">
                <a:latin typeface="+mn-lt"/>
              </a:defRPr>
            </a:lvl2pPr>
            <a:lvl3pPr marL="540000" indent="-180000">
              <a:lnSpc>
                <a:spcPts val="1400"/>
              </a:lnSpc>
              <a:buClr>
                <a:schemeClr val="accent2"/>
              </a:buClr>
              <a:defRPr sz="1200">
                <a:latin typeface="+mn-lt"/>
              </a:defRPr>
            </a:lvl3pPr>
            <a:lvl4pPr marL="720000" indent="-180000">
              <a:lnSpc>
                <a:spcPts val="1400"/>
              </a:lnSpc>
              <a:buClr>
                <a:schemeClr val="accent2"/>
              </a:buClr>
              <a:defRPr sz="1200">
                <a:latin typeface="+mn-lt"/>
              </a:defRPr>
            </a:lvl4pPr>
            <a:lvl5pPr marL="900000" indent="-180000">
              <a:lnSpc>
                <a:spcPts val="1400"/>
              </a:lnSpc>
              <a:buClr>
                <a:schemeClr val="accent2"/>
              </a:buCl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sp>
        <p:nvSpPr>
          <p:cNvPr id="19" name="HeaderLB_14"/>
          <p:cNvSpPr>
            <a:spLocks noGrp="1"/>
          </p:cNvSpPr>
          <p:nvPr>
            <p:ph type="body" sz="quarter" idx="18" hasCustomPrompt="1"/>
          </p:nvPr>
        </p:nvSpPr>
        <p:spPr>
          <a:xfrm>
            <a:off x="493200" y="1954800"/>
            <a:ext cx="1861200" cy="1234800"/>
          </a:xfrm>
          <a:solidFill>
            <a:schemeClr val="accent1"/>
          </a:solidFill>
        </p:spPr>
        <p:txBody>
          <a:bodyPr lIns="100800" tIns="90000" rIns="100800" bIns="79200" numCol="1" spcCol="0"/>
          <a:lstStyle>
            <a:lvl1pPr marL="0" indent="0">
              <a:lnSpc>
                <a:spcPts val="1400"/>
              </a:lnSpc>
              <a:buNone/>
              <a:defRPr sz="1400" b="1">
                <a:solidFill>
                  <a:schemeClr val="bg1"/>
                </a:solidFill>
                <a:latin typeface="+mj-lt"/>
              </a:defRPr>
            </a:lvl1pPr>
            <a:lvl2pPr marL="183600" indent="0">
              <a:lnSpc>
                <a:spcPts val="1400"/>
              </a:lnSpc>
              <a:buNone/>
              <a:defRPr sz="1200">
                <a:solidFill>
                  <a:schemeClr val="accent1"/>
                </a:solidFill>
                <a:latin typeface="+mn-lt"/>
              </a:defRPr>
            </a:lvl2pPr>
            <a:lvl3pPr marL="363600" indent="0">
              <a:lnSpc>
                <a:spcPts val="1400"/>
              </a:lnSpc>
              <a:buNone/>
              <a:defRPr sz="1200">
                <a:solidFill>
                  <a:schemeClr val="accent1"/>
                </a:solidFill>
                <a:latin typeface="+mn-lt"/>
              </a:defRPr>
            </a:lvl3pPr>
            <a:lvl4pPr marL="543600" indent="0">
              <a:lnSpc>
                <a:spcPts val="1400"/>
              </a:lnSpc>
              <a:buNone/>
              <a:defRPr sz="1200">
                <a:solidFill>
                  <a:schemeClr val="accent1"/>
                </a:solidFill>
                <a:latin typeface="+mn-lt"/>
              </a:defRPr>
            </a:lvl4pPr>
            <a:lvl5pPr marL="723600" indent="0">
              <a:lnSpc>
                <a:spcPts val="1400"/>
              </a:lnSpc>
              <a:buNone/>
              <a:defRPr sz="1200">
                <a:solidFill>
                  <a:schemeClr val="accent1"/>
                </a:solidFill>
                <a:latin typeface="+mn-lt"/>
              </a:defRPr>
            </a:lvl5pPr>
          </a:lstStyle>
          <a:p>
            <a:pPr lvl="0"/>
            <a:r>
              <a:rPr lang="nl-NL" dirty="0" smtClean="0"/>
              <a:t>Gekleurde tekst</a:t>
            </a:r>
            <a:endParaRPr lang="nl-NL" dirty="0"/>
          </a:p>
        </p:txBody>
      </p:sp>
      <p:sp>
        <p:nvSpPr>
          <p:cNvPr id="6" name="TekstRB_12"/>
          <p:cNvSpPr>
            <a:spLocks noGrp="1"/>
          </p:cNvSpPr>
          <p:nvPr>
            <p:ph type="body" sz="quarter" idx="20" hasCustomPrompt="1"/>
          </p:nvPr>
        </p:nvSpPr>
        <p:spPr>
          <a:xfrm>
            <a:off x="2354400" y="1954799"/>
            <a:ext cx="6300000" cy="1234800"/>
          </a:xfrm>
        </p:spPr>
        <p:txBody>
          <a:bodyPr lIns="180000" tIns="90000" rIns="100800" bIns="79200"/>
          <a:lstStyle>
            <a:lvl1pPr marL="18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1pPr>
            <a:lvl2pPr marL="36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2pPr>
            <a:lvl3pPr marL="54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3pPr>
            <a:lvl4pPr marL="72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4pPr>
            <a:lvl5pPr marL="900000" indent="-180000" algn="l" rtl="0" eaLnBrk="1" latinLnBrk="0" hangingPunct="1">
              <a:lnSpc>
                <a:spcPts val="1400"/>
              </a:lnSpc>
              <a:spcBef>
                <a:spcPts val="0"/>
              </a:spcBef>
              <a:buClr>
                <a:schemeClr val="accent1"/>
              </a:buClr>
              <a:buSzPct val="100000"/>
              <a:buFont typeface="Symbol" panose="05050102010706020507" pitchFamily="18" charset="2"/>
              <a:buChar char=""/>
              <a:defRPr lang="nl-NL" sz="1200" kern="1200" dirty="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sp>
        <p:nvSpPr>
          <p:cNvPr id="11" name="HeaderLO_14"/>
          <p:cNvSpPr>
            <a:spLocks noGrp="1"/>
          </p:cNvSpPr>
          <p:nvPr>
            <p:ph type="body" sz="quarter" idx="21" hasCustomPrompt="1"/>
          </p:nvPr>
        </p:nvSpPr>
        <p:spPr>
          <a:xfrm>
            <a:off x="493713" y="4730400"/>
            <a:ext cx="1861200" cy="1234800"/>
          </a:xfrm>
          <a:solidFill>
            <a:schemeClr val="accent2"/>
          </a:solidFill>
        </p:spPr>
        <p:txBody>
          <a:bodyPr lIns="100800" tIns="90000" rIns="100800" bIns="79200"/>
          <a:lstStyle>
            <a:lvl1pPr marL="0" indent="0">
              <a:lnSpc>
                <a:spcPts val="1400"/>
              </a:lnSpc>
              <a:buClr>
                <a:schemeClr val="accent2"/>
              </a:buClr>
              <a:buNone/>
              <a:defRPr lang="nl-NL" sz="1400" b="1" kern="1200" dirty="0">
                <a:solidFill>
                  <a:schemeClr val="bg1"/>
                </a:solidFill>
                <a:latin typeface="+mj-lt"/>
                <a:ea typeface="+mn-ea"/>
                <a:cs typeface="+mn-cs"/>
              </a:defRPr>
            </a:lvl1pPr>
            <a:lvl2pPr>
              <a:lnSpc>
                <a:spcPts val="1400"/>
              </a:lnSpc>
              <a:buClr>
                <a:schemeClr val="accent2"/>
              </a:buClr>
              <a:defRPr sz="1200">
                <a:solidFill>
                  <a:schemeClr val="accent2"/>
                </a:solidFill>
              </a:defRPr>
            </a:lvl2pPr>
            <a:lvl3pPr>
              <a:lnSpc>
                <a:spcPts val="1400"/>
              </a:lnSpc>
              <a:buClr>
                <a:schemeClr val="accent2"/>
              </a:buClr>
              <a:defRPr sz="1200">
                <a:solidFill>
                  <a:schemeClr val="accent2"/>
                </a:solidFill>
              </a:defRPr>
            </a:lvl3pPr>
            <a:lvl4pPr>
              <a:lnSpc>
                <a:spcPts val="1400"/>
              </a:lnSpc>
              <a:buClr>
                <a:schemeClr val="accent2"/>
              </a:buClr>
              <a:defRPr sz="1200">
                <a:solidFill>
                  <a:schemeClr val="accent2"/>
                </a:solidFill>
              </a:defRPr>
            </a:lvl4pPr>
            <a:lvl5pPr>
              <a:lnSpc>
                <a:spcPts val="1400"/>
              </a:lnSpc>
              <a:buClr>
                <a:schemeClr val="accent2"/>
              </a:buClr>
              <a:defRPr sz="1200">
                <a:solidFill>
                  <a:schemeClr val="accent2"/>
                </a:solidFill>
              </a:defRPr>
            </a:lvl5pPr>
          </a:lstStyle>
          <a:p>
            <a:pPr lvl="0"/>
            <a:r>
              <a:rPr lang="nl-NL" dirty="0" smtClean="0"/>
              <a:t>Gekleurde tekst</a:t>
            </a:r>
            <a:endParaRPr lang="nl-NL" dirty="0"/>
          </a:p>
        </p:txBody>
      </p:sp>
      <p:cxnSp>
        <p:nvCxnSpPr>
          <p:cNvPr id="16" name="Lijn_LBB_Groen"/>
          <p:cNvCxnSpPr/>
          <p:nvPr userDrawn="1"/>
        </p:nvCxnSpPr>
        <p:spPr>
          <a:xfrm>
            <a:off x="493200" y="1954800"/>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jn_LOB_Blauw"/>
          <p:cNvCxnSpPr/>
          <p:nvPr userDrawn="1"/>
        </p:nvCxnSpPr>
        <p:spPr>
          <a:xfrm>
            <a:off x="493200" y="4730782"/>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HeaderLM_14"/>
          <p:cNvSpPr>
            <a:spLocks noGrp="1"/>
          </p:cNvSpPr>
          <p:nvPr>
            <p:ph type="body" sz="quarter" idx="22" hasCustomPrompt="1"/>
          </p:nvPr>
        </p:nvSpPr>
        <p:spPr>
          <a:xfrm>
            <a:off x="493199" y="3344400"/>
            <a:ext cx="1861200" cy="1234800"/>
          </a:xfrm>
          <a:solidFill>
            <a:schemeClr val="accent5"/>
          </a:solidFill>
        </p:spPr>
        <p:txBody>
          <a:bodyPr lIns="100800" tIns="90000" rIns="100800" bIns="79200"/>
          <a:lstStyle>
            <a:lvl1pPr marL="0" indent="0">
              <a:lnSpc>
                <a:spcPts val="1400"/>
              </a:lnSpc>
              <a:buNone/>
              <a:defRPr lang="en-US" sz="1400" b="1" kern="1200" dirty="0" smtClean="0">
                <a:solidFill>
                  <a:schemeClr val="bg1"/>
                </a:solidFill>
                <a:latin typeface="+mj-lt"/>
                <a:ea typeface="+mn-ea"/>
                <a:cs typeface="+mn-cs"/>
              </a:defRPr>
            </a:lvl1pPr>
            <a:lvl2pPr>
              <a:defRPr lang="en-US" sz="1400" b="1" kern="1200" dirty="0" smtClean="0">
                <a:solidFill>
                  <a:schemeClr val="bg1"/>
                </a:solidFill>
                <a:latin typeface="+mj-lt"/>
                <a:ea typeface="+mn-ea"/>
                <a:cs typeface="+mn-cs"/>
              </a:defRPr>
            </a:lvl2pPr>
            <a:lvl3pPr>
              <a:defRPr lang="en-US" sz="1400" b="1" kern="1200" dirty="0" smtClean="0">
                <a:solidFill>
                  <a:schemeClr val="bg1"/>
                </a:solidFill>
                <a:latin typeface="+mj-lt"/>
                <a:ea typeface="+mn-ea"/>
                <a:cs typeface="+mn-cs"/>
              </a:defRPr>
            </a:lvl3pPr>
            <a:lvl4pPr>
              <a:defRPr lang="en-US" sz="1400" b="1" kern="1200" dirty="0" smtClean="0">
                <a:solidFill>
                  <a:schemeClr val="bg1"/>
                </a:solidFill>
                <a:latin typeface="+mj-lt"/>
                <a:ea typeface="+mn-ea"/>
                <a:cs typeface="+mn-cs"/>
              </a:defRPr>
            </a:lvl4pPr>
            <a:lvl5pPr>
              <a:defRPr lang="nl-NL" sz="1400" b="1" kern="1200" dirty="0">
                <a:solidFill>
                  <a:schemeClr val="bg1"/>
                </a:solidFill>
                <a:latin typeface="+mj-lt"/>
                <a:ea typeface="+mn-ea"/>
                <a:cs typeface="+mn-cs"/>
              </a:defRPr>
            </a:lvl5pPr>
          </a:lstStyle>
          <a:p>
            <a:pPr lvl="0"/>
            <a:r>
              <a:rPr lang="nl-NL" dirty="0" smtClean="0"/>
              <a:t>Gekleurde tekst</a:t>
            </a:r>
            <a:endParaRPr lang="nl-NL" dirty="0"/>
          </a:p>
        </p:txBody>
      </p:sp>
      <p:sp>
        <p:nvSpPr>
          <p:cNvPr id="13" name="TekstRM_12"/>
          <p:cNvSpPr>
            <a:spLocks noGrp="1"/>
          </p:cNvSpPr>
          <p:nvPr>
            <p:ph type="body" sz="quarter" idx="23" hasCustomPrompt="1"/>
          </p:nvPr>
        </p:nvSpPr>
        <p:spPr>
          <a:xfrm>
            <a:off x="2354263" y="3344399"/>
            <a:ext cx="6300787" cy="1234800"/>
          </a:xfrm>
        </p:spPr>
        <p:txBody>
          <a:bodyPr lIns="180000" tIns="90000" rIns="100800" bIns="79200"/>
          <a:lstStyle>
            <a:lvl1pPr marL="180000" indent="-180000">
              <a:lnSpc>
                <a:spcPts val="1400"/>
              </a:lnSpc>
              <a:buClr>
                <a:schemeClr val="accent5"/>
              </a:buClr>
              <a:defRPr lang="en-US" sz="1200" kern="1200" dirty="0" smtClean="0">
                <a:solidFill>
                  <a:schemeClr val="tx1"/>
                </a:solidFill>
                <a:latin typeface="+mn-lt"/>
                <a:ea typeface="+mn-ea"/>
                <a:cs typeface="+mn-cs"/>
              </a:defRPr>
            </a:lvl1pPr>
            <a:lvl2pPr marL="360000" indent="-180000">
              <a:lnSpc>
                <a:spcPts val="1400"/>
              </a:lnSpc>
              <a:buClr>
                <a:schemeClr val="accent5"/>
              </a:buClr>
              <a:defRPr lang="en-US" sz="1200" kern="1200" dirty="0" smtClean="0">
                <a:solidFill>
                  <a:schemeClr val="tx1"/>
                </a:solidFill>
                <a:latin typeface="+mn-lt"/>
                <a:ea typeface="+mn-ea"/>
                <a:cs typeface="+mn-cs"/>
              </a:defRPr>
            </a:lvl2pPr>
            <a:lvl3pPr marL="540000" indent="-180000">
              <a:lnSpc>
                <a:spcPts val="1400"/>
              </a:lnSpc>
              <a:buClr>
                <a:schemeClr val="accent5"/>
              </a:buClr>
              <a:defRPr lang="en-US" sz="1200" kern="1200" dirty="0" smtClean="0">
                <a:solidFill>
                  <a:schemeClr val="tx1"/>
                </a:solidFill>
                <a:latin typeface="+mn-lt"/>
                <a:ea typeface="+mn-ea"/>
                <a:cs typeface="+mn-cs"/>
              </a:defRPr>
            </a:lvl3pPr>
            <a:lvl4pPr marL="720000" indent="-180000">
              <a:lnSpc>
                <a:spcPts val="1400"/>
              </a:lnSpc>
              <a:buClr>
                <a:schemeClr val="accent5"/>
              </a:buClr>
              <a:defRPr lang="en-US" sz="1200" kern="1200" baseline="0" dirty="0" smtClean="0">
                <a:solidFill>
                  <a:schemeClr val="tx1"/>
                </a:solidFill>
                <a:latin typeface="+mn-lt"/>
                <a:ea typeface="+mn-ea"/>
                <a:cs typeface="+mn-cs"/>
              </a:defRPr>
            </a:lvl4pPr>
            <a:lvl5pPr marL="900000" indent="-180000">
              <a:lnSpc>
                <a:spcPts val="1400"/>
              </a:lnSpc>
              <a:buClr>
                <a:schemeClr val="accent5"/>
              </a:buClr>
              <a:defRPr lang="nl-NL" sz="1200" kern="1200" baseline="0" dirty="0" smtClean="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cxnSp>
        <p:nvCxnSpPr>
          <p:cNvPr id="20" name="Lijn_LMB_DonkerBlauw"/>
          <p:cNvCxnSpPr/>
          <p:nvPr userDrawn="1"/>
        </p:nvCxnSpPr>
        <p:spPr>
          <a:xfrm>
            <a:off x="502482" y="3347556"/>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Lijn_LMO_DonkerBlauw"/>
          <p:cNvCxnSpPr/>
          <p:nvPr userDrawn="1"/>
        </p:nvCxnSpPr>
        <p:spPr>
          <a:xfrm>
            <a:off x="502482" y="4589258"/>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4562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rijen, groen-donker blauw-blauw-grijs 2 koloms tekst,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2" name="Lijn_LMOO_Blauw"/>
          <p:cNvCxnSpPr/>
          <p:nvPr userDrawn="1"/>
        </p:nvCxnSpPr>
        <p:spPr>
          <a:xfrm>
            <a:off x="493200" y="4929848"/>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Lijn_LBO_Groen"/>
          <p:cNvCxnSpPr/>
          <p:nvPr userDrawn="1"/>
        </p:nvCxnSpPr>
        <p:spPr>
          <a:xfrm>
            <a:off x="493200" y="2877282"/>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kstRMO_12"/>
          <p:cNvSpPr>
            <a:spLocks noGrp="1"/>
          </p:cNvSpPr>
          <p:nvPr>
            <p:ph type="body" sz="quarter" idx="17" hasCustomPrompt="1"/>
          </p:nvPr>
        </p:nvSpPr>
        <p:spPr>
          <a:xfrm>
            <a:off x="2353586" y="4042800"/>
            <a:ext cx="6300814" cy="882000"/>
          </a:xfrm>
        </p:spPr>
        <p:txBody>
          <a:bodyPr lIns="180000" tIns="90000" rIns="100800" bIns="79200" numCol="2" spcCol="360000"/>
          <a:lstStyle>
            <a:lvl1pPr marL="180000" indent="-180000">
              <a:lnSpc>
                <a:spcPts val="1400"/>
              </a:lnSpc>
              <a:buClr>
                <a:schemeClr val="accent2"/>
              </a:buClr>
              <a:defRPr sz="1200">
                <a:latin typeface="+mn-lt"/>
              </a:defRPr>
            </a:lvl1pPr>
            <a:lvl2pPr marL="360000" indent="-180000">
              <a:lnSpc>
                <a:spcPts val="1400"/>
              </a:lnSpc>
              <a:buClr>
                <a:schemeClr val="accent2"/>
              </a:buClr>
              <a:defRPr sz="1200">
                <a:latin typeface="+mn-lt"/>
              </a:defRPr>
            </a:lvl2pPr>
            <a:lvl3pPr marL="540000" indent="-180000">
              <a:lnSpc>
                <a:spcPts val="1400"/>
              </a:lnSpc>
              <a:buClr>
                <a:schemeClr val="accent2"/>
              </a:buClr>
              <a:defRPr sz="1200">
                <a:latin typeface="+mn-lt"/>
              </a:defRPr>
            </a:lvl3pPr>
            <a:lvl4pPr marL="720000" indent="-180000">
              <a:lnSpc>
                <a:spcPts val="1400"/>
              </a:lnSpc>
              <a:buClr>
                <a:schemeClr val="accent2"/>
              </a:buClr>
              <a:defRPr sz="1200">
                <a:latin typeface="+mn-lt"/>
              </a:defRPr>
            </a:lvl4pPr>
            <a:lvl5pPr marL="903600" indent="-180000">
              <a:lnSpc>
                <a:spcPts val="1400"/>
              </a:lnSpc>
              <a:buClr>
                <a:schemeClr val="accent2"/>
              </a:buCl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3"/>
            <a:endParaRPr lang="nl-NL" noProof="0" dirty="0" smtClean="0"/>
          </a:p>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p:txBody>
      </p:sp>
      <p:sp>
        <p:nvSpPr>
          <p:cNvPr id="19" name="HeaderLB_14"/>
          <p:cNvSpPr>
            <a:spLocks noGrp="1"/>
          </p:cNvSpPr>
          <p:nvPr>
            <p:ph type="body" sz="quarter" idx="18" hasCustomPrompt="1"/>
          </p:nvPr>
        </p:nvSpPr>
        <p:spPr>
          <a:xfrm>
            <a:off x="493200" y="1954800"/>
            <a:ext cx="1861200" cy="914400"/>
          </a:xfrm>
          <a:solidFill>
            <a:schemeClr val="accent1"/>
          </a:solidFill>
        </p:spPr>
        <p:txBody>
          <a:bodyPr lIns="100800" tIns="90000" rIns="100800" bIns="79200" numCol="1" spcCol="0"/>
          <a:lstStyle>
            <a:lvl1pPr marL="0" indent="0">
              <a:lnSpc>
                <a:spcPts val="1400"/>
              </a:lnSpc>
              <a:buNone/>
              <a:defRPr sz="1400" b="1">
                <a:solidFill>
                  <a:schemeClr val="bg1"/>
                </a:solidFill>
                <a:latin typeface="+mj-lt"/>
              </a:defRPr>
            </a:lvl1pPr>
            <a:lvl2pPr marL="183600" indent="0">
              <a:lnSpc>
                <a:spcPts val="1400"/>
              </a:lnSpc>
              <a:buNone/>
              <a:defRPr sz="1200">
                <a:solidFill>
                  <a:schemeClr val="accent1"/>
                </a:solidFill>
                <a:latin typeface="+mn-lt"/>
              </a:defRPr>
            </a:lvl2pPr>
            <a:lvl3pPr marL="363600" indent="0">
              <a:lnSpc>
                <a:spcPts val="1400"/>
              </a:lnSpc>
              <a:buNone/>
              <a:defRPr sz="1200">
                <a:solidFill>
                  <a:schemeClr val="accent1"/>
                </a:solidFill>
                <a:latin typeface="+mn-lt"/>
              </a:defRPr>
            </a:lvl3pPr>
            <a:lvl4pPr marL="543600" indent="0">
              <a:lnSpc>
                <a:spcPts val="1400"/>
              </a:lnSpc>
              <a:buNone/>
              <a:defRPr sz="1200">
                <a:solidFill>
                  <a:schemeClr val="accent1"/>
                </a:solidFill>
                <a:latin typeface="+mn-lt"/>
              </a:defRPr>
            </a:lvl4pPr>
            <a:lvl5pPr marL="723600" indent="0">
              <a:lnSpc>
                <a:spcPts val="1400"/>
              </a:lnSpc>
              <a:buNone/>
              <a:defRPr sz="1200">
                <a:solidFill>
                  <a:schemeClr val="accent1"/>
                </a:solidFill>
                <a:latin typeface="+mn-lt"/>
              </a:defRPr>
            </a:lvl5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6" name="TekstRB_12"/>
          <p:cNvSpPr>
            <a:spLocks noGrp="1"/>
          </p:cNvSpPr>
          <p:nvPr>
            <p:ph type="body" sz="quarter" idx="20" hasCustomPrompt="1"/>
          </p:nvPr>
        </p:nvSpPr>
        <p:spPr>
          <a:xfrm>
            <a:off x="2354400" y="1954799"/>
            <a:ext cx="6300000" cy="914400"/>
          </a:xfrm>
        </p:spPr>
        <p:txBody>
          <a:bodyPr lIns="180000" tIns="90000" rIns="100800" bIns="79200" numCol="2" spcCol="360000"/>
          <a:lstStyle>
            <a:lvl1pPr marL="180000" indent="-180000" algn="l" rtl="0" eaLnBrk="1" latinLnBrk="0" hangingPunct="1">
              <a:lnSpc>
                <a:spcPts val="1400"/>
              </a:lnSpc>
              <a:spcBef>
                <a:spcPts val="0"/>
              </a:spcBef>
              <a:buClr>
                <a:schemeClr val="accent1"/>
              </a:buClr>
              <a:buSzPct val="100000"/>
              <a:buFont typeface="Symbol" panose="05050102010706020507" pitchFamily="18" charset="2"/>
              <a:buChar char=""/>
              <a:defRPr lang="nl-NL" sz="1200" kern="1200" baseline="0" dirty="0" smtClean="0">
                <a:solidFill>
                  <a:schemeClr val="tx1"/>
                </a:solidFill>
                <a:latin typeface="+mn-lt"/>
                <a:ea typeface="+mn-ea"/>
                <a:cs typeface="+mn-cs"/>
              </a:defRPr>
            </a:lvl1pPr>
            <a:lvl2pPr marL="36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2pPr>
            <a:lvl3pPr marL="54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3pPr>
            <a:lvl4pPr marL="72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4pPr>
            <a:lvl5pPr marL="903600" indent="-180000" algn="l" rtl="0" eaLnBrk="1" latinLnBrk="0" hangingPunct="1">
              <a:lnSpc>
                <a:spcPts val="1400"/>
              </a:lnSpc>
              <a:spcBef>
                <a:spcPts val="0"/>
              </a:spcBef>
              <a:buClr>
                <a:schemeClr val="accent1"/>
              </a:buClr>
              <a:buSzPct val="100000"/>
              <a:buFont typeface="Symbol" panose="05050102010706020507" pitchFamily="18" charset="2"/>
              <a:buChar char=""/>
              <a:defRPr lang="nl-NL" sz="1200" kern="1200" dirty="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3"/>
            <a:endParaRPr lang="nl-NL" noProof="0" dirty="0" smtClean="0"/>
          </a:p>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3"/>
            <a:endParaRPr lang="nl-NL" noProof="0" dirty="0" smtClean="0"/>
          </a:p>
        </p:txBody>
      </p:sp>
      <p:sp>
        <p:nvSpPr>
          <p:cNvPr id="11" name="HeaderLMO_14"/>
          <p:cNvSpPr>
            <a:spLocks noGrp="1"/>
          </p:cNvSpPr>
          <p:nvPr>
            <p:ph type="body" sz="quarter" idx="21" hasCustomPrompt="1"/>
          </p:nvPr>
        </p:nvSpPr>
        <p:spPr>
          <a:xfrm>
            <a:off x="493713" y="4042800"/>
            <a:ext cx="1861200" cy="882000"/>
          </a:xfrm>
          <a:solidFill>
            <a:schemeClr val="accent2"/>
          </a:solidFill>
        </p:spPr>
        <p:txBody>
          <a:bodyPr lIns="100800" tIns="90000" rIns="100800" bIns="79200"/>
          <a:lstStyle>
            <a:lvl1pPr marL="0" indent="0">
              <a:lnSpc>
                <a:spcPts val="1400"/>
              </a:lnSpc>
              <a:buClr>
                <a:schemeClr val="accent2"/>
              </a:buClr>
              <a:buNone/>
              <a:defRPr lang="nl-NL" sz="1400" b="1" kern="1200" dirty="0">
                <a:solidFill>
                  <a:schemeClr val="bg1"/>
                </a:solidFill>
                <a:latin typeface="+mj-lt"/>
                <a:ea typeface="+mn-ea"/>
                <a:cs typeface="+mn-cs"/>
              </a:defRPr>
            </a:lvl1pPr>
            <a:lvl2pPr>
              <a:lnSpc>
                <a:spcPts val="1400"/>
              </a:lnSpc>
              <a:buClr>
                <a:schemeClr val="accent2"/>
              </a:buClr>
              <a:defRPr sz="1200">
                <a:solidFill>
                  <a:schemeClr val="accent2"/>
                </a:solidFill>
              </a:defRPr>
            </a:lvl2pPr>
            <a:lvl3pPr>
              <a:lnSpc>
                <a:spcPts val="1400"/>
              </a:lnSpc>
              <a:buClr>
                <a:schemeClr val="accent2"/>
              </a:buClr>
              <a:defRPr sz="1200">
                <a:solidFill>
                  <a:schemeClr val="accent2"/>
                </a:solidFill>
              </a:defRPr>
            </a:lvl3pPr>
            <a:lvl4pPr>
              <a:lnSpc>
                <a:spcPts val="1400"/>
              </a:lnSpc>
              <a:buClr>
                <a:schemeClr val="accent2"/>
              </a:buClr>
              <a:defRPr sz="1200">
                <a:solidFill>
                  <a:schemeClr val="accent2"/>
                </a:solidFill>
              </a:defRPr>
            </a:lvl4pPr>
            <a:lvl5pPr>
              <a:lnSpc>
                <a:spcPts val="1400"/>
              </a:lnSpc>
              <a:buClr>
                <a:schemeClr val="accent2"/>
              </a:buClr>
              <a:defRPr sz="1200">
                <a:solidFill>
                  <a:schemeClr val="accent2"/>
                </a:solidFill>
              </a:defRPr>
            </a:lvl5pPr>
          </a:lstStyle>
          <a:p>
            <a:pPr lvl="0"/>
            <a:r>
              <a:rPr lang="nl-NL" dirty="0" err="1" smtClean="0"/>
              <a:t>Nullam</a:t>
            </a:r>
            <a:r>
              <a:rPr lang="nl-NL" dirty="0" smtClean="0"/>
              <a:t> </a:t>
            </a:r>
            <a:r>
              <a:rPr lang="nl-NL" dirty="0" err="1" smtClean="0"/>
              <a:t>eget</a:t>
            </a:r>
            <a:r>
              <a:rPr lang="nl-NL" dirty="0" smtClean="0"/>
              <a:t> ex</a:t>
            </a:r>
            <a:endParaRPr lang="nl-NL" dirty="0"/>
          </a:p>
        </p:txBody>
      </p:sp>
      <p:cxnSp>
        <p:nvCxnSpPr>
          <p:cNvPr id="16" name="Lijn_LBB_Groen"/>
          <p:cNvCxnSpPr/>
          <p:nvPr userDrawn="1"/>
        </p:nvCxnSpPr>
        <p:spPr>
          <a:xfrm>
            <a:off x="493200" y="1954800"/>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jn_LMOB_Blauw"/>
          <p:cNvCxnSpPr/>
          <p:nvPr userDrawn="1"/>
        </p:nvCxnSpPr>
        <p:spPr>
          <a:xfrm>
            <a:off x="493200" y="4042800"/>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HeaderLMB_14"/>
          <p:cNvSpPr>
            <a:spLocks noGrp="1"/>
          </p:cNvSpPr>
          <p:nvPr>
            <p:ph type="body" sz="quarter" idx="22" hasCustomPrompt="1"/>
          </p:nvPr>
        </p:nvSpPr>
        <p:spPr>
          <a:xfrm>
            <a:off x="493200" y="2998800"/>
            <a:ext cx="1861200" cy="882000"/>
          </a:xfrm>
          <a:solidFill>
            <a:schemeClr val="accent5"/>
          </a:solidFill>
        </p:spPr>
        <p:txBody>
          <a:bodyPr lIns="100800" tIns="90000" rIns="100800" bIns="79200"/>
          <a:lstStyle>
            <a:lvl1pPr marL="0" indent="0">
              <a:lnSpc>
                <a:spcPts val="1400"/>
              </a:lnSpc>
              <a:buNone/>
              <a:defRPr lang="en-US" sz="1400" b="1" kern="1200" dirty="0" smtClean="0">
                <a:solidFill>
                  <a:schemeClr val="bg1"/>
                </a:solidFill>
                <a:latin typeface="+mj-lt"/>
                <a:ea typeface="+mn-ea"/>
                <a:cs typeface="+mn-cs"/>
              </a:defRPr>
            </a:lvl1pPr>
            <a:lvl2pPr>
              <a:defRPr lang="en-US" sz="1400" b="1" kern="1200" dirty="0" smtClean="0">
                <a:solidFill>
                  <a:schemeClr val="bg1"/>
                </a:solidFill>
                <a:latin typeface="+mj-lt"/>
                <a:ea typeface="+mn-ea"/>
                <a:cs typeface="+mn-cs"/>
              </a:defRPr>
            </a:lvl2pPr>
            <a:lvl3pPr>
              <a:defRPr lang="en-US" sz="1400" b="1" kern="1200" dirty="0" smtClean="0">
                <a:solidFill>
                  <a:schemeClr val="bg1"/>
                </a:solidFill>
                <a:latin typeface="+mj-lt"/>
                <a:ea typeface="+mn-ea"/>
                <a:cs typeface="+mn-cs"/>
              </a:defRPr>
            </a:lvl3pPr>
            <a:lvl4pPr>
              <a:defRPr lang="en-US" sz="1400" b="1" kern="1200" dirty="0" smtClean="0">
                <a:solidFill>
                  <a:schemeClr val="bg1"/>
                </a:solidFill>
                <a:latin typeface="+mj-lt"/>
                <a:ea typeface="+mn-ea"/>
                <a:cs typeface="+mn-cs"/>
              </a:defRPr>
            </a:lvl4pPr>
            <a:lvl5pPr>
              <a:defRPr lang="nl-NL" sz="1400" b="1" kern="1200" dirty="0">
                <a:solidFill>
                  <a:schemeClr val="bg1"/>
                </a:solidFill>
                <a:latin typeface="+mj-lt"/>
                <a:ea typeface="+mn-ea"/>
                <a:cs typeface="+mn-cs"/>
              </a:defRPr>
            </a:lvl5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13" name="TekstRMB_12"/>
          <p:cNvSpPr>
            <a:spLocks noGrp="1"/>
          </p:cNvSpPr>
          <p:nvPr>
            <p:ph type="body" sz="quarter" idx="23" hasCustomPrompt="1"/>
          </p:nvPr>
        </p:nvSpPr>
        <p:spPr>
          <a:xfrm>
            <a:off x="2354263" y="2998800"/>
            <a:ext cx="6300787" cy="882000"/>
          </a:xfrm>
        </p:spPr>
        <p:txBody>
          <a:bodyPr lIns="180000" tIns="90000" rIns="100800" bIns="79200" numCol="2" spcCol="360000"/>
          <a:lstStyle>
            <a:lvl1pPr marL="180000" indent="-180000">
              <a:lnSpc>
                <a:spcPts val="1400"/>
              </a:lnSpc>
              <a:buClr>
                <a:schemeClr val="accent5"/>
              </a:buClr>
              <a:defRPr lang="en-US" sz="1200" kern="1200" dirty="0" smtClean="0">
                <a:solidFill>
                  <a:schemeClr val="tx1"/>
                </a:solidFill>
                <a:latin typeface="+mn-lt"/>
                <a:ea typeface="+mn-ea"/>
                <a:cs typeface="+mn-cs"/>
              </a:defRPr>
            </a:lvl1pPr>
            <a:lvl2pPr marL="360000" indent="-180000">
              <a:lnSpc>
                <a:spcPts val="1400"/>
              </a:lnSpc>
              <a:buClr>
                <a:schemeClr val="accent5"/>
              </a:buClr>
              <a:defRPr lang="en-US" sz="1200" kern="1200" dirty="0" smtClean="0">
                <a:solidFill>
                  <a:schemeClr val="tx1"/>
                </a:solidFill>
                <a:latin typeface="+mn-lt"/>
                <a:ea typeface="+mn-ea"/>
                <a:cs typeface="+mn-cs"/>
              </a:defRPr>
            </a:lvl2pPr>
            <a:lvl3pPr marL="540000" indent="-180000">
              <a:lnSpc>
                <a:spcPts val="1400"/>
              </a:lnSpc>
              <a:buClr>
                <a:schemeClr val="accent5"/>
              </a:buClr>
              <a:defRPr lang="en-US" sz="1200" kern="1200" dirty="0" smtClean="0">
                <a:solidFill>
                  <a:schemeClr val="tx1"/>
                </a:solidFill>
                <a:latin typeface="+mn-lt"/>
                <a:ea typeface="+mn-ea"/>
                <a:cs typeface="+mn-cs"/>
              </a:defRPr>
            </a:lvl3pPr>
            <a:lvl4pPr marL="720000" indent="-180000">
              <a:lnSpc>
                <a:spcPts val="1400"/>
              </a:lnSpc>
              <a:buClr>
                <a:schemeClr val="accent5"/>
              </a:buClr>
              <a:defRPr lang="en-US" sz="1200" kern="1200" baseline="0" dirty="0" smtClean="0">
                <a:solidFill>
                  <a:schemeClr val="tx1"/>
                </a:solidFill>
                <a:latin typeface="+mn-lt"/>
                <a:ea typeface="+mn-ea"/>
                <a:cs typeface="+mn-cs"/>
              </a:defRPr>
            </a:lvl4pPr>
            <a:lvl5pPr marL="903600" indent="-180000">
              <a:lnSpc>
                <a:spcPts val="1400"/>
              </a:lnSpc>
              <a:buClr>
                <a:schemeClr val="accent5"/>
              </a:buClr>
              <a:defRPr lang="nl-NL" sz="1200" kern="1200" baseline="0" dirty="0" smtClean="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3"/>
            <a:endParaRPr lang="nl-NL" noProof="0" dirty="0" smtClean="0"/>
          </a:p>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p:txBody>
      </p:sp>
      <p:cxnSp>
        <p:nvCxnSpPr>
          <p:cNvPr id="20" name="Lijn_LMBB_DonkerBlauw"/>
          <p:cNvCxnSpPr/>
          <p:nvPr userDrawn="1"/>
        </p:nvCxnSpPr>
        <p:spPr>
          <a:xfrm>
            <a:off x="493200" y="2998800"/>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Lijn_LMBO_DonkerBlauw"/>
          <p:cNvCxnSpPr/>
          <p:nvPr userDrawn="1"/>
        </p:nvCxnSpPr>
        <p:spPr>
          <a:xfrm>
            <a:off x="493200" y="3889570"/>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HeaderLO_14"/>
          <p:cNvSpPr>
            <a:spLocks noGrp="1"/>
          </p:cNvSpPr>
          <p:nvPr>
            <p:ph type="body" sz="quarter" idx="24" hasCustomPrompt="1"/>
          </p:nvPr>
        </p:nvSpPr>
        <p:spPr>
          <a:xfrm>
            <a:off x="493200" y="5086800"/>
            <a:ext cx="1861200" cy="882000"/>
          </a:xfrm>
          <a:solidFill>
            <a:schemeClr val="accent6"/>
          </a:solidFill>
        </p:spPr>
        <p:txBody>
          <a:bodyPr lIns="100800" tIns="90000" rIns="100800" bIns="79200"/>
          <a:lstStyle>
            <a:lvl1pPr marL="0" indent="0">
              <a:lnSpc>
                <a:spcPts val="1400"/>
              </a:lnSpc>
              <a:buNone/>
              <a:defRPr lang="nl-NL" sz="1400" b="1" kern="1200" dirty="0">
                <a:solidFill>
                  <a:schemeClr val="bg1"/>
                </a:solidFill>
                <a:latin typeface="+mj-lt"/>
                <a:ea typeface="+mn-ea"/>
                <a:cs typeface="+mn-cs"/>
              </a:defRPr>
            </a:lvl1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22" name="TekstRO_12"/>
          <p:cNvSpPr>
            <a:spLocks noGrp="1"/>
          </p:cNvSpPr>
          <p:nvPr>
            <p:ph type="body" sz="quarter" idx="25" hasCustomPrompt="1"/>
          </p:nvPr>
        </p:nvSpPr>
        <p:spPr>
          <a:xfrm>
            <a:off x="2354399" y="5086799"/>
            <a:ext cx="6300000" cy="882000"/>
          </a:xfrm>
        </p:spPr>
        <p:txBody>
          <a:bodyPr lIns="180000" tIns="90000" rIns="100800" bIns="79200" numCol="2" spcCol="360000"/>
          <a:lstStyle>
            <a:lvl1pPr marL="180000" indent="-180000">
              <a:lnSpc>
                <a:spcPts val="1400"/>
              </a:lnSpc>
              <a:buClr>
                <a:schemeClr val="accent6"/>
              </a:buClr>
              <a:defRPr lang="en-US" sz="1200" kern="1200" dirty="0" smtClean="0">
                <a:solidFill>
                  <a:schemeClr val="tx1"/>
                </a:solidFill>
                <a:latin typeface="+mn-lt"/>
                <a:ea typeface="+mn-ea"/>
                <a:cs typeface="+mn-cs"/>
              </a:defRPr>
            </a:lvl1pPr>
            <a:lvl2pPr marL="360000" indent="-180000">
              <a:lnSpc>
                <a:spcPts val="1400"/>
              </a:lnSpc>
              <a:buClr>
                <a:schemeClr val="accent6"/>
              </a:buClr>
              <a:defRPr sz="1200">
                <a:latin typeface="+mn-lt"/>
              </a:defRPr>
            </a:lvl2pPr>
            <a:lvl3pPr marL="540000" indent="-180000">
              <a:lnSpc>
                <a:spcPts val="1400"/>
              </a:lnSpc>
              <a:buClr>
                <a:schemeClr val="accent6"/>
              </a:buClr>
              <a:defRPr sz="1200">
                <a:latin typeface="+mn-lt"/>
              </a:defRPr>
            </a:lvl3pPr>
            <a:lvl4pPr marL="720000" indent="-180000">
              <a:lnSpc>
                <a:spcPts val="1400"/>
              </a:lnSpc>
              <a:buClr>
                <a:schemeClr val="accent6"/>
              </a:buClr>
              <a:defRPr sz="1200">
                <a:latin typeface="+mn-lt"/>
              </a:defRPr>
            </a:lvl4pPr>
            <a:lvl5pPr marL="903600" indent="-180000">
              <a:lnSpc>
                <a:spcPts val="1400"/>
              </a:lnSpc>
              <a:buClr>
                <a:schemeClr val="accent6"/>
              </a:buCl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3"/>
            <a:endParaRPr lang="nl-NL" noProof="0" dirty="0" smtClean="0"/>
          </a:p>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3"/>
            <a:endParaRPr lang="nl-NL" noProof="0" dirty="0" smtClean="0"/>
          </a:p>
        </p:txBody>
      </p:sp>
      <p:cxnSp>
        <p:nvCxnSpPr>
          <p:cNvPr id="23" name="Lijn_LOB_Grijs"/>
          <p:cNvCxnSpPr/>
          <p:nvPr userDrawn="1"/>
        </p:nvCxnSpPr>
        <p:spPr>
          <a:xfrm>
            <a:off x="493200" y="5090199"/>
            <a:ext cx="81612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Lijn_LOO_Grijs"/>
          <p:cNvCxnSpPr/>
          <p:nvPr userDrawn="1"/>
        </p:nvCxnSpPr>
        <p:spPr>
          <a:xfrm>
            <a:off x="493200" y="5974091"/>
            <a:ext cx="81612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085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rijen, groen-donker blauw-blauw-grijs 1 koloms tekst,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cxnSp>
        <p:nvCxnSpPr>
          <p:cNvPr id="12" name="LijnLMOO_Blauw"/>
          <p:cNvCxnSpPr/>
          <p:nvPr userDrawn="1"/>
        </p:nvCxnSpPr>
        <p:spPr>
          <a:xfrm>
            <a:off x="493200" y="4929848"/>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LijnLBO_Groen"/>
          <p:cNvCxnSpPr/>
          <p:nvPr userDrawn="1"/>
        </p:nvCxnSpPr>
        <p:spPr>
          <a:xfrm>
            <a:off x="493200" y="2877282"/>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kstRMO_12"/>
          <p:cNvSpPr>
            <a:spLocks noGrp="1"/>
          </p:cNvSpPr>
          <p:nvPr>
            <p:ph type="body" sz="quarter" idx="17" hasCustomPrompt="1"/>
          </p:nvPr>
        </p:nvSpPr>
        <p:spPr>
          <a:xfrm>
            <a:off x="2353586" y="4042800"/>
            <a:ext cx="6300814" cy="882000"/>
          </a:xfrm>
        </p:spPr>
        <p:txBody>
          <a:bodyPr lIns="180000" tIns="90000" rIns="100800" bIns="79200" numCol="1" spcCol="0"/>
          <a:lstStyle>
            <a:lvl1pPr marL="180000" indent="-180000">
              <a:lnSpc>
                <a:spcPts val="1400"/>
              </a:lnSpc>
              <a:buClr>
                <a:schemeClr val="accent2"/>
              </a:buClr>
              <a:defRPr sz="1200">
                <a:latin typeface="+mn-lt"/>
              </a:defRPr>
            </a:lvl1pPr>
            <a:lvl2pPr marL="360000" indent="-180000">
              <a:lnSpc>
                <a:spcPts val="1400"/>
              </a:lnSpc>
              <a:buClr>
                <a:schemeClr val="accent2"/>
              </a:buClr>
              <a:defRPr sz="1200">
                <a:latin typeface="+mn-lt"/>
              </a:defRPr>
            </a:lvl2pPr>
            <a:lvl3pPr marL="540000" indent="-180000">
              <a:lnSpc>
                <a:spcPts val="1400"/>
              </a:lnSpc>
              <a:buClr>
                <a:schemeClr val="accent2"/>
              </a:buClr>
              <a:defRPr sz="1200">
                <a:latin typeface="+mn-lt"/>
              </a:defRPr>
            </a:lvl3pPr>
            <a:lvl4pPr marL="720000" indent="-180000">
              <a:lnSpc>
                <a:spcPts val="1400"/>
              </a:lnSpc>
              <a:buClr>
                <a:schemeClr val="accent2"/>
              </a:buClr>
              <a:defRPr sz="1200">
                <a:latin typeface="+mn-lt"/>
              </a:defRPr>
            </a:lvl4pPr>
            <a:lvl5pPr marL="903600" indent="-180000">
              <a:lnSpc>
                <a:spcPts val="1400"/>
              </a:lnSpc>
              <a:buClr>
                <a:schemeClr val="accent2"/>
              </a:buCl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p:txBody>
      </p:sp>
      <p:sp>
        <p:nvSpPr>
          <p:cNvPr id="19" name="HeaderLB_14"/>
          <p:cNvSpPr>
            <a:spLocks noGrp="1"/>
          </p:cNvSpPr>
          <p:nvPr>
            <p:ph type="body" sz="quarter" idx="18" hasCustomPrompt="1"/>
          </p:nvPr>
        </p:nvSpPr>
        <p:spPr>
          <a:xfrm>
            <a:off x="493200" y="1954800"/>
            <a:ext cx="1861200" cy="914400"/>
          </a:xfrm>
          <a:solidFill>
            <a:schemeClr val="accent1"/>
          </a:solidFill>
        </p:spPr>
        <p:txBody>
          <a:bodyPr lIns="100800" tIns="90000" rIns="100800" bIns="79200" numCol="1" spcCol="0"/>
          <a:lstStyle>
            <a:lvl1pPr marL="0" indent="0">
              <a:lnSpc>
                <a:spcPts val="1400"/>
              </a:lnSpc>
              <a:buNone/>
              <a:defRPr sz="1400" b="1">
                <a:solidFill>
                  <a:schemeClr val="bg1"/>
                </a:solidFill>
                <a:latin typeface="+mj-lt"/>
              </a:defRPr>
            </a:lvl1pPr>
            <a:lvl2pPr marL="183600" indent="0">
              <a:lnSpc>
                <a:spcPts val="1400"/>
              </a:lnSpc>
              <a:buNone/>
              <a:defRPr sz="1200">
                <a:solidFill>
                  <a:schemeClr val="accent1"/>
                </a:solidFill>
                <a:latin typeface="+mn-lt"/>
              </a:defRPr>
            </a:lvl2pPr>
            <a:lvl3pPr marL="363600" indent="0">
              <a:lnSpc>
                <a:spcPts val="1400"/>
              </a:lnSpc>
              <a:buNone/>
              <a:defRPr sz="1200">
                <a:solidFill>
                  <a:schemeClr val="accent1"/>
                </a:solidFill>
                <a:latin typeface="+mn-lt"/>
              </a:defRPr>
            </a:lvl3pPr>
            <a:lvl4pPr marL="543600" indent="0">
              <a:lnSpc>
                <a:spcPts val="1400"/>
              </a:lnSpc>
              <a:buNone/>
              <a:defRPr sz="1200">
                <a:solidFill>
                  <a:schemeClr val="accent1"/>
                </a:solidFill>
                <a:latin typeface="+mn-lt"/>
              </a:defRPr>
            </a:lvl4pPr>
            <a:lvl5pPr marL="723600" indent="0">
              <a:lnSpc>
                <a:spcPts val="1400"/>
              </a:lnSpc>
              <a:buNone/>
              <a:defRPr sz="1200">
                <a:solidFill>
                  <a:schemeClr val="accent1"/>
                </a:solidFill>
                <a:latin typeface="+mn-lt"/>
              </a:defRPr>
            </a:lvl5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6" name="TekstRB_12"/>
          <p:cNvSpPr>
            <a:spLocks noGrp="1"/>
          </p:cNvSpPr>
          <p:nvPr>
            <p:ph type="body" sz="quarter" idx="20" hasCustomPrompt="1"/>
          </p:nvPr>
        </p:nvSpPr>
        <p:spPr>
          <a:xfrm>
            <a:off x="2354400" y="1954799"/>
            <a:ext cx="6300000" cy="914400"/>
          </a:xfrm>
        </p:spPr>
        <p:txBody>
          <a:bodyPr lIns="180000" tIns="90000" rIns="100800" bIns="79200" numCol="1" spcCol="0"/>
          <a:lstStyle>
            <a:lvl1pPr marL="180000" indent="-180000" algn="l" rtl="0" eaLnBrk="1" latinLnBrk="0" hangingPunct="1">
              <a:lnSpc>
                <a:spcPts val="1400"/>
              </a:lnSpc>
              <a:spcBef>
                <a:spcPts val="0"/>
              </a:spcBef>
              <a:buClr>
                <a:schemeClr val="accent1"/>
              </a:buClr>
              <a:buSzPct val="100000"/>
              <a:buFont typeface="Symbol" panose="05050102010706020507" pitchFamily="18" charset="2"/>
              <a:buChar char=""/>
              <a:defRPr lang="nl-NL" sz="1200" kern="1200" baseline="0" dirty="0" smtClean="0">
                <a:solidFill>
                  <a:schemeClr val="tx1"/>
                </a:solidFill>
                <a:latin typeface="+mn-lt"/>
                <a:ea typeface="+mn-ea"/>
                <a:cs typeface="+mn-cs"/>
              </a:defRPr>
            </a:lvl1pPr>
            <a:lvl2pPr marL="36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2pPr>
            <a:lvl3pPr marL="54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3pPr>
            <a:lvl4pPr marL="720000" indent="-180000" algn="l" rtl="0" eaLnBrk="1" latinLnBrk="0" hangingPunct="1">
              <a:lnSpc>
                <a:spcPts val="1400"/>
              </a:lnSpc>
              <a:spcBef>
                <a:spcPts val="0"/>
              </a:spcBef>
              <a:buClr>
                <a:schemeClr val="accent1"/>
              </a:buClr>
              <a:buSzPct val="100000"/>
              <a:buFont typeface="Symbol" panose="05050102010706020507" pitchFamily="18" charset="2"/>
              <a:buChar char=""/>
              <a:defRPr lang="en-US" sz="1200" kern="1200" dirty="0" smtClean="0">
                <a:solidFill>
                  <a:schemeClr val="tx1"/>
                </a:solidFill>
                <a:latin typeface="+mn-lt"/>
                <a:ea typeface="+mn-ea"/>
                <a:cs typeface="+mn-cs"/>
              </a:defRPr>
            </a:lvl4pPr>
            <a:lvl5pPr marL="903600" indent="-180000" algn="l" rtl="0" eaLnBrk="1" latinLnBrk="0" hangingPunct="1">
              <a:lnSpc>
                <a:spcPts val="1400"/>
              </a:lnSpc>
              <a:spcBef>
                <a:spcPts val="0"/>
              </a:spcBef>
              <a:buClr>
                <a:schemeClr val="accent1"/>
              </a:buClr>
              <a:buSzPct val="100000"/>
              <a:buFont typeface="Symbol" panose="05050102010706020507" pitchFamily="18" charset="2"/>
              <a:buChar char=""/>
              <a:defRPr lang="nl-NL" sz="1200" kern="1200" dirty="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p:txBody>
      </p:sp>
      <p:sp>
        <p:nvSpPr>
          <p:cNvPr id="11" name="HeaderLMO_14"/>
          <p:cNvSpPr>
            <a:spLocks noGrp="1"/>
          </p:cNvSpPr>
          <p:nvPr>
            <p:ph type="body" sz="quarter" idx="21" hasCustomPrompt="1"/>
          </p:nvPr>
        </p:nvSpPr>
        <p:spPr>
          <a:xfrm>
            <a:off x="493713" y="4042800"/>
            <a:ext cx="1861200" cy="882000"/>
          </a:xfrm>
          <a:solidFill>
            <a:schemeClr val="accent2"/>
          </a:solidFill>
        </p:spPr>
        <p:txBody>
          <a:bodyPr lIns="100800" tIns="90000" rIns="100800" bIns="79200"/>
          <a:lstStyle>
            <a:lvl1pPr marL="0" indent="0">
              <a:lnSpc>
                <a:spcPts val="1400"/>
              </a:lnSpc>
              <a:buClr>
                <a:schemeClr val="accent2"/>
              </a:buClr>
              <a:buNone/>
              <a:defRPr lang="nl-NL" sz="1400" b="1" kern="1200" dirty="0">
                <a:solidFill>
                  <a:schemeClr val="bg1"/>
                </a:solidFill>
                <a:latin typeface="+mj-lt"/>
                <a:ea typeface="+mn-ea"/>
                <a:cs typeface="+mn-cs"/>
              </a:defRPr>
            </a:lvl1pPr>
            <a:lvl2pPr>
              <a:lnSpc>
                <a:spcPts val="1400"/>
              </a:lnSpc>
              <a:buClr>
                <a:schemeClr val="accent2"/>
              </a:buClr>
              <a:defRPr sz="1200">
                <a:solidFill>
                  <a:schemeClr val="accent2"/>
                </a:solidFill>
              </a:defRPr>
            </a:lvl2pPr>
            <a:lvl3pPr>
              <a:lnSpc>
                <a:spcPts val="1400"/>
              </a:lnSpc>
              <a:buClr>
                <a:schemeClr val="accent2"/>
              </a:buClr>
              <a:defRPr sz="1200">
                <a:solidFill>
                  <a:schemeClr val="accent2"/>
                </a:solidFill>
              </a:defRPr>
            </a:lvl3pPr>
            <a:lvl4pPr>
              <a:lnSpc>
                <a:spcPts val="1400"/>
              </a:lnSpc>
              <a:buClr>
                <a:schemeClr val="accent2"/>
              </a:buClr>
              <a:defRPr sz="1200">
                <a:solidFill>
                  <a:schemeClr val="accent2"/>
                </a:solidFill>
              </a:defRPr>
            </a:lvl4pPr>
            <a:lvl5pPr>
              <a:lnSpc>
                <a:spcPts val="1400"/>
              </a:lnSpc>
              <a:buClr>
                <a:schemeClr val="accent2"/>
              </a:buClr>
              <a:defRPr sz="1200">
                <a:solidFill>
                  <a:schemeClr val="accent2"/>
                </a:solidFill>
              </a:defRPr>
            </a:lvl5pPr>
          </a:lstStyle>
          <a:p>
            <a:pPr lvl="0"/>
            <a:r>
              <a:rPr lang="nl-NL" dirty="0" err="1" smtClean="0"/>
              <a:t>Nullam</a:t>
            </a:r>
            <a:r>
              <a:rPr lang="nl-NL" dirty="0" smtClean="0"/>
              <a:t> </a:t>
            </a:r>
            <a:r>
              <a:rPr lang="nl-NL" dirty="0" err="1" smtClean="0"/>
              <a:t>eget</a:t>
            </a:r>
            <a:r>
              <a:rPr lang="nl-NL" dirty="0" smtClean="0"/>
              <a:t> ex</a:t>
            </a:r>
            <a:endParaRPr lang="nl-NL" dirty="0"/>
          </a:p>
        </p:txBody>
      </p:sp>
      <p:cxnSp>
        <p:nvCxnSpPr>
          <p:cNvPr id="16" name="LijnLBB_Groen"/>
          <p:cNvCxnSpPr/>
          <p:nvPr userDrawn="1"/>
        </p:nvCxnSpPr>
        <p:spPr>
          <a:xfrm>
            <a:off x="493200" y="1954800"/>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jnLMOB_Blauw"/>
          <p:cNvCxnSpPr/>
          <p:nvPr userDrawn="1"/>
        </p:nvCxnSpPr>
        <p:spPr>
          <a:xfrm>
            <a:off x="493200" y="4042800"/>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HeaderLMB_14"/>
          <p:cNvSpPr>
            <a:spLocks noGrp="1"/>
          </p:cNvSpPr>
          <p:nvPr>
            <p:ph type="body" sz="quarter" idx="22" hasCustomPrompt="1"/>
          </p:nvPr>
        </p:nvSpPr>
        <p:spPr>
          <a:xfrm>
            <a:off x="493200" y="2998800"/>
            <a:ext cx="1861200" cy="882000"/>
          </a:xfrm>
          <a:solidFill>
            <a:schemeClr val="accent5"/>
          </a:solidFill>
        </p:spPr>
        <p:txBody>
          <a:bodyPr lIns="100800" tIns="90000" rIns="100800" bIns="79200"/>
          <a:lstStyle>
            <a:lvl1pPr marL="0" indent="0">
              <a:lnSpc>
                <a:spcPts val="1400"/>
              </a:lnSpc>
              <a:buNone/>
              <a:defRPr lang="en-US" sz="1400" b="1" kern="1200" dirty="0" smtClean="0">
                <a:solidFill>
                  <a:schemeClr val="bg1"/>
                </a:solidFill>
                <a:latin typeface="+mj-lt"/>
                <a:ea typeface="+mn-ea"/>
                <a:cs typeface="+mn-cs"/>
              </a:defRPr>
            </a:lvl1pPr>
            <a:lvl2pPr>
              <a:defRPr lang="en-US" sz="1400" b="1" kern="1200" dirty="0" smtClean="0">
                <a:solidFill>
                  <a:schemeClr val="bg1"/>
                </a:solidFill>
                <a:latin typeface="+mj-lt"/>
                <a:ea typeface="+mn-ea"/>
                <a:cs typeface="+mn-cs"/>
              </a:defRPr>
            </a:lvl2pPr>
            <a:lvl3pPr>
              <a:defRPr lang="en-US" sz="1400" b="1" kern="1200" dirty="0" smtClean="0">
                <a:solidFill>
                  <a:schemeClr val="bg1"/>
                </a:solidFill>
                <a:latin typeface="+mj-lt"/>
                <a:ea typeface="+mn-ea"/>
                <a:cs typeface="+mn-cs"/>
              </a:defRPr>
            </a:lvl3pPr>
            <a:lvl4pPr>
              <a:defRPr lang="en-US" sz="1400" b="1" kern="1200" dirty="0" smtClean="0">
                <a:solidFill>
                  <a:schemeClr val="bg1"/>
                </a:solidFill>
                <a:latin typeface="+mj-lt"/>
                <a:ea typeface="+mn-ea"/>
                <a:cs typeface="+mn-cs"/>
              </a:defRPr>
            </a:lvl4pPr>
            <a:lvl5pPr>
              <a:defRPr lang="nl-NL" sz="1400" b="1" kern="1200" dirty="0">
                <a:solidFill>
                  <a:schemeClr val="bg1"/>
                </a:solidFill>
                <a:latin typeface="+mj-lt"/>
                <a:ea typeface="+mn-ea"/>
                <a:cs typeface="+mn-cs"/>
              </a:defRPr>
            </a:lvl5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13" name="TekstLMB_12"/>
          <p:cNvSpPr>
            <a:spLocks noGrp="1"/>
          </p:cNvSpPr>
          <p:nvPr>
            <p:ph type="body" sz="quarter" idx="23" hasCustomPrompt="1"/>
          </p:nvPr>
        </p:nvSpPr>
        <p:spPr>
          <a:xfrm>
            <a:off x="2354263" y="2998800"/>
            <a:ext cx="6300787" cy="882000"/>
          </a:xfrm>
        </p:spPr>
        <p:txBody>
          <a:bodyPr lIns="180000" tIns="90000" rIns="100800" bIns="79200" numCol="1" spcCol="0"/>
          <a:lstStyle>
            <a:lvl1pPr marL="180000" indent="-180000">
              <a:lnSpc>
                <a:spcPts val="1400"/>
              </a:lnSpc>
              <a:buClr>
                <a:schemeClr val="accent5"/>
              </a:buClr>
              <a:defRPr lang="en-US" sz="1200" kern="1200" dirty="0" smtClean="0">
                <a:solidFill>
                  <a:schemeClr val="tx1"/>
                </a:solidFill>
                <a:latin typeface="+mn-lt"/>
                <a:ea typeface="+mn-ea"/>
                <a:cs typeface="+mn-cs"/>
              </a:defRPr>
            </a:lvl1pPr>
            <a:lvl2pPr marL="360000" indent="-180000">
              <a:lnSpc>
                <a:spcPts val="1400"/>
              </a:lnSpc>
              <a:buClr>
                <a:schemeClr val="accent5"/>
              </a:buClr>
              <a:defRPr lang="en-US" sz="1200" kern="1200" dirty="0" smtClean="0">
                <a:solidFill>
                  <a:schemeClr val="tx1"/>
                </a:solidFill>
                <a:latin typeface="+mn-lt"/>
                <a:ea typeface="+mn-ea"/>
                <a:cs typeface="+mn-cs"/>
              </a:defRPr>
            </a:lvl2pPr>
            <a:lvl3pPr marL="540000" indent="-180000">
              <a:lnSpc>
                <a:spcPts val="1400"/>
              </a:lnSpc>
              <a:buClr>
                <a:schemeClr val="accent5"/>
              </a:buClr>
              <a:defRPr lang="en-US" sz="1200" kern="1200" dirty="0" smtClean="0">
                <a:solidFill>
                  <a:schemeClr val="tx1"/>
                </a:solidFill>
                <a:latin typeface="+mn-lt"/>
                <a:ea typeface="+mn-ea"/>
                <a:cs typeface="+mn-cs"/>
              </a:defRPr>
            </a:lvl3pPr>
            <a:lvl4pPr marL="720000" indent="-180000">
              <a:lnSpc>
                <a:spcPts val="1400"/>
              </a:lnSpc>
              <a:buClr>
                <a:schemeClr val="accent5"/>
              </a:buClr>
              <a:defRPr lang="en-US" sz="1200" kern="1200" baseline="0" dirty="0" smtClean="0">
                <a:solidFill>
                  <a:schemeClr val="tx1"/>
                </a:solidFill>
                <a:latin typeface="+mn-lt"/>
                <a:ea typeface="+mn-ea"/>
                <a:cs typeface="+mn-cs"/>
              </a:defRPr>
            </a:lvl4pPr>
            <a:lvl5pPr marL="903600" indent="-180000">
              <a:lnSpc>
                <a:spcPts val="1400"/>
              </a:lnSpc>
              <a:buClr>
                <a:schemeClr val="accent5"/>
              </a:buClr>
              <a:defRPr lang="nl-NL" sz="1200" kern="1200" baseline="0" dirty="0" smtClean="0">
                <a:solidFill>
                  <a:schemeClr val="tx1"/>
                </a:solidFill>
                <a:latin typeface="+mn-lt"/>
                <a:ea typeface="+mn-ea"/>
                <a:cs typeface="+mn-cs"/>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p:txBody>
      </p:sp>
      <p:cxnSp>
        <p:nvCxnSpPr>
          <p:cNvPr id="20" name="LijnLMBB_DonkerBlauw"/>
          <p:cNvCxnSpPr/>
          <p:nvPr userDrawn="1"/>
        </p:nvCxnSpPr>
        <p:spPr>
          <a:xfrm>
            <a:off x="493200" y="2998800"/>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LijnLMBO_DonkerBlauw"/>
          <p:cNvCxnSpPr/>
          <p:nvPr userDrawn="1"/>
        </p:nvCxnSpPr>
        <p:spPr>
          <a:xfrm>
            <a:off x="493200" y="3889570"/>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HeaderLO_14"/>
          <p:cNvSpPr>
            <a:spLocks noGrp="1"/>
          </p:cNvSpPr>
          <p:nvPr>
            <p:ph type="body" sz="quarter" idx="24" hasCustomPrompt="1"/>
          </p:nvPr>
        </p:nvSpPr>
        <p:spPr>
          <a:xfrm>
            <a:off x="493200" y="5086800"/>
            <a:ext cx="1861200" cy="882000"/>
          </a:xfrm>
          <a:solidFill>
            <a:schemeClr val="accent6"/>
          </a:solidFill>
        </p:spPr>
        <p:txBody>
          <a:bodyPr lIns="100800" tIns="90000" rIns="100800" bIns="79200"/>
          <a:lstStyle>
            <a:lvl1pPr marL="0" indent="0">
              <a:lnSpc>
                <a:spcPts val="1400"/>
              </a:lnSpc>
              <a:buNone/>
              <a:defRPr lang="nl-NL" sz="1400" b="1" kern="1200" dirty="0">
                <a:solidFill>
                  <a:schemeClr val="bg1"/>
                </a:solidFill>
                <a:latin typeface="+mj-lt"/>
                <a:ea typeface="+mn-ea"/>
                <a:cs typeface="+mn-cs"/>
              </a:defRPr>
            </a:lvl1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22" name="TekstRO_12"/>
          <p:cNvSpPr>
            <a:spLocks noGrp="1"/>
          </p:cNvSpPr>
          <p:nvPr>
            <p:ph type="body" sz="quarter" idx="25" hasCustomPrompt="1"/>
          </p:nvPr>
        </p:nvSpPr>
        <p:spPr>
          <a:xfrm>
            <a:off x="2354399" y="5086799"/>
            <a:ext cx="6300000" cy="882000"/>
          </a:xfrm>
        </p:spPr>
        <p:txBody>
          <a:bodyPr lIns="180000" tIns="90000" rIns="100800" bIns="79200" numCol="1" spcCol="0"/>
          <a:lstStyle>
            <a:lvl1pPr marL="180000" indent="-180000">
              <a:lnSpc>
                <a:spcPts val="1400"/>
              </a:lnSpc>
              <a:buClr>
                <a:schemeClr val="accent6"/>
              </a:buClr>
              <a:buFont typeface="Symbol" panose="05050102010706020507" pitchFamily="18" charset="2"/>
              <a:buChar char="·"/>
              <a:defRPr lang="en-US" sz="1200" kern="1200" dirty="0" smtClean="0">
                <a:solidFill>
                  <a:schemeClr val="tx1"/>
                </a:solidFill>
                <a:latin typeface="+mn-lt"/>
                <a:ea typeface="+mn-ea"/>
                <a:cs typeface="+mn-cs"/>
              </a:defRPr>
            </a:lvl1pPr>
            <a:lvl2pPr marL="360000" indent="-180000">
              <a:lnSpc>
                <a:spcPts val="1400"/>
              </a:lnSpc>
              <a:buClr>
                <a:schemeClr val="accent6"/>
              </a:buClr>
              <a:buFont typeface="Symbol" panose="05050102010706020507" pitchFamily="18" charset="2"/>
              <a:buChar char="·"/>
              <a:defRPr sz="1200">
                <a:latin typeface="+mn-lt"/>
              </a:defRPr>
            </a:lvl2pPr>
            <a:lvl3pPr marL="540000" indent="-180000">
              <a:lnSpc>
                <a:spcPts val="1400"/>
              </a:lnSpc>
              <a:buClr>
                <a:schemeClr val="accent6"/>
              </a:buClr>
              <a:buFont typeface="Symbol" panose="05050102010706020507" pitchFamily="18" charset="2"/>
              <a:buChar char="·"/>
              <a:defRPr sz="1200">
                <a:latin typeface="+mn-lt"/>
              </a:defRPr>
            </a:lvl3pPr>
            <a:lvl4pPr marL="720000" indent="-180000">
              <a:lnSpc>
                <a:spcPts val="1400"/>
              </a:lnSpc>
              <a:buClr>
                <a:schemeClr val="accent6"/>
              </a:buClr>
              <a:buFont typeface="Symbol" panose="05050102010706020507" pitchFamily="18" charset="2"/>
              <a:buChar char="·"/>
              <a:defRPr sz="1200">
                <a:latin typeface="+mn-lt"/>
              </a:defRPr>
            </a:lvl4pPr>
            <a:lvl5pPr marL="903600" indent="-180000">
              <a:lnSpc>
                <a:spcPts val="1400"/>
              </a:lnSpc>
              <a:buClr>
                <a:schemeClr val="accent6"/>
              </a:buCl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p:txBody>
      </p:sp>
      <p:cxnSp>
        <p:nvCxnSpPr>
          <p:cNvPr id="23" name="LijnLOB_Grijs"/>
          <p:cNvCxnSpPr/>
          <p:nvPr userDrawn="1"/>
        </p:nvCxnSpPr>
        <p:spPr>
          <a:xfrm>
            <a:off x="493200" y="5090199"/>
            <a:ext cx="81612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LijnLOO_Grijs"/>
          <p:cNvCxnSpPr/>
          <p:nvPr userDrawn="1"/>
        </p:nvCxnSpPr>
        <p:spPr>
          <a:xfrm>
            <a:off x="493200" y="5974091"/>
            <a:ext cx="81612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06638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shapes verticaal,11">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25" name="AfgerondeRechthoekLB_Groen"/>
          <p:cNvSpPr/>
          <p:nvPr userDrawn="1"/>
        </p:nvSpPr>
        <p:spPr bwMode="gray">
          <a:xfrm>
            <a:off x="493713" y="1955800"/>
            <a:ext cx="1874837" cy="3244353"/>
          </a:xfrm>
          <a:prstGeom prst="roundRect">
            <a:avLst>
              <a:gd name="adj" fmla="val 3096"/>
            </a:avLst>
          </a:prstGeom>
          <a:solidFill>
            <a:schemeClr val="accent1"/>
          </a:solidFill>
          <a:ln>
            <a:noFill/>
          </a:ln>
          <a:extLst>
            <a:ext uri="{91240B29-F687-4F45-9708-019B960494DF}">
              <a14:hiddenLine xmlns:a14="http://schemas.microsoft.com/office/drawing/2010/main" w="15875">
                <a:solidFill>
                  <a:srgbClr val="000000"/>
                </a:solidFill>
                <a:round/>
                <a:headEnd/>
                <a:tailEnd/>
              </a14:hiddenLine>
            </a:ext>
          </a:extLst>
        </p:spPr>
        <p:txBody>
          <a:bodyPr lIns="151200" tIns="126000" rIns="151200" bIns="151200" rtlCol="0" anchor="t" anchorCtr="0"/>
          <a:lstStyle/>
          <a:p>
            <a:pPr lvl="0" fontAlgn="base">
              <a:lnSpc>
                <a:spcPts val="1200"/>
              </a:lnSpc>
            </a:pPr>
            <a:endParaRPr lang="nl-NL" altLang="nl-NL" sz="1000" b="1" dirty="0">
              <a:solidFill>
                <a:schemeClr val="bg2"/>
              </a:solidFill>
            </a:endParaRPr>
          </a:p>
        </p:txBody>
      </p:sp>
      <p:sp>
        <p:nvSpPr>
          <p:cNvPr id="26" name="FreeFormBlok_LO"/>
          <p:cNvSpPr>
            <a:spLocks/>
          </p:cNvSpPr>
          <p:nvPr userDrawn="1"/>
        </p:nvSpPr>
        <p:spPr bwMode="gray">
          <a:xfrm>
            <a:off x="493712" y="5583223"/>
            <a:ext cx="3959225" cy="382602"/>
          </a:xfrm>
          <a:custGeom>
            <a:avLst/>
            <a:gdLst>
              <a:gd name="T0" fmla="*/ 224 w 1278"/>
              <a:gd name="T1" fmla="*/ 0 h 131"/>
              <a:gd name="T2" fmla="*/ 0 w 1278"/>
              <a:gd name="T3" fmla="*/ 224 h 131"/>
              <a:gd name="T4" fmla="*/ 0 w 1278"/>
              <a:gd name="T5" fmla="*/ 1872 h 131"/>
              <a:gd name="T6" fmla="*/ 224 w 1278"/>
              <a:gd name="T7" fmla="*/ 2096 h 131"/>
              <a:gd name="T8" fmla="*/ 20288 w 1278"/>
              <a:gd name="T9" fmla="*/ 2096 h 131"/>
              <a:gd name="T10" fmla="*/ 20512 w 1278"/>
              <a:gd name="T11" fmla="*/ 1872 h 131"/>
              <a:gd name="T12" fmla="*/ 20512 w 1278"/>
              <a:gd name="T13" fmla="*/ 224 h 131"/>
              <a:gd name="T14" fmla="*/ 20288 w 1278"/>
              <a:gd name="T15" fmla="*/ 0 h 131"/>
              <a:gd name="T16" fmla="*/ 224 w 1278"/>
              <a:gd name="T17" fmla="*/ 0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8" h="131">
                <a:moveTo>
                  <a:pt x="14" y="0"/>
                </a:moveTo>
                <a:cubicBezTo>
                  <a:pt x="14" y="0"/>
                  <a:pt x="0" y="0"/>
                  <a:pt x="0" y="14"/>
                </a:cubicBezTo>
                <a:cubicBezTo>
                  <a:pt x="0" y="117"/>
                  <a:pt x="0" y="117"/>
                  <a:pt x="0" y="117"/>
                </a:cubicBezTo>
                <a:cubicBezTo>
                  <a:pt x="0" y="117"/>
                  <a:pt x="0" y="131"/>
                  <a:pt x="14" y="131"/>
                </a:cubicBezTo>
                <a:cubicBezTo>
                  <a:pt x="1264" y="131"/>
                  <a:pt x="1264" y="131"/>
                  <a:pt x="1264" y="131"/>
                </a:cubicBezTo>
                <a:cubicBezTo>
                  <a:pt x="1264" y="131"/>
                  <a:pt x="1278" y="131"/>
                  <a:pt x="1278" y="117"/>
                </a:cubicBezTo>
                <a:cubicBezTo>
                  <a:pt x="1278" y="14"/>
                  <a:pt x="1278" y="14"/>
                  <a:pt x="1278" y="14"/>
                </a:cubicBezTo>
                <a:cubicBezTo>
                  <a:pt x="1278" y="14"/>
                  <a:pt x="1278" y="0"/>
                  <a:pt x="1264" y="0"/>
                </a:cubicBezTo>
                <a:lnTo>
                  <a:pt x="14" y="0"/>
                </a:lnTo>
                <a:close/>
              </a:path>
            </a:pathLst>
          </a:custGeom>
          <a:solidFill>
            <a:srgbClr val="B6E099"/>
          </a:solidFill>
          <a:ln>
            <a:noFill/>
          </a:ln>
          <a:extLst/>
        </p:spPr>
        <p:txBody>
          <a:bodyPr anchor="ctr" anchorCtr="0"/>
          <a:lstStyle/>
          <a:p>
            <a:pPr lvl="0" algn="ctr" fontAlgn="base">
              <a:spcBef>
                <a:spcPct val="0"/>
              </a:spcBef>
              <a:spcAft>
                <a:spcPct val="0"/>
              </a:spcAft>
            </a:pPr>
            <a:endParaRPr lang="nl-NL" altLang="nl-NL" sz="1100" b="1" dirty="0">
              <a:latin typeface="KPN Accent"/>
            </a:endParaRPr>
          </a:p>
        </p:txBody>
      </p:sp>
      <p:sp>
        <p:nvSpPr>
          <p:cNvPr id="27" name="FreeFormDriehoek_LO"/>
          <p:cNvSpPr>
            <a:spLocks/>
          </p:cNvSpPr>
          <p:nvPr userDrawn="1"/>
        </p:nvSpPr>
        <p:spPr bwMode="auto">
          <a:xfrm>
            <a:off x="1318802" y="5325230"/>
            <a:ext cx="147550" cy="119746"/>
          </a:xfrm>
          <a:custGeom>
            <a:avLst/>
            <a:gdLst>
              <a:gd name="T0" fmla="*/ 2147483647 w 96"/>
              <a:gd name="T1" fmla="*/ 2147483647 h 82"/>
              <a:gd name="T2" fmla="*/ 0 w 96"/>
              <a:gd name="T3" fmla="*/ 0 h 82"/>
              <a:gd name="T4" fmla="*/ 2147483647 w 96"/>
              <a:gd name="T5" fmla="*/ 0 h 82"/>
              <a:gd name="T6" fmla="*/ 2147483647 w 96"/>
              <a:gd name="T7" fmla="*/ 2147483647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82">
                <a:moveTo>
                  <a:pt x="48" y="82"/>
                </a:moveTo>
                <a:lnTo>
                  <a:pt x="0" y="0"/>
                </a:lnTo>
                <a:lnTo>
                  <a:pt x="96" y="0"/>
                </a:lnTo>
                <a:lnTo>
                  <a:pt x="48" y="82"/>
                </a:lnTo>
                <a:close/>
              </a:path>
            </a:pathLst>
          </a:custGeom>
          <a:solidFill>
            <a:schemeClr val="accent1"/>
          </a:solidFill>
          <a:ln w="25400" cap="rnd">
            <a:solidFill>
              <a:schemeClr val="accent1"/>
            </a:solidFill>
            <a:prstDash val="solid"/>
            <a:round/>
            <a:headEnd/>
            <a:tailEnd/>
          </a:ln>
        </p:spPr>
        <p:txBody>
          <a:bodyPr/>
          <a:lstStyle/>
          <a:p>
            <a:pPr fontAlgn="base">
              <a:spcBef>
                <a:spcPct val="0"/>
              </a:spcBef>
              <a:spcAft>
                <a:spcPct val="0"/>
              </a:spcAft>
            </a:pPr>
            <a:endParaRPr lang="nl-NL" dirty="0" smtClean="0">
              <a:solidFill>
                <a:srgbClr val="000000"/>
              </a:solidFill>
            </a:endParaRPr>
          </a:p>
        </p:txBody>
      </p:sp>
      <p:sp>
        <p:nvSpPr>
          <p:cNvPr id="28" name="FreeFormDriehoek_MLO"/>
          <p:cNvSpPr>
            <a:spLocks/>
          </p:cNvSpPr>
          <p:nvPr userDrawn="1"/>
        </p:nvSpPr>
        <p:spPr bwMode="auto">
          <a:xfrm>
            <a:off x="3435216" y="5325230"/>
            <a:ext cx="149087" cy="119746"/>
          </a:xfrm>
          <a:custGeom>
            <a:avLst/>
            <a:gdLst>
              <a:gd name="T0" fmla="*/ 2147483647 w 97"/>
              <a:gd name="T1" fmla="*/ 2147483647 h 82"/>
              <a:gd name="T2" fmla="*/ 0 w 97"/>
              <a:gd name="T3" fmla="*/ 0 h 82"/>
              <a:gd name="T4" fmla="*/ 2147483647 w 97"/>
              <a:gd name="T5" fmla="*/ 0 h 82"/>
              <a:gd name="T6" fmla="*/ 2147483647 w 97"/>
              <a:gd name="T7" fmla="*/ 2147483647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82">
                <a:moveTo>
                  <a:pt x="48" y="82"/>
                </a:moveTo>
                <a:lnTo>
                  <a:pt x="0" y="0"/>
                </a:lnTo>
                <a:lnTo>
                  <a:pt x="97" y="0"/>
                </a:lnTo>
                <a:lnTo>
                  <a:pt x="48" y="82"/>
                </a:lnTo>
                <a:close/>
              </a:path>
            </a:pathLst>
          </a:custGeom>
          <a:solidFill>
            <a:schemeClr val="accent5"/>
          </a:solidFill>
          <a:ln w="25400" cap="rnd">
            <a:solidFill>
              <a:schemeClr val="accent5"/>
            </a:solidFill>
            <a:prstDash val="solid"/>
            <a:round/>
            <a:headEnd/>
            <a:tailEnd/>
          </a:ln>
        </p:spPr>
        <p:txBody>
          <a:bodyPr/>
          <a:lstStyle/>
          <a:p>
            <a:pPr fontAlgn="base">
              <a:spcBef>
                <a:spcPct val="0"/>
              </a:spcBef>
              <a:spcAft>
                <a:spcPct val="0"/>
              </a:spcAft>
            </a:pPr>
            <a:endParaRPr lang="nl-NL" dirty="0" smtClean="0">
              <a:solidFill>
                <a:srgbClr val="000000"/>
              </a:solidFill>
            </a:endParaRPr>
          </a:p>
        </p:txBody>
      </p:sp>
      <p:sp>
        <p:nvSpPr>
          <p:cNvPr id="29" name="FreeFormDriehoek_MRO"/>
          <p:cNvSpPr>
            <a:spLocks/>
          </p:cNvSpPr>
          <p:nvPr userDrawn="1"/>
        </p:nvSpPr>
        <p:spPr bwMode="auto">
          <a:xfrm>
            <a:off x="5548557" y="5325230"/>
            <a:ext cx="149086" cy="119746"/>
          </a:xfrm>
          <a:custGeom>
            <a:avLst/>
            <a:gdLst>
              <a:gd name="T0" fmla="*/ 2147483647 w 97"/>
              <a:gd name="T1" fmla="*/ 2147483647 h 82"/>
              <a:gd name="T2" fmla="*/ 0 w 97"/>
              <a:gd name="T3" fmla="*/ 0 h 82"/>
              <a:gd name="T4" fmla="*/ 2147483647 w 97"/>
              <a:gd name="T5" fmla="*/ 0 h 82"/>
              <a:gd name="T6" fmla="*/ 2147483647 w 97"/>
              <a:gd name="T7" fmla="*/ 2147483647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82">
                <a:moveTo>
                  <a:pt x="49" y="82"/>
                </a:moveTo>
                <a:lnTo>
                  <a:pt x="0" y="0"/>
                </a:lnTo>
                <a:lnTo>
                  <a:pt x="97" y="0"/>
                </a:lnTo>
                <a:lnTo>
                  <a:pt x="49" y="82"/>
                </a:lnTo>
                <a:close/>
              </a:path>
            </a:pathLst>
          </a:custGeom>
          <a:solidFill>
            <a:schemeClr val="accent2"/>
          </a:solidFill>
          <a:ln w="25400" cap="rnd">
            <a:solidFill>
              <a:schemeClr val="accent2"/>
            </a:solidFill>
            <a:prstDash val="solid"/>
            <a:round/>
            <a:headEnd/>
            <a:tailEnd/>
          </a:ln>
        </p:spPr>
        <p:txBody>
          <a:bodyPr/>
          <a:lstStyle/>
          <a:p>
            <a:pPr fontAlgn="base">
              <a:spcBef>
                <a:spcPct val="0"/>
              </a:spcBef>
              <a:spcAft>
                <a:spcPct val="0"/>
              </a:spcAft>
            </a:pPr>
            <a:endParaRPr lang="nl-NL" dirty="0" smtClean="0">
              <a:solidFill>
                <a:srgbClr val="000000"/>
              </a:solidFill>
            </a:endParaRPr>
          </a:p>
        </p:txBody>
      </p:sp>
      <p:sp>
        <p:nvSpPr>
          <p:cNvPr id="30" name="FreeFormDriehoek_RO"/>
          <p:cNvSpPr>
            <a:spLocks/>
          </p:cNvSpPr>
          <p:nvPr userDrawn="1"/>
        </p:nvSpPr>
        <p:spPr bwMode="auto">
          <a:xfrm>
            <a:off x="7666509" y="5325230"/>
            <a:ext cx="147550" cy="119746"/>
          </a:xfrm>
          <a:custGeom>
            <a:avLst/>
            <a:gdLst>
              <a:gd name="T0" fmla="*/ 2147483647 w 96"/>
              <a:gd name="T1" fmla="*/ 2147483647 h 82"/>
              <a:gd name="T2" fmla="*/ 0 w 96"/>
              <a:gd name="T3" fmla="*/ 0 h 82"/>
              <a:gd name="T4" fmla="*/ 2147483647 w 96"/>
              <a:gd name="T5" fmla="*/ 0 h 82"/>
              <a:gd name="T6" fmla="*/ 2147483647 w 96"/>
              <a:gd name="T7" fmla="*/ 2147483647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82">
                <a:moveTo>
                  <a:pt x="48" y="82"/>
                </a:moveTo>
                <a:lnTo>
                  <a:pt x="0" y="0"/>
                </a:lnTo>
                <a:lnTo>
                  <a:pt x="96" y="0"/>
                </a:lnTo>
                <a:lnTo>
                  <a:pt x="48" y="82"/>
                </a:lnTo>
                <a:close/>
              </a:path>
            </a:pathLst>
          </a:custGeom>
          <a:solidFill>
            <a:schemeClr val="accent6"/>
          </a:solidFill>
          <a:ln w="25400" cap="rnd">
            <a:solidFill>
              <a:schemeClr val="accent6"/>
            </a:solidFill>
            <a:prstDash val="solid"/>
            <a:round/>
            <a:headEnd/>
            <a:tailEnd/>
          </a:ln>
        </p:spPr>
        <p:txBody>
          <a:bodyPr/>
          <a:lstStyle/>
          <a:p>
            <a:pPr fontAlgn="base">
              <a:spcBef>
                <a:spcPct val="0"/>
              </a:spcBef>
              <a:spcAft>
                <a:spcPct val="0"/>
              </a:spcAft>
            </a:pPr>
            <a:endParaRPr lang="nl-NL" dirty="0" smtClean="0">
              <a:solidFill>
                <a:srgbClr val="000000"/>
              </a:solidFill>
            </a:endParaRPr>
          </a:p>
        </p:txBody>
      </p:sp>
      <p:sp>
        <p:nvSpPr>
          <p:cNvPr id="31" name="AfgerondeRechthoekMR_Blauw"/>
          <p:cNvSpPr/>
          <p:nvPr userDrawn="1"/>
        </p:nvSpPr>
        <p:spPr bwMode="gray">
          <a:xfrm>
            <a:off x="4684713" y="1955800"/>
            <a:ext cx="1874837" cy="3244353"/>
          </a:xfrm>
          <a:prstGeom prst="roundRect">
            <a:avLst>
              <a:gd name="adj" fmla="val 3096"/>
            </a:avLst>
          </a:prstGeom>
          <a:solidFill>
            <a:schemeClr val="accent2"/>
          </a:solidFill>
          <a:ln>
            <a:noFill/>
          </a:ln>
          <a:extLst/>
        </p:spPr>
        <p:txBody>
          <a:bodyPr lIns="151200" tIns="126000" rIns="151200" bIns="151200" rtlCol="0" anchor="t" anchorCtr="0"/>
          <a:lstStyle/>
          <a:p>
            <a:pPr lvl="0" fontAlgn="base">
              <a:lnSpc>
                <a:spcPts val="1200"/>
              </a:lnSpc>
            </a:pPr>
            <a:endParaRPr lang="nl-NL" altLang="nl-NL" sz="1000" b="1" dirty="0">
              <a:solidFill>
                <a:srgbClr val="FFFFFF"/>
              </a:solidFill>
            </a:endParaRPr>
          </a:p>
        </p:txBody>
      </p:sp>
      <p:sp>
        <p:nvSpPr>
          <p:cNvPr id="32" name="AfgerondeRechthoekML_DonkerBlauw"/>
          <p:cNvSpPr/>
          <p:nvPr userDrawn="1"/>
        </p:nvSpPr>
        <p:spPr bwMode="gray">
          <a:xfrm>
            <a:off x="2589213" y="1955800"/>
            <a:ext cx="1874837" cy="3244353"/>
          </a:xfrm>
          <a:prstGeom prst="roundRect">
            <a:avLst>
              <a:gd name="adj" fmla="val 3096"/>
            </a:avLst>
          </a:prstGeom>
          <a:solidFill>
            <a:schemeClr val="accent5"/>
          </a:solidFill>
          <a:ln>
            <a:noFill/>
          </a:ln>
          <a:extLst/>
        </p:spPr>
        <p:txBody>
          <a:bodyPr lIns="151200" tIns="126000" rIns="151200" bIns="151200" rtlCol="0" anchor="t" anchorCtr="0"/>
          <a:lstStyle/>
          <a:p>
            <a:pPr lvl="0" fontAlgn="base">
              <a:lnSpc>
                <a:spcPts val="1200"/>
              </a:lnSpc>
            </a:pPr>
            <a:endParaRPr lang="nl-NL" altLang="nl-NL" sz="1000" b="1" dirty="0">
              <a:solidFill>
                <a:srgbClr val="FFFFFF"/>
              </a:solidFill>
            </a:endParaRPr>
          </a:p>
        </p:txBody>
      </p:sp>
      <p:sp>
        <p:nvSpPr>
          <p:cNvPr id="33" name="AfgerondeRechthoekRB_Grijs"/>
          <p:cNvSpPr/>
          <p:nvPr userDrawn="1"/>
        </p:nvSpPr>
        <p:spPr bwMode="gray">
          <a:xfrm>
            <a:off x="6780213" y="1955800"/>
            <a:ext cx="1874837" cy="3244353"/>
          </a:xfrm>
          <a:prstGeom prst="roundRect">
            <a:avLst>
              <a:gd name="adj" fmla="val 3096"/>
            </a:avLst>
          </a:prstGeom>
          <a:solidFill>
            <a:schemeClr val="accent6"/>
          </a:solidFill>
          <a:ln>
            <a:noFill/>
          </a:ln>
          <a:extLst/>
        </p:spPr>
        <p:txBody>
          <a:bodyPr lIns="151200" tIns="126000" rIns="151200" bIns="151200" rtlCol="0" anchor="t" anchorCtr="0"/>
          <a:lstStyle/>
          <a:p>
            <a:pPr lvl="0" fontAlgn="base">
              <a:lnSpc>
                <a:spcPts val="1200"/>
              </a:lnSpc>
            </a:pPr>
            <a:endParaRPr lang="nl-NL" altLang="nl-NL" sz="1000" b="1" dirty="0">
              <a:solidFill>
                <a:srgbClr val="FFFFFF"/>
              </a:solidFill>
            </a:endParaRPr>
          </a:p>
        </p:txBody>
      </p:sp>
      <p:sp>
        <p:nvSpPr>
          <p:cNvPr id="34" name="FreeFormBlok_RO"/>
          <p:cNvSpPr>
            <a:spLocks/>
          </p:cNvSpPr>
          <p:nvPr userDrawn="1"/>
        </p:nvSpPr>
        <p:spPr bwMode="gray">
          <a:xfrm>
            <a:off x="4681538" y="5583223"/>
            <a:ext cx="3973512" cy="382602"/>
          </a:xfrm>
          <a:custGeom>
            <a:avLst/>
            <a:gdLst>
              <a:gd name="T0" fmla="*/ 224 w 1278"/>
              <a:gd name="T1" fmla="*/ 0 h 131"/>
              <a:gd name="T2" fmla="*/ 0 w 1278"/>
              <a:gd name="T3" fmla="*/ 224 h 131"/>
              <a:gd name="T4" fmla="*/ 0 w 1278"/>
              <a:gd name="T5" fmla="*/ 1872 h 131"/>
              <a:gd name="T6" fmla="*/ 224 w 1278"/>
              <a:gd name="T7" fmla="*/ 2096 h 131"/>
              <a:gd name="T8" fmla="*/ 20288 w 1278"/>
              <a:gd name="T9" fmla="*/ 2096 h 131"/>
              <a:gd name="T10" fmla="*/ 20512 w 1278"/>
              <a:gd name="T11" fmla="*/ 1872 h 131"/>
              <a:gd name="T12" fmla="*/ 20512 w 1278"/>
              <a:gd name="T13" fmla="*/ 224 h 131"/>
              <a:gd name="T14" fmla="*/ 20288 w 1278"/>
              <a:gd name="T15" fmla="*/ 0 h 131"/>
              <a:gd name="T16" fmla="*/ 224 w 1278"/>
              <a:gd name="T17" fmla="*/ 0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8" h="131">
                <a:moveTo>
                  <a:pt x="14" y="0"/>
                </a:moveTo>
                <a:cubicBezTo>
                  <a:pt x="14" y="0"/>
                  <a:pt x="0" y="0"/>
                  <a:pt x="0" y="14"/>
                </a:cubicBezTo>
                <a:cubicBezTo>
                  <a:pt x="0" y="117"/>
                  <a:pt x="0" y="117"/>
                  <a:pt x="0" y="117"/>
                </a:cubicBezTo>
                <a:cubicBezTo>
                  <a:pt x="0" y="117"/>
                  <a:pt x="0" y="131"/>
                  <a:pt x="14" y="131"/>
                </a:cubicBezTo>
                <a:cubicBezTo>
                  <a:pt x="1264" y="131"/>
                  <a:pt x="1264" y="131"/>
                  <a:pt x="1264" y="131"/>
                </a:cubicBezTo>
                <a:cubicBezTo>
                  <a:pt x="1264" y="131"/>
                  <a:pt x="1278" y="131"/>
                  <a:pt x="1278" y="117"/>
                </a:cubicBezTo>
                <a:cubicBezTo>
                  <a:pt x="1278" y="14"/>
                  <a:pt x="1278" y="14"/>
                  <a:pt x="1278" y="14"/>
                </a:cubicBezTo>
                <a:cubicBezTo>
                  <a:pt x="1278" y="14"/>
                  <a:pt x="1278" y="0"/>
                  <a:pt x="1264" y="0"/>
                </a:cubicBezTo>
                <a:lnTo>
                  <a:pt x="14" y="0"/>
                </a:lnTo>
                <a:close/>
              </a:path>
            </a:pathLst>
          </a:custGeom>
          <a:solidFill>
            <a:srgbClr val="B6E099"/>
          </a:solidFill>
          <a:ln>
            <a:noFill/>
          </a:ln>
          <a:extLst/>
        </p:spPr>
        <p:txBody>
          <a:bodyPr anchor="ctr" anchorCtr="0"/>
          <a:lstStyle/>
          <a:p>
            <a:pPr lvl="0" algn="ctr" fontAlgn="base">
              <a:spcBef>
                <a:spcPct val="0"/>
              </a:spcBef>
              <a:spcAft>
                <a:spcPct val="0"/>
              </a:spcAft>
            </a:pPr>
            <a:endParaRPr lang="nl-NL" altLang="nl-NL" sz="1100" b="1" dirty="0">
              <a:latin typeface="KPN Accent"/>
            </a:endParaRPr>
          </a:p>
        </p:txBody>
      </p:sp>
      <p:sp>
        <p:nvSpPr>
          <p:cNvPr id="14" name="TekstLB_10"/>
          <p:cNvSpPr>
            <a:spLocks noGrp="1"/>
          </p:cNvSpPr>
          <p:nvPr>
            <p:ph type="body" sz="quarter" idx="13" hasCustomPrompt="1"/>
          </p:nvPr>
        </p:nvSpPr>
        <p:spPr>
          <a:xfrm>
            <a:off x="493712" y="1954799"/>
            <a:ext cx="1875600" cy="3243600"/>
          </a:xfrm>
          <a:solidFill>
            <a:schemeClr val="accent1">
              <a:alpha val="0"/>
            </a:schemeClr>
          </a:solidFill>
        </p:spPr>
        <p:txBody>
          <a:bodyPr lIns="151200" tIns="126000" rIns="180000" bIns="151200"/>
          <a:lstStyle>
            <a:lvl1pPr marL="180000" indent="-180000">
              <a:lnSpc>
                <a:spcPts val="1200"/>
              </a:lnSpc>
              <a:buClr>
                <a:schemeClr val="bg1"/>
              </a:buClr>
              <a:buFont typeface="Symbol" panose="05050102010706020507" pitchFamily="18" charset="2"/>
              <a:buChar char="·"/>
              <a:defRPr sz="1000" b="0" baseline="0">
                <a:solidFill>
                  <a:schemeClr val="bg1"/>
                </a:solidFill>
                <a:latin typeface="+mn-lt"/>
                <a:cs typeface="Gisha" panose="020B0502040204020203" pitchFamily="34" charset="-79"/>
              </a:defRPr>
            </a:lvl1pPr>
            <a:lvl2pPr marL="360000" indent="-180000">
              <a:lnSpc>
                <a:spcPts val="1200"/>
              </a:lnSpc>
              <a:buClr>
                <a:schemeClr val="bg1"/>
              </a:buClr>
              <a:buFont typeface="Symbol" panose="05050102010706020507" pitchFamily="18" charset="2"/>
              <a:buChar char="·"/>
              <a:defRPr sz="1000">
                <a:solidFill>
                  <a:schemeClr val="bg1"/>
                </a:solidFill>
              </a:defRPr>
            </a:lvl2pPr>
            <a:lvl3pPr marL="540000" indent="-180000">
              <a:lnSpc>
                <a:spcPts val="1200"/>
              </a:lnSpc>
              <a:buClr>
                <a:schemeClr val="bg1"/>
              </a:buClr>
              <a:buFont typeface="Symbol" panose="05050102010706020507" pitchFamily="18" charset="2"/>
              <a:buChar char="·"/>
              <a:defRPr sz="1000">
                <a:solidFill>
                  <a:schemeClr val="bg1"/>
                </a:solidFill>
              </a:defRPr>
            </a:lvl3pPr>
            <a:lvl4pPr marL="720000" indent="-180000">
              <a:lnSpc>
                <a:spcPts val="1200"/>
              </a:lnSpc>
              <a:buClr>
                <a:schemeClr val="bg1"/>
              </a:buClr>
              <a:buFont typeface="Symbol" panose="05050102010706020507" pitchFamily="18" charset="2"/>
              <a:buChar char="·"/>
              <a:defRPr sz="1000">
                <a:solidFill>
                  <a:schemeClr val="bg1"/>
                </a:solidFill>
              </a:defRPr>
            </a:lvl4pPr>
            <a:lvl5pPr marL="900000" indent="-180000">
              <a:lnSpc>
                <a:spcPts val="1200"/>
              </a:lnSpc>
              <a:buClr>
                <a:schemeClr val="bg1"/>
              </a:buClr>
              <a:buFont typeface="Symbol" panose="05050102010706020507" pitchFamily="18" charset="2"/>
              <a:buChar char="·"/>
              <a:defRPr sz="1000">
                <a:solidFill>
                  <a:schemeClr val="bg1"/>
                </a:solidFill>
              </a:defRPr>
            </a:lvl5pPr>
          </a:lstStyle>
          <a:p>
            <a:pPr lvl="0"/>
            <a:r>
              <a:rPr lang="nl-NL" dirty="0" smtClean="0"/>
              <a:t>Eerste niveau</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36" name="TekstMLB_10"/>
          <p:cNvSpPr>
            <a:spLocks noGrp="1"/>
          </p:cNvSpPr>
          <p:nvPr>
            <p:ph type="body" sz="quarter" idx="14" hasCustomPrompt="1"/>
          </p:nvPr>
        </p:nvSpPr>
        <p:spPr>
          <a:xfrm>
            <a:off x="2589212" y="1954800"/>
            <a:ext cx="1875600" cy="3243600"/>
          </a:xfrm>
          <a:solidFill>
            <a:schemeClr val="accent5">
              <a:alpha val="0"/>
            </a:schemeClr>
          </a:solidFill>
        </p:spPr>
        <p:txBody>
          <a:bodyPr lIns="151200" tIns="126000" rIns="180000" bIns="151200"/>
          <a:lstStyle>
            <a:lvl1pPr marL="180000" indent="-180000" algn="l" rtl="0" eaLnBrk="1" latinLnBrk="0" hangingPunct="1">
              <a:lnSpc>
                <a:spcPts val="1200"/>
              </a:lnSpc>
              <a:spcBef>
                <a:spcPts val="0"/>
              </a:spcBef>
              <a:buClr>
                <a:schemeClr val="bg1"/>
              </a:buClr>
              <a:buSzPct val="100000"/>
              <a:buFont typeface="Symbol" panose="05050102010706020507" pitchFamily="18" charset="2"/>
              <a:buChar char="·"/>
              <a:defRPr lang="nl-NL" sz="1000" b="0" kern="1200" baseline="0" dirty="0" smtClean="0">
                <a:solidFill>
                  <a:schemeClr val="bg1"/>
                </a:solidFill>
                <a:latin typeface="+mn-lt"/>
                <a:ea typeface="+mn-ea"/>
                <a:cs typeface="Gisha" panose="020B0502040204020203" pitchFamily="34" charset="-79"/>
              </a:defRPr>
            </a:lvl1pPr>
            <a:lvl2pPr marL="360000" indent="-180000" algn="l" rtl="0" eaLnBrk="1" latinLnBrk="0" hangingPunct="1">
              <a:lnSpc>
                <a:spcPts val="1200"/>
              </a:lnSpc>
              <a:spcBef>
                <a:spcPts val="0"/>
              </a:spcBef>
              <a:buClr>
                <a:schemeClr val="bg1"/>
              </a:buClr>
              <a:buSzPct val="100000"/>
              <a:buFont typeface="Symbol" panose="05050102010706020507" pitchFamily="18" charset="2"/>
              <a:buChar char="·"/>
              <a:defRPr lang="nl-NL" sz="1000" b="0" kern="1200" baseline="0" dirty="0" smtClean="0">
                <a:solidFill>
                  <a:schemeClr val="bg1"/>
                </a:solidFill>
                <a:latin typeface="+mn-lt"/>
                <a:ea typeface="+mn-ea"/>
                <a:cs typeface="Gisha" panose="020B0502040204020203" pitchFamily="34" charset="-79"/>
              </a:defRPr>
            </a:lvl2pPr>
            <a:lvl3pPr marL="540000" indent="-180000" algn="l" rtl="0" eaLnBrk="1" latinLnBrk="0" hangingPunct="1">
              <a:lnSpc>
                <a:spcPts val="1200"/>
              </a:lnSpc>
              <a:spcBef>
                <a:spcPts val="0"/>
              </a:spcBef>
              <a:buClr>
                <a:schemeClr val="bg1"/>
              </a:buClr>
              <a:buSzPct val="100000"/>
              <a:buFont typeface="Symbol" panose="05050102010706020507" pitchFamily="18" charset="2"/>
              <a:buChar char="·"/>
              <a:defRPr lang="nl-NL" sz="1000" b="0" kern="1200" baseline="0" dirty="0" smtClean="0">
                <a:solidFill>
                  <a:schemeClr val="bg1"/>
                </a:solidFill>
                <a:latin typeface="+mn-lt"/>
                <a:ea typeface="+mn-ea"/>
                <a:cs typeface="Gisha" panose="020B0502040204020203" pitchFamily="34" charset="-79"/>
              </a:defRPr>
            </a:lvl3pPr>
            <a:lvl4pPr marL="720000" indent="-180000" algn="l" rtl="0" eaLnBrk="1" latinLnBrk="0" hangingPunct="1">
              <a:lnSpc>
                <a:spcPts val="1200"/>
              </a:lnSpc>
              <a:spcBef>
                <a:spcPts val="0"/>
              </a:spcBef>
              <a:buClr>
                <a:schemeClr val="bg1"/>
              </a:buClr>
              <a:buSzPct val="100000"/>
              <a:buFont typeface="Symbol" panose="05050102010706020507" pitchFamily="18" charset="2"/>
              <a:buChar char="·"/>
              <a:defRPr lang="nl-NL" sz="1000" b="0" kern="1200" baseline="0" dirty="0" smtClean="0">
                <a:solidFill>
                  <a:schemeClr val="bg1"/>
                </a:solidFill>
                <a:latin typeface="+mn-lt"/>
                <a:ea typeface="+mn-ea"/>
                <a:cs typeface="Gisha" panose="020B0502040204020203" pitchFamily="34" charset="-79"/>
              </a:defRPr>
            </a:lvl4pPr>
            <a:lvl5pPr marL="900000" indent="-180000" algn="l" rtl="0" eaLnBrk="1" latinLnBrk="0" hangingPunct="1">
              <a:lnSpc>
                <a:spcPts val="1200"/>
              </a:lnSpc>
              <a:spcBef>
                <a:spcPts val="0"/>
              </a:spcBef>
              <a:buClr>
                <a:schemeClr val="bg1"/>
              </a:buClr>
              <a:buSzPct val="100000"/>
              <a:buFont typeface="Symbol" panose="05050102010706020507" pitchFamily="18" charset="2"/>
              <a:buChar char="·"/>
              <a:defRPr lang="nl-NL" sz="1000" b="0" kern="1200" baseline="0" dirty="0">
                <a:solidFill>
                  <a:schemeClr val="bg1"/>
                </a:solidFill>
                <a:latin typeface="+mn-lt"/>
                <a:ea typeface="+mn-ea"/>
                <a:cs typeface="Gisha" panose="020B0502040204020203" pitchFamily="34" charset="-79"/>
              </a:defRPr>
            </a:lvl5pPr>
          </a:lstStyle>
          <a:p>
            <a:pPr lvl="0"/>
            <a:r>
              <a:rPr lang="nl-NL" dirty="0" smtClean="0"/>
              <a:t>Eerste niveau</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2" name="HeaderLO_11"/>
          <p:cNvSpPr>
            <a:spLocks noGrp="1"/>
          </p:cNvSpPr>
          <p:nvPr>
            <p:ph type="body" sz="quarter" idx="17" hasCustomPrompt="1"/>
          </p:nvPr>
        </p:nvSpPr>
        <p:spPr>
          <a:xfrm>
            <a:off x="493200" y="5583600"/>
            <a:ext cx="3960000" cy="381600"/>
          </a:xfrm>
        </p:spPr>
        <p:txBody>
          <a:bodyPr lIns="90000" tIns="46800" rIns="90000" bIns="46800" anchor="ctr"/>
          <a:lstStyle>
            <a:lvl1pPr marL="0" indent="0" algn="ctr">
              <a:lnSpc>
                <a:spcPct val="100000"/>
              </a:lnSpc>
              <a:buNone/>
              <a:defRPr sz="1100" b="1" baseline="0">
                <a:solidFill>
                  <a:schemeClr val="tx1"/>
                </a:solidFill>
                <a:latin typeface="KPN Accent" panose="020B0503040000060004" pitchFamily="34" charset="0"/>
              </a:defRPr>
            </a:lvl1pPr>
          </a:lstStyle>
          <a:p>
            <a:pPr lvl="0"/>
            <a:r>
              <a:rPr lang="nl-NL" dirty="0" err="1" smtClean="0"/>
              <a:t>Lorem</a:t>
            </a:r>
            <a:r>
              <a:rPr lang="nl-NL" dirty="0" smtClean="0"/>
              <a:t> </a:t>
            </a:r>
            <a:r>
              <a:rPr lang="nl-NL" dirty="0" err="1" smtClean="0"/>
              <a:t>ipsum</a:t>
            </a:r>
            <a:endParaRPr lang="nl-NL" dirty="0"/>
          </a:p>
        </p:txBody>
      </p:sp>
      <p:sp>
        <p:nvSpPr>
          <p:cNvPr id="44" name="HeaderRO_11"/>
          <p:cNvSpPr>
            <a:spLocks noGrp="1"/>
          </p:cNvSpPr>
          <p:nvPr>
            <p:ph type="body" sz="quarter" idx="18" hasCustomPrompt="1"/>
          </p:nvPr>
        </p:nvSpPr>
        <p:spPr>
          <a:xfrm>
            <a:off x="4680000" y="5583600"/>
            <a:ext cx="3960000" cy="381600"/>
          </a:xfrm>
        </p:spPr>
        <p:txBody>
          <a:bodyPr lIns="90000" tIns="46800" rIns="90000" bIns="46800" anchor="ctr"/>
          <a:lstStyle>
            <a:lvl1pPr marL="0" indent="0" algn="ctr">
              <a:lnSpc>
                <a:spcPct val="100000"/>
              </a:lnSpc>
              <a:buNone/>
              <a:defRPr sz="1100" b="1">
                <a:latin typeface="KPN Accent" panose="020B0503040000060004" pitchFamily="34" charset="0"/>
              </a:defRPr>
            </a:lvl1pPr>
          </a:lstStyle>
          <a:p>
            <a:pPr lvl="0"/>
            <a:r>
              <a:rPr lang="nl-NL" dirty="0" err="1" smtClean="0"/>
              <a:t>Lorem</a:t>
            </a:r>
            <a:r>
              <a:rPr lang="nl-NL" dirty="0" smtClean="0"/>
              <a:t> </a:t>
            </a:r>
            <a:r>
              <a:rPr lang="nl-NL" dirty="0" err="1" smtClean="0"/>
              <a:t>ipsum</a:t>
            </a:r>
            <a:endParaRPr lang="nl-NL" dirty="0"/>
          </a:p>
        </p:txBody>
      </p:sp>
      <p:sp>
        <p:nvSpPr>
          <p:cNvPr id="4" name="Text Placeholder 3"/>
          <p:cNvSpPr>
            <a:spLocks noGrp="1"/>
          </p:cNvSpPr>
          <p:nvPr>
            <p:ph type="body" sz="quarter" idx="19" hasCustomPrompt="1"/>
          </p:nvPr>
        </p:nvSpPr>
        <p:spPr>
          <a:xfrm>
            <a:off x="4681538" y="1955800"/>
            <a:ext cx="1878012" cy="3244850"/>
          </a:xfrm>
        </p:spPr>
        <p:txBody>
          <a:bodyPr lIns="151200" tIns="126000" rIns="151200" bIns="151200"/>
          <a:lstStyle>
            <a:lvl1pPr marL="180000" indent="-180000">
              <a:lnSpc>
                <a:spcPts val="1200"/>
              </a:lnSpc>
              <a:buClr>
                <a:schemeClr val="bg1"/>
              </a:buClr>
              <a:defRPr sz="1000">
                <a:solidFill>
                  <a:schemeClr val="bg1"/>
                </a:solidFill>
                <a:latin typeface="+mn-lt"/>
              </a:defRPr>
            </a:lvl1pPr>
            <a:lvl2pPr marL="360000" indent="-180000">
              <a:lnSpc>
                <a:spcPts val="1200"/>
              </a:lnSpc>
              <a:buClr>
                <a:schemeClr val="bg1"/>
              </a:buClr>
              <a:defRPr sz="1000">
                <a:solidFill>
                  <a:schemeClr val="bg1"/>
                </a:solidFill>
                <a:latin typeface="+mn-lt"/>
              </a:defRPr>
            </a:lvl2pPr>
            <a:lvl3pPr marL="540000" indent="-180000">
              <a:lnSpc>
                <a:spcPts val="1200"/>
              </a:lnSpc>
              <a:buClr>
                <a:schemeClr val="bg1"/>
              </a:buClr>
              <a:defRPr sz="1000">
                <a:solidFill>
                  <a:schemeClr val="bg1"/>
                </a:solidFill>
                <a:latin typeface="+mn-lt"/>
              </a:defRPr>
            </a:lvl3pPr>
            <a:lvl4pPr marL="720000" indent="-180000">
              <a:lnSpc>
                <a:spcPts val="1200"/>
              </a:lnSpc>
              <a:buClr>
                <a:schemeClr val="bg1"/>
              </a:buClr>
              <a:defRPr sz="1000">
                <a:solidFill>
                  <a:schemeClr val="bg1"/>
                </a:solidFill>
                <a:latin typeface="+mn-lt"/>
              </a:defRPr>
            </a:lvl4pPr>
            <a:lvl5pPr marL="900000" indent="-180000">
              <a:lnSpc>
                <a:spcPts val="1200"/>
              </a:lnSpc>
              <a:buClr>
                <a:schemeClr val="bg1"/>
              </a:buClr>
              <a:defRPr sz="10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6" name="Text Placeholder 5"/>
          <p:cNvSpPr>
            <a:spLocks noGrp="1"/>
          </p:cNvSpPr>
          <p:nvPr>
            <p:ph type="body" sz="quarter" idx="20" hasCustomPrompt="1"/>
          </p:nvPr>
        </p:nvSpPr>
        <p:spPr>
          <a:xfrm>
            <a:off x="6780213" y="1955800"/>
            <a:ext cx="1874837" cy="3244850"/>
          </a:xfrm>
        </p:spPr>
        <p:txBody>
          <a:bodyPr lIns="151200" tIns="126000" rIns="151200" bIns="151200"/>
          <a:lstStyle>
            <a:lvl1pPr marL="180000" indent="-180000">
              <a:lnSpc>
                <a:spcPts val="1200"/>
              </a:lnSpc>
              <a:buClr>
                <a:schemeClr val="bg1"/>
              </a:buClr>
              <a:defRPr sz="1000">
                <a:solidFill>
                  <a:schemeClr val="bg1"/>
                </a:solidFill>
                <a:latin typeface="+mn-lt"/>
              </a:defRPr>
            </a:lvl1pPr>
            <a:lvl2pPr marL="360000" indent="-180000">
              <a:lnSpc>
                <a:spcPts val="1200"/>
              </a:lnSpc>
              <a:buClr>
                <a:schemeClr val="bg1"/>
              </a:buClr>
              <a:defRPr sz="1000">
                <a:solidFill>
                  <a:schemeClr val="bg1"/>
                </a:solidFill>
                <a:latin typeface="+mn-lt"/>
              </a:defRPr>
            </a:lvl2pPr>
            <a:lvl3pPr marL="540000" indent="-180000">
              <a:lnSpc>
                <a:spcPts val="1200"/>
              </a:lnSpc>
              <a:buClr>
                <a:schemeClr val="bg1"/>
              </a:buClr>
              <a:defRPr sz="1000">
                <a:solidFill>
                  <a:schemeClr val="bg1"/>
                </a:solidFill>
                <a:latin typeface="+mn-lt"/>
              </a:defRPr>
            </a:lvl3pPr>
            <a:lvl4pPr marL="720000" indent="-180000">
              <a:lnSpc>
                <a:spcPts val="1200"/>
              </a:lnSpc>
              <a:buClr>
                <a:schemeClr val="bg1"/>
              </a:buClr>
              <a:defRPr sz="1000">
                <a:solidFill>
                  <a:schemeClr val="bg1"/>
                </a:solidFill>
                <a:latin typeface="+mn-lt"/>
              </a:defRPr>
            </a:lvl4pPr>
            <a:lvl5pPr marL="900000" indent="-180000">
              <a:lnSpc>
                <a:spcPts val="1200"/>
              </a:lnSpc>
              <a:buClr>
                <a:schemeClr val="bg1"/>
              </a:buClr>
              <a:defRPr sz="1000">
                <a:solidFill>
                  <a:schemeClr val="bg1"/>
                </a:solidFill>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203791842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trix,10">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23" name="FreeformDriehoekB_Groen"/>
          <p:cNvSpPr>
            <a:spLocks/>
          </p:cNvSpPr>
          <p:nvPr userDrawn="1"/>
        </p:nvSpPr>
        <p:spPr bwMode="auto">
          <a:xfrm>
            <a:off x="2536825" y="2300288"/>
            <a:ext cx="120650" cy="155575"/>
          </a:xfrm>
          <a:custGeom>
            <a:avLst/>
            <a:gdLst>
              <a:gd name="T0" fmla="*/ 2147483647 w 76"/>
              <a:gd name="T1" fmla="*/ 2147483647 h 98"/>
              <a:gd name="T2" fmla="*/ 0 w 76"/>
              <a:gd name="T3" fmla="*/ 2147483647 h 98"/>
              <a:gd name="T4" fmla="*/ 0 w 76"/>
              <a:gd name="T5" fmla="*/ 0 h 98"/>
              <a:gd name="T6" fmla="*/ 2147483647 w 76"/>
              <a:gd name="T7" fmla="*/ 214748364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8">
                <a:moveTo>
                  <a:pt x="76" y="50"/>
                </a:moveTo>
                <a:lnTo>
                  <a:pt x="0" y="98"/>
                </a:lnTo>
                <a:lnTo>
                  <a:pt x="0" y="0"/>
                </a:lnTo>
                <a:lnTo>
                  <a:pt x="76" y="50"/>
                </a:lnTo>
                <a:close/>
              </a:path>
            </a:pathLst>
          </a:custGeom>
          <a:solidFill>
            <a:schemeClr val="accent1"/>
          </a:solidFill>
          <a:ln w="28575" cap="rnd">
            <a:solidFill>
              <a:schemeClr val="accent1"/>
            </a:solidFill>
            <a:prstDash val="solid"/>
            <a:round/>
            <a:headEnd/>
            <a:tailEnd/>
          </a:ln>
          <a:extLst/>
        </p:spPr>
        <p:txBody>
          <a:bodyPr/>
          <a:lstStyle/>
          <a:p>
            <a:pPr fontAlgn="base">
              <a:spcBef>
                <a:spcPct val="0"/>
              </a:spcBef>
              <a:spcAft>
                <a:spcPct val="0"/>
              </a:spcAft>
            </a:pPr>
            <a:endParaRPr lang="nl-NL" dirty="0" smtClean="0">
              <a:solidFill>
                <a:srgbClr val="000000"/>
              </a:solidFill>
            </a:endParaRPr>
          </a:p>
        </p:txBody>
      </p:sp>
      <p:sp>
        <p:nvSpPr>
          <p:cNvPr id="24" name="AfgerondeRechthoekLB_Groen"/>
          <p:cNvSpPr/>
          <p:nvPr userDrawn="1"/>
        </p:nvSpPr>
        <p:spPr bwMode="gray">
          <a:xfrm>
            <a:off x="493713" y="1955800"/>
            <a:ext cx="1857600" cy="844550"/>
          </a:xfrm>
          <a:prstGeom prst="roundRect">
            <a:avLst>
              <a:gd name="adj" fmla="val 5107"/>
            </a:avLst>
          </a:prstGeom>
          <a:solidFill>
            <a:schemeClr val="accent1"/>
          </a:solidFill>
          <a:ln w="15875">
            <a:solidFill>
              <a:schemeClr val="accent1"/>
            </a:solidFill>
            <a:round/>
            <a:headEnd/>
            <a:tailEnd/>
          </a:ln>
          <a:extLst/>
        </p:spPr>
        <p:txBody>
          <a:bodyPr lIns="152400" tIns="126000" rIns="151200" bIns="151200" rtlCol="0" anchor="t" anchorCtr="0"/>
          <a:lstStyle/>
          <a:p>
            <a:pPr>
              <a:lnSpc>
                <a:spcPts val="1200"/>
              </a:lnSpc>
            </a:pPr>
            <a:endParaRPr lang="nl-NL" sz="1100" b="1" dirty="0">
              <a:solidFill>
                <a:schemeClr val="bg1"/>
              </a:solidFill>
              <a:latin typeface="+mj-lt"/>
            </a:endParaRPr>
          </a:p>
        </p:txBody>
      </p:sp>
      <p:sp>
        <p:nvSpPr>
          <p:cNvPr id="35" name="AfgerondKaderMLB_Groen"/>
          <p:cNvSpPr/>
          <p:nvPr userDrawn="1"/>
        </p:nvSpPr>
        <p:spPr bwMode="gray">
          <a:xfrm>
            <a:off x="2806701" y="1955800"/>
            <a:ext cx="1857600" cy="844550"/>
          </a:xfrm>
          <a:prstGeom prst="roundRect">
            <a:avLst>
              <a:gd name="adj" fmla="val 5107"/>
            </a:avLst>
          </a:prstGeom>
          <a:noFill/>
          <a:ln w="15875">
            <a:solidFill>
              <a:schemeClr val="accent1"/>
            </a:solidFill>
            <a:round/>
            <a:headEnd/>
            <a:tailEnd/>
          </a:ln>
          <a:extLst/>
        </p:spPr>
        <p:txBody>
          <a:bodyPr lIns="101600" tIns="75600" rIns="100800" bIns="100800" rtlCol="0" anchor="t" anchorCtr="0"/>
          <a:lstStyle/>
          <a:p>
            <a:pPr indent="-180000" fontAlgn="base">
              <a:lnSpc>
                <a:spcPts val="1200"/>
              </a:lnSpc>
              <a:spcBef>
                <a:spcPct val="0"/>
              </a:spcBef>
              <a:spcAft>
                <a:spcPct val="0"/>
              </a:spcAft>
            </a:pPr>
            <a:endParaRPr lang="nl-NL" altLang="nl-NL" sz="1000" dirty="0">
              <a:solidFill>
                <a:srgbClr val="010101"/>
              </a:solidFill>
            </a:endParaRPr>
          </a:p>
        </p:txBody>
      </p:sp>
      <p:sp>
        <p:nvSpPr>
          <p:cNvPr id="37" name="AfgerondKaderMRB_Groen"/>
          <p:cNvSpPr/>
          <p:nvPr userDrawn="1"/>
        </p:nvSpPr>
        <p:spPr bwMode="gray">
          <a:xfrm>
            <a:off x="4802075" y="1955800"/>
            <a:ext cx="1857600" cy="844550"/>
          </a:xfrm>
          <a:prstGeom prst="roundRect">
            <a:avLst>
              <a:gd name="adj" fmla="val 5107"/>
            </a:avLst>
          </a:prstGeom>
          <a:solidFill>
            <a:schemeClr val="accent1">
              <a:alpha val="0"/>
            </a:schemeClr>
          </a:solidFill>
          <a:ln w="15875">
            <a:solidFill>
              <a:schemeClr val="accent1"/>
            </a:solidFill>
            <a:round/>
            <a:headEnd/>
            <a:tailEnd/>
          </a:ln>
          <a:extLst/>
        </p:spPr>
        <p:txBody>
          <a:bodyPr lIns="101600" tIns="75600" rIns="100800" bIns="100800" rtlCol="0" anchor="t" anchorCtr="0"/>
          <a:lstStyle/>
          <a:p>
            <a:pPr marL="171450" indent="-180000" fontAlgn="base">
              <a:lnSpc>
                <a:spcPts val="1200"/>
              </a:lnSpc>
              <a:spcBef>
                <a:spcPct val="0"/>
              </a:spcBef>
              <a:spcAft>
                <a:spcPct val="0"/>
              </a:spcAft>
              <a:buFont typeface="Symbol" panose="05050102010706020507" pitchFamily="18" charset="2"/>
              <a:buChar char="·"/>
            </a:pPr>
            <a:endParaRPr lang="nl-NL" altLang="nl-NL" sz="1000" dirty="0">
              <a:solidFill>
                <a:srgbClr val="010101"/>
              </a:solidFill>
              <a:latin typeface="+mn-lt"/>
            </a:endParaRPr>
          </a:p>
        </p:txBody>
      </p:sp>
      <p:sp>
        <p:nvSpPr>
          <p:cNvPr id="39" name="AfgerondKaderRB_Groen"/>
          <p:cNvSpPr/>
          <p:nvPr userDrawn="1"/>
        </p:nvSpPr>
        <p:spPr bwMode="gray">
          <a:xfrm>
            <a:off x="6797450" y="1955800"/>
            <a:ext cx="1857600" cy="844550"/>
          </a:xfrm>
          <a:prstGeom prst="roundRect">
            <a:avLst>
              <a:gd name="adj" fmla="val 5107"/>
            </a:avLst>
          </a:prstGeom>
          <a:noFill/>
          <a:ln w="15875">
            <a:solidFill>
              <a:schemeClr val="accent1"/>
            </a:solidFill>
            <a:round/>
            <a:headEnd/>
            <a:tailEnd/>
          </a:ln>
          <a:extLst/>
        </p:spPr>
        <p:txBody>
          <a:bodyPr lIns="101600" tIns="75600" rIns="100800" bIns="100800" rtlCol="0" anchor="t" anchorCtr="0"/>
          <a:lstStyle/>
          <a:p>
            <a:pPr indent="-180000" fontAlgn="base">
              <a:lnSpc>
                <a:spcPts val="1200"/>
              </a:lnSpc>
              <a:spcBef>
                <a:spcPct val="0"/>
              </a:spcBef>
              <a:spcAft>
                <a:spcPct val="0"/>
              </a:spcAft>
            </a:pPr>
            <a:endParaRPr lang="nl-NL" altLang="nl-NL" sz="1000" dirty="0">
              <a:solidFill>
                <a:srgbClr val="010101"/>
              </a:solidFill>
            </a:endParaRPr>
          </a:p>
        </p:txBody>
      </p:sp>
      <p:sp>
        <p:nvSpPr>
          <p:cNvPr id="41" name="FreeformDriehoekMB_DonkerBlauw"/>
          <p:cNvSpPr>
            <a:spLocks/>
          </p:cNvSpPr>
          <p:nvPr userDrawn="1"/>
        </p:nvSpPr>
        <p:spPr bwMode="auto">
          <a:xfrm>
            <a:off x="2536825" y="3349096"/>
            <a:ext cx="120650" cy="155575"/>
          </a:xfrm>
          <a:custGeom>
            <a:avLst/>
            <a:gdLst>
              <a:gd name="T0" fmla="*/ 2147483647 w 76"/>
              <a:gd name="T1" fmla="*/ 2147483647 h 98"/>
              <a:gd name="T2" fmla="*/ 0 w 76"/>
              <a:gd name="T3" fmla="*/ 2147483647 h 98"/>
              <a:gd name="T4" fmla="*/ 0 w 76"/>
              <a:gd name="T5" fmla="*/ 0 h 98"/>
              <a:gd name="T6" fmla="*/ 2147483647 w 76"/>
              <a:gd name="T7" fmla="*/ 214748364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8">
                <a:moveTo>
                  <a:pt x="76" y="50"/>
                </a:moveTo>
                <a:lnTo>
                  <a:pt x="0" y="98"/>
                </a:lnTo>
                <a:lnTo>
                  <a:pt x="0" y="0"/>
                </a:lnTo>
                <a:lnTo>
                  <a:pt x="76" y="50"/>
                </a:lnTo>
                <a:close/>
              </a:path>
            </a:pathLst>
          </a:custGeom>
          <a:solidFill>
            <a:schemeClr val="accent5"/>
          </a:solidFill>
          <a:ln w="28575" cap="rnd">
            <a:solidFill>
              <a:schemeClr val="accent5"/>
            </a:solidFill>
            <a:prstDash val="solid"/>
            <a:round/>
            <a:headEnd/>
            <a:tailEnd/>
          </a:ln>
          <a:extLst/>
        </p:spPr>
        <p:txBody>
          <a:bodyPr/>
          <a:lstStyle/>
          <a:p>
            <a:pPr fontAlgn="base">
              <a:spcBef>
                <a:spcPct val="0"/>
              </a:spcBef>
              <a:spcAft>
                <a:spcPct val="0"/>
              </a:spcAft>
            </a:pPr>
            <a:endParaRPr lang="nl-NL" dirty="0" smtClean="0">
              <a:solidFill>
                <a:srgbClr val="000000"/>
              </a:solidFill>
            </a:endParaRPr>
          </a:p>
        </p:txBody>
      </p:sp>
      <p:sp>
        <p:nvSpPr>
          <p:cNvPr id="43" name="AfgerondeRechthoekLMB_DonkerBlauw"/>
          <p:cNvSpPr/>
          <p:nvPr userDrawn="1"/>
        </p:nvSpPr>
        <p:spPr bwMode="gray">
          <a:xfrm>
            <a:off x="493713" y="3004608"/>
            <a:ext cx="1857600" cy="844550"/>
          </a:xfrm>
          <a:prstGeom prst="roundRect">
            <a:avLst>
              <a:gd name="adj" fmla="val 5107"/>
            </a:avLst>
          </a:prstGeom>
          <a:solidFill>
            <a:schemeClr val="accent5"/>
          </a:solidFill>
          <a:ln w="15875">
            <a:solidFill>
              <a:schemeClr val="accent5"/>
            </a:solidFill>
            <a:round/>
            <a:headEnd/>
            <a:tailEnd/>
          </a:ln>
          <a:extLst/>
        </p:spPr>
        <p:txBody>
          <a:bodyPr lIns="152400" tIns="126000" rIns="151200" bIns="151200" rtlCol="0" anchor="t" anchorCtr="0"/>
          <a:lstStyle/>
          <a:p>
            <a:pPr>
              <a:lnSpc>
                <a:spcPts val="1200"/>
              </a:lnSpc>
            </a:pPr>
            <a:endParaRPr lang="nl-NL" sz="1100" b="1" dirty="0">
              <a:solidFill>
                <a:schemeClr val="bg1"/>
              </a:solidFill>
              <a:latin typeface="+mj-lt"/>
            </a:endParaRPr>
          </a:p>
        </p:txBody>
      </p:sp>
      <p:sp>
        <p:nvSpPr>
          <p:cNvPr id="45" name="AfgerondFrameMMLB_DonkerBlauw"/>
          <p:cNvSpPr/>
          <p:nvPr userDrawn="1"/>
        </p:nvSpPr>
        <p:spPr bwMode="gray">
          <a:xfrm>
            <a:off x="2806701" y="3004608"/>
            <a:ext cx="1857600" cy="844550"/>
          </a:xfrm>
          <a:prstGeom prst="roundRect">
            <a:avLst>
              <a:gd name="adj" fmla="val 5107"/>
            </a:avLst>
          </a:prstGeom>
          <a:noFill/>
          <a:ln w="15875">
            <a:solidFill>
              <a:schemeClr val="accent5"/>
            </a:solidFill>
            <a:round/>
            <a:headEnd/>
            <a:tailEnd/>
          </a:ln>
          <a:extLst/>
        </p:spPr>
        <p:txBody>
          <a:bodyPr lIns="101600" tIns="75600" rIns="100800" bIns="100800" rtlCol="0" anchor="t" anchorCtr="0"/>
          <a:lstStyle/>
          <a:p>
            <a:pPr indent="-180000" fontAlgn="base">
              <a:lnSpc>
                <a:spcPts val="1200"/>
              </a:lnSpc>
              <a:spcBef>
                <a:spcPct val="0"/>
              </a:spcBef>
              <a:spcAft>
                <a:spcPct val="0"/>
              </a:spcAft>
            </a:pPr>
            <a:endParaRPr lang="nl-NL" altLang="nl-NL" sz="1000" dirty="0">
              <a:solidFill>
                <a:srgbClr val="010101"/>
              </a:solidFill>
            </a:endParaRPr>
          </a:p>
        </p:txBody>
      </p:sp>
      <p:sp>
        <p:nvSpPr>
          <p:cNvPr id="46" name="AfgerondFrameMMRB_DonkerBlauw"/>
          <p:cNvSpPr/>
          <p:nvPr userDrawn="1"/>
        </p:nvSpPr>
        <p:spPr bwMode="gray">
          <a:xfrm>
            <a:off x="4802075" y="3004608"/>
            <a:ext cx="1857600" cy="844550"/>
          </a:xfrm>
          <a:prstGeom prst="roundRect">
            <a:avLst>
              <a:gd name="adj" fmla="val 5107"/>
            </a:avLst>
          </a:prstGeom>
          <a:noFill/>
          <a:ln w="15875">
            <a:solidFill>
              <a:schemeClr val="accent5"/>
            </a:solidFill>
            <a:round/>
            <a:headEnd/>
            <a:tailEnd/>
          </a:ln>
          <a:extLst/>
        </p:spPr>
        <p:txBody>
          <a:bodyPr lIns="101600" tIns="75600" rIns="100800" bIns="100800" rtlCol="0" anchor="t" anchorCtr="0"/>
          <a:lstStyle/>
          <a:p>
            <a:pPr marL="171450" indent="-180000" fontAlgn="base">
              <a:lnSpc>
                <a:spcPts val="1200"/>
              </a:lnSpc>
              <a:spcBef>
                <a:spcPct val="0"/>
              </a:spcBef>
              <a:spcAft>
                <a:spcPct val="0"/>
              </a:spcAft>
              <a:buClr>
                <a:schemeClr val="accent5"/>
              </a:buClr>
              <a:buFont typeface="Symbol" panose="05050102010706020507" pitchFamily="18" charset="2"/>
              <a:buChar char="·"/>
            </a:pPr>
            <a:endParaRPr lang="nl-NL" altLang="nl-NL" sz="1000" dirty="0">
              <a:solidFill>
                <a:srgbClr val="010101"/>
              </a:solidFill>
            </a:endParaRPr>
          </a:p>
        </p:txBody>
      </p:sp>
      <p:sp>
        <p:nvSpPr>
          <p:cNvPr id="47" name="AfgerondFrameRMB_DonkerBlauw"/>
          <p:cNvSpPr/>
          <p:nvPr userDrawn="1"/>
        </p:nvSpPr>
        <p:spPr bwMode="gray">
          <a:xfrm>
            <a:off x="6797450" y="3004608"/>
            <a:ext cx="1857600" cy="844550"/>
          </a:xfrm>
          <a:prstGeom prst="roundRect">
            <a:avLst>
              <a:gd name="adj" fmla="val 5107"/>
            </a:avLst>
          </a:prstGeom>
          <a:noFill/>
          <a:ln w="15875">
            <a:solidFill>
              <a:schemeClr val="accent5"/>
            </a:solidFill>
            <a:round/>
            <a:headEnd/>
            <a:tailEnd/>
          </a:ln>
          <a:extLst/>
        </p:spPr>
        <p:txBody>
          <a:bodyPr lIns="101600" tIns="75600" rIns="100800" bIns="100800" rtlCol="0" anchor="t" anchorCtr="0"/>
          <a:lstStyle/>
          <a:p>
            <a:pPr marL="0" indent="-180000" fontAlgn="base">
              <a:lnSpc>
                <a:spcPts val="1200"/>
              </a:lnSpc>
              <a:spcBef>
                <a:spcPct val="0"/>
              </a:spcBef>
              <a:spcAft>
                <a:spcPct val="0"/>
              </a:spcAft>
              <a:buClr>
                <a:schemeClr val="accent5"/>
              </a:buClr>
              <a:buFont typeface="Symbol" panose="05050102010706020507" pitchFamily="18" charset="2"/>
              <a:buNone/>
            </a:pPr>
            <a:endParaRPr lang="nl-NL" altLang="nl-NL" sz="1000" dirty="0">
              <a:solidFill>
                <a:srgbClr val="010101"/>
              </a:solidFill>
              <a:latin typeface="+mn-lt"/>
            </a:endParaRPr>
          </a:p>
        </p:txBody>
      </p:sp>
      <p:sp>
        <p:nvSpPr>
          <p:cNvPr id="48" name="FreeformDriehoekO_Grijs"/>
          <p:cNvSpPr>
            <a:spLocks/>
          </p:cNvSpPr>
          <p:nvPr userDrawn="1"/>
        </p:nvSpPr>
        <p:spPr bwMode="auto">
          <a:xfrm>
            <a:off x="2536825" y="5446713"/>
            <a:ext cx="120650" cy="155575"/>
          </a:xfrm>
          <a:custGeom>
            <a:avLst/>
            <a:gdLst>
              <a:gd name="T0" fmla="*/ 2147483647 w 76"/>
              <a:gd name="T1" fmla="*/ 2147483647 h 98"/>
              <a:gd name="T2" fmla="*/ 0 w 76"/>
              <a:gd name="T3" fmla="*/ 2147483647 h 98"/>
              <a:gd name="T4" fmla="*/ 0 w 76"/>
              <a:gd name="T5" fmla="*/ 0 h 98"/>
              <a:gd name="T6" fmla="*/ 2147483647 w 76"/>
              <a:gd name="T7" fmla="*/ 214748364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8">
                <a:moveTo>
                  <a:pt x="76" y="50"/>
                </a:moveTo>
                <a:lnTo>
                  <a:pt x="0" y="98"/>
                </a:lnTo>
                <a:lnTo>
                  <a:pt x="0" y="0"/>
                </a:lnTo>
                <a:lnTo>
                  <a:pt x="76" y="50"/>
                </a:lnTo>
                <a:close/>
              </a:path>
            </a:pathLst>
          </a:custGeom>
          <a:solidFill>
            <a:schemeClr val="accent6"/>
          </a:solidFill>
          <a:ln w="28575" cap="rnd">
            <a:solidFill>
              <a:schemeClr val="accent6"/>
            </a:solidFill>
            <a:prstDash val="solid"/>
            <a:round/>
            <a:headEnd/>
            <a:tailEnd/>
          </a:ln>
          <a:extLst/>
        </p:spPr>
        <p:txBody>
          <a:bodyPr/>
          <a:lstStyle/>
          <a:p>
            <a:pPr fontAlgn="base">
              <a:spcBef>
                <a:spcPct val="0"/>
              </a:spcBef>
              <a:spcAft>
                <a:spcPct val="0"/>
              </a:spcAft>
            </a:pPr>
            <a:endParaRPr lang="nl-NL" dirty="0" smtClean="0">
              <a:solidFill>
                <a:srgbClr val="000000"/>
              </a:solidFill>
            </a:endParaRPr>
          </a:p>
        </p:txBody>
      </p:sp>
      <p:sp>
        <p:nvSpPr>
          <p:cNvPr id="49" name="AfgerondeRechthoekLO_Grijs"/>
          <p:cNvSpPr/>
          <p:nvPr userDrawn="1"/>
        </p:nvSpPr>
        <p:spPr bwMode="gray">
          <a:xfrm>
            <a:off x="493713" y="5102225"/>
            <a:ext cx="1857600" cy="844550"/>
          </a:xfrm>
          <a:prstGeom prst="roundRect">
            <a:avLst>
              <a:gd name="adj" fmla="val 5107"/>
            </a:avLst>
          </a:prstGeom>
          <a:solidFill>
            <a:schemeClr val="accent6"/>
          </a:solidFill>
          <a:ln w="15875">
            <a:solidFill>
              <a:schemeClr val="accent6"/>
            </a:solidFill>
            <a:round/>
            <a:headEnd/>
            <a:tailEnd/>
          </a:ln>
          <a:extLst/>
        </p:spPr>
        <p:txBody>
          <a:bodyPr lIns="152400" tIns="126000" rIns="151200" bIns="151200" rtlCol="0" anchor="t" anchorCtr="0"/>
          <a:lstStyle/>
          <a:p>
            <a:pPr>
              <a:lnSpc>
                <a:spcPts val="1200"/>
              </a:lnSpc>
            </a:pPr>
            <a:endParaRPr lang="nl-NL" sz="1100" b="1" dirty="0">
              <a:solidFill>
                <a:schemeClr val="bg1"/>
              </a:solidFill>
              <a:latin typeface="+mj-lt"/>
            </a:endParaRPr>
          </a:p>
        </p:txBody>
      </p:sp>
      <p:sp>
        <p:nvSpPr>
          <p:cNvPr id="50" name="AfgerondFrameMLO_Grijs"/>
          <p:cNvSpPr/>
          <p:nvPr userDrawn="1"/>
        </p:nvSpPr>
        <p:spPr bwMode="gray">
          <a:xfrm>
            <a:off x="2806701" y="5102225"/>
            <a:ext cx="1857600" cy="844550"/>
          </a:xfrm>
          <a:prstGeom prst="roundRect">
            <a:avLst>
              <a:gd name="adj" fmla="val 5107"/>
            </a:avLst>
          </a:prstGeom>
          <a:noFill/>
          <a:ln w="15875">
            <a:solidFill>
              <a:schemeClr val="accent6"/>
            </a:solidFill>
            <a:round/>
            <a:headEnd/>
            <a:tailEnd/>
          </a:ln>
          <a:extLst/>
        </p:spPr>
        <p:txBody>
          <a:bodyPr lIns="101600" tIns="75600" rIns="100800" bIns="100800" rtlCol="0" anchor="t" anchorCtr="0"/>
          <a:lstStyle/>
          <a:p>
            <a:pPr indent="-180000" fontAlgn="base">
              <a:lnSpc>
                <a:spcPts val="1200"/>
              </a:lnSpc>
              <a:spcBef>
                <a:spcPct val="0"/>
              </a:spcBef>
              <a:spcAft>
                <a:spcPct val="0"/>
              </a:spcAft>
            </a:pPr>
            <a:endParaRPr lang="nl-NL" altLang="nl-NL" sz="1000" dirty="0">
              <a:solidFill>
                <a:srgbClr val="010101"/>
              </a:solidFill>
            </a:endParaRPr>
          </a:p>
        </p:txBody>
      </p:sp>
      <p:sp>
        <p:nvSpPr>
          <p:cNvPr id="51" name="AfgerondFrameMRO_Grijs"/>
          <p:cNvSpPr/>
          <p:nvPr userDrawn="1"/>
        </p:nvSpPr>
        <p:spPr bwMode="gray">
          <a:xfrm>
            <a:off x="4802075" y="5102225"/>
            <a:ext cx="1857600" cy="844550"/>
          </a:xfrm>
          <a:prstGeom prst="roundRect">
            <a:avLst>
              <a:gd name="adj" fmla="val 5107"/>
            </a:avLst>
          </a:prstGeom>
          <a:noFill/>
          <a:ln w="15875">
            <a:solidFill>
              <a:schemeClr val="accent6"/>
            </a:solidFill>
            <a:round/>
            <a:headEnd/>
            <a:tailEnd/>
          </a:ln>
          <a:extLst/>
        </p:spPr>
        <p:txBody>
          <a:bodyPr lIns="101600" tIns="75600" rIns="100800" bIns="100800" rtlCol="0" anchor="t" anchorCtr="0"/>
          <a:lstStyle/>
          <a:p>
            <a:pPr marL="171450" indent="-180000" fontAlgn="base">
              <a:lnSpc>
                <a:spcPts val="1200"/>
              </a:lnSpc>
              <a:spcBef>
                <a:spcPct val="0"/>
              </a:spcBef>
              <a:spcAft>
                <a:spcPct val="0"/>
              </a:spcAft>
              <a:buClr>
                <a:schemeClr val="accent6"/>
              </a:buClr>
              <a:buFont typeface="Symbol" panose="05050102010706020507" pitchFamily="18" charset="2"/>
              <a:buChar char="·"/>
            </a:pPr>
            <a:endParaRPr lang="nl-NL" altLang="nl-NL" sz="1000" dirty="0">
              <a:solidFill>
                <a:srgbClr val="010101"/>
              </a:solidFill>
            </a:endParaRPr>
          </a:p>
        </p:txBody>
      </p:sp>
      <p:sp>
        <p:nvSpPr>
          <p:cNvPr id="52" name="AfgerondFrameRO_Grijs"/>
          <p:cNvSpPr/>
          <p:nvPr userDrawn="1"/>
        </p:nvSpPr>
        <p:spPr bwMode="gray">
          <a:xfrm>
            <a:off x="6797450" y="5102225"/>
            <a:ext cx="1857600" cy="844550"/>
          </a:xfrm>
          <a:prstGeom prst="roundRect">
            <a:avLst>
              <a:gd name="adj" fmla="val 5107"/>
            </a:avLst>
          </a:prstGeom>
          <a:noFill/>
          <a:ln w="15875">
            <a:solidFill>
              <a:schemeClr val="accent6"/>
            </a:solidFill>
            <a:round/>
            <a:headEnd/>
            <a:tailEnd/>
          </a:ln>
          <a:extLst/>
        </p:spPr>
        <p:txBody>
          <a:bodyPr lIns="101600" tIns="75600" rIns="100800" bIns="100800" rtlCol="0" anchor="t" anchorCtr="0"/>
          <a:lstStyle/>
          <a:p>
            <a:pPr indent="-180000" fontAlgn="base">
              <a:lnSpc>
                <a:spcPts val="1200"/>
              </a:lnSpc>
              <a:spcBef>
                <a:spcPct val="0"/>
              </a:spcBef>
              <a:spcAft>
                <a:spcPct val="0"/>
              </a:spcAft>
            </a:pPr>
            <a:endParaRPr lang="nl-NL" altLang="nl-NL" sz="1000" dirty="0">
              <a:solidFill>
                <a:srgbClr val="010101"/>
              </a:solidFill>
            </a:endParaRPr>
          </a:p>
        </p:txBody>
      </p:sp>
      <p:sp>
        <p:nvSpPr>
          <p:cNvPr id="53" name="FreeformDriehoekMO_Blauw"/>
          <p:cNvSpPr>
            <a:spLocks/>
          </p:cNvSpPr>
          <p:nvPr userDrawn="1"/>
        </p:nvSpPr>
        <p:spPr bwMode="auto">
          <a:xfrm>
            <a:off x="2536825" y="4397904"/>
            <a:ext cx="120650" cy="155575"/>
          </a:xfrm>
          <a:custGeom>
            <a:avLst/>
            <a:gdLst>
              <a:gd name="T0" fmla="*/ 2147483647 w 76"/>
              <a:gd name="T1" fmla="*/ 2147483647 h 98"/>
              <a:gd name="T2" fmla="*/ 0 w 76"/>
              <a:gd name="T3" fmla="*/ 2147483647 h 98"/>
              <a:gd name="T4" fmla="*/ 0 w 76"/>
              <a:gd name="T5" fmla="*/ 0 h 98"/>
              <a:gd name="T6" fmla="*/ 2147483647 w 76"/>
              <a:gd name="T7" fmla="*/ 214748364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8">
                <a:moveTo>
                  <a:pt x="76" y="50"/>
                </a:moveTo>
                <a:lnTo>
                  <a:pt x="0" y="98"/>
                </a:lnTo>
                <a:lnTo>
                  <a:pt x="0" y="0"/>
                </a:lnTo>
                <a:lnTo>
                  <a:pt x="76" y="50"/>
                </a:lnTo>
                <a:close/>
              </a:path>
            </a:pathLst>
          </a:custGeom>
          <a:solidFill>
            <a:schemeClr val="accent2"/>
          </a:solidFill>
          <a:ln w="28575" cap="rnd">
            <a:solidFill>
              <a:schemeClr val="accent2"/>
            </a:solidFill>
            <a:prstDash val="solid"/>
            <a:round/>
            <a:headEnd/>
            <a:tailEnd/>
          </a:ln>
          <a:extLst/>
        </p:spPr>
        <p:txBody>
          <a:bodyPr/>
          <a:lstStyle/>
          <a:p>
            <a:pPr fontAlgn="base">
              <a:spcBef>
                <a:spcPct val="0"/>
              </a:spcBef>
              <a:spcAft>
                <a:spcPct val="0"/>
              </a:spcAft>
            </a:pPr>
            <a:endParaRPr lang="nl-NL" dirty="0" smtClean="0">
              <a:solidFill>
                <a:srgbClr val="000000"/>
              </a:solidFill>
            </a:endParaRPr>
          </a:p>
        </p:txBody>
      </p:sp>
      <p:sp>
        <p:nvSpPr>
          <p:cNvPr id="54" name="AfgerondeRechthoekLMO_Blauw"/>
          <p:cNvSpPr/>
          <p:nvPr userDrawn="1"/>
        </p:nvSpPr>
        <p:spPr bwMode="gray">
          <a:xfrm>
            <a:off x="493713" y="4053416"/>
            <a:ext cx="1857600" cy="844550"/>
          </a:xfrm>
          <a:prstGeom prst="roundRect">
            <a:avLst>
              <a:gd name="adj" fmla="val 5107"/>
            </a:avLst>
          </a:prstGeom>
          <a:solidFill>
            <a:schemeClr val="accent2"/>
          </a:solidFill>
          <a:ln w="15875">
            <a:solidFill>
              <a:schemeClr val="accent2"/>
            </a:solidFill>
            <a:round/>
            <a:headEnd/>
            <a:tailEnd/>
          </a:ln>
          <a:extLst/>
        </p:spPr>
        <p:txBody>
          <a:bodyPr lIns="152400" tIns="126000" rIns="151200" bIns="151200" rtlCol="0" anchor="t" anchorCtr="0"/>
          <a:lstStyle/>
          <a:p>
            <a:pPr>
              <a:lnSpc>
                <a:spcPts val="1200"/>
              </a:lnSpc>
            </a:pPr>
            <a:endParaRPr lang="nl-NL" sz="1100" b="1" dirty="0">
              <a:solidFill>
                <a:schemeClr val="bg1"/>
              </a:solidFill>
              <a:latin typeface="+mj-lt"/>
            </a:endParaRPr>
          </a:p>
        </p:txBody>
      </p:sp>
      <p:sp>
        <p:nvSpPr>
          <p:cNvPr id="55" name="AfgerondFrameMLO_Blauw"/>
          <p:cNvSpPr/>
          <p:nvPr userDrawn="1"/>
        </p:nvSpPr>
        <p:spPr bwMode="gray">
          <a:xfrm>
            <a:off x="2806701" y="4053416"/>
            <a:ext cx="1857600" cy="844550"/>
          </a:xfrm>
          <a:prstGeom prst="roundRect">
            <a:avLst>
              <a:gd name="adj" fmla="val 5107"/>
            </a:avLst>
          </a:prstGeom>
          <a:noFill/>
          <a:ln w="15875">
            <a:solidFill>
              <a:schemeClr val="accent2"/>
            </a:solidFill>
            <a:round/>
            <a:headEnd/>
            <a:tailEnd/>
          </a:ln>
          <a:extLst/>
        </p:spPr>
        <p:txBody>
          <a:bodyPr lIns="101600" tIns="75600" rIns="100800" bIns="100800" rtlCol="0" anchor="t" anchorCtr="0"/>
          <a:lstStyle/>
          <a:p>
            <a:pPr marL="171450" indent="-180000" fontAlgn="base">
              <a:lnSpc>
                <a:spcPts val="1200"/>
              </a:lnSpc>
              <a:spcBef>
                <a:spcPct val="0"/>
              </a:spcBef>
              <a:spcAft>
                <a:spcPct val="0"/>
              </a:spcAft>
              <a:buFont typeface="Symbol" panose="05050102010706020507" pitchFamily="18" charset="2"/>
              <a:buChar char="·"/>
            </a:pPr>
            <a:endParaRPr lang="nl-NL" altLang="nl-NL" sz="1000" dirty="0">
              <a:solidFill>
                <a:srgbClr val="010101"/>
              </a:solidFill>
              <a:latin typeface="+mn-lt"/>
            </a:endParaRPr>
          </a:p>
        </p:txBody>
      </p:sp>
      <p:sp>
        <p:nvSpPr>
          <p:cNvPr id="56" name="AfgerondFrameMRO_Blauw"/>
          <p:cNvSpPr/>
          <p:nvPr userDrawn="1"/>
        </p:nvSpPr>
        <p:spPr bwMode="gray">
          <a:xfrm>
            <a:off x="4802075" y="4053416"/>
            <a:ext cx="1857600" cy="844550"/>
          </a:xfrm>
          <a:prstGeom prst="roundRect">
            <a:avLst>
              <a:gd name="adj" fmla="val 5107"/>
            </a:avLst>
          </a:prstGeom>
          <a:noFill/>
          <a:ln w="15875">
            <a:solidFill>
              <a:schemeClr val="accent2"/>
            </a:solidFill>
            <a:round/>
            <a:headEnd/>
            <a:tailEnd/>
          </a:ln>
          <a:extLst/>
        </p:spPr>
        <p:txBody>
          <a:bodyPr lIns="101600" tIns="75600" rIns="100800" bIns="100800" rtlCol="0" anchor="t" anchorCtr="0"/>
          <a:lstStyle/>
          <a:p>
            <a:pPr marL="171450" indent="-180000" fontAlgn="base">
              <a:lnSpc>
                <a:spcPts val="1200"/>
              </a:lnSpc>
              <a:spcBef>
                <a:spcPct val="0"/>
              </a:spcBef>
              <a:spcAft>
                <a:spcPct val="0"/>
              </a:spcAft>
              <a:buClr>
                <a:schemeClr val="accent2"/>
              </a:buClr>
              <a:buFont typeface="Symbol" panose="05050102010706020507" pitchFamily="18" charset="2"/>
              <a:buChar char="·"/>
            </a:pPr>
            <a:endParaRPr lang="nl-NL" altLang="nl-NL" sz="1000" dirty="0">
              <a:solidFill>
                <a:srgbClr val="010101"/>
              </a:solidFill>
              <a:latin typeface="+mn-lt"/>
            </a:endParaRPr>
          </a:p>
        </p:txBody>
      </p:sp>
      <p:sp>
        <p:nvSpPr>
          <p:cNvPr id="57" name="AfgerondFrameRMO_Blauw"/>
          <p:cNvSpPr/>
          <p:nvPr userDrawn="1"/>
        </p:nvSpPr>
        <p:spPr bwMode="gray">
          <a:xfrm>
            <a:off x="6797450" y="4053416"/>
            <a:ext cx="1857600" cy="844550"/>
          </a:xfrm>
          <a:prstGeom prst="roundRect">
            <a:avLst>
              <a:gd name="adj" fmla="val 5107"/>
            </a:avLst>
          </a:prstGeom>
          <a:noFill/>
          <a:ln w="15875">
            <a:solidFill>
              <a:schemeClr val="accent2"/>
            </a:solidFill>
            <a:round/>
            <a:headEnd/>
            <a:tailEnd/>
          </a:ln>
          <a:extLst/>
        </p:spPr>
        <p:txBody>
          <a:bodyPr lIns="101600" tIns="75600" rIns="100800" bIns="100800" rtlCol="0" anchor="t" anchorCtr="0"/>
          <a:lstStyle/>
          <a:p>
            <a:pPr marL="0" indent="-180000" fontAlgn="base">
              <a:lnSpc>
                <a:spcPts val="1200"/>
              </a:lnSpc>
              <a:spcBef>
                <a:spcPct val="0"/>
              </a:spcBef>
              <a:spcAft>
                <a:spcPct val="0"/>
              </a:spcAft>
              <a:buFont typeface="Arial" panose="020B0604020202020204" pitchFamily="34" charset="0"/>
              <a:buNone/>
            </a:pPr>
            <a:endParaRPr lang="nl-NL" altLang="nl-NL" sz="1000" dirty="0">
              <a:solidFill>
                <a:srgbClr val="010101"/>
              </a:solidFill>
            </a:endParaRPr>
          </a:p>
        </p:txBody>
      </p:sp>
      <p:sp>
        <p:nvSpPr>
          <p:cNvPr id="6" name="HeaderLB_11"/>
          <p:cNvSpPr>
            <a:spLocks noGrp="1"/>
          </p:cNvSpPr>
          <p:nvPr>
            <p:ph type="body" sz="quarter" idx="13" hasCustomPrompt="1"/>
          </p:nvPr>
        </p:nvSpPr>
        <p:spPr>
          <a:xfrm>
            <a:off x="493713" y="1954800"/>
            <a:ext cx="1857600" cy="846000"/>
          </a:xfrm>
          <a:solidFill>
            <a:schemeClr val="accent1">
              <a:alpha val="0"/>
            </a:schemeClr>
          </a:solidFill>
        </p:spPr>
        <p:txBody>
          <a:bodyPr lIns="151200" tIns="126000" rIns="151200" bIns="151200"/>
          <a:lstStyle>
            <a:lvl1pPr marL="0" indent="0">
              <a:lnSpc>
                <a:spcPts val="1200"/>
              </a:lnSpc>
              <a:buNone/>
              <a:defRPr sz="1100" b="1">
                <a:solidFill>
                  <a:schemeClr val="bg1"/>
                </a:solidFill>
                <a:latin typeface="KPN Accent" panose="020B0503040000060004" pitchFamily="34" charset="0"/>
              </a:defRPr>
            </a:lvl1pPr>
          </a:lstStyle>
          <a:p>
            <a:pPr lvl="0"/>
            <a:r>
              <a:rPr lang="nl-NL" dirty="0" err="1" smtClean="0"/>
              <a:t>Suspendisse</a:t>
            </a:r>
            <a:r>
              <a:rPr lang="nl-NL" dirty="0" smtClean="0"/>
              <a:t> </a:t>
            </a:r>
            <a:r>
              <a:rPr lang="nl-NL" dirty="0" err="1" smtClean="0"/>
              <a:t>potenti</a:t>
            </a:r>
            <a:endParaRPr lang="nl-NL" dirty="0"/>
          </a:p>
        </p:txBody>
      </p:sp>
      <p:sp>
        <p:nvSpPr>
          <p:cNvPr id="10" name="TekstMLB_10"/>
          <p:cNvSpPr>
            <a:spLocks noGrp="1"/>
          </p:cNvSpPr>
          <p:nvPr>
            <p:ph type="body" sz="quarter" idx="14" hasCustomPrompt="1"/>
          </p:nvPr>
        </p:nvSpPr>
        <p:spPr>
          <a:xfrm>
            <a:off x="2808000" y="1954800"/>
            <a:ext cx="1857600" cy="846000"/>
          </a:xfrm>
          <a:noFill/>
        </p:spPr>
        <p:txBody>
          <a:bodyPr lIns="100800" tIns="75600" rIns="100800" bIns="100800"/>
          <a:lstStyle>
            <a:lvl1pPr marL="180000" indent="-180000">
              <a:lnSpc>
                <a:spcPts val="1200"/>
              </a:lnSpc>
              <a:buFont typeface="Symbol" panose="05050102010706020507" pitchFamily="18" charset="2"/>
              <a:buChar char="·"/>
              <a:defRPr sz="1000">
                <a:solidFill>
                  <a:schemeClr val="tx1"/>
                </a:solidFill>
                <a:latin typeface="+mn-lt"/>
              </a:defRPr>
            </a:lvl1pPr>
            <a:lvl2pPr marL="360000" indent="-180000">
              <a:lnSpc>
                <a:spcPts val="1200"/>
              </a:lnSpc>
              <a:defRPr sz="1000">
                <a:latin typeface="+mn-lt"/>
              </a:defRPr>
            </a:lvl2pPr>
            <a:lvl3pPr marL="540000" indent="-180000">
              <a:lnSpc>
                <a:spcPts val="1200"/>
              </a:lnSpc>
              <a:defRPr sz="1000">
                <a:latin typeface="KPN Sans Light" panose="020B0303040502020204" pitchFamily="34" charset="0"/>
              </a:defRPr>
            </a:lvl3pPr>
            <a:lvl4pPr marL="720000" indent="-180000">
              <a:lnSpc>
                <a:spcPts val="1200"/>
              </a:lnSpc>
              <a:defRPr sz="1000">
                <a:latin typeface="+mn-lt"/>
              </a:defRPr>
            </a:lvl4pPr>
            <a:lvl5pPr marL="900000" indent="-180000">
              <a:lnSpc>
                <a:spcPts val="1200"/>
              </a:lnSpc>
              <a:defRPr sz="1000">
                <a:latin typeface="+mn-lt"/>
              </a:defRPr>
            </a:lvl5pPr>
          </a:lstStyle>
          <a:p>
            <a:pPr lvl="0"/>
            <a:r>
              <a:rPr lang="nl-NL" dirty="0" smtClean="0"/>
              <a:t>Eerste</a:t>
            </a:r>
          </a:p>
          <a:p>
            <a:pPr lvl="1"/>
            <a:r>
              <a:rPr lang="nl-NL" dirty="0" smtClean="0"/>
              <a:t>Tweede</a:t>
            </a:r>
          </a:p>
          <a:p>
            <a:pPr lvl="2"/>
            <a:r>
              <a:rPr lang="nl-NL" dirty="0" smtClean="0"/>
              <a:t>Derde</a:t>
            </a:r>
          </a:p>
          <a:p>
            <a:pPr lvl="3"/>
            <a:r>
              <a:rPr lang="nl-NL" dirty="0" smtClean="0"/>
              <a:t>Vierde</a:t>
            </a:r>
          </a:p>
          <a:p>
            <a:pPr lvl="4"/>
            <a:r>
              <a:rPr lang="nl-NL" dirty="0" smtClean="0"/>
              <a:t>Vijfde</a:t>
            </a:r>
            <a:endParaRPr lang="nl-NL" dirty="0"/>
          </a:p>
        </p:txBody>
      </p:sp>
      <p:sp>
        <p:nvSpPr>
          <p:cNvPr id="60" name="TekstRMB_10"/>
          <p:cNvSpPr>
            <a:spLocks noGrp="1"/>
          </p:cNvSpPr>
          <p:nvPr>
            <p:ph type="body" sz="quarter" idx="17" hasCustomPrompt="1"/>
          </p:nvPr>
        </p:nvSpPr>
        <p:spPr>
          <a:xfrm>
            <a:off x="6798131" y="3005663"/>
            <a:ext cx="1857600" cy="846000"/>
          </a:xfrm>
        </p:spPr>
        <p:txBody>
          <a:bodyPr lIns="100800" tIns="75600" rIns="100800" bIns="100800"/>
          <a:lstStyle>
            <a:lvl1pPr marL="180000" indent="-180000" algn="l" defTabSz="914400" rtl="0" eaLnBrk="1" latinLnBrk="0" hangingPunct="1">
              <a:lnSpc>
                <a:spcPts val="1200"/>
              </a:lnSpc>
              <a:spcBef>
                <a:spcPts val="0"/>
              </a:spcBef>
              <a:buClr>
                <a:schemeClr val="accent5"/>
              </a:buClr>
              <a:buSzPct val="100000"/>
              <a:buFont typeface="Symbol" panose="05050102010706020507" pitchFamily="18" charset="2"/>
              <a:buChar char="·"/>
              <a:defRPr lang="nl-NL" sz="1000" kern="1200" dirty="0">
                <a:solidFill>
                  <a:schemeClr val="tx1"/>
                </a:solidFill>
                <a:latin typeface="+mn-lt"/>
                <a:ea typeface="+mn-ea"/>
                <a:cs typeface="+mn-cs"/>
              </a:defRPr>
            </a:lvl1pPr>
            <a:lvl2pPr indent="-180000">
              <a:defRPr lang="nl-NL" sz="1000" kern="1200" dirty="0" smtClean="0">
                <a:solidFill>
                  <a:schemeClr val="tx1"/>
                </a:solidFill>
                <a:latin typeface="+mn-lt"/>
                <a:ea typeface="+mn-ea"/>
                <a:cs typeface="+mn-cs"/>
              </a:defRPr>
            </a:lvl2pPr>
            <a:lvl3pPr indent="-180000">
              <a:defRPr lang="nl-NL" sz="1000" kern="1200" baseline="0" dirty="0" smtClean="0">
                <a:solidFill>
                  <a:schemeClr val="tx1"/>
                </a:solidFill>
                <a:latin typeface="+mn-lt"/>
                <a:ea typeface="+mn-ea"/>
                <a:cs typeface="+mn-cs"/>
              </a:defRPr>
            </a:lvl3pPr>
            <a:lvl4pPr indent="-180000">
              <a:defRPr lang="nl-NL" sz="1000" kern="1200" baseline="0" dirty="0" smtClean="0">
                <a:solidFill>
                  <a:schemeClr val="tx1"/>
                </a:solidFill>
                <a:latin typeface="+mn-lt"/>
                <a:ea typeface="+mn-ea"/>
                <a:cs typeface="+mn-cs"/>
              </a:defRPr>
            </a:lvl4pPr>
            <a:lvl5pPr indent="-180000">
              <a:defRPr lang="nl-NL" sz="1000" kern="1200" dirty="0" smtClean="0">
                <a:solidFill>
                  <a:schemeClr val="tx1"/>
                </a:solidFill>
                <a:latin typeface="+mn-lt"/>
                <a:ea typeface="+mn-ea"/>
                <a:cs typeface="+mn-cs"/>
              </a:defRPr>
            </a:lvl5pPr>
          </a:lstStyle>
          <a:p>
            <a:pPr marL="171450" lvl="0" indent="-17145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Eerste</a:t>
            </a:r>
          </a:p>
          <a:p>
            <a:pPr marL="360000" lvl="1" indent="-180000" algn="l" defTabSz="538163"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Tweede</a:t>
            </a:r>
          </a:p>
          <a:p>
            <a:pPr marL="540000" lvl="2" indent="-18000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Derde</a:t>
            </a:r>
          </a:p>
          <a:p>
            <a:pPr marL="720000" lvl="3" indent="-18000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Vierde</a:t>
            </a:r>
          </a:p>
          <a:p>
            <a:pPr marL="900000" lvl="4" indent="-18000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Vijfde</a:t>
            </a:r>
          </a:p>
        </p:txBody>
      </p:sp>
      <p:sp>
        <p:nvSpPr>
          <p:cNvPr id="61" name="TekstMRMB_10"/>
          <p:cNvSpPr>
            <a:spLocks noGrp="1"/>
          </p:cNvSpPr>
          <p:nvPr>
            <p:ph type="body" sz="quarter" idx="18" hasCustomPrompt="1"/>
          </p:nvPr>
        </p:nvSpPr>
        <p:spPr>
          <a:xfrm>
            <a:off x="4802075" y="3004608"/>
            <a:ext cx="1857600" cy="846000"/>
          </a:xfrm>
          <a:noFill/>
        </p:spPr>
        <p:txBody>
          <a:bodyPr lIns="100800" tIns="75600" rIns="100800" bIns="100800"/>
          <a:lstStyle>
            <a:lvl1pPr marL="180000" indent="-180000" algn="l" defTabSz="914400" rtl="0" eaLnBrk="1" latinLnBrk="0" hangingPunct="1">
              <a:lnSpc>
                <a:spcPts val="1200"/>
              </a:lnSpc>
              <a:spcBef>
                <a:spcPts val="0"/>
              </a:spcBef>
              <a:buClr>
                <a:schemeClr val="accent5"/>
              </a:buClr>
              <a:buSzPct val="100000"/>
              <a:buFont typeface="Symbol" panose="05050102010706020507" pitchFamily="18" charset="2"/>
              <a:buChar char="·"/>
              <a:defRPr lang="nl-NL" sz="1000" kern="1200" baseline="0" dirty="0" smtClean="0">
                <a:solidFill>
                  <a:schemeClr val="tx1"/>
                </a:solidFill>
                <a:latin typeface="+mn-lt"/>
                <a:ea typeface="+mn-ea"/>
                <a:cs typeface="+mn-cs"/>
              </a:defRPr>
            </a:lvl1pPr>
            <a:lvl2pPr indent="-180000">
              <a:defRPr lang="nl-NL" sz="1000" kern="1200" dirty="0" smtClean="0">
                <a:solidFill>
                  <a:schemeClr val="tx1"/>
                </a:solidFill>
                <a:latin typeface="+mn-lt"/>
                <a:ea typeface="+mn-ea"/>
                <a:cs typeface="+mn-cs"/>
              </a:defRPr>
            </a:lvl2pPr>
            <a:lvl3pPr indent="-180000">
              <a:defRPr lang="nl-NL" sz="1000" kern="1200" baseline="0" dirty="0" smtClean="0">
                <a:solidFill>
                  <a:schemeClr val="tx1"/>
                </a:solidFill>
                <a:latin typeface="+mn-lt"/>
                <a:ea typeface="+mn-ea"/>
                <a:cs typeface="+mn-cs"/>
              </a:defRPr>
            </a:lvl3pPr>
            <a:lvl4pPr indent="-180000">
              <a:defRPr lang="nl-NL" sz="1000" kern="1200" baseline="0" dirty="0" smtClean="0">
                <a:solidFill>
                  <a:schemeClr val="tx1"/>
                </a:solidFill>
                <a:latin typeface="+mn-lt"/>
                <a:ea typeface="+mn-ea"/>
                <a:cs typeface="+mn-cs"/>
              </a:defRPr>
            </a:lvl4pPr>
            <a:lvl5pPr indent="-180000">
              <a:defRPr lang="nl-NL" sz="1000" kern="1200" dirty="0" smtClean="0">
                <a:solidFill>
                  <a:schemeClr val="tx1"/>
                </a:solidFill>
                <a:latin typeface="+mn-lt"/>
                <a:ea typeface="+mn-ea"/>
                <a:cs typeface="+mn-cs"/>
              </a:defRPr>
            </a:lvl5pPr>
          </a:lstStyle>
          <a:p>
            <a:pPr marL="171450" lvl="0" indent="-17145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Eerste</a:t>
            </a:r>
          </a:p>
          <a:p>
            <a:pPr marL="360000" lvl="1" indent="-180000" algn="l" defTabSz="538163"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Tweede</a:t>
            </a:r>
          </a:p>
          <a:p>
            <a:pPr marL="540000" lvl="2" indent="-18000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Derde</a:t>
            </a:r>
          </a:p>
          <a:p>
            <a:pPr marL="720000" lvl="3" indent="-18000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Vierde</a:t>
            </a:r>
          </a:p>
          <a:p>
            <a:pPr marL="900000" lvl="4" indent="-180000" algn="l" defTabSz="914400" rtl="0" eaLnBrk="1" latinLnBrk="0" hangingPunct="1">
              <a:lnSpc>
                <a:spcPts val="1200"/>
              </a:lnSpc>
              <a:spcBef>
                <a:spcPts val="0"/>
              </a:spcBef>
              <a:buClr>
                <a:schemeClr val="accent5"/>
              </a:buClr>
              <a:buSzPct val="100000"/>
              <a:buFont typeface="Symbol" panose="05050102010706020507" pitchFamily="18" charset="2"/>
              <a:buChar char="·"/>
            </a:pPr>
            <a:r>
              <a:rPr lang="nl-NL" dirty="0" smtClean="0"/>
              <a:t>Vijfde</a:t>
            </a:r>
          </a:p>
        </p:txBody>
      </p:sp>
      <p:sp>
        <p:nvSpPr>
          <p:cNvPr id="63" name="TekstMLMO_10"/>
          <p:cNvSpPr>
            <a:spLocks noGrp="1"/>
          </p:cNvSpPr>
          <p:nvPr>
            <p:ph type="body" sz="quarter" idx="20" hasCustomPrompt="1"/>
          </p:nvPr>
        </p:nvSpPr>
        <p:spPr>
          <a:xfrm>
            <a:off x="2806701" y="4053416"/>
            <a:ext cx="1857600" cy="846000"/>
          </a:xfrm>
        </p:spPr>
        <p:txBody>
          <a:bodyPr lIns="100800" tIns="75600" rIns="100800" bIns="100800"/>
          <a:lstStyle>
            <a:lvl1pPr marL="180000" indent="-180000">
              <a:lnSpc>
                <a:spcPts val="1200"/>
              </a:lnSpc>
              <a:buClr>
                <a:schemeClr val="accent2"/>
              </a:buClr>
              <a:buFont typeface="Symbol" panose="05050102010706020507" pitchFamily="18" charset="2"/>
              <a:buChar char="·"/>
              <a:defRPr sz="1000">
                <a:latin typeface="+mn-lt"/>
              </a:defRPr>
            </a:lvl1pPr>
            <a:lvl2pPr marL="360000" indent="-180000">
              <a:lnSpc>
                <a:spcPts val="1200"/>
              </a:lnSpc>
              <a:buClr>
                <a:schemeClr val="accent2"/>
              </a:buClr>
              <a:buFont typeface="Symbol" panose="05050102010706020507" pitchFamily="18" charset="2"/>
              <a:buChar char="·"/>
              <a:defRPr sz="1000">
                <a:latin typeface="+mn-lt"/>
              </a:defRPr>
            </a:lvl2pPr>
            <a:lvl3pPr marL="540000" indent="-180000">
              <a:lnSpc>
                <a:spcPts val="1200"/>
              </a:lnSpc>
              <a:buClr>
                <a:schemeClr val="accent2"/>
              </a:buClr>
              <a:buFont typeface="Symbol" panose="05050102010706020507" pitchFamily="18" charset="2"/>
              <a:buChar char="·"/>
              <a:defRPr sz="1000">
                <a:latin typeface="+mn-lt"/>
              </a:defRPr>
            </a:lvl3pPr>
            <a:lvl4pPr marL="720000" indent="-180000">
              <a:lnSpc>
                <a:spcPts val="1200"/>
              </a:lnSpc>
              <a:buClr>
                <a:schemeClr val="accent2"/>
              </a:buClr>
              <a:buFont typeface="Symbol" panose="05050102010706020507" pitchFamily="18" charset="2"/>
              <a:buChar char="·"/>
              <a:defRPr sz="1000"/>
            </a:lvl4pPr>
            <a:lvl5pPr marL="900000" indent="-180000">
              <a:lnSpc>
                <a:spcPts val="1200"/>
              </a:lnSpc>
              <a:buClr>
                <a:schemeClr val="accent2"/>
              </a:buClr>
              <a:buFont typeface="Symbol" panose="05050102010706020507" pitchFamily="18" charset="2"/>
              <a:buChar char="·"/>
              <a:defRPr sz="1000">
                <a:latin typeface="+mn-lt"/>
              </a:defRPr>
            </a:lvl5pPr>
          </a:lstStyle>
          <a:p>
            <a:pPr lvl="0"/>
            <a:r>
              <a:rPr lang="nl-NL" dirty="0" smtClean="0"/>
              <a:t>Eerste</a:t>
            </a:r>
          </a:p>
          <a:p>
            <a:pPr lvl="1"/>
            <a:r>
              <a:rPr lang="nl-NL" dirty="0" smtClean="0"/>
              <a:t>Tweede</a:t>
            </a:r>
          </a:p>
          <a:p>
            <a:pPr lvl="2"/>
            <a:r>
              <a:rPr lang="nl-NL" dirty="0" smtClean="0"/>
              <a:t>Derde</a:t>
            </a:r>
          </a:p>
          <a:p>
            <a:pPr lvl="3"/>
            <a:r>
              <a:rPr lang="nl-NL" dirty="0" smtClean="0"/>
              <a:t>Vierde</a:t>
            </a:r>
          </a:p>
          <a:p>
            <a:pPr lvl="4"/>
            <a:r>
              <a:rPr lang="nl-NL" dirty="0" smtClean="0"/>
              <a:t>Vijfde</a:t>
            </a:r>
            <a:endParaRPr lang="nl-NL" dirty="0"/>
          </a:p>
        </p:txBody>
      </p:sp>
      <p:sp>
        <p:nvSpPr>
          <p:cNvPr id="64" name="TekstMRMO_10"/>
          <p:cNvSpPr>
            <a:spLocks noGrp="1"/>
          </p:cNvSpPr>
          <p:nvPr>
            <p:ph type="body" sz="quarter" idx="21" hasCustomPrompt="1"/>
          </p:nvPr>
        </p:nvSpPr>
        <p:spPr>
          <a:xfrm>
            <a:off x="4802075" y="4053416"/>
            <a:ext cx="1857600" cy="846000"/>
          </a:xfrm>
        </p:spPr>
        <p:txBody>
          <a:bodyPr lIns="100800" tIns="75600" rIns="100800" bIns="100800"/>
          <a:lstStyle>
            <a:lvl1pPr marL="171450" indent="-180000">
              <a:lnSpc>
                <a:spcPts val="1200"/>
              </a:lnSpc>
              <a:buClr>
                <a:schemeClr val="accent2"/>
              </a:buClr>
              <a:buFont typeface="Symbol" panose="05050102010706020507" pitchFamily="18" charset="2"/>
              <a:buChar char="·"/>
              <a:defRPr lang="sv-SE" sz="1000" kern="1200" dirty="0" smtClean="0">
                <a:solidFill>
                  <a:schemeClr val="tx1"/>
                </a:solidFill>
                <a:latin typeface="+mn-lt"/>
                <a:ea typeface="+mn-ea"/>
                <a:cs typeface="+mn-cs"/>
              </a:defRPr>
            </a:lvl1pPr>
            <a:lvl2pPr marL="608013" indent="-180000">
              <a:lnSpc>
                <a:spcPts val="1200"/>
              </a:lnSpc>
              <a:buClr>
                <a:schemeClr val="accent2"/>
              </a:buClr>
              <a:buFont typeface="Symbol" panose="05050102010706020507" pitchFamily="18" charset="2"/>
              <a:buChar char="·"/>
              <a:defRPr lang="sv-SE" sz="1000" kern="1200" dirty="0" smtClean="0">
                <a:solidFill>
                  <a:schemeClr val="tx1"/>
                </a:solidFill>
                <a:latin typeface="+mn-lt"/>
                <a:ea typeface="+mn-ea"/>
                <a:cs typeface="+mn-cs"/>
              </a:defRPr>
            </a:lvl2pPr>
            <a:lvl3pPr marL="881062" indent="-180000">
              <a:lnSpc>
                <a:spcPts val="1200"/>
              </a:lnSpc>
              <a:buClr>
                <a:schemeClr val="accent2"/>
              </a:buClr>
              <a:buFont typeface="Symbol" panose="05050102010706020507" pitchFamily="18" charset="2"/>
              <a:buChar char="·"/>
              <a:defRPr lang="sv-SE" sz="1000" kern="1200" baseline="0" dirty="0" smtClean="0">
                <a:solidFill>
                  <a:schemeClr val="tx1"/>
                </a:solidFill>
                <a:latin typeface="+mn-lt"/>
                <a:ea typeface="+mn-ea"/>
                <a:cs typeface="+mn-cs"/>
              </a:defRPr>
            </a:lvl3pPr>
            <a:lvl4pPr marL="1152525" indent="-180000">
              <a:lnSpc>
                <a:spcPts val="1200"/>
              </a:lnSpc>
              <a:buClr>
                <a:schemeClr val="accent2"/>
              </a:buClr>
              <a:buFont typeface="Symbol" panose="05050102010706020507" pitchFamily="18" charset="2"/>
              <a:buChar char="·"/>
              <a:defRPr lang="sv-SE" sz="1000" kern="1200" baseline="0" dirty="0" smtClean="0">
                <a:solidFill>
                  <a:schemeClr val="tx1"/>
                </a:solidFill>
                <a:latin typeface="KPN Sans" panose="020B0503040502020204" pitchFamily="34" charset="0"/>
                <a:ea typeface="+mn-ea"/>
                <a:cs typeface="+mn-cs"/>
              </a:defRPr>
            </a:lvl4pPr>
            <a:lvl5pPr marL="1417638" indent="-180000">
              <a:lnSpc>
                <a:spcPts val="1200"/>
              </a:lnSpc>
              <a:buClr>
                <a:schemeClr val="accent2"/>
              </a:buClr>
              <a:buFont typeface="Symbol" panose="05050102010706020507" pitchFamily="18" charset="2"/>
              <a:buChar char="·"/>
              <a:defRPr lang="nl-NL" sz="1000" kern="1200" dirty="0">
                <a:solidFill>
                  <a:schemeClr val="tx1"/>
                </a:solidFill>
                <a:latin typeface="+mn-lt"/>
                <a:ea typeface="+mn-ea"/>
                <a:cs typeface="+mn-cs"/>
              </a:defRPr>
            </a:lvl5pPr>
          </a:lstStyle>
          <a:p>
            <a:pPr marL="180000" lvl="0" indent="-180000" algn="l" defTabSz="914400" rtl="0" eaLnBrk="1" latinLnBrk="0" hangingPunct="1">
              <a:lnSpc>
                <a:spcPts val="1200"/>
              </a:lnSpc>
              <a:spcBef>
                <a:spcPts val="0"/>
              </a:spcBef>
              <a:buClr>
                <a:schemeClr val="accent2"/>
              </a:buClr>
              <a:buSzPct val="100000"/>
              <a:buFont typeface="Symbol" panose="05050102010706020507" pitchFamily="18" charset="2"/>
              <a:buChar char="·"/>
            </a:pPr>
            <a:r>
              <a:rPr lang="nl-NL" dirty="0" smtClean="0"/>
              <a:t>Eerste</a:t>
            </a:r>
          </a:p>
          <a:p>
            <a:pPr marL="360000" lvl="1" indent="-180000" algn="l" defTabSz="538163" rtl="0" eaLnBrk="1" latinLnBrk="0" hangingPunct="1">
              <a:lnSpc>
                <a:spcPts val="1200"/>
              </a:lnSpc>
              <a:spcBef>
                <a:spcPts val="0"/>
              </a:spcBef>
              <a:buClr>
                <a:schemeClr val="accent2"/>
              </a:buClr>
              <a:buSzPct val="100000"/>
              <a:buFont typeface="Symbol" panose="05050102010706020507" pitchFamily="18" charset="2"/>
              <a:buChar char="·"/>
            </a:pPr>
            <a:r>
              <a:rPr lang="nl-NL" dirty="0" smtClean="0"/>
              <a:t>Tweede</a:t>
            </a:r>
          </a:p>
          <a:p>
            <a:pPr marL="540000" lvl="2" indent="-180000" algn="l" defTabSz="914400" rtl="0" eaLnBrk="1" latinLnBrk="0" hangingPunct="1">
              <a:lnSpc>
                <a:spcPts val="1200"/>
              </a:lnSpc>
              <a:spcBef>
                <a:spcPts val="0"/>
              </a:spcBef>
              <a:buClr>
                <a:schemeClr val="accent2"/>
              </a:buClr>
              <a:buSzPct val="100000"/>
              <a:buFont typeface="Symbol" panose="05050102010706020507" pitchFamily="18" charset="2"/>
              <a:buChar char="·"/>
            </a:pPr>
            <a:r>
              <a:rPr lang="nl-NL" dirty="0" smtClean="0"/>
              <a:t>Derde</a:t>
            </a:r>
          </a:p>
          <a:p>
            <a:pPr marL="720000" lvl="3" indent="-180000" algn="l" defTabSz="914400" rtl="0" eaLnBrk="1" latinLnBrk="0" hangingPunct="1">
              <a:lnSpc>
                <a:spcPts val="1200"/>
              </a:lnSpc>
              <a:spcBef>
                <a:spcPts val="0"/>
              </a:spcBef>
              <a:buClr>
                <a:schemeClr val="accent2"/>
              </a:buClr>
              <a:buSzPct val="100000"/>
              <a:buFont typeface="Symbol" panose="05050102010706020507" pitchFamily="18" charset="2"/>
              <a:buChar char="·"/>
            </a:pPr>
            <a:r>
              <a:rPr lang="nl-NL" dirty="0" smtClean="0"/>
              <a:t>Vierde</a:t>
            </a:r>
          </a:p>
          <a:p>
            <a:pPr marL="900000" lvl="4" indent="-180000" algn="l" defTabSz="914400" rtl="0" eaLnBrk="1" latinLnBrk="0" hangingPunct="1">
              <a:lnSpc>
                <a:spcPts val="1200"/>
              </a:lnSpc>
              <a:spcBef>
                <a:spcPts val="0"/>
              </a:spcBef>
              <a:buClr>
                <a:schemeClr val="accent2"/>
              </a:buClr>
              <a:buSzPct val="100000"/>
              <a:buFont typeface="Symbol" panose="05050102010706020507" pitchFamily="18" charset="2"/>
              <a:buChar char="·"/>
            </a:pPr>
            <a:r>
              <a:rPr lang="nl-NL" dirty="0" smtClean="0"/>
              <a:t>Vijfde</a:t>
            </a:r>
            <a:endParaRPr lang="nl-NL" dirty="0"/>
          </a:p>
        </p:txBody>
      </p:sp>
      <p:sp>
        <p:nvSpPr>
          <p:cNvPr id="66" name="TekstMLO_10"/>
          <p:cNvSpPr>
            <a:spLocks noGrp="1"/>
          </p:cNvSpPr>
          <p:nvPr>
            <p:ph type="body" sz="quarter" idx="23" hasCustomPrompt="1"/>
          </p:nvPr>
        </p:nvSpPr>
        <p:spPr>
          <a:xfrm>
            <a:off x="2806701" y="5102225"/>
            <a:ext cx="1857600" cy="846000"/>
          </a:xfrm>
        </p:spPr>
        <p:txBody>
          <a:bodyPr lIns="100800" tIns="75600" rIns="100800" bIns="100800"/>
          <a:lstStyle>
            <a:lvl1pPr marL="180000" indent="-180000" algn="l" rtl="0" eaLnBrk="1" latinLnBrk="0" hangingPunct="1">
              <a:lnSpc>
                <a:spcPts val="1200"/>
              </a:lnSpc>
              <a:spcBef>
                <a:spcPts val="0"/>
              </a:spcBef>
              <a:buClr>
                <a:schemeClr val="accent6"/>
              </a:buClr>
              <a:buSzPct val="100000"/>
              <a:buFont typeface="Symbol" panose="05050102010706020507" pitchFamily="18" charset="2"/>
              <a:buChar char="·"/>
              <a:defRPr lang="nl-NL" sz="1000" kern="1200" dirty="0">
                <a:solidFill>
                  <a:schemeClr val="tx1"/>
                </a:solidFill>
                <a:latin typeface="+mn-lt"/>
                <a:ea typeface="+mn-ea"/>
                <a:cs typeface="+mn-cs"/>
              </a:defRPr>
            </a:lvl1pPr>
            <a:lvl2pPr marL="360000" indent="-180000">
              <a:lnSpc>
                <a:spcPts val="1200"/>
              </a:lnSpc>
              <a:buClr>
                <a:schemeClr val="accent6"/>
              </a:buClr>
              <a:defRPr sz="1000">
                <a:latin typeface="+mn-lt"/>
              </a:defRPr>
            </a:lvl2pPr>
            <a:lvl3pPr marL="540000" indent="-180000">
              <a:lnSpc>
                <a:spcPts val="1200"/>
              </a:lnSpc>
              <a:buClr>
                <a:schemeClr val="accent6"/>
              </a:buClr>
              <a:defRPr sz="1000">
                <a:latin typeface="+mn-lt"/>
              </a:defRPr>
            </a:lvl3pPr>
            <a:lvl4pPr marL="720000" indent="-180000">
              <a:lnSpc>
                <a:spcPts val="1200"/>
              </a:lnSpc>
              <a:buClr>
                <a:schemeClr val="accent6"/>
              </a:buClr>
              <a:defRPr sz="1000">
                <a:latin typeface="+mn-lt"/>
              </a:defRPr>
            </a:lvl4pPr>
            <a:lvl5pPr marL="900000" indent="-180000">
              <a:lnSpc>
                <a:spcPts val="1200"/>
              </a:lnSpc>
              <a:buClr>
                <a:schemeClr val="accent6"/>
              </a:buClr>
              <a:defRPr sz="1000">
                <a:latin typeface="+mn-lt"/>
              </a:defRPr>
            </a:lvl5pPr>
          </a:lstStyle>
          <a:p>
            <a:pPr lvl="0"/>
            <a:r>
              <a:rPr lang="nl-NL" dirty="0" smtClean="0"/>
              <a:t>Eerste</a:t>
            </a:r>
          </a:p>
          <a:p>
            <a:pPr lvl="1"/>
            <a:r>
              <a:rPr lang="nl-NL" dirty="0" smtClean="0"/>
              <a:t>Tweede</a:t>
            </a:r>
          </a:p>
          <a:p>
            <a:pPr lvl="2"/>
            <a:r>
              <a:rPr lang="nl-NL" dirty="0" smtClean="0"/>
              <a:t>Derde</a:t>
            </a:r>
          </a:p>
          <a:p>
            <a:pPr lvl="3"/>
            <a:r>
              <a:rPr lang="nl-NL" dirty="0" smtClean="0"/>
              <a:t>Vierde</a:t>
            </a:r>
          </a:p>
          <a:p>
            <a:pPr lvl="4"/>
            <a:r>
              <a:rPr lang="nl-NL" dirty="0" smtClean="0"/>
              <a:t>Vijfde</a:t>
            </a:r>
            <a:endParaRPr lang="nl-NL" dirty="0"/>
          </a:p>
        </p:txBody>
      </p:sp>
      <p:sp>
        <p:nvSpPr>
          <p:cNvPr id="69" name="HeaderLMB_11"/>
          <p:cNvSpPr>
            <a:spLocks noGrp="1"/>
          </p:cNvSpPr>
          <p:nvPr>
            <p:ph type="body" sz="quarter" idx="26" hasCustomPrompt="1"/>
          </p:nvPr>
        </p:nvSpPr>
        <p:spPr>
          <a:xfrm>
            <a:off x="493713" y="3004608"/>
            <a:ext cx="1857600" cy="846000"/>
          </a:xfrm>
          <a:solidFill>
            <a:schemeClr val="accent5">
              <a:alpha val="0"/>
            </a:schemeClr>
          </a:solidFill>
        </p:spPr>
        <p:txBody>
          <a:bodyPr lIns="151200" tIns="126000" rIns="151200" bIns="151200"/>
          <a:lstStyle>
            <a:lvl1pPr marL="0" indent="0">
              <a:lnSpc>
                <a:spcPts val="1200"/>
              </a:lnSpc>
              <a:buNone/>
              <a:defRPr sz="1100" b="1">
                <a:solidFill>
                  <a:schemeClr val="bg1"/>
                </a:solidFill>
                <a:latin typeface="KPN Accent" panose="020B0503040000060004" pitchFamily="34" charset="0"/>
              </a:defRPr>
            </a:lvl1pPr>
          </a:lstStyle>
          <a:p>
            <a:pPr lvl="0"/>
            <a:r>
              <a:rPr lang="nl-NL" dirty="0" err="1" smtClean="0"/>
              <a:t>Suspendisse</a:t>
            </a:r>
            <a:r>
              <a:rPr lang="nl-NL" dirty="0" smtClean="0"/>
              <a:t> </a:t>
            </a:r>
            <a:r>
              <a:rPr lang="nl-NL" dirty="0" err="1" smtClean="0"/>
              <a:t>potenti</a:t>
            </a:r>
            <a:endParaRPr lang="nl-NL" dirty="0"/>
          </a:p>
        </p:txBody>
      </p:sp>
      <p:sp>
        <p:nvSpPr>
          <p:cNvPr id="70" name="HeaderLMO_11"/>
          <p:cNvSpPr>
            <a:spLocks noGrp="1"/>
          </p:cNvSpPr>
          <p:nvPr>
            <p:ph type="body" sz="quarter" idx="27" hasCustomPrompt="1"/>
          </p:nvPr>
        </p:nvSpPr>
        <p:spPr>
          <a:xfrm>
            <a:off x="493713" y="4053416"/>
            <a:ext cx="1857600" cy="846000"/>
          </a:xfrm>
          <a:solidFill>
            <a:schemeClr val="accent2">
              <a:alpha val="0"/>
            </a:schemeClr>
          </a:solidFill>
        </p:spPr>
        <p:txBody>
          <a:bodyPr lIns="151200" tIns="126000" rIns="151200" bIns="151200"/>
          <a:lstStyle>
            <a:lvl1pPr marL="0" indent="0">
              <a:lnSpc>
                <a:spcPts val="1200"/>
              </a:lnSpc>
              <a:buNone/>
              <a:defRPr sz="1100" b="1">
                <a:solidFill>
                  <a:schemeClr val="bg1"/>
                </a:solidFill>
                <a:latin typeface="KPN Accent" panose="020B0503040000060004" pitchFamily="34" charset="0"/>
              </a:defRPr>
            </a:lvl1pPr>
          </a:lstStyle>
          <a:p>
            <a:pPr lvl="0"/>
            <a:r>
              <a:rPr lang="nl-NL" dirty="0" err="1" smtClean="0"/>
              <a:t>Suspendisse</a:t>
            </a:r>
            <a:r>
              <a:rPr lang="nl-NL" dirty="0" smtClean="0"/>
              <a:t> </a:t>
            </a:r>
            <a:r>
              <a:rPr lang="nl-NL" dirty="0" err="1" smtClean="0"/>
              <a:t>potenti</a:t>
            </a:r>
            <a:endParaRPr lang="nl-NL" dirty="0"/>
          </a:p>
        </p:txBody>
      </p:sp>
      <p:sp>
        <p:nvSpPr>
          <p:cNvPr id="71" name="HeaderLO_11"/>
          <p:cNvSpPr>
            <a:spLocks noGrp="1"/>
          </p:cNvSpPr>
          <p:nvPr>
            <p:ph type="body" sz="quarter" idx="28" hasCustomPrompt="1"/>
          </p:nvPr>
        </p:nvSpPr>
        <p:spPr>
          <a:xfrm>
            <a:off x="484991" y="5102225"/>
            <a:ext cx="1857600" cy="846000"/>
          </a:xfrm>
          <a:solidFill>
            <a:schemeClr val="accent6">
              <a:alpha val="0"/>
            </a:schemeClr>
          </a:solidFill>
        </p:spPr>
        <p:txBody>
          <a:bodyPr lIns="151200" tIns="126000" rIns="151200" bIns="151200"/>
          <a:lstStyle>
            <a:lvl1pPr marL="0" indent="0">
              <a:lnSpc>
                <a:spcPts val="1200"/>
              </a:lnSpc>
              <a:buNone/>
              <a:defRPr sz="1100" b="1">
                <a:solidFill>
                  <a:schemeClr val="bg1"/>
                </a:solidFill>
                <a:latin typeface="KPN Accent" panose="020B0503040000060004" pitchFamily="34" charset="0"/>
              </a:defRPr>
            </a:lvl1pPr>
          </a:lstStyle>
          <a:p>
            <a:pPr lvl="0"/>
            <a:r>
              <a:rPr lang="nl-NL" dirty="0" err="1" smtClean="0"/>
              <a:t>Suspendisse</a:t>
            </a:r>
            <a:r>
              <a:rPr lang="nl-NL" dirty="0" smtClean="0"/>
              <a:t> </a:t>
            </a:r>
            <a:r>
              <a:rPr lang="nl-NL" dirty="0" err="1" smtClean="0"/>
              <a:t>potenti</a:t>
            </a:r>
            <a:endParaRPr lang="nl-NL" dirty="0"/>
          </a:p>
        </p:txBody>
      </p:sp>
      <p:sp>
        <p:nvSpPr>
          <p:cNvPr id="8" name="Text Placeholder 7"/>
          <p:cNvSpPr>
            <a:spLocks noGrp="1"/>
          </p:cNvSpPr>
          <p:nvPr>
            <p:ph type="body" sz="quarter" idx="29" hasCustomPrompt="1"/>
          </p:nvPr>
        </p:nvSpPr>
        <p:spPr>
          <a:xfrm>
            <a:off x="2806700" y="3002400"/>
            <a:ext cx="1857375" cy="844550"/>
          </a:xfrm>
          <a:noFill/>
        </p:spPr>
        <p:txBody>
          <a:bodyPr lIns="100800" tIns="75600" rIns="100800" bIns="100800"/>
          <a:lstStyle>
            <a:lvl1pPr marL="180000" indent="-180000">
              <a:lnSpc>
                <a:spcPts val="1200"/>
              </a:lnSpc>
              <a:buClr>
                <a:schemeClr val="accent5"/>
              </a:buClr>
              <a:defRPr sz="1000">
                <a:latin typeface="+mn-lt"/>
              </a:defRPr>
            </a:lvl1pPr>
            <a:lvl2pPr marL="360000" indent="-180000">
              <a:lnSpc>
                <a:spcPts val="1200"/>
              </a:lnSpc>
              <a:buClr>
                <a:schemeClr val="accent5"/>
              </a:buClr>
              <a:defRPr sz="1000">
                <a:latin typeface="+mn-lt"/>
              </a:defRPr>
            </a:lvl2pPr>
            <a:lvl3pPr marL="540000" indent="-180000">
              <a:lnSpc>
                <a:spcPts val="1200"/>
              </a:lnSpc>
              <a:buClr>
                <a:schemeClr val="accent5"/>
              </a:buClr>
              <a:defRPr sz="1000">
                <a:latin typeface="+mn-lt"/>
              </a:defRPr>
            </a:lvl3pPr>
            <a:lvl4pPr marL="720000" indent="-180000">
              <a:lnSpc>
                <a:spcPts val="1200"/>
              </a:lnSpc>
              <a:buClr>
                <a:schemeClr val="accent5"/>
              </a:buClr>
              <a:defRPr sz="1000">
                <a:latin typeface="+mn-lt"/>
              </a:defRPr>
            </a:lvl4pPr>
            <a:lvl5pPr marL="900000" indent="-180000">
              <a:lnSpc>
                <a:spcPts val="1200"/>
              </a:lnSpc>
              <a:buClr>
                <a:schemeClr val="accent5"/>
              </a:buClr>
              <a:defRPr sz="1000">
                <a:latin typeface="+mn-lt"/>
              </a:defRPr>
            </a:lvl5pPr>
          </a:lstStyle>
          <a:p>
            <a:pPr lvl="0"/>
            <a:r>
              <a:rPr lang="nl-NL" noProof="0" dirty="0" smtClean="0"/>
              <a:t>Eerste</a:t>
            </a:r>
          </a:p>
          <a:p>
            <a:pPr lvl="1"/>
            <a:r>
              <a:rPr lang="nl-NL" noProof="0" dirty="0" smtClean="0"/>
              <a:t>Tweede</a:t>
            </a:r>
          </a:p>
          <a:p>
            <a:pPr lvl="2"/>
            <a:r>
              <a:rPr lang="nl-NL" noProof="0" dirty="0" smtClean="0"/>
              <a:t>Derde</a:t>
            </a:r>
          </a:p>
          <a:p>
            <a:pPr lvl="3"/>
            <a:r>
              <a:rPr lang="nl-NL" noProof="0" dirty="0" smtClean="0"/>
              <a:t>Vierde</a:t>
            </a:r>
          </a:p>
          <a:p>
            <a:pPr lvl="4"/>
            <a:r>
              <a:rPr lang="nl-NL" noProof="0" dirty="0" smtClean="0"/>
              <a:t>Vijfde</a:t>
            </a:r>
            <a:endParaRPr lang="nl-NL" noProof="0" dirty="0"/>
          </a:p>
        </p:txBody>
      </p:sp>
      <p:sp>
        <p:nvSpPr>
          <p:cNvPr id="4" name="Text Placeholder 3"/>
          <p:cNvSpPr>
            <a:spLocks noGrp="1"/>
          </p:cNvSpPr>
          <p:nvPr>
            <p:ph type="body" sz="quarter" idx="30" hasCustomPrompt="1"/>
          </p:nvPr>
        </p:nvSpPr>
        <p:spPr>
          <a:xfrm>
            <a:off x="6797675" y="4052888"/>
            <a:ext cx="1857375" cy="844550"/>
          </a:xfrm>
        </p:spPr>
        <p:txBody>
          <a:bodyPr lIns="100800" tIns="75600" rIns="100800" bIns="100800"/>
          <a:lstStyle>
            <a:lvl1pPr marL="180000" indent="-180000">
              <a:lnSpc>
                <a:spcPts val="1200"/>
              </a:lnSpc>
              <a:buClr>
                <a:schemeClr val="accent2"/>
              </a:buClr>
              <a:defRPr sz="1000">
                <a:solidFill>
                  <a:schemeClr val="tx1"/>
                </a:solidFill>
                <a:latin typeface="+mn-lt"/>
              </a:defRPr>
            </a:lvl1pPr>
            <a:lvl2pPr marL="360000" indent="-180000">
              <a:lnSpc>
                <a:spcPts val="1200"/>
              </a:lnSpc>
              <a:buClr>
                <a:schemeClr val="accent2"/>
              </a:buClr>
              <a:defRPr sz="1000">
                <a:solidFill>
                  <a:schemeClr val="tx1"/>
                </a:solidFill>
                <a:latin typeface="+mn-lt"/>
              </a:defRPr>
            </a:lvl2pPr>
            <a:lvl3pPr marL="540000" indent="-180000">
              <a:lnSpc>
                <a:spcPts val="1200"/>
              </a:lnSpc>
              <a:buClr>
                <a:schemeClr val="accent2"/>
              </a:buClr>
              <a:defRPr sz="1000">
                <a:solidFill>
                  <a:schemeClr val="tx1"/>
                </a:solidFill>
                <a:latin typeface="+mn-lt"/>
              </a:defRPr>
            </a:lvl3pPr>
            <a:lvl4pPr marL="720000" indent="-180000">
              <a:lnSpc>
                <a:spcPts val="1200"/>
              </a:lnSpc>
              <a:buClr>
                <a:schemeClr val="accent2"/>
              </a:buClr>
              <a:defRPr sz="1000">
                <a:solidFill>
                  <a:schemeClr val="tx1"/>
                </a:solidFill>
                <a:latin typeface="+mn-lt"/>
              </a:defRPr>
            </a:lvl4pPr>
            <a:lvl5pPr marL="900000" indent="-180000">
              <a:lnSpc>
                <a:spcPts val="1200"/>
              </a:lnSpc>
              <a:buClr>
                <a:schemeClr val="accent2"/>
              </a:buClr>
              <a:defRPr sz="1000">
                <a:solidFill>
                  <a:schemeClr val="tx1"/>
                </a:solidFill>
                <a:latin typeface="+mn-lt"/>
              </a:defRPr>
            </a:lvl5pPr>
          </a:lstStyle>
          <a:p>
            <a:pPr lvl="0"/>
            <a:r>
              <a:rPr lang="nl-NL" noProof="0" dirty="0" smtClean="0"/>
              <a:t>Eerste</a:t>
            </a:r>
          </a:p>
          <a:p>
            <a:pPr lvl="1"/>
            <a:r>
              <a:rPr lang="nl-NL" noProof="0" dirty="0" smtClean="0"/>
              <a:t>Tweede</a:t>
            </a:r>
          </a:p>
          <a:p>
            <a:pPr lvl="2"/>
            <a:r>
              <a:rPr lang="nl-NL" noProof="0" dirty="0" smtClean="0"/>
              <a:t>Derde</a:t>
            </a:r>
          </a:p>
          <a:p>
            <a:pPr lvl="3"/>
            <a:r>
              <a:rPr lang="nl-NL" noProof="0" dirty="0" smtClean="0"/>
              <a:t>Vierde</a:t>
            </a:r>
          </a:p>
          <a:p>
            <a:pPr lvl="4"/>
            <a:r>
              <a:rPr lang="nl-NL" noProof="0" dirty="0" smtClean="0"/>
              <a:t>Vijfde</a:t>
            </a:r>
            <a:endParaRPr lang="nl-NL" noProof="0" dirty="0"/>
          </a:p>
        </p:txBody>
      </p:sp>
      <p:sp>
        <p:nvSpPr>
          <p:cNvPr id="7" name="Text Placeholder 6"/>
          <p:cNvSpPr>
            <a:spLocks noGrp="1"/>
          </p:cNvSpPr>
          <p:nvPr>
            <p:ph type="body" sz="quarter" idx="31" hasCustomPrompt="1"/>
          </p:nvPr>
        </p:nvSpPr>
        <p:spPr>
          <a:xfrm>
            <a:off x="4802188" y="1955800"/>
            <a:ext cx="1857375" cy="844550"/>
          </a:xfrm>
        </p:spPr>
        <p:txBody>
          <a:bodyPr lIns="100800" tIns="75600" rIns="100800" bIns="100800"/>
          <a:lstStyle>
            <a:lvl1pPr marL="180000" indent="-180000">
              <a:lnSpc>
                <a:spcPts val="1200"/>
              </a:lnSpc>
              <a:defRPr sz="1000">
                <a:solidFill>
                  <a:schemeClr val="tx1"/>
                </a:solidFill>
                <a:latin typeface="+mn-lt"/>
              </a:defRPr>
            </a:lvl1pPr>
            <a:lvl2pPr marL="360000" indent="-180000">
              <a:lnSpc>
                <a:spcPts val="1200"/>
              </a:lnSpc>
              <a:defRPr sz="1000">
                <a:solidFill>
                  <a:schemeClr val="tx1"/>
                </a:solidFill>
                <a:latin typeface="+mn-lt"/>
              </a:defRPr>
            </a:lvl2pPr>
            <a:lvl3pPr marL="540000" indent="-180000">
              <a:lnSpc>
                <a:spcPts val="1200"/>
              </a:lnSpc>
              <a:defRPr sz="1000">
                <a:solidFill>
                  <a:schemeClr val="tx1"/>
                </a:solidFill>
                <a:latin typeface="+mn-lt"/>
              </a:defRPr>
            </a:lvl3pPr>
            <a:lvl4pPr marL="720000" indent="-180000">
              <a:lnSpc>
                <a:spcPts val="1200"/>
              </a:lnSpc>
              <a:defRPr sz="1000">
                <a:solidFill>
                  <a:schemeClr val="tx1"/>
                </a:solidFill>
                <a:latin typeface="+mn-lt"/>
              </a:defRPr>
            </a:lvl4pPr>
            <a:lvl5pPr marL="900000" indent="-180000">
              <a:lnSpc>
                <a:spcPts val="1200"/>
              </a:lnSpc>
              <a:defRPr sz="1000">
                <a:solidFill>
                  <a:schemeClr val="tx1"/>
                </a:solidFill>
                <a:latin typeface="+mn-lt"/>
              </a:defRPr>
            </a:lvl5pPr>
          </a:lstStyle>
          <a:p>
            <a:pPr lvl="0"/>
            <a:r>
              <a:rPr lang="nl-NL" noProof="0" dirty="0" smtClean="0"/>
              <a:t>Eerste</a:t>
            </a:r>
          </a:p>
          <a:p>
            <a:pPr lvl="1"/>
            <a:r>
              <a:rPr lang="nl-NL" noProof="0" dirty="0" smtClean="0"/>
              <a:t>Tweede</a:t>
            </a:r>
          </a:p>
          <a:p>
            <a:pPr lvl="2"/>
            <a:r>
              <a:rPr lang="nl-NL" noProof="0" dirty="0" smtClean="0"/>
              <a:t>Derde</a:t>
            </a:r>
          </a:p>
          <a:p>
            <a:pPr lvl="3"/>
            <a:r>
              <a:rPr lang="nl-NL" noProof="0" dirty="0" smtClean="0"/>
              <a:t>Vierde</a:t>
            </a:r>
          </a:p>
          <a:p>
            <a:pPr lvl="4"/>
            <a:r>
              <a:rPr lang="nl-NL" noProof="0" dirty="0" smtClean="0"/>
              <a:t>Vijfde</a:t>
            </a:r>
            <a:endParaRPr lang="nl-NL" noProof="0" dirty="0"/>
          </a:p>
        </p:txBody>
      </p:sp>
      <p:sp>
        <p:nvSpPr>
          <p:cNvPr id="13" name="Text Placeholder 12"/>
          <p:cNvSpPr>
            <a:spLocks noGrp="1"/>
          </p:cNvSpPr>
          <p:nvPr>
            <p:ph type="body" sz="quarter" idx="32" hasCustomPrompt="1"/>
          </p:nvPr>
        </p:nvSpPr>
        <p:spPr>
          <a:xfrm>
            <a:off x="6797675" y="1955800"/>
            <a:ext cx="1857375" cy="844550"/>
          </a:xfrm>
        </p:spPr>
        <p:txBody>
          <a:bodyPr lIns="100800" tIns="75600" rIns="100800" bIns="100800"/>
          <a:lstStyle>
            <a:lvl1pPr marL="180000" indent="-180000">
              <a:lnSpc>
                <a:spcPts val="1200"/>
              </a:lnSpc>
              <a:defRPr sz="1000">
                <a:latin typeface="+mn-lt"/>
              </a:defRPr>
            </a:lvl1pPr>
            <a:lvl2pPr marL="360000" indent="-180000">
              <a:lnSpc>
                <a:spcPts val="1200"/>
              </a:lnSpc>
              <a:defRPr sz="1000">
                <a:latin typeface="+mn-lt"/>
              </a:defRPr>
            </a:lvl2pPr>
            <a:lvl3pPr marL="540000" indent="-180000">
              <a:lnSpc>
                <a:spcPts val="1200"/>
              </a:lnSpc>
              <a:defRPr sz="1000">
                <a:latin typeface="+mn-lt"/>
              </a:defRPr>
            </a:lvl3pPr>
            <a:lvl4pPr marL="720000" indent="-180000">
              <a:lnSpc>
                <a:spcPts val="1200"/>
              </a:lnSpc>
              <a:defRPr sz="1000">
                <a:latin typeface="+mn-lt"/>
              </a:defRPr>
            </a:lvl4pPr>
            <a:lvl5pPr marL="900000" indent="-180000">
              <a:lnSpc>
                <a:spcPts val="1200"/>
              </a:lnSpc>
              <a:defRPr sz="1000">
                <a:latin typeface="+mn-lt"/>
              </a:defRPr>
            </a:lvl5pPr>
          </a:lstStyle>
          <a:p>
            <a:pPr lvl="0"/>
            <a:r>
              <a:rPr lang="nl-NL" noProof="0" dirty="0" smtClean="0"/>
              <a:t>Eerste</a:t>
            </a:r>
          </a:p>
          <a:p>
            <a:pPr lvl="1"/>
            <a:r>
              <a:rPr lang="nl-NL" noProof="0" dirty="0" smtClean="0"/>
              <a:t>Tweede</a:t>
            </a:r>
          </a:p>
          <a:p>
            <a:pPr lvl="2"/>
            <a:r>
              <a:rPr lang="nl-NL" noProof="0" dirty="0" smtClean="0"/>
              <a:t>Derde</a:t>
            </a:r>
          </a:p>
          <a:p>
            <a:pPr lvl="3"/>
            <a:r>
              <a:rPr lang="nl-NL" noProof="0" dirty="0" smtClean="0"/>
              <a:t>Vierde</a:t>
            </a:r>
          </a:p>
          <a:p>
            <a:pPr lvl="4"/>
            <a:r>
              <a:rPr lang="nl-NL" noProof="0" dirty="0" smtClean="0"/>
              <a:t>Vijfde</a:t>
            </a:r>
            <a:endParaRPr lang="nl-NL" noProof="0" dirty="0"/>
          </a:p>
        </p:txBody>
      </p:sp>
      <p:sp>
        <p:nvSpPr>
          <p:cNvPr id="5" name="Text Placeholder 4"/>
          <p:cNvSpPr>
            <a:spLocks noGrp="1"/>
          </p:cNvSpPr>
          <p:nvPr>
            <p:ph type="body" sz="quarter" idx="33" hasCustomPrompt="1"/>
          </p:nvPr>
        </p:nvSpPr>
        <p:spPr>
          <a:xfrm>
            <a:off x="4802188" y="5102225"/>
            <a:ext cx="1857375" cy="844550"/>
          </a:xfrm>
        </p:spPr>
        <p:txBody>
          <a:bodyPr lIns="100800" tIns="75600" rIns="100800" bIns="100800"/>
          <a:lstStyle>
            <a:lvl1pPr marL="180000" indent="-180000">
              <a:lnSpc>
                <a:spcPts val="1200"/>
              </a:lnSpc>
              <a:buClr>
                <a:schemeClr val="accent6"/>
              </a:buClr>
              <a:defRPr sz="1000">
                <a:solidFill>
                  <a:schemeClr val="tx1"/>
                </a:solidFill>
                <a:latin typeface="+mn-lt"/>
              </a:defRPr>
            </a:lvl1pPr>
            <a:lvl2pPr marL="360000" indent="-180000">
              <a:lnSpc>
                <a:spcPts val="1200"/>
              </a:lnSpc>
              <a:buClr>
                <a:schemeClr val="accent6"/>
              </a:buClr>
              <a:defRPr sz="1000">
                <a:solidFill>
                  <a:schemeClr val="tx1"/>
                </a:solidFill>
                <a:latin typeface="+mn-lt"/>
              </a:defRPr>
            </a:lvl2pPr>
            <a:lvl3pPr marL="540000" indent="-180000">
              <a:lnSpc>
                <a:spcPts val="1200"/>
              </a:lnSpc>
              <a:buClr>
                <a:schemeClr val="accent6"/>
              </a:buClr>
              <a:defRPr sz="1000">
                <a:solidFill>
                  <a:schemeClr val="tx1"/>
                </a:solidFill>
                <a:latin typeface="+mn-lt"/>
              </a:defRPr>
            </a:lvl3pPr>
            <a:lvl4pPr marL="720000" indent="-180000">
              <a:lnSpc>
                <a:spcPts val="1200"/>
              </a:lnSpc>
              <a:buClr>
                <a:schemeClr val="accent6"/>
              </a:buClr>
              <a:defRPr sz="1000">
                <a:solidFill>
                  <a:schemeClr val="tx1"/>
                </a:solidFill>
                <a:latin typeface="+mn-lt"/>
              </a:defRPr>
            </a:lvl4pPr>
            <a:lvl5pPr marL="900000" indent="-180000">
              <a:lnSpc>
                <a:spcPts val="1200"/>
              </a:lnSpc>
              <a:buClr>
                <a:schemeClr val="accent6"/>
              </a:buClr>
              <a:defRPr sz="1000">
                <a:solidFill>
                  <a:schemeClr val="tx1"/>
                </a:solidFill>
                <a:latin typeface="+mn-lt"/>
              </a:defRPr>
            </a:lvl5pPr>
          </a:lstStyle>
          <a:p>
            <a:pPr lvl="0"/>
            <a:r>
              <a:rPr lang="nl-NL" noProof="0" dirty="0" smtClean="0"/>
              <a:t>Eerste</a:t>
            </a:r>
          </a:p>
          <a:p>
            <a:pPr lvl="1"/>
            <a:r>
              <a:rPr lang="nl-NL" noProof="0" dirty="0" smtClean="0"/>
              <a:t>Tweede</a:t>
            </a:r>
          </a:p>
          <a:p>
            <a:pPr lvl="2"/>
            <a:r>
              <a:rPr lang="nl-NL" noProof="0" dirty="0" smtClean="0"/>
              <a:t>Derde</a:t>
            </a:r>
          </a:p>
          <a:p>
            <a:pPr lvl="3"/>
            <a:r>
              <a:rPr lang="nl-NL" noProof="0" dirty="0" smtClean="0"/>
              <a:t>Vierde</a:t>
            </a:r>
          </a:p>
          <a:p>
            <a:pPr lvl="4"/>
            <a:r>
              <a:rPr lang="nl-NL" noProof="0" dirty="0" smtClean="0"/>
              <a:t>Vijfde</a:t>
            </a:r>
            <a:endParaRPr lang="nl-NL" noProof="0" dirty="0"/>
          </a:p>
        </p:txBody>
      </p:sp>
      <p:sp>
        <p:nvSpPr>
          <p:cNvPr id="12" name="Text Placeholder 11"/>
          <p:cNvSpPr>
            <a:spLocks noGrp="1"/>
          </p:cNvSpPr>
          <p:nvPr>
            <p:ph type="body" sz="quarter" idx="34" hasCustomPrompt="1"/>
          </p:nvPr>
        </p:nvSpPr>
        <p:spPr>
          <a:xfrm>
            <a:off x="6797675" y="5102225"/>
            <a:ext cx="1857375" cy="844550"/>
          </a:xfrm>
        </p:spPr>
        <p:txBody>
          <a:bodyPr lIns="100800" tIns="75600" rIns="100800" bIns="100800"/>
          <a:lstStyle>
            <a:lvl1pPr marL="180000" indent="-180000">
              <a:lnSpc>
                <a:spcPts val="1200"/>
              </a:lnSpc>
              <a:buClr>
                <a:schemeClr val="accent6"/>
              </a:buClr>
              <a:defRPr sz="1000">
                <a:solidFill>
                  <a:schemeClr val="tx1"/>
                </a:solidFill>
                <a:latin typeface="+mn-lt"/>
              </a:defRPr>
            </a:lvl1pPr>
            <a:lvl2pPr marL="360000" indent="-180000">
              <a:lnSpc>
                <a:spcPts val="1200"/>
              </a:lnSpc>
              <a:buClr>
                <a:schemeClr val="accent6"/>
              </a:buClr>
              <a:defRPr sz="1000">
                <a:solidFill>
                  <a:schemeClr val="tx1"/>
                </a:solidFill>
                <a:latin typeface="+mn-lt"/>
              </a:defRPr>
            </a:lvl2pPr>
            <a:lvl3pPr marL="540000" indent="-180000">
              <a:lnSpc>
                <a:spcPts val="1200"/>
              </a:lnSpc>
              <a:buClr>
                <a:schemeClr val="accent6"/>
              </a:buClr>
              <a:defRPr sz="1000">
                <a:solidFill>
                  <a:schemeClr val="tx1"/>
                </a:solidFill>
                <a:latin typeface="+mn-lt"/>
              </a:defRPr>
            </a:lvl3pPr>
            <a:lvl4pPr marL="720000" indent="-180000">
              <a:lnSpc>
                <a:spcPts val="1200"/>
              </a:lnSpc>
              <a:buClr>
                <a:schemeClr val="accent6"/>
              </a:buClr>
              <a:defRPr sz="1000">
                <a:solidFill>
                  <a:schemeClr val="tx1"/>
                </a:solidFill>
                <a:latin typeface="+mn-lt"/>
              </a:defRPr>
            </a:lvl4pPr>
            <a:lvl5pPr marL="900000" indent="-180000">
              <a:lnSpc>
                <a:spcPts val="1200"/>
              </a:lnSpc>
              <a:buClr>
                <a:schemeClr val="accent6"/>
              </a:buClr>
              <a:defRPr sz="1000">
                <a:solidFill>
                  <a:schemeClr val="tx1"/>
                </a:solidFill>
                <a:latin typeface="+mn-lt"/>
              </a:defRPr>
            </a:lvl5pPr>
          </a:lstStyle>
          <a:p>
            <a:pPr lvl="0"/>
            <a:r>
              <a:rPr lang="nl-NL" noProof="0" dirty="0" smtClean="0"/>
              <a:t>Eerste</a:t>
            </a:r>
          </a:p>
          <a:p>
            <a:pPr lvl="1"/>
            <a:r>
              <a:rPr lang="nl-NL" noProof="0" dirty="0" smtClean="0"/>
              <a:t>Tweede</a:t>
            </a:r>
          </a:p>
          <a:p>
            <a:pPr lvl="2"/>
            <a:r>
              <a:rPr lang="nl-NL" noProof="0" dirty="0" smtClean="0"/>
              <a:t>Derde</a:t>
            </a:r>
          </a:p>
          <a:p>
            <a:pPr lvl="3"/>
            <a:r>
              <a:rPr lang="nl-NL" noProof="0" dirty="0" smtClean="0"/>
              <a:t>Vierde</a:t>
            </a:r>
          </a:p>
          <a:p>
            <a:pPr lvl="4"/>
            <a:r>
              <a:rPr lang="nl-NL" noProof="0" dirty="0" smtClean="0"/>
              <a:t>Vijfde</a:t>
            </a:r>
            <a:endParaRPr lang="nl-NL" noProof="0" dirty="0"/>
          </a:p>
        </p:txBody>
      </p:sp>
    </p:spTree>
    <p:extLst>
      <p:ext uri="{BB962C8B-B14F-4D97-AF65-F5344CB8AC3E}">
        <p14:creationId xmlns:p14="http://schemas.microsoft.com/office/powerpoint/2010/main" val="13482918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trix groen, titel, 2x2 tekst, 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5" name="HeaderLB_14"/>
          <p:cNvSpPr>
            <a:spLocks noGrp="1"/>
          </p:cNvSpPr>
          <p:nvPr>
            <p:ph type="body" sz="quarter" idx="13" hasCustomPrompt="1"/>
          </p:nvPr>
        </p:nvSpPr>
        <p:spPr>
          <a:xfrm>
            <a:off x="493200" y="1954800"/>
            <a:ext cx="367200" cy="4010400"/>
          </a:xfrm>
          <a:solidFill>
            <a:schemeClr val="accent1"/>
          </a:solidFill>
        </p:spPr>
        <p:txBody>
          <a:bodyPr vert="vert270" lIns="100800" tIns="118800" rIns="100800"/>
          <a:lstStyle>
            <a:lvl1pPr marL="0" indent="0" algn="r">
              <a:lnSpc>
                <a:spcPts val="1400"/>
              </a:lnSpc>
              <a:buNone/>
              <a:defRPr sz="1400" b="1">
                <a:solidFill>
                  <a:schemeClr val="bg1"/>
                </a:solidFill>
                <a:latin typeface="KPN Accent" panose="020B0503040000060004" pitchFamily="34" charset="0"/>
              </a:defRPr>
            </a:lvl1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17" name="TekstMB_12"/>
          <p:cNvSpPr>
            <a:spLocks noGrp="1"/>
          </p:cNvSpPr>
          <p:nvPr>
            <p:ph type="body" sz="quarter" idx="14" hasCustomPrompt="1"/>
          </p:nvPr>
        </p:nvSpPr>
        <p:spPr>
          <a:xfrm>
            <a:off x="860399" y="1954800"/>
            <a:ext cx="3135600" cy="1976400"/>
          </a:xfrm>
        </p:spPr>
        <p:txBody>
          <a:bodyPr lIns="180000" tIns="90000" rIns="100800" bIns="79200"/>
          <a:lstStyle>
            <a:lvl1pPr marL="180000" indent="-180000">
              <a:lnSpc>
                <a:spcPts val="1400"/>
              </a:lnSpc>
              <a:buClr>
                <a:schemeClr val="accent1"/>
              </a:buClr>
              <a:buFont typeface="Symbol" panose="05050102010706020507" pitchFamily="18" charset="2"/>
              <a:buChar char="·"/>
              <a:defRPr sz="1200" b="0">
                <a:latin typeface="KPN Sans Light" panose="020B0303040502020204" pitchFamily="34" charset="0"/>
              </a:defRPr>
            </a:lvl1pPr>
            <a:lvl2pPr marL="360000" indent="-180000">
              <a:lnSpc>
                <a:spcPts val="1400"/>
              </a:lnSpc>
              <a:buClr>
                <a:schemeClr val="accent1"/>
              </a:buClr>
              <a:buFont typeface="Symbol" panose="05050102010706020507" pitchFamily="18" charset="2"/>
              <a:buChar char="·"/>
              <a:defRPr sz="1200" b="0">
                <a:latin typeface="KPN Sans Light" panose="020B0303040502020204" pitchFamily="34" charset="0"/>
              </a:defRPr>
            </a:lvl2pPr>
            <a:lvl3pPr marL="540000" indent="-180000">
              <a:lnSpc>
                <a:spcPts val="1400"/>
              </a:lnSpc>
              <a:buClr>
                <a:schemeClr val="accent1"/>
              </a:buClr>
              <a:buFont typeface="Symbol" panose="05050102010706020507" pitchFamily="18" charset="2"/>
              <a:buChar char="·"/>
              <a:defRPr sz="1200" b="0">
                <a:latin typeface="KPN Sans Light" panose="020B0303040502020204" pitchFamily="34" charset="0"/>
              </a:defRPr>
            </a:lvl3pPr>
            <a:lvl4pPr marL="720000" indent="-180000">
              <a:lnSpc>
                <a:spcPts val="1400"/>
              </a:lnSpc>
              <a:buClr>
                <a:schemeClr val="accent1"/>
              </a:buClr>
              <a:buFont typeface="Symbol" panose="05050102010706020507" pitchFamily="18" charset="2"/>
              <a:buChar char="·"/>
              <a:defRPr sz="1200" b="0">
                <a:latin typeface="KPN Sans Light" panose="020B0303040502020204" pitchFamily="34" charset="0"/>
              </a:defRPr>
            </a:lvl4pPr>
            <a:lvl5pPr marL="900000" indent="-180000">
              <a:lnSpc>
                <a:spcPts val="1400"/>
              </a:lnSpc>
              <a:buClr>
                <a:schemeClr val="accent1"/>
              </a:buClr>
              <a:buFont typeface="Symbol" panose="05050102010706020507" pitchFamily="18" charset="2"/>
              <a:buChar char="·"/>
              <a:defRPr sz="1200" b="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8" name="TekstRB_12"/>
          <p:cNvSpPr>
            <a:spLocks noGrp="1"/>
          </p:cNvSpPr>
          <p:nvPr>
            <p:ph type="body" sz="quarter" idx="15" hasCustomPrompt="1"/>
          </p:nvPr>
        </p:nvSpPr>
        <p:spPr>
          <a:xfrm>
            <a:off x="3996000" y="1954800"/>
            <a:ext cx="4658400" cy="1976400"/>
          </a:xfrm>
        </p:spPr>
        <p:txBody>
          <a:bodyPr lIns="180000" tIns="90000" rIns="100800" bIns="79200"/>
          <a:lstStyle>
            <a:lvl1pPr marL="180000" indent="-180000">
              <a:lnSpc>
                <a:spcPts val="1400"/>
              </a:lnSpc>
              <a:buClr>
                <a:schemeClr val="accent1"/>
              </a:buClr>
              <a:buFont typeface="Symbol" panose="05050102010706020507" pitchFamily="18" charset="2"/>
              <a:buChar char="·"/>
              <a:defRPr sz="1200" b="0">
                <a:latin typeface="KPN Sans Light" panose="020B0303040502020204" pitchFamily="34" charset="0"/>
              </a:defRPr>
            </a:lvl1pPr>
            <a:lvl2pPr marL="360000" indent="-180000">
              <a:lnSpc>
                <a:spcPts val="1400"/>
              </a:lnSpc>
              <a:buClr>
                <a:schemeClr val="accent1"/>
              </a:buClr>
              <a:buFont typeface="Symbol" panose="05050102010706020507" pitchFamily="18" charset="2"/>
              <a:buChar char="·"/>
              <a:defRPr sz="1200">
                <a:latin typeface="KPN Sans Light" panose="020B0303040502020204" pitchFamily="34" charset="0"/>
              </a:defRPr>
            </a:lvl2pPr>
            <a:lvl3pPr marL="540000" indent="-180000">
              <a:lnSpc>
                <a:spcPts val="1400"/>
              </a:lnSpc>
              <a:buClr>
                <a:schemeClr val="accent1"/>
              </a:buClr>
              <a:buFont typeface="Symbol" panose="05050102010706020507" pitchFamily="18" charset="2"/>
              <a:buChar char="·"/>
              <a:defRPr sz="1200">
                <a:latin typeface="KPN Sans Light" panose="020B0303040502020204" pitchFamily="34" charset="0"/>
              </a:defRPr>
            </a:lvl3pPr>
            <a:lvl4pPr marL="720000" indent="-180000">
              <a:lnSpc>
                <a:spcPts val="1400"/>
              </a:lnSpc>
              <a:buClr>
                <a:schemeClr val="accent1"/>
              </a:buClr>
              <a:buFont typeface="Symbol" panose="05050102010706020507" pitchFamily="18" charset="2"/>
              <a:buChar char="·"/>
              <a:defRPr sz="1200">
                <a:latin typeface="KPN Sans Light" panose="020B0303040502020204" pitchFamily="34" charset="0"/>
              </a:defRPr>
            </a:lvl4pPr>
            <a:lvl5pPr marL="900000" indent="-180000">
              <a:lnSpc>
                <a:spcPts val="1400"/>
              </a:lnSpc>
              <a:buClr>
                <a:schemeClr val="accent1"/>
              </a:buClr>
              <a:buFont typeface="Symbol" panose="05050102010706020507" pitchFamily="18" charset="2"/>
              <a:buChar char="·"/>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20" name="TekstMO_12"/>
          <p:cNvSpPr>
            <a:spLocks noGrp="1"/>
          </p:cNvSpPr>
          <p:nvPr>
            <p:ph type="body" sz="quarter" idx="17" hasCustomPrompt="1"/>
          </p:nvPr>
        </p:nvSpPr>
        <p:spPr>
          <a:xfrm>
            <a:off x="860400" y="3928041"/>
            <a:ext cx="3135600" cy="2034000"/>
          </a:xfrm>
        </p:spPr>
        <p:txBody>
          <a:bodyPr lIns="180000" tIns="90000" rIns="100800" bIns="79200"/>
          <a:lstStyle>
            <a:lvl1pPr marL="180000" marR="0" indent="-180000" algn="l" defTabSz="914400" rtl="0" eaLnBrk="1" fontAlgn="auto" latinLnBrk="0" hangingPunct="1">
              <a:lnSpc>
                <a:spcPts val="1400"/>
              </a:lnSpc>
              <a:spcBef>
                <a:spcPts val="0"/>
              </a:spcBef>
              <a:spcAft>
                <a:spcPts val="0"/>
              </a:spcAft>
              <a:buClr>
                <a:schemeClr val="accent1"/>
              </a:buClr>
              <a:buSzPct val="100000"/>
              <a:buFont typeface="Symbol" panose="05050102010706020507" pitchFamily="18" charset="2"/>
              <a:buChar char="·"/>
              <a:tabLst/>
              <a:defRPr sz="1200" b="0">
                <a:latin typeface="+mn-lt"/>
              </a:defRPr>
            </a:lvl1pPr>
            <a:lvl2pPr marL="360000" indent="-180000">
              <a:lnSpc>
                <a:spcPts val="1400"/>
              </a:lnSpc>
              <a:buClr>
                <a:schemeClr val="accent1"/>
              </a:buClr>
              <a:buFont typeface="Symbol" panose="05050102010706020507" pitchFamily="18" charset="2"/>
              <a:buChar char="·"/>
              <a:defRPr sz="1200">
                <a:latin typeface="+mn-lt"/>
              </a:defRPr>
            </a:lvl2pPr>
            <a:lvl3pPr marL="540000" indent="-180000">
              <a:lnSpc>
                <a:spcPts val="1400"/>
              </a:lnSpc>
              <a:buClr>
                <a:schemeClr val="accent1"/>
              </a:buClr>
              <a:buFont typeface="Symbol" panose="05050102010706020507" pitchFamily="18" charset="2"/>
              <a:buChar char="·"/>
              <a:defRPr sz="1200">
                <a:latin typeface="+mn-lt"/>
              </a:defRPr>
            </a:lvl3pPr>
            <a:lvl4pPr marL="720000" indent="-180000">
              <a:lnSpc>
                <a:spcPts val="1400"/>
              </a:lnSpc>
              <a:buClr>
                <a:schemeClr val="accent1"/>
              </a:buClr>
              <a:buFont typeface="Symbol" panose="05050102010706020507" pitchFamily="18" charset="2"/>
              <a:buChar char="·"/>
              <a:defRPr sz="1200">
                <a:latin typeface="+mn-lt"/>
              </a:defRPr>
            </a:lvl4pPr>
            <a:lvl5pPr marL="900000" indent="-180000">
              <a:lnSpc>
                <a:spcPts val="1400"/>
              </a:lnSpc>
              <a:buClr>
                <a:schemeClr val="accent1"/>
              </a:buClr>
              <a:buFont typeface="Symbol" panose="05050102010706020507" pitchFamily="18" charset="2"/>
              <a:buChar cha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cxnSp>
        <p:nvCxnSpPr>
          <p:cNvPr id="21" name="LijnLB_Blauw"/>
          <p:cNvCxnSpPr/>
          <p:nvPr userDrawn="1"/>
        </p:nvCxnSpPr>
        <p:spPr>
          <a:xfrm>
            <a:off x="493200" y="1954800"/>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jnLM_Blauw"/>
          <p:cNvCxnSpPr/>
          <p:nvPr userDrawn="1"/>
        </p:nvCxnSpPr>
        <p:spPr>
          <a:xfrm>
            <a:off x="494531" y="3927979"/>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LijnLO_Blauw"/>
          <p:cNvCxnSpPr/>
          <p:nvPr userDrawn="1"/>
        </p:nvCxnSpPr>
        <p:spPr>
          <a:xfrm>
            <a:off x="493200" y="5964836"/>
            <a:ext cx="8161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kstRB_12"/>
          <p:cNvSpPr>
            <a:spLocks noGrp="1"/>
          </p:cNvSpPr>
          <p:nvPr>
            <p:ph type="body" sz="quarter" idx="18" hasCustomPrompt="1"/>
          </p:nvPr>
        </p:nvSpPr>
        <p:spPr>
          <a:xfrm>
            <a:off x="3997331" y="3927978"/>
            <a:ext cx="4658400" cy="2036857"/>
          </a:xfrm>
        </p:spPr>
        <p:txBody>
          <a:bodyPr lIns="180000" tIns="90000" rIns="100800" bIns="79200"/>
          <a:lstStyle>
            <a:lvl1pPr marL="180000" indent="-180000">
              <a:lnSpc>
                <a:spcPts val="1400"/>
              </a:lnSpc>
              <a:buClr>
                <a:schemeClr val="accent1"/>
              </a:buClr>
              <a:buFont typeface="Symbol" panose="05050102010706020507" pitchFamily="18" charset="2"/>
              <a:buChar char="·"/>
              <a:defRPr sz="1200" b="0">
                <a:latin typeface="KPN Sans Light" panose="020B0303040502020204" pitchFamily="34" charset="0"/>
              </a:defRPr>
            </a:lvl1pPr>
            <a:lvl2pPr marL="360000" indent="-180000">
              <a:lnSpc>
                <a:spcPts val="1400"/>
              </a:lnSpc>
              <a:buClr>
                <a:schemeClr val="accent1"/>
              </a:buClr>
              <a:buFont typeface="Symbol" panose="05050102010706020507" pitchFamily="18" charset="2"/>
              <a:buChar char="·"/>
              <a:defRPr sz="1200">
                <a:latin typeface="KPN Sans Light" panose="020B0303040502020204" pitchFamily="34" charset="0"/>
              </a:defRPr>
            </a:lvl2pPr>
            <a:lvl3pPr marL="540000" indent="-180000">
              <a:lnSpc>
                <a:spcPts val="1400"/>
              </a:lnSpc>
              <a:buClr>
                <a:schemeClr val="accent1"/>
              </a:buClr>
              <a:buFont typeface="Symbol" panose="05050102010706020507" pitchFamily="18" charset="2"/>
              <a:buChar char="·"/>
              <a:defRPr sz="1200">
                <a:latin typeface="KPN Sans Light" panose="020B0303040502020204" pitchFamily="34" charset="0"/>
              </a:defRPr>
            </a:lvl3pPr>
            <a:lvl4pPr marL="720000" indent="-180000">
              <a:lnSpc>
                <a:spcPts val="1400"/>
              </a:lnSpc>
              <a:buClr>
                <a:schemeClr val="accent1"/>
              </a:buClr>
              <a:buFont typeface="Symbol" panose="05050102010706020507" pitchFamily="18" charset="2"/>
              <a:buChar char="·"/>
              <a:defRPr sz="1200">
                <a:latin typeface="KPN Sans Light" panose="020B0303040502020204" pitchFamily="34" charset="0"/>
              </a:defRPr>
            </a:lvl4pPr>
            <a:lvl5pPr marL="900000" indent="-180000">
              <a:lnSpc>
                <a:spcPts val="1400"/>
              </a:lnSpc>
              <a:buClr>
                <a:schemeClr val="accent1"/>
              </a:buClr>
              <a:buFont typeface="Symbol" panose="05050102010706020507" pitchFamily="18" charset="2"/>
              <a:buChar char="·"/>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37573814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oot formaat foto met onderschrift">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10" name="PlaatjeLB"/>
          <p:cNvSpPr>
            <a:spLocks noGrp="1"/>
          </p:cNvSpPr>
          <p:nvPr>
            <p:ph type="pic" sz="quarter" idx="13"/>
          </p:nvPr>
        </p:nvSpPr>
        <p:spPr>
          <a:xfrm>
            <a:off x="493200" y="1954800"/>
            <a:ext cx="8161200" cy="3711600"/>
          </a:xfrm>
        </p:spPr>
        <p:txBody>
          <a:bodyPr/>
          <a:lstStyle>
            <a:lvl1pPr marL="0" indent="0">
              <a:buNone/>
              <a:defRPr sz="1200">
                <a:latin typeface="+mn-lt"/>
              </a:defRPr>
            </a:lvl1pPr>
          </a:lstStyle>
          <a:p>
            <a:r>
              <a:rPr lang="nl-NL" dirty="0" smtClean="0"/>
              <a:t>Klik op het pictogram als u een afbeelding wilt toevoegen</a:t>
            </a:r>
            <a:endParaRPr lang="nl-NL" dirty="0"/>
          </a:p>
        </p:txBody>
      </p:sp>
      <p:sp>
        <p:nvSpPr>
          <p:cNvPr id="12" name="TekstLO_12"/>
          <p:cNvSpPr>
            <a:spLocks noGrp="1"/>
          </p:cNvSpPr>
          <p:nvPr>
            <p:ph type="body" sz="quarter" idx="14"/>
          </p:nvPr>
        </p:nvSpPr>
        <p:spPr>
          <a:xfrm>
            <a:off x="421200" y="5774399"/>
            <a:ext cx="8222400" cy="277200"/>
          </a:xfrm>
        </p:spPr>
        <p:txBody>
          <a:bodyPr/>
          <a:lstStyle>
            <a:lvl1pPr marL="0" indent="0">
              <a:lnSpc>
                <a:spcPts val="1400"/>
              </a:lnSpc>
              <a:buNone/>
              <a:defRPr lang="en-US" sz="1200" kern="1200" smtClean="0">
                <a:solidFill>
                  <a:schemeClr val="tx1"/>
                </a:solidFill>
                <a:latin typeface="KPN Sans Light" panose="020B0303040502020204" pitchFamily="34" charset="0"/>
                <a:ea typeface="+mn-ea"/>
                <a:cs typeface="+mn-cs"/>
              </a:defRPr>
            </a:lvl1pPr>
          </a:lstStyle>
          <a:p>
            <a:pPr lvl="0"/>
            <a:r>
              <a:rPr lang="nl-NL" dirty="0" smtClean="0"/>
              <a:t>Klik om de modelstijlen te bewerken</a:t>
            </a:r>
          </a:p>
        </p:txBody>
      </p:sp>
    </p:spTree>
    <p:extLst>
      <p:ext uri="{BB962C8B-B14F-4D97-AF65-F5344CB8AC3E}">
        <p14:creationId xmlns:p14="http://schemas.microsoft.com/office/powerpoint/2010/main" val="370031135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trix, 2xtitel, 2x2 tekst, 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HeaderLB_14"/>
          <p:cNvSpPr>
            <a:spLocks noGrp="1"/>
          </p:cNvSpPr>
          <p:nvPr>
            <p:ph type="body" sz="quarter" idx="13" hasCustomPrompt="1"/>
          </p:nvPr>
        </p:nvSpPr>
        <p:spPr>
          <a:xfrm>
            <a:off x="493200" y="1954800"/>
            <a:ext cx="367200" cy="1893600"/>
          </a:xfrm>
          <a:solidFill>
            <a:schemeClr val="accent1"/>
          </a:solidFill>
        </p:spPr>
        <p:txBody>
          <a:bodyPr vert="vert270" lIns="100800" tIns="118800" rIns="100800"/>
          <a:lstStyle>
            <a:lvl1pPr marL="0" indent="0" algn="r">
              <a:lnSpc>
                <a:spcPts val="1400"/>
              </a:lnSpc>
              <a:buNone/>
              <a:defRPr sz="1400" b="1">
                <a:solidFill>
                  <a:schemeClr val="bg1"/>
                </a:solidFill>
                <a:latin typeface="KPN Accent" panose="020B0503040000060004" pitchFamily="34" charset="0"/>
              </a:defRPr>
            </a:lvl1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13" name="TekstMB_12"/>
          <p:cNvSpPr>
            <a:spLocks noGrp="1"/>
          </p:cNvSpPr>
          <p:nvPr>
            <p:ph type="body" sz="quarter" idx="14" hasCustomPrompt="1"/>
          </p:nvPr>
        </p:nvSpPr>
        <p:spPr>
          <a:xfrm>
            <a:off x="860399" y="1954800"/>
            <a:ext cx="3135600" cy="1893600"/>
          </a:xfrm>
        </p:spPr>
        <p:txBody>
          <a:bodyPr lIns="180000" tIns="90000" rIns="100800" bIns="79200"/>
          <a:lstStyle>
            <a:lvl1pPr marL="180000" indent="-180000">
              <a:lnSpc>
                <a:spcPts val="1400"/>
              </a:lnSpc>
              <a:buFont typeface="Symbol" panose="05050102010706020507" pitchFamily="18" charset="2"/>
              <a:buChar char=""/>
              <a:defRPr sz="1200" b="0">
                <a:latin typeface="+mn-lt"/>
              </a:defRPr>
            </a:lvl1pPr>
            <a:lvl2pPr marL="360000" indent="-180000">
              <a:lnSpc>
                <a:spcPts val="1400"/>
              </a:lnSpc>
              <a:defRPr sz="1200">
                <a:latin typeface="KPN Sans Light" panose="020B0303040502020204" pitchFamily="34" charset="0"/>
              </a:defRPr>
            </a:lvl2pPr>
            <a:lvl3pPr marL="540000" indent="-180000">
              <a:lnSpc>
                <a:spcPts val="1400"/>
              </a:lnSpc>
              <a:defRPr sz="1200">
                <a:latin typeface="KPN Sans Light" panose="020B0303040502020204" pitchFamily="34" charset="0"/>
              </a:defRPr>
            </a:lvl3pPr>
            <a:lvl4pPr marL="720000" indent="-180000">
              <a:lnSpc>
                <a:spcPts val="1400"/>
              </a:lnSpc>
              <a:defRPr sz="1200">
                <a:latin typeface="KPN Sans Light" panose="020B0303040502020204" pitchFamily="34" charset="0"/>
              </a:defRPr>
            </a:lvl4pPr>
            <a:lvl5pPr marL="900000" indent="-180000">
              <a:lnSpc>
                <a:spcPts val="1400"/>
              </a:lnSpc>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58" name="TekstRB_12"/>
          <p:cNvSpPr>
            <a:spLocks noGrp="1"/>
          </p:cNvSpPr>
          <p:nvPr>
            <p:ph type="body" sz="quarter" idx="15" hasCustomPrompt="1"/>
          </p:nvPr>
        </p:nvSpPr>
        <p:spPr>
          <a:xfrm>
            <a:off x="3996000" y="1954800"/>
            <a:ext cx="4658400" cy="1893600"/>
          </a:xfrm>
        </p:spPr>
        <p:txBody>
          <a:bodyPr lIns="180000" tIns="90000" rIns="100800" bIns="79200"/>
          <a:lstStyle>
            <a:lvl1pPr marL="180000" indent="-180000">
              <a:lnSpc>
                <a:spcPts val="1400"/>
              </a:lnSpc>
              <a:buFont typeface="Symbol" panose="05050102010706020507" pitchFamily="18" charset="2"/>
              <a:buChar char=""/>
              <a:defRPr sz="1200" b="0">
                <a:latin typeface="+mn-lt"/>
              </a:defRPr>
            </a:lvl1pPr>
            <a:lvl2pPr marL="360000" indent="-180000">
              <a:lnSpc>
                <a:spcPts val="1400"/>
              </a:lnSpc>
              <a:defRPr sz="1200">
                <a:latin typeface="KPN Sans Light" panose="020B0303040502020204" pitchFamily="34" charset="0"/>
              </a:defRPr>
            </a:lvl2pPr>
            <a:lvl3pPr marL="540000" indent="-180000">
              <a:lnSpc>
                <a:spcPts val="1400"/>
              </a:lnSpc>
              <a:defRPr sz="1200">
                <a:latin typeface="KPN Sans Light" panose="020B0303040502020204" pitchFamily="34" charset="0"/>
              </a:defRPr>
            </a:lvl3pPr>
            <a:lvl4pPr marL="720000" indent="-180000">
              <a:lnSpc>
                <a:spcPts val="1400"/>
              </a:lnSpc>
              <a:defRPr sz="1200">
                <a:latin typeface="KPN Sans Light" panose="020B0303040502020204" pitchFamily="34" charset="0"/>
              </a:defRPr>
            </a:lvl4pPr>
            <a:lvl5pPr marL="900000" indent="-180000">
              <a:lnSpc>
                <a:spcPts val="1400"/>
              </a:lnSpc>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59" name="TekstRO_12"/>
          <p:cNvSpPr>
            <a:spLocks noGrp="1"/>
          </p:cNvSpPr>
          <p:nvPr>
            <p:ph type="body" sz="quarter" idx="16" hasCustomPrompt="1"/>
          </p:nvPr>
        </p:nvSpPr>
        <p:spPr>
          <a:xfrm>
            <a:off x="3995866" y="4075200"/>
            <a:ext cx="4658400" cy="1890000"/>
          </a:xfrm>
        </p:spPr>
        <p:txBody>
          <a:bodyPr lIns="180000" tIns="90000" rIns="100800" bIns="79200"/>
          <a:lstStyle>
            <a:lvl1pPr marL="180000" indent="-180000">
              <a:lnSpc>
                <a:spcPts val="1400"/>
              </a:lnSpc>
              <a:buClr>
                <a:schemeClr val="accent5"/>
              </a:buClr>
              <a:buFont typeface="Symbol" panose="05050102010706020507" pitchFamily="18" charset="2"/>
              <a:buChar char="·"/>
              <a:defRPr sz="1200" b="0">
                <a:latin typeface="+mn-lt"/>
              </a:defRPr>
            </a:lvl1pPr>
            <a:lvl2pPr marL="360000" indent="-180000">
              <a:lnSpc>
                <a:spcPts val="1400"/>
              </a:lnSpc>
              <a:buClr>
                <a:schemeClr val="accent5"/>
              </a:buClr>
              <a:buFont typeface="Symbol" panose="05050102010706020507" pitchFamily="18" charset="2"/>
              <a:buChar char="·"/>
              <a:defRPr sz="1200">
                <a:latin typeface="KPN Sans Light" panose="020B0303040502020204" pitchFamily="34" charset="0"/>
              </a:defRPr>
            </a:lvl2pPr>
            <a:lvl3pPr marL="540000" indent="-180000">
              <a:lnSpc>
                <a:spcPts val="1400"/>
              </a:lnSpc>
              <a:buClr>
                <a:schemeClr val="accent5"/>
              </a:buClr>
              <a:buFont typeface="Symbol" panose="05050102010706020507" pitchFamily="18" charset="2"/>
              <a:buChar char="·"/>
              <a:defRPr sz="1200">
                <a:latin typeface="KPN Sans Light" panose="020B0303040502020204" pitchFamily="34" charset="0"/>
              </a:defRPr>
            </a:lvl3pPr>
            <a:lvl4pPr marL="720000" indent="-180000">
              <a:lnSpc>
                <a:spcPts val="1400"/>
              </a:lnSpc>
              <a:buClr>
                <a:schemeClr val="accent5"/>
              </a:buClr>
              <a:buFont typeface="Symbol" panose="05050102010706020507" pitchFamily="18" charset="2"/>
              <a:buChar char="·"/>
              <a:defRPr sz="1200">
                <a:latin typeface="KPN Sans Light" panose="020B0303040502020204" pitchFamily="34" charset="0"/>
              </a:defRPr>
            </a:lvl4pPr>
            <a:lvl5pPr marL="900000" indent="-180000">
              <a:lnSpc>
                <a:spcPts val="1400"/>
              </a:lnSpc>
              <a:buClr>
                <a:schemeClr val="accent5"/>
              </a:buClr>
              <a:buFont typeface="Symbol" panose="05050102010706020507" pitchFamily="18" charset="2"/>
              <a:buChar char="·"/>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72" name="TekstMO_12"/>
          <p:cNvSpPr>
            <a:spLocks noGrp="1"/>
          </p:cNvSpPr>
          <p:nvPr>
            <p:ph type="body" sz="quarter" idx="17" hasCustomPrompt="1"/>
          </p:nvPr>
        </p:nvSpPr>
        <p:spPr>
          <a:xfrm>
            <a:off x="860400" y="4075200"/>
            <a:ext cx="3135600" cy="1890000"/>
          </a:xfrm>
        </p:spPr>
        <p:txBody>
          <a:bodyPr lIns="180000" tIns="90000" rIns="100800" bIns="79200"/>
          <a:lstStyle>
            <a:lvl1pPr marL="180000" indent="-180000">
              <a:lnSpc>
                <a:spcPts val="1400"/>
              </a:lnSpc>
              <a:buClr>
                <a:schemeClr val="accent5"/>
              </a:buClr>
              <a:buFont typeface="Symbol" panose="05050102010706020507" pitchFamily="18" charset="2"/>
              <a:buChar char=""/>
              <a:defRPr sz="1200" b="0">
                <a:latin typeface="+mn-lt"/>
              </a:defRPr>
            </a:lvl1pPr>
            <a:lvl2pPr marL="360000" indent="-180000">
              <a:lnSpc>
                <a:spcPts val="1400"/>
              </a:lnSpc>
              <a:buClr>
                <a:schemeClr val="accent5"/>
              </a:buClr>
              <a:defRPr sz="1200">
                <a:latin typeface="KPN Sans Light" panose="020B0303040502020204" pitchFamily="34" charset="0"/>
              </a:defRPr>
            </a:lvl2pPr>
            <a:lvl3pPr marL="540000" indent="-180000">
              <a:lnSpc>
                <a:spcPts val="1400"/>
              </a:lnSpc>
              <a:buClr>
                <a:schemeClr val="accent5"/>
              </a:buClr>
              <a:defRPr sz="1200">
                <a:latin typeface="KPN Sans Light" panose="020B0303040502020204" pitchFamily="34" charset="0"/>
              </a:defRPr>
            </a:lvl3pPr>
            <a:lvl4pPr marL="720000" indent="-180000">
              <a:lnSpc>
                <a:spcPts val="1400"/>
              </a:lnSpc>
              <a:buClr>
                <a:schemeClr val="accent5"/>
              </a:buClr>
              <a:defRPr sz="1200">
                <a:latin typeface="KPN Sans Light" panose="020B0303040502020204" pitchFamily="34" charset="0"/>
              </a:defRPr>
            </a:lvl4pPr>
            <a:lvl5pPr marL="900000" indent="-180000">
              <a:lnSpc>
                <a:spcPts val="1400"/>
              </a:lnSpc>
              <a:buClr>
                <a:schemeClr val="accent5"/>
              </a:buClr>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cxnSp>
        <p:nvCxnSpPr>
          <p:cNvPr id="16" name="LijnLB_Groen"/>
          <p:cNvCxnSpPr/>
          <p:nvPr userDrawn="1"/>
        </p:nvCxnSpPr>
        <p:spPr>
          <a:xfrm>
            <a:off x="493200" y="1954800"/>
            <a:ext cx="8161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LijnLMB_Groen"/>
          <p:cNvCxnSpPr/>
          <p:nvPr userDrawn="1"/>
        </p:nvCxnSpPr>
        <p:spPr>
          <a:xfrm>
            <a:off x="494531" y="3856420"/>
            <a:ext cx="8161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LijnLO_DonkerBlauw"/>
          <p:cNvCxnSpPr/>
          <p:nvPr userDrawn="1"/>
        </p:nvCxnSpPr>
        <p:spPr>
          <a:xfrm>
            <a:off x="493200" y="5964836"/>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HeaderLO_14"/>
          <p:cNvSpPr>
            <a:spLocks noGrp="1"/>
          </p:cNvSpPr>
          <p:nvPr>
            <p:ph type="body" sz="quarter" idx="18" hasCustomPrompt="1"/>
          </p:nvPr>
        </p:nvSpPr>
        <p:spPr>
          <a:xfrm>
            <a:off x="494531" y="4071236"/>
            <a:ext cx="367200" cy="1893600"/>
          </a:xfrm>
          <a:solidFill>
            <a:schemeClr val="accent5"/>
          </a:solidFill>
        </p:spPr>
        <p:txBody>
          <a:bodyPr vert="vert270" lIns="100800" tIns="118800" rIns="100800"/>
          <a:lstStyle>
            <a:lvl1pPr marL="0" indent="0" algn="r">
              <a:lnSpc>
                <a:spcPts val="1400"/>
              </a:lnSpc>
              <a:buNone/>
              <a:defRPr sz="1400" b="1">
                <a:solidFill>
                  <a:schemeClr val="bg1"/>
                </a:solidFill>
                <a:latin typeface="KPN Accent" panose="020B0503040000060004" pitchFamily="34" charset="0"/>
              </a:defRPr>
            </a:lvl1pPr>
          </a:lstStyle>
          <a:p>
            <a:pPr lvl="0"/>
            <a:r>
              <a:rPr lang="nl-NL" dirty="0" err="1" smtClean="0"/>
              <a:t>Nullam</a:t>
            </a:r>
            <a:r>
              <a:rPr lang="nl-NL" dirty="0" smtClean="0"/>
              <a:t> </a:t>
            </a:r>
            <a:r>
              <a:rPr lang="nl-NL" dirty="0" err="1" smtClean="0"/>
              <a:t>eget</a:t>
            </a:r>
            <a:r>
              <a:rPr lang="nl-NL" dirty="0" smtClean="0"/>
              <a:t> ex</a:t>
            </a:r>
            <a:endParaRPr lang="nl-NL" dirty="0"/>
          </a:p>
        </p:txBody>
      </p:sp>
      <p:cxnSp>
        <p:nvCxnSpPr>
          <p:cNvPr id="17" name="LijnLMO_DonkerBlauw"/>
          <p:cNvCxnSpPr/>
          <p:nvPr userDrawn="1"/>
        </p:nvCxnSpPr>
        <p:spPr>
          <a:xfrm>
            <a:off x="493200" y="4089654"/>
            <a:ext cx="8161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98474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trix blauw, titel, 2x2 tekst, 12">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HeaderLB_14"/>
          <p:cNvSpPr>
            <a:spLocks noGrp="1"/>
          </p:cNvSpPr>
          <p:nvPr>
            <p:ph type="body" sz="quarter" idx="13" hasCustomPrompt="1"/>
          </p:nvPr>
        </p:nvSpPr>
        <p:spPr>
          <a:xfrm>
            <a:off x="493200" y="1954800"/>
            <a:ext cx="367200" cy="4010400"/>
          </a:xfrm>
          <a:solidFill>
            <a:schemeClr val="accent2"/>
          </a:solidFill>
        </p:spPr>
        <p:txBody>
          <a:bodyPr vert="vert270" lIns="100800" tIns="118800" rIns="100800"/>
          <a:lstStyle>
            <a:lvl1pPr marL="0" indent="0" algn="r">
              <a:lnSpc>
                <a:spcPts val="1400"/>
              </a:lnSpc>
              <a:buNone/>
              <a:defRPr sz="1400" b="1">
                <a:solidFill>
                  <a:schemeClr val="bg1"/>
                </a:solidFill>
                <a:latin typeface="KPN Accent" panose="020B0503040000060004" pitchFamily="34" charset="0"/>
              </a:defRPr>
            </a:lvl1pPr>
          </a:lstStyle>
          <a:p>
            <a:pPr lvl="0"/>
            <a:r>
              <a:rPr lang="nl-NL" dirty="0" err="1" smtClean="0"/>
              <a:t>Nullam</a:t>
            </a:r>
            <a:r>
              <a:rPr lang="nl-NL" dirty="0" smtClean="0"/>
              <a:t> </a:t>
            </a:r>
            <a:r>
              <a:rPr lang="nl-NL" dirty="0" err="1" smtClean="0"/>
              <a:t>eget</a:t>
            </a:r>
            <a:r>
              <a:rPr lang="nl-NL" dirty="0" smtClean="0"/>
              <a:t> ex</a:t>
            </a:r>
            <a:endParaRPr lang="nl-NL" dirty="0"/>
          </a:p>
        </p:txBody>
      </p:sp>
      <p:sp>
        <p:nvSpPr>
          <p:cNvPr id="13" name="TekstMB_12"/>
          <p:cNvSpPr>
            <a:spLocks noGrp="1"/>
          </p:cNvSpPr>
          <p:nvPr>
            <p:ph type="body" sz="quarter" idx="14" hasCustomPrompt="1"/>
          </p:nvPr>
        </p:nvSpPr>
        <p:spPr>
          <a:xfrm>
            <a:off x="860399" y="1954800"/>
            <a:ext cx="3135600" cy="1976400"/>
          </a:xfrm>
        </p:spPr>
        <p:txBody>
          <a:bodyPr lIns="180000" tIns="90000" rIns="100800" bIns="79200"/>
          <a:lstStyle>
            <a:lvl1pPr marL="180000" indent="-180000">
              <a:lnSpc>
                <a:spcPts val="1400"/>
              </a:lnSpc>
              <a:buClr>
                <a:schemeClr val="accent2"/>
              </a:buClr>
              <a:buFont typeface="Symbol" panose="05050102010706020507" pitchFamily="18" charset="2"/>
              <a:buChar char="·"/>
              <a:defRPr sz="1200" b="0">
                <a:latin typeface="KPN Sans Light" panose="020B0303040502020204" pitchFamily="34" charset="0"/>
              </a:defRPr>
            </a:lvl1pPr>
            <a:lvl2pPr marL="360000" indent="-180000">
              <a:lnSpc>
                <a:spcPts val="1400"/>
              </a:lnSpc>
              <a:buClr>
                <a:schemeClr val="accent2"/>
              </a:buClr>
              <a:buFont typeface="Symbol" panose="05050102010706020507" pitchFamily="18" charset="2"/>
              <a:buChar char="·"/>
              <a:defRPr sz="1200" b="0">
                <a:latin typeface="KPN Sans Light" panose="020B0303040502020204" pitchFamily="34" charset="0"/>
              </a:defRPr>
            </a:lvl2pPr>
            <a:lvl3pPr marL="540000" indent="-180000">
              <a:lnSpc>
                <a:spcPts val="1400"/>
              </a:lnSpc>
              <a:buClr>
                <a:schemeClr val="accent2"/>
              </a:buClr>
              <a:buFont typeface="Symbol" panose="05050102010706020507" pitchFamily="18" charset="2"/>
              <a:buChar char="·"/>
              <a:defRPr sz="1200" b="0">
                <a:latin typeface="KPN Sans Light" panose="020B0303040502020204" pitchFamily="34" charset="0"/>
              </a:defRPr>
            </a:lvl3pPr>
            <a:lvl4pPr marL="720000" indent="-180000">
              <a:lnSpc>
                <a:spcPts val="1400"/>
              </a:lnSpc>
              <a:buClr>
                <a:schemeClr val="accent2"/>
              </a:buClr>
              <a:buFont typeface="Symbol" panose="05050102010706020507" pitchFamily="18" charset="2"/>
              <a:buChar char="·"/>
              <a:defRPr sz="1200" b="0">
                <a:latin typeface="KPN Sans Light" panose="020B0303040502020204" pitchFamily="34" charset="0"/>
              </a:defRPr>
            </a:lvl4pPr>
            <a:lvl5pPr marL="900000" indent="-180000">
              <a:lnSpc>
                <a:spcPts val="1400"/>
              </a:lnSpc>
              <a:buClr>
                <a:schemeClr val="accent2"/>
              </a:buClr>
              <a:buFont typeface="Symbol" panose="05050102010706020507" pitchFamily="18" charset="2"/>
              <a:buChar char="·"/>
              <a:defRPr sz="1200" b="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58" name="TekstRB_12"/>
          <p:cNvSpPr>
            <a:spLocks noGrp="1"/>
          </p:cNvSpPr>
          <p:nvPr>
            <p:ph type="body" sz="quarter" idx="15" hasCustomPrompt="1"/>
          </p:nvPr>
        </p:nvSpPr>
        <p:spPr>
          <a:xfrm>
            <a:off x="3996000" y="1954800"/>
            <a:ext cx="4658400" cy="1976400"/>
          </a:xfrm>
        </p:spPr>
        <p:txBody>
          <a:bodyPr lIns="180000" tIns="90000" rIns="100800" bIns="79200"/>
          <a:lstStyle>
            <a:lvl1pPr marL="180000" indent="-180000">
              <a:lnSpc>
                <a:spcPts val="1400"/>
              </a:lnSpc>
              <a:buClr>
                <a:schemeClr val="accent2"/>
              </a:buClr>
              <a:buFont typeface="Symbol" panose="05050102010706020507" pitchFamily="18" charset="2"/>
              <a:buChar char="·"/>
              <a:defRPr sz="1200" b="0">
                <a:latin typeface="KPN Sans Light" panose="020B0303040502020204" pitchFamily="34" charset="0"/>
              </a:defRPr>
            </a:lvl1pPr>
            <a:lvl2pPr marL="360000" indent="-180000">
              <a:lnSpc>
                <a:spcPts val="1400"/>
              </a:lnSpc>
              <a:buClr>
                <a:schemeClr val="accent2"/>
              </a:buClr>
              <a:buFont typeface="Symbol" panose="05050102010706020507" pitchFamily="18" charset="2"/>
              <a:buChar char="·"/>
              <a:defRPr sz="1200">
                <a:latin typeface="KPN Sans Light" panose="020B0303040502020204" pitchFamily="34" charset="0"/>
              </a:defRPr>
            </a:lvl2pPr>
            <a:lvl3pPr marL="540000" indent="-180000">
              <a:lnSpc>
                <a:spcPts val="1400"/>
              </a:lnSpc>
              <a:buClr>
                <a:schemeClr val="accent2"/>
              </a:buClr>
              <a:buFont typeface="Symbol" panose="05050102010706020507" pitchFamily="18" charset="2"/>
              <a:buChar char="·"/>
              <a:defRPr sz="1200">
                <a:latin typeface="KPN Sans Light" panose="020B0303040502020204" pitchFamily="34" charset="0"/>
              </a:defRPr>
            </a:lvl3pPr>
            <a:lvl4pPr marL="720000" indent="-180000">
              <a:lnSpc>
                <a:spcPts val="1400"/>
              </a:lnSpc>
              <a:buClr>
                <a:schemeClr val="accent2"/>
              </a:buClr>
              <a:buFont typeface="Symbol" panose="05050102010706020507" pitchFamily="18" charset="2"/>
              <a:buChar char="·"/>
              <a:defRPr sz="1200">
                <a:latin typeface="KPN Sans Light" panose="020B0303040502020204" pitchFamily="34" charset="0"/>
              </a:defRPr>
            </a:lvl4pPr>
            <a:lvl5pPr marL="900000" indent="-180000">
              <a:lnSpc>
                <a:spcPts val="1400"/>
              </a:lnSpc>
              <a:buClr>
                <a:schemeClr val="accent2"/>
              </a:buClr>
              <a:buFont typeface="Symbol" panose="05050102010706020507" pitchFamily="18" charset="2"/>
              <a:buChar char="·"/>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59" name="TekstRO_12"/>
          <p:cNvSpPr>
            <a:spLocks noGrp="1"/>
          </p:cNvSpPr>
          <p:nvPr>
            <p:ph type="body" sz="quarter" idx="16" hasCustomPrompt="1"/>
          </p:nvPr>
        </p:nvSpPr>
        <p:spPr>
          <a:xfrm>
            <a:off x="3995866" y="3928049"/>
            <a:ext cx="4658400" cy="2034000"/>
          </a:xfrm>
        </p:spPr>
        <p:txBody>
          <a:bodyPr lIns="180000" tIns="90000" rIns="100800" bIns="79200"/>
          <a:lstStyle>
            <a:lvl1pPr marL="180000" indent="-180000">
              <a:lnSpc>
                <a:spcPts val="1400"/>
              </a:lnSpc>
              <a:buClr>
                <a:schemeClr val="accent2"/>
              </a:buClr>
              <a:buFont typeface="Symbol" panose="05050102010706020507" pitchFamily="18" charset="2"/>
              <a:buChar char="·"/>
              <a:defRPr sz="1200" b="0">
                <a:latin typeface="+mn-lt"/>
              </a:defRPr>
            </a:lvl1pPr>
            <a:lvl2pPr marL="360000" indent="-180000">
              <a:lnSpc>
                <a:spcPts val="1400"/>
              </a:lnSpc>
              <a:buClr>
                <a:schemeClr val="accent2"/>
              </a:buClr>
              <a:buFont typeface="Symbol" panose="05050102010706020507" pitchFamily="18" charset="2"/>
              <a:buChar char="·"/>
              <a:defRPr sz="1200">
                <a:latin typeface="KPN Sans Light" panose="020B0303040502020204" pitchFamily="34" charset="0"/>
              </a:defRPr>
            </a:lvl2pPr>
            <a:lvl3pPr marL="540000" indent="-180000">
              <a:lnSpc>
                <a:spcPts val="1400"/>
              </a:lnSpc>
              <a:buClr>
                <a:schemeClr val="accent2"/>
              </a:buClr>
              <a:buFont typeface="Symbol" panose="05050102010706020507" pitchFamily="18" charset="2"/>
              <a:buChar char="·"/>
              <a:defRPr sz="1200">
                <a:latin typeface="KPN Sans Light" panose="020B0303040502020204" pitchFamily="34" charset="0"/>
              </a:defRPr>
            </a:lvl3pPr>
            <a:lvl4pPr marL="720000" indent="-180000">
              <a:lnSpc>
                <a:spcPts val="1400"/>
              </a:lnSpc>
              <a:buClr>
                <a:schemeClr val="accent2"/>
              </a:buClr>
              <a:buFont typeface="Symbol" panose="05050102010706020507" pitchFamily="18" charset="2"/>
              <a:buChar char="·"/>
              <a:defRPr sz="1200">
                <a:latin typeface="KPN Sans Light" panose="020B0303040502020204" pitchFamily="34" charset="0"/>
              </a:defRPr>
            </a:lvl4pPr>
            <a:lvl5pPr marL="900000" indent="-180000">
              <a:lnSpc>
                <a:spcPts val="1400"/>
              </a:lnSpc>
              <a:buClr>
                <a:schemeClr val="accent2"/>
              </a:buClr>
              <a:buFont typeface="Symbol" panose="05050102010706020507" pitchFamily="18" charset="2"/>
              <a:buChar char="·"/>
              <a:defRPr sz="1200">
                <a:latin typeface="KPN Sans Light" panose="020B0303040502020204" pitchFamily="34" charset="0"/>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72" name="TekstMO_12"/>
          <p:cNvSpPr>
            <a:spLocks noGrp="1"/>
          </p:cNvSpPr>
          <p:nvPr>
            <p:ph type="body" sz="quarter" idx="17" hasCustomPrompt="1"/>
          </p:nvPr>
        </p:nvSpPr>
        <p:spPr>
          <a:xfrm>
            <a:off x="860400" y="3928041"/>
            <a:ext cx="3135600" cy="2034000"/>
          </a:xfrm>
        </p:spPr>
        <p:txBody>
          <a:bodyPr lIns="180000" tIns="90000" rIns="100800" bIns="79200"/>
          <a:lstStyle>
            <a:lvl1pPr marL="180000" marR="0" indent="-180000" algn="l" defTabSz="914400" rtl="0" eaLnBrk="1" fontAlgn="auto" latinLnBrk="0" hangingPunct="1">
              <a:lnSpc>
                <a:spcPts val="1400"/>
              </a:lnSpc>
              <a:spcBef>
                <a:spcPts val="0"/>
              </a:spcBef>
              <a:spcAft>
                <a:spcPts val="0"/>
              </a:spcAft>
              <a:buClr>
                <a:schemeClr val="accent2"/>
              </a:buClr>
              <a:buSzPct val="100000"/>
              <a:buFont typeface="Symbol" panose="05050102010706020507" pitchFamily="18" charset="2"/>
              <a:buChar char="·"/>
              <a:tabLst/>
              <a:defRPr sz="1200" b="0">
                <a:latin typeface="+mn-lt"/>
              </a:defRPr>
            </a:lvl1pPr>
            <a:lvl2pPr marL="360000" indent="-180000">
              <a:lnSpc>
                <a:spcPts val="1400"/>
              </a:lnSpc>
              <a:buClr>
                <a:schemeClr val="accent2"/>
              </a:buClr>
              <a:buFont typeface="Symbol" panose="05050102010706020507" pitchFamily="18" charset="2"/>
              <a:buChar char="·"/>
              <a:defRPr sz="1200">
                <a:latin typeface="+mn-lt"/>
              </a:defRPr>
            </a:lvl2pPr>
            <a:lvl3pPr marL="540000" indent="-180000">
              <a:lnSpc>
                <a:spcPts val="1400"/>
              </a:lnSpc>
              <a:buClr>
                <a:schemeClr val="accent2"/>
              </a:buClr>
              <a:buFont typeface="Symbol" panose="05050102010706020507" pitchFamily="18" charset="2"/>
              <a:buChar char="·"/>
              <a:defRPr sz="1200">
                <a:latin typeface="+mn-lt"/>
              </a:defRPr>
            </a:lvl3pPr>
            <a:lvl4pPr marL="720000" indent="-180000">
              <a:lnSpc>
                <a:spcPts val="1400"/>
              </a:lnSpc>
              <a:buClr>
                <a:schemeClr val="accent2"/>
              </a:buClr>
              <a:buFont typeface="Symbol" panose="05050102010706020507" pitchFamily="18" charset="2"/>
              <a:buChar char="·"/>
              <a:defRPr sz="1200">
                <a:latin typeface="+mn-lt"/>
              </a:defRPr>
            </a:lvl4pPr>
            <a:lvl5pPr marL="900000" indent="-180000">
              <a:lnSpc>
                <a:spcPts val="1400"/>
              </a:lnSpc>
              <a:buClr>
                <a:schemeClr val="accent2"/>
              </a:buClr>
              <a:buFont typeface="Symbol" panose="05050102010706020507" pitchFamily="18" charset="2"/>
              <a:buChar cha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cxnSp>
        <p:nvCxnSpPr>
          <p:cNvPr id="16" name="LijnLB_Blauw"/>
          <p:cNvCxnSpPr/>
          <p:nvPr userDrawn="1"/>
        </p:nvCxnSpPr>
        <p:spPr>
          <a:xfrm>
            <a:off x="493200" y="1954800"/>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LijnLM_Blauw"/>
          <p:cNvCxnSpPr/>
          <p:nvPr userDrawn="1"/>
        </p:nvCxnSpPr>
        <p:spPr>
          <a:xfrm>
            <a:off x="494531" y="3927979"/>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LijnLO_Blauw"/>
          <p:cNvCxnSpPr/>
          <p:nvPr userDrawn="1"/>
        </p:nvCxnSpPr>
        <p:spPr>
          <a:xfrm>
            <a:off x="493200" y="5964836"/>
            <a:ext cx="81612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777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lotdi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p:cNvSpPr>
            <a:spLocks noGrp="1"/>
          </p:cNvSpPr>
          <p:nvPr>
            <p:ph type="ctrTitle"/>
          </p:nvPr>
        </p:nvSpPr>
        <p:spPr>
          <a:xfrm>
            <a:off x="402235" y="419887"/>
            <a:ext cx="8255793" cy="648000"/>
          </a:xfrm>
        </p:spPr>
        <p:txBody>
          <a:bodyPr bIns="0" anchor="t" anchorCtr="0"/>
          <a:lstStyle>
            <a:lvl1pPr>
              <a:lnSpc>
                <a:spcPts val="4800"/>
              </a:lnSpc>
              <a:defRPr sz="4800">
                <a:solidFill>
                  <a:schemeClr val="bg1"/>
                </a:solidFill>
              </a:defRPr>
            </a:lvl1pPr>
          </a:lstStyle>
          <a:p>
            <a:r>
              <a:rPr lang="nl-NL" dirty="0" smtClean="0"/>
              <a:t>Klik om de stijl te bewerken</a:t>
            </a:r>
            <a:endParaRPr lang="nl-NL" dirty="0"/>
          </a:p>
        </p:txBody>
      </p:sp>
      <p:sp>
        <p:nvSpPr>
          <p:cNvPr id="3" name="Ondertitel"/>
          <p:cNvSpPr>
            <a:spLocks noGrp="1"/>
          </p:cNvSpPr>
          <p:nvPr>
            <p:ph type="subTitle" idx="1"/>
          </p:nvPr>
        </p:nvSpPr>
        <p:spPr bwMode="white">
          <a:xfrm>
            <a:off x="430802" y="2156816"/>
            <a:ext cx="8215311" cy="819150"/>
          </a:xfrm>
        </p:spPr>
        <p:txBody>
          <a:bodyPr lIns="36000"/>
          <a:lstStyle>
            <a:lvl1pPr marL="0" indent="0" algn="l">
              <a:lnSpc>
                <a:spcPts val="3000"/>
              </a:lnSpc>
              <a:buNone/>
              <a:defRPr sz="2200" b="0">
                <a:solidFill>
                  <a:schemeClr val="bg1"/>
                </a:solidFill>
                <a:latin typeface="KPN Sans" panose="020B05030405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17" name="HeaderLBO_48"/>
          <p:cNvSpPr>
            <a:spLocks noGrp="1"/>
          </p:cNvSpPr>
          <p:nvPr>
            <p:ph type="body" sz="quarter" idx="16"/>
          </p:nvPr>
        </p:nvSpPr>
        <p:spPr bwMode="white">
          <a:xfrm>
            <a:off x="405215" y="1066792"/>
            <a:ext cx="8249835" cy="648000"/>
          </a:xfrm>
        </p:spPr>
        <p:txBody>
          <a:bodyPr lIns="36000" tIns="25200"/>
          <a:lstStyle>
            <a:lvl1pPr marL="0" indent="0">
              <a:lnSpc>
                <a:spcPts val="4800"/>
              </a:lnSpc>
              <a:buNone/>
              <a:defRPr sz="4800">
                <a:solidFill>
                  <a:schemeClr val="bg1"/>
                </a:solidFill>
                <a:latin typeface="KPN Accent Light" panose="020B0403040000060004" pitchFamily="34" charset="0"/>
              </a:defRPr>
            </a:lvl1pPr>
            <a:lvl2pPr>
              <a:defRPr sz="1700"/>
            </a:lvl2pPr>
            <a:lvl3pPr>
              <a:defRPr sz="1700"/>
            </a:lvl3pPr>
            <a:lvl4pPr>
              <a:defRPr sz="1700"/>
            </a:lvl4pPr>
            <a:lvl5pPr>
              <a:defRPr sz="1700"/>
            </a:lvl5pPr>
          </a:lstStyle>
          <a:p>
            <a:pPr lvl="0"/>
            <a:r>
              <a:rPr lang="nl-NL" dirty="0" smtClean="0"/>
              <a:t>Klik om de modelstijlen te bewerken</a:t>
            </a:r>
          </a:p>
        </p:txBody>
      </p:sp>
      <p:sp>
        <p:nvSpPr>
          <p:cNvPr id="11" name="Classificatie"/>
          <p:cNvSpPr txBox="1"/>
          <p:nvPr userDrawn="1"/>
        </p:nvSpPr>
        <p:spPr>
          <a:xfrm>
            <a:off x="4665600" y="6386400"/>
            <a:ext cx="2901600" cy="136800"/>
          </a:xfrm>
          <a:prstGeom prst="rect">
            <a:avLst/>
          </a:prstGeom>
          <a:noFill/>
        </p:spPr>
        <p:txBody>
          <a:bodyPr wrap="square" lIns="0" tIns="36000" rIns="0" bIns="36000" rtlCol="0" anchor="ctr" anchorCtr="0">
            <a:noAutofit/>
          </a:bodyPr>
          <a:lstStyle/>
          <a:p>
            <a:r>
              <a:rPr lang="nl-NL" sz="900" smtClean="0">
                <a:solidFill>
                  <a:schemeClr val="accent1"/>
                </a:solidFill>
                <a:latin typeface="KPN Accent Light" panose="020B0403040000060004" pitchFamily="34" charset="0"/>
              </a:rPr>
              <a:t>CONFIDENTIAL</a:t>
            </a:r>
            <a:endParaRPr lang="nl-NL" sz="900" dirty="0">
              <a:solidFill>
                <a:schemeClr val="accent1"/>
              </a:solidFill>
              <a:latin typeface="KPN Accent Light" panose="020B0403040000060004" pitchFamily="34" charset="0"/>
            </a:endParaRPr>
          </a:p>
        </p:txBody>
      </p:sp>
      <p:sp>
        <p:nvSpPr>
          <p:cNvPr id="10" name="TextBox 9"/>
          <p:cNvSpPr txBox="1"/>
          <p:nvPr userDrawn="1"/>
        </p:nvSpPr>
        <p:spPr>
          <a:xfrm>
            <a:off x="486000" y="6397200"/>
            <a:ext cx="270000" cy="136800"/>
          </a:xfrm>
          <a:prstGeom prst="rect">
            <a:avLst/>
          </a:prstGeom>
          <a:noFill/>
        </p:spPr>
        <p:txBody>
          <a:bodyPr wrap="square" lIns="0" tIns="36000" rIns="0" bIns="36000" rtlCol="0" anchor="ctr" anchorCtr="0">
            <a:noAutofit/>
          </a:bodyPr>
          <a:lstStyle/>
          <a:p>
            <a:pPr>
              <a:lnSpc>
                <a:spcPts val="990"/>
              </a:lnSpc>
            </a:pPr>
            <a:fld id="{DCEE1293-C085-4199-A454-95D93DE84C2B}" type="slidenum">
              <a:rPr lang="nl-NL" sz="900" b="1" smtClean="0">
                <a:solidFill>
                  <a:schemeClr val="accent1"/>
                </a:solidFill>
                <a:latin typeface="+mj-lt"/>
              </a:rPr>
              <a:pPr>
                <a:lnSpc>
                  <a:spcPts val="990"/>
                </a:lnSpc>
              </a:pPr>
              <a:t>‹#›</a:t>
            </a:fld>
            <a:endParaRPr lang="nl-NL" sz="900" b="1" dirty="0">
              <a:solidFill>
                <a:schemeClr val="accent1"/>
              </a:solidFill>
              <a:latin typeface="+mj-lt"/>
            </a:endParaRPr>
          </a:p>
        </p:txBody>
      </p:sp>
      <p:cxnSp>
        <p:nvCxnSpPr>
          <p:cNvPr id="12" name="Rechte verbindingslijn 11"/>
          <p:cNvCxnSpPr/>
          <p:nvPr userDrawn="1"/>
        </p:nvCxnSpPr>
        <p:spPr>
          <a:xfrm>
            <a:off x="696379" y="6407924"/>
            <a:ext cx="0" cy="10440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3" name="Voettekst"/>
          <p:cNvSpPr txBox="1"/>
          <p:nvPr userDrawn="1"/>
        </p:nvSpPr>
        <p:spPr>
          <a:xfrm>
            <a:off x="748800" y="6386400"/>
            <a:ext cx="3733200" cy="136800"/>
          </a:xfrm>
          <a:prstGeom prst="rect">
            <a:avLst/>
          </a:prstGeom>
          <a:noFill/>
        </p:spPr>
        <p:txBody>
          <a:bodyPr wrap="square" lIns="0" tIns="36000" rIns="0" bIns="36000" rtlCol="0" anchor="ctr" anchorCtr="0">
            <a:noAutofit/>
          </a:bodyPr>
          <a:lstStyle/>
          <a:p>
            <a:r>
              <a:rPr lang="nl-NL" sz="900" smtClean="0">
                <a:solidFill>
                  <a:schemeClr val="accent1"/>
                </a:solidFill>
                <a:latin typeface="KPN Accent Light" panose="020B0403040000060004" pitchFamily="34" charset="0"/>
              </a:rPr>
              <a:t>CISO Strategy &amp; Roadmap</a:t>
            </a:r>
            <a:endParaRPr lang="nl-NL" sz="900" dirty="0">
              <a:solidFill>
                <a:schemeClr val="accent1"/>
              </a:solidFill>
              <a:latin typeface="KPN Accent Light" panose="020B0403040000060004" pitchFamily="34" charset="0"/>
            </a:endParaRPr>
          </a:p>
        </p:txBody>
      </p:sp>
    </p:spTree>
    <p:extLst>
      <p:ext uri="{BB962C8B-B14F-4D97-AF65-F5344CB8AC3E}">
        <p14:creationId xmlns:p14="http://schemas.microsoft.com/office/powerpoint/2010/main" val="25361635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92D05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90D391-1A27-4672-B80B-23A27BF6FDAD}" type="datetimeFigureOut">
              <a:rPr lang="en-US" smtClean="0"/>
              <a:t>3/11/2016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3008" y="6474965"/>
            <a:ext cx="830992" cy="383035"/>
          </a:xfrm>
          <a:prstGeom prst="rect">
            <a:avLst/>
          </a:prstGeom>
        </p:spPr>
      </p:pic>
    </p:spTree>
    <p:extLst>
      <p:ext uri="{BB962C8B-B14F-4D97-AF65-F5344CB8AC3E}">
        <p14:creationId xmlns:p14="http://schemas.microsoft.com/office/powerpoint/2010/main" val="111709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Breed, twee kolommen 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PlaatjeLB"/>
          <p:cNvSpPr>
            <a:spLocks noGrp="1"/>
          </p:cNvSpPr>
          <p:nvPr>
            <p:ph type="pic" sz="quarter" idx="14"/>
          </p:nvPr>
        </p:nvSpPr>
        <p:spPr>
          <a:xfrm>
            <a:off x="493200" y="1954800"/>
            <a:ext cx="8161200" cy="1893600"/>
          </a:xfrm>
        </p:spPr>
        <p:txBody>
          <a:bodyPr/>
          <a:lstStyle>
            <a:lvl1pPr marL="0" indent="0">
              <a:buNone/>
              <a:defRPr lang="nl-NL" sz="1400" kern="1200" dirty="0">
                <a:solidFill>
                  <a:schemeClr val="tx1"/>
                </a:solidFill>
                <a:latin typeface="KPN Sans Light" panose="020B0303040502020204" pitchFamily="34" charset="0"/>
                <a:ea typeface="+mn-ea"/>
                <a:cs typeface="+mn-cs"/>
              </a:defRPr>
            </a:lvl1pPr>
          </a:lstStyle>
          <a:p>
            <a:r>
              <a:rPr lang="nl-NL" dirty="0" smtClean="0"/>
              <a:t>Klik op het pictogram als u een afbeelding wilt toevoegen</a:t>
            </a:r>
            <a:endParaRPr lang="nl-NL" dirty="0"/>
          </a:p>
        </p:txBody>
      </p:sp>
      <p:sp>
        <p:nvSpPr>
          <p:cNvPr id="15" name="Text Placeholder 14"/>
          <p:cNvSpPr>
            <a:spLocks noGrp="1"/>
          </p:cNvSpPr>
          <p:nvPr>
            <p:ph type="body" sz="quarter" idx="15" hasCustomPrompt="1"/>
          </p:nvPr>
        </p:nvSpPr>
        <p:spPr>
          <a:xfrm>
            <a:off x="421200" y="4039199"/>
            <a:ext cx="4035600" cy="1926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8" name="Text Placeholder 14"/>
          <p:cNvSpPr>
            <a:spLocks noGrp="1"/>
          </p:cNvSpPr>
          <p:nvPr>
            <p:ph type="body" sz="quarter" idx="16" hasCustomPrompt="1"/>
          </p:nvPr>
        </p:nvSpPr>
        <p:spPr>
          <a:xfrm>
            <a:off x="4611600" y="4039200"/>
            <a:ext cx="4035600" cy="1926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42739498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kolommen, 2 foto's, 14">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PlaatjeLB"/>
          <p:cNvSpPr>
            <a:spLocks noGrp="1"/>
          </p:cNvSpPr>
          <p:nvPr>
            <p:ph type="pic" sz="quarter" idx="14"/>
          </p:nvPr>
        </p:nvSpPr>
        <p:spPr>
          <a:xfrm>
            <a:off x="493200" y="1954800"/>
            <a:ext cx="3960000" cy="1890000"/>
          </a:xfrm>
        </p:spPr>
        <p:txBody>
          <a:bodyPr/>
          <a:lstStyle>
            <a:lvl1pPr marL="0" indent="0">
              <a:buNone/>
              <a:defRPr lang="nl-NL" sz="1400" kern="1200" dirty="0">
                <a:solidFill>
                  <a:schemeClr val="tx1"/>
                </a:solidFill>
                <a:latin typeface="KPN Sans Light" panose="020B0303040502020204" pitchFamily="34" charset="0"/>
                <a:ea typeface="+mn-ea"/>
                <a:cs typeface="+mn-cs"/>
              </a:defRPr>
            </a:lvl1pPr>
          </a:lstStyle>
          <a:p>
            <a:r>
              <a:rPr lang="nl-NL" dirty="0" smtClean="0"/>
              <a:t>Klik op het pictogram als u een afbeelding wilt toevoegen</a:t>
            </a:r>
            <a:endParaRPr lang="nl-NL" dirty="0"/>
          </a:p>
        </p:txBody>
      </p:sp>
      <p:sp>
        <p:nvSpPr>
          <p:cNvPr id="11" name="PlaatjeRB"/>
          <p:cNvSpPr>
            <a:spLocks noGrp="1"/>
          </p:cNvSpPr>
          <p:nvPr>
            <p:ph type="pic" sz="quarter" idx="15"/>
          </p:nvPr>
        </p:nvSpPr>
        <p:spPr>
          <a:xfrm>
            <a:off x="4680000" y="1954800"/>
            <a:ext cx="3974400" cy="1893600"/>
          </a:xfrm>
        </p:spPr>
        <p:txBody>
          <a:bodyPr/>
          <a:lstStyle>
            <a:lvl1pPr marL="0" indent="0">
              <a:buNone/>
              <a:defRPr lang="nl-NL" sz="1400" kern="1200" dirty="0">
                <a:solidFill>
                  <a:schemeClr val="tx1"/>
                </a:solidFill>
                <a:latin typeface="KPN Sans Light" panose="020B0303040502020204" pitchFamily="34" charset="0"/>
                <a:ea typeface="+mn-ea"/>
                <a:cs typeface="+mn-cs"/>
              </a:defRPr>
            </a:lvl1pPr>
          </a:lstStyle>
          <a:p>
            <a:r>
              <a:rPr lang="nl-NL" dirty="0" smtClean="0"/>
              <a:t>Klik op het pictogram als u een afbeelding wilt toevoegen</a:t>
            </a:r>
            <a:endParaRPr lang="nl-NL" dirty="0"/>
          </a:p>
        </p:txBody>
      </p:sp>
      <p:sp>
        <p:nvSpPr>
          <p:cNvPr id="17" name="Text Placeholder 14"/>
          <p:cNvSpPr>
            <a:spLocks noGrp="1"/>
          </p:cNvSpPr>
          <p:nvPr>
            <p:ph type="body" sz="quarter" idx="16" hasCustomPrompt="1"/>
          </p:nvPr>
        </p:nvSpPr>
        <p:spPr>
          <a:xfrm>
            <a:off x="421200" y="4039199"/>
            <a:ext cx="4035600" cy="1926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18" name="Text Placeholder 14"/>
          <p:cNvSpPr>
            <a:spLocks noGrp="1"/>
          </p:cNvSpPr>
          <p:nvPr>
            <p:ph type="body" sz="quarter" idx="17" hasCustomPrompt="1"/>
          </p:nvPr>
        </p:nvSpPr>
        <p:spPr>
          <a:xfrm>
            <a:off x="4611600" y="4039200"/>
            <a:ext cx="4035600" cy="1926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42599788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kolommen 12, links smal tekst, rechts breed plaatje">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PlaatjeRB"/>
          <p:cNvSpPr>
            <a:spLocks noGrp="1"/>
          </p:cNvSpPr>
          <p:nvPr>
            <p:ph type="pic" sz="quarter" idx="13"/>
          </p:nvPr>
        </p:nvSpPr>
        <p:spPr>
          <a:xfrm>
            <a:off x="3290400" y="1954800"/>
            <a:ext cx="5367600" cy="4010400"/>
          </a:xfrm>
        </p:spPr>
        <p:txBody>
          <a:bodyPr/>
          <a:lstStyle>
            <a:lvl1pPr marL="0" indent="0">
              <a:buNone/>
              <a:defRPr lang="nl-NL" sz="1200" kern="1200" dirty="0">
                <a:solidFill>
                  <a:schemeClr val="tx1"/>
                </a:solidFill>
                <a:latin typeface="KPN Sans Light" panose="020B0303040502020204" pitchFamily="34" charset="0"/>
                <a:ea typeface="+mn-ea"/>
                <a:cs typeface="+mn-cs"/>
              </a:defRPr>
            </a:lvl1pPr>
          </a:lstStyle>
          <a:p>
            <a:r>
              <a:rPr lang="nl-NL" dirty="0" smtClean="0"/>
              <a:t>Klik op het pictogram als u een afbeelding wilt toevoegen</a:t>
            </a:r>
            <a:endParaRPr lang="nl-NL" dirty="0"/>
          </a:p>
        </p:txBody>
      </p:sp>
      <p:sp>
        <p:nvSpPr>
          <p:cNvPr id="11" name="Text Placeholder 14"/>
          <p:cNvSpPr>
            <a:spLocks noGrp="1"/>
          </p:cNvSpPr>
          <p:nvPr>
            <p:ph type="body" sz="quarter" idx="16" hasCustomPrompt="1"/>
          </p:nvPr>
        </p:nvSpPr>
        <p:spPr>
          <a:xfrm>
            <a:off x="421200" y="1911600"/>
            <a:ext cx="2635200" cy="4039200"/>
          </a:xfrm>
        </p:spPr>
        <p:txBody>
          <a:bodyPr tIns="0"/>
          <a:lstStyle>
            <a:lvl1pPr marL="180000" indent="-180000">
              <a:lnSpc>
                <a:spcPts val="1400"/>
              </a:lnSpc>
              <a:buFont typeface="Symbol" panose="05050102010706020507" pitchFamily="18" charset="2"/>
              <a:buChar char="·"/>
              <a:defRPr sz="1200">
                <a:latin typeface="+mn-lt"/>
              </a:defRPr>
            </a:lvl1pPr>
            <a:lvl2pPr marL="360000" indent="-180000">
              <a:lnSpc>
                <a:spcPts val="1400"/>
              </a:lnSpc>
              <a:buFont typeface="Symbol" panose="05050102010706020507" pitchFamily="18" charset="2"/>
              <a:buChar char="·"/>
              <a:defRPr sz="1200" baseline="0">
                <a:latin typeface="+mn-lt"/>
              </a:defRPr>
            </a:lvl2pPr>
            <a:lvl3pPr marL="540000" indent="-180000">
              <a:lnSpc>
                <a:spcPts val="1400"/>
              </a:lnSpc>
              <a:buFont typeface="Symbol" panose="05050102010706020507" pitchFamily="18" charset="2"/>
              <a:buChar char="·"/>
              <a:defRPr sz="1200">
                <a:latin typeface="+mn-lt"/>
              </a:defRPr>
            </a:lvl3pPr>
            <a:lvl4pPr marL="720000" indent="-180000">
              <a:lnSpc>
                <a:spcPts val="1400"/>
              </a:lnSpc>
              <a:buFont typeface="Symbol" panose="05050102010706020507" pitchFamily="18" charset="2"/>
              <a:buChar char="·"/>
              <a:defRPr sz="1200">
                <a:latin typeface="+mn-lt"/>
              </a:defRPr>
            </a:lvl4pPr>
            <a:lvl5pPr marL="900000" indent="-180000">
              <a:lnSpc>
                <a:spcPts val="1400"/>
              </a:lnSpc>
              <a:buFont typeface="Symbol" panose="05050102010706020507" pitchFamily="18" charset="2"/>
              <a:buChar char="·"/>
              <a:defRPr sz="12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2090651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kolommen 14, links tekst, rechts plaatje">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PlaatjeRB"/>
          <p:cNvSpPr>
            <a:spLocks noGrp="1"/>
          </p:cNvSpPr>
          <p:nvPr>
            <p:ph type="pic" sz="quarter" idx="13"/>
          </p:nvPr>
        </p:nvSpPr>
        <p:spPr>
          <a:xfrm>
            <a:off x="4680000" y="1954800"/>
            <a:ext cx="3974400" cy="4010400"/>
          </a:xfrm>
        </p:spPr>
        <p:txBody>
          <a:bodyPr/>
          <a:lstStyle>
            <a:lvl1pPr marL="0" indent="0">
              <a:buNone/>
              <a:defRPr lang="nl-NL" sz="1400" kern="1200" dirty="0">
                <a:solidFill>
                  <a:schemeClr val="tx1"/>
                </a:solidFill>
                <a:latin typeface="KPN Sans Light" panose="020B0303040502020204" pitchFamily="34" charset="0"/>
                <a:ea typeface="+mn-ea"/>
                <a:cs typeface="+mn-cs"/>
              </a:defRPr>
            </a:lvl1pPr>
          </a:lstStyle>
          <a:p>
            <a:r>
              <a:rPr lang="nl-NL" dirty="0" smtClean="0"/>
              <a:t>Klik op het pictogram als u een afbeelding wilt toevoegen</a:t>
            </a:r>
            <a:endParaRPr lang="nl-NL" dirty="0"/>
          </a:p>
        </p:txBody>
      </p:sp>
      <p:sp>
        <p:nvSpPr>
          <p:cNvPr id="12" name="Text Placeholder 14"/>
          <p:cNvSpPr>
            <a:spLocks noGrp="1"/>
          </p:cNvSpPr>
          <p:nvPr>
            <p:ph type="body" sz="quarter" idx="15" hasCustomPrompt="1"/>
          </p:nvPr>
        </p:nvSpPr>
        <p:spPr>
          <a:xfrm>
            <a:off x="421200" y="1908000"/>
            <a:ext cx="40356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1487594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olommen 14, links breed tekst, rechts smal plaatje">
    <p:spTree>
      <p:nvGrpSpPr>
        <p:cNvPr id="1" name=""/>
        <p:cNvGrpSpPr/>
        <p:nvPr/>
      </p:nvGrpSpPr>
      <p:grpSpPr>
        <a:xfrm>
          <a:off x="0" y="0"/>
          <a:ext cx="0" cy="0"/>
          <a:chOff x="0" y="0"/>
          <a:chExt cx="0" cy="0"/>
        </a:xfrm>
      </p:grpSpPr>
      <p:sp>
        <p:nvSpPr>
          <p:cNvPr id="2" name="Titel"/>
          <p:cNvSpPr>
            <a:spLocks noGrp="1"/>
          </p:cNvSpPr>
          <p:nvPr>
            <p:ph type="title"/>
          </p:nvPr>
        </p:nvSpPr>
        <p:spPr>
          <a:xfrm>
            <a:off x="415976" y="373181"/>
            <a:ext cx="8229600" cy="507600"/>
          </a:xfrm>
        </p:spPr>
        <p:txBody>
          <a:bodyPr bIns="0"/>
          <a:lstStyle/>
          <a:p>
            <a:r>
              <a:rPr lang="nl-NL" dirty="0" smtClean="0"/>
              <a:t>Klik om de stijl te bewerken</a:t>
            </a:r>
            <a:endParaRPr lang="nl-NL" dirty="0"/>
          </a:p>
        </p:txBody>
      </p:sp>
      <p:sp>
        <p:nvSpPr>
          <p:cNvPr id="9" name="Classificatie"/>
          <p:cNvSpPr>
            <a:spLocks noGrp="1"/>
          </p:cNvSpPr>
          <p:nvPr>
            <p:ph type="body" sz="quarter" idx="12"/>
          </p:nvPr>
        </p:nvSpPr>
        <p:spPr bwMode="white">
          <a:xfrm>
            <a:off x="415976" y="881109"/>
            <a:ext cx="8239074" cy="507600"/>
          </a:xfrm>
        </p:spPr>
        <p:txBody>
          <a:bodyPr lIns="36000" tIns="0"/>
          <a:lstStyle>
            <a:lvl1pPr marL="0" indent="0">
              <a:lnSpc>
                <a:spcPts val="3800"/>
              </a:lnSpc>
              <a:buNone/>
              <a:defRPr sz="3400">
                <a:solidFill>
                  <a:schemeClr val="bg1"/>
                </a:solidFill>
                <a:latin typeface="KPN Accent Light" panose="020B0403040000060004" pitchFamily="34" charset="0"/>
              </a:defRPr>
            </a:lvl1pPr>
          </a:lstStyle>
          <a:p>
            <a:pPr lvl="0"/>
            <a:r>
              <a:rPr lang="nl-NL" dirty="0" smtClean="0"/>
              <a:t>Klik om de modelstijlen te bewerken</a:t>
            </a:r>
          </a:p>
        </p:txBody>
      </p:sp>
      <p:sp>
        <p:nvSpPr>
          <p:cNvPr id="8" name="PlaatjeRB"/>
          <p:cNvSpPr>
            <a:spLocks noGrp="1"/>
          </p:cNvSpPr>
          <p:nvPr>
            <p:ph type="pic" sz="quarter" idx="13"/>
          </p:nvPr>
        </p:nvSpPr>
        <p:spPr>
          <a:xfrm>
            <a:off x="6094800" y="1958400"/>
            <a:ext cx="2563200" cy="4003200"/>
          </a:xfrm>
        </p:spPr>
        <p:txBody>
          <a:bodyPr/>
          <a:lstStyle>
            <a:lvl1pPr marL="0" indent="0">
              <a:buNone/>
              <a:defRPr lang="nl-NL" sz="1400" kern="1200" dirty="0">
                <a:solidFill>
                  <a:schemeClr val="tx1"/>
                </a:solidFill>
                <a:latin typeface="KPN Sans Light" panose="020B0303040502020204" pitchFamily="34" charset="0"/>
                <a:ea typeface="+mn-ea"/>
                <a:cs typeface="+mn-cs"/>
              </a:defRPr>
            </a:lvl1pPr>
          </a:lstStyle>
          <a:p>
            <a:r>
              <a:rPr lang="nl-NL" dirty="0" smtClean="0"/>
              <a:t>Klik op het pictogram als u een afbeelding wilt toevoegen</a:t>
            </a:r>
            <a:endParaRPr lang="nl-NL" dirty="0"/>
          </a:p>
        </p:txBody>
      </p:sp>
      <p:sp>
        <p:nvSpPr>
          <p:cNvPr id="11" name="Text Placeholder 14"/>
          <p:cNvSpPr>
            <a:spLocks noGrp="1"/>
          </p:cNvSpPr>
          <p:nvPr>
            <p:ph type="body" sz="quarter" idx="15" hasCustomPrompt="1"/>
          </p:nvPr>
        </p:nvSpPr>
        <p:spPr>
          <a:xfrm>
            <a:off x="421200" y="1908000"/>
            <a:ext cx="5436000" cy="4050000"/>
          </a:xfrm>
        </p:spPr>
        <p:txBody>
          <a:bodyPr tIns="0"/>
          <a:lstStyle>
            <a:lvl1pPr marL="180000" indent="-180000">
              <a:lnSpc>
                <a:spcPts val="1800"/>
              </a:lnSpc>
              <a:defRPr sz="1400">
                <a:latin typeface="+mn-lt"/>
              </a:defRPr>
            </a:lvl1pPr>
            <a:lvl2pPr marL="360000" indent="-180000">
              <a:lnSpc>
                <a:spcPts val="1800"/>
              </a:lnSpc>
              <a:defRPr sz="1400" baseline="0">
                <a:latin typeface="+mn-lt"/>
              </a:defRPr>
            </a:lvl2pPr>
            <a:lvl3pPr marL="540000" indent="-180000">
              <a:lnSpc>
                <a:spcPts val="1800"/>
              </a:lnSpc>
              <a:defRPr sz="1400">
                <a:latin typeface="+mn-lt"/>
              </a:defRPr>
            </a:lvl3pPr>
            <a:lvl4pPr marL="720000" indent="-180000">
              <a:lnSpc>
                <a:spcPts val="1800"/>
              </a:lnSpc>
              <a:defRPr sz="1400">
                <a:latin typeface="+mn-lt"/>
              </a:defRPr>
            </a:lvl4pPr>
            <a:lvl5pPr marL="900000" indent="-180000">
              <a:lnSpc>
                <a:spcPts val="1800"/>
              </a:lnSpc>
              <a:defRPr sz="1400">
                <a:latin typeface="+mn-lt"/>
              </a:defRPr>
            </a:lvl5pPr>
          </a:lstStyle>
          <a:p>
            <a:pPr lvl="0"/>
            <a:r>
              <a:rPr lang="nl-NL" noProof="0" dirty="0" smtClean="0"/>
              <a:t>Eerste niveau</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Tree>
    <p:extLst>
      <p:ext uri="{BB962C8B-B14F-4D97-AF65-F5344CB8AC3E}">
        <p14:creationId xmlns:p14="http://schemas.microsoft.com/office/powerpoint/2010/main" val="41015808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45">
            <a:lum/>
          </a:blip>
          <a:srcRect/>
          <a:stretch>
            <a:fillRect/>
          </a:stretch>
        </a:blipFill>
        <a:effectLst/>
      </p:bgPr>
    </p:bg>
    <p:spTree>
      <p:nvGrpSpPr>
        <p:cNvPr id="1" name=""/>
        <p:cNvGrpSpPr/>
        <p:nvPr/>
      </p:nvGrpSpPr>
      <p:grpSpPr>
        <a:xfrm>
          <a:off x="0" y="0"/>
          <a:ext cx="0" cy="0"/>
          <a:chOff x="0" y="0"/>
          <a:chExt cx="0" cy="0"/>
        </a:xfrm>
      </p:grpSpPr>
      <p:sp>
        <p:nvSpPr>
          <p:cNvPr id="2" name="PHTextTitel"/>
          <p:cNvSpPr>
            <a:spLocks noGrp="1"/>
          </p:cNvSpPr>
          <p:nvPr>
            <p:ph type="title"/>
          </p:nvPr>
        </p:nvSpPr>
        <p:spPr bwMode="white">
          <a:xfrm>
            <a:off x="415976" y="372249"/>
            <a:ext cx="8229600" cy="506525"/>
          </a:xfrm>
          <a:prstGeom prst="rect">
            <a:avLst/>
          </a:prstGeom>
        </p:spPr>
        <p:txBody>
          <a:bodyPr vert="horz" lIns="36000" tIns="36000" rIns="36000" bIns="36000" rtlCol="0" anchor="t" anchorCtr="0">
            <a:noAutofit/>
          </a:bodyPr>
          <a:lstStyle/>
          <a:p>
            <a:r>
              <a:rPr lang="nl-NL" dirty="0" smtClean="0"/>
              <a:t>Klik om de titel te bewerken</a:t>
            </a:r>
            <a:endParaRPr lang="nl-NL" dirty="0"/>
          </a:p>
        </p:txBody>
      </p:sp>
      <p:sp>
        <p:nvSpPr>
          <p:cNvPr id="3" name="PHText01"/>
          <p:cNvSpPr>
            <a:spLocks noGrp="1"/>
          </p:cNvSpPr>
          <p:nvPr>
            <p:ph type="body" idx="1"/>
          </p:nvPr>
        </p:nvSpPr>
        <p:spPr>
          <a:xfrm>
            <a:off x="418590" y="1837263"/>
            <a:ext cx="8229600" cy="4123935"/>
          </a:xfrm>
          <a:prstGeom prst="rect">
            <a:avLst/>
          </a:prstGeom>
        </p:spPr>
        <p:txBody>
          <a:bodyPr vert="horz" lIns="54000" tIns="36000" rIns="36000" bIns="36000" rtlCol="0">
            <a:noAutofit/>
          </a:bodyPr>
          <a:lstStyle/>
          <a:p>
            <a:pPr lvl="0"/>
            <a:r>
              <a:rPr lang="nl-NL" noProof="0" dirty="0" smtClean="0"/>
              <a:t>Klik om de modelstijlen te bewerken</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p>
        </p:txBody>
      </p:sp>
      <p:cxnSp>
        <p:nvCxnSpPr>
          <p:cNvPr id="12" name="Rechte verbindingslijn 11"/>
          <p:cNvCxnSpPr/>
          <p:nvPr/>
        </p:nvCxnSpPr>
        <p:spPr>
          <a:xfrm>
            <a:off x="696379" y="6407924"/>
            <a:ext cx="0" cy="10440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976266"/>
      </p:ext>
    </p:extLst>
  </p:cSld>
  <p:clrMap bg1="lt1" tx1="dk1" bg2="lt2" tx2="dk2" accent1="accent1" accent2="accent2" accent3="accent3" accent4="accent4" accent5="accent5" accent6="accent6" hlink="hlink" folHlink="folHlink"/>
  <p:sldLayoutIdLst>
    <p:sldLayoutId id="2147483712" r:id="rId1"/>
    <p:sldLayoutId id="2147483660" r:id="rId2"/>
    <p:sldLayoutId id="2147483752" r:id="rId3"/>
    <p:sldLayoutId id="2147483717" r:id="rId4"/>
    <p:sldLayoutId id="2147483718" r:id="rId5"/>
    <p:sldLayoutId id="2147483719" r:id="rId6"/>
    <p:sldLayoutId id="2147483720" r:id="rId7"/>
    <p:sldLayoutId id="2147483721" r:id="rId8"/>
    <p:sldLayoutId id="2147483722" r:id="rId9"/>
    <p:sldLayoutId id="2147483723" r:id="rId10"/>
    <p:sldLayoutId id="2147483695" r:id="rId11"/>
    <p:sldLayoutId id="2147483690" r:id="rId12"/>
    <p:sldLayoutId id="2147483724" r:id="rId13"/>
    <p:sldLayoutId id="2147483725" r:id="rId14"/>
    <p:sldLayoutId id="2147483726" r:id="rId15"/>
    <p:sldLayoutId id="2147483727" r:id="rId16"/>
    <p:sldLayoutId id="214748369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649" r:id="rId42"/>
    <p:sldLayoutId id="2147483753" r:id="rId43"/>
  </p:sldLayoutIdLst>
  <p:timing>
    <p:tnLst>
      <p:par>
        <p:cTn id="1" dur="indefinite" restart="never" nodeType="tmRoot"/>
      </p:par>
    </p:tnLst>
  </p:timing>
  <p:hf hdr="0" dt="0"/>
  <p:txStyles>
    <p:titleStyle>
      <a:lvl1pPr algn="l" defTabSz="914400" rtl="0" eaLnBrk="1" latinLnBrk="0" hangingPunct="1">
        <a:lnSpc>
          <a:spcPts val="3800"/>
        </a:lnSpc>
        <a:spcBef>
          <a:spcPct val="0"/>
        </a:spcBef>
        <a:buNone/>
        <a:defRPr sz="3400" b="1" kern="1200">
          <a:solidFill>
            <a:schemeClr val="bg1"/>
          </a:solidFill>
          <a:latin typeface="+mj-lt"/>
          <a:ea typeface="+mj-ea"/>
          <a:cs typeface="+mj-cs"/>
        </a:defRPr>
      </a:lvl1pPr>
    </p:titleStyle>
    <p:bodyStyle>
      <a:lvl1pPr marL="342900" indent="-342900" algn="l" defTabSz="914400" rtl="0" eaLnBrk="1" latinLnBrk="0" hangingPunct="1">
        <a:lnSpc>
          <a:spcPts val="3000"/>
        </a:lnSpc>
        <a:spcBef>
          <a:spcPts val="0"/>
        </a:spcBef>
        <a:buClr>
          <a:schemeClr val="accent1"/>
        </a:buClr>
        <a:buSzPct val="100000"/>
        <a:buFont typeface="Symbol" panose="05050102010706020507" pitchFamily="18" charset="2"/>
        <a:buChar char="·"/>
        <a:defRPr sz="2200" kern="1200">
          <a:solidFill>
            <a:schemeClr val="tx1"/>
          </a:solidFill>
          <a:latin typeface="KPN Sans" panose="020B0503040502020204" pitchFamily="34" charset="0"/>
          <a:ea typeface="+mn-ea"/>
          <a:cs typeface="+mn-cs"/>
        </a:defRPr>
      </a:lvl1pPr>
      <a:lvl2pPr marL="608013" indent="-342900" algn="l" defTabSz="538163" rtl="0" eaLnBrk="1" latinLnBrk="0" hangingPunct="1">
        <a:lnSpc>
          <a:spcPts val="3000"/>
        </a:lnSpc>
        <a:spcBef>
          <a:spcPts val="0"/>
        </a:spcBef>
        <a:buClr>
          <a:schemeClr val="accent1"/>
        </a:buClr>
        <a:buSzPct val="100000"/>
        <a:buFont typeface="Symbol" panose="05050102010706020507" pitchFamily="18" charset="2"/>
        <a:buChar char="·"/>
        <a:defRPr sz="2200" kern="1200">
          <a:solidFill>
            <a:schemeClr val="tx1"/>
          </a:solidFill>
          <a:latin typeface="KPN Sans" panose="020B0503040502020204" pitchFamily="34" charset="0"/>
          <a:ea typeface="+mn-ea"/>
          <a:cs typeface="+mn-cs"/>
        </a:defRPr>
      </a:lvl2pPr>
      <a:lvl3pPr marL="881062" indent="-342900" algn="l" defTabSz="914400" rtl="0" eaLnBrk="1" latinLnBrk="0" hangingPunct="1">
        <a:lnSpc>
          <a:spcPts val="3000"/>
        </a:lnSpc>
        <a:spcBef>
          <a:spcPts val="0"/>
        </a:spcBef>
        <a:buClr>
          <a:schemeClr val="accent1"/>
        </a:buClr>
        <a:buSzPct val="100000"/>
        <a:buFont typeface="Symbol" panose="05050102010706020507" pitchFamily="18" charset="2"/>
        <a:buChar char="·"/>
        <a:defRPr sz="2200" kern="1200" baseline="0">
          <a:solidFill>
            <a:schemeClr val="tx1"/>
          </a:solidFill>
          <a:latin typeface="KPN Sans" panose="020B0503040502020204" pitchFamily="34" charset="0"/>
          <a:ea typeface="+mn-ea"/>
          <a:cs typeface="+mn-cs"/>
        </a:defRPr>
      </a:lvl3pPr>
      <a:lvl4pPr marL="1152525" indent="-342900" algn="l" defTabSz="914400" rtl="0" eaLnBrk="1" latinLnBrk="0" hangingPunct="1">
        <a:lnSpc>
          <a:spcPts val="3000"/>
        </a:lnSpc>
        <a:spcBef>
          <a:spcPts val="0"/>
        </a:spcBef>
        <a:buClr>
          <a:schemeClr val="accent1"/>
        </a:buClr>
        <a:buSzPct val="100000"/>
        <a:buFont typeface="Symbol" panose="05050102010706020507" pitchFamily="18" charset="2"/>
        <a:buChar char="·"/>
        <a:defRPr sz="2200" kern="1200" baseline="0">
          <a:solidFill>
            <a:schemeClr val="tx1"/>
          </a:solidFill>
          <a:latin typeface="KPN Sans" panose="020B0503040502020204" pitchFamily="34" charset="0"/>
          <a:ea typeface="+mn-ea"/>
          <a:cs typeface="+mn-cs"/>
        </a:defRPr>
      </a:lvl4pPr>
      <a:lvl5pPr marL="1417638" indent="-342900" algn="l" defTabSz="914400" rtl="0" eaLnBrk="1" latinLnBrk="0" hangingPunct="1">
        <a:lnSpc>
          <a:spcPts val="3000"/>
        </a:lnSpc>
        <a:spcBef>
          <a:spcPts val="0"/>
        </a:spcBef>
        <a:buClr>
          <a:schemeClr val="accent1"/>
        </a:buClr>
        <a:buSzPct val="100000"/>
        <a:buFont typeface="Symbol" panose="05050102010706020507" pitchFamily="18" charset="2"/>
        <a:buChar char="·"/>
        <a:defRPr sz="2200" kern="1200">
          <a:solidFill>
            <a:schemeClr val="tx1"/>
          </a:solidFill>
          <a:latin typeface="KPN Sans" panose="020B05030405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n.wikipedia.org/wiki/NP_(complexit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titel">
    <p:spTree>
      <p:nvGrpSpPr>
        <p:cNvPr id="1" name=""/>
        <p:cNvGrpSpPr/>
        <p:nvPr/>
      </p:nvGrpSpPr>
      <p:grpSpPr>
        <a:xfrm>
          <a:off x="0" y="0"/>
          <a:ext cx="0" cy="0"/>
          <a:chOff x="0" y="0"/>
          <a:chExt cx="0" cy="0"/>
        </a:xfrm>
      </p:grpSpPr>
      <p:pic>
        <p:nvPicPr>
          <p:cNvPr id="1026" name="Picture 2" descr="http://www.timeoutofmind.com/images/desktops/subprime_quantum_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248" y="1549667"/>
            <a:ext cx="6252340" cy="28394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19651" y="751189"/>
            <a:ext cx="5915771" cy="769441"/>
          </a:xfrm>
          <a:prstGeom prst="rect">
            <a:avLst/>
          </a:prstGeom>
          <a:noFill/>
        </p:spPr>
        <p:txBody>
          <a:bodyPr wrap="square" rtlCol="0">
            <a:spAutoFit/>
          </a:bodyPr>
          <a:lstStyle/>
          <a:p>
            <a:r>
              <a:rPr lang="en-US" sz="4400" dirty="0" smtClean="0">
                <a:solidFill>
                  <a:schemeClr val="bg1"/>
                </a:solidFill>
              </a:rPr>
              <a:t>Everything is Quantum</a:t>
            </a:r>
            <a:endParaRPr lang="en-US" sz="4400" dirty="0">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415" y="2473649"/>
            <a:ext cx="1574006" cy="1260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665" y="5500985"/>
            <a:ext cx="4572000" cy="923330"/>
          </a:xfrm>
          <a:prstGeom prst="rect">
            <a:avLst/>
          </a:prstGeom>
        </p:spPr>
        <p:txBody>
          <a:bodyPr>
            <a:spAutoFit/>
          </a:bodyPr>
          <a:lstStyle/>
          <a:p>
            <a:r>
              <a:rPr lang="nl-NL" dirty="0"/>
              <a:t>Jaya Baloo </a:t>
            </a:r>
          </a:p>
          <a:p>
            <a:r>
              <a:rPr lang="nl-NL" dirty="0"/>
              <a:t>CISO </a:t>
            </a:r>
          </a:p>
          <a:p>
            <a:r>
              <a:rPr lang="nl-NL" dirty="0"/>
              <a:t>KPN</a:t>
            </a:r>
            <a:endParaRPr lang="en-US" dirty="0"/>
          </a:p>
        </p:txBody>
      </p:sp>
    </p:spTree>
    <p:extLst>
      <p:ext uri="{BB962C8B-B14F-4D97-AF65-F5344CB8AC3E}">
        <p14:creationId xmlns:p14="http://schemas.microsoft.com/office/powerpoint/2010/main" val="2014376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32" y="260648"/>
            <a:ext cx="8229600" cy="1143000"/>
          </a:xfrm>
        </p:spPr>
        <p:txBody>
          <a:bodyPr>
            <a:normAutofit/>
          </a:bodyPr>
          <a:lstStyle/>
          <a:p>
            <a:r>
              <a:rPr lang="en-US" dirty="0" smtClean="0">
                <a:solidFill>
                  <a:schemeClr val="bg1"/>
                </a:solidFill>
              </a:rPr>
              <a:t>The Right to Bear Arms – </a:t>
            </a:r>
            <a:br>
              <a:rPr lang="en-US" dirty="0" smtClean="0">
                <a:solidFill>
                  <a:schemeClr val="bg1"/>
                </a:solidFill>
              </a:rPr>
            </a:br>
            <a:r>
              <a:rPr lang="en-US" dirty="0" smtClean="0">
                <a:solidFill>
                  <a:schemeClr val="bg1"/>
                </a:solidFill>
              </a:rPr>
              <a:t>Weaponized Crypto ? </a:t>
            </a:r>
            <a:endParaRPr lang="en-US"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81786"/>
            <a:ext cx="868934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3623" y="1803738"/>
            <a:ext cx="3744416" cy="187743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Free Speech / Press</a:t>
            </a:r>
          </a:p>
          <a:p>
            <a:pPr marL="285750" indent="-285750">
              <a:buFont typeface="Arial" panose="020B0604020202020204" pitchFamily="34" charset="0"/>
              <a:buChar char="•"/>
            </a:pPr>
            <a:r>
              <a:rPr lang="en-US" sz="2400" dirty="0" smtClean="0"/>
              <a:t>Fair Trial </a:t>
            </a:r>
          </a:p>
          <a:p>
            <a:pPr marL="285750" indent="-285750">
              <a:buFont typeface="Arial" panose="020B0604020202020204" pitchFamily="34" charset="0"/>
              <a:buChar char="•"/>
            </a:pPr>
            <a:r>
              <a:rPr lang="en-US" sz="2400" dirty="0" smtClean="0"/>
              <a:t>Freedom of Association </a:t>
            </a:r>
          </a:p>
          <a:p>
            <a:endParaRPr lang="nl-NL" sz="2400" dirty="0" smtClean="0"/>
          </a:p>
          <a:p>
            <a:pPr marL="285750" indent="-285750">
              <a:buFont typeface="Arial" panose="020B0604020202020204" pitchFamily="34" charset="0"/>
              <a:buChar char="•"/>
            </a:pPr>
            <a:endParaRPr lang="en-US" sz="2000" dirty="0"/>
          </a:p>
        </p:txBody>
      </p:sp>
      <p:sp>
        <p:nvSpPr>
          <p:cNvPr id="6" name="TextBox 5"/>
          <p:cNvSpPr txBox="1"/>
          <p:nvPr/>
        </p:nvSpPr>
        <p:spPr>
          <a:xfrm>
            <a:off x="4523832" y="1793399"/>
            <a:ext cx="3744416" cy="187743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Right to dissent </a:t>
            </a:r>
          </a:p>
          <a:p>
            <a:pPr marL="285750" indent="-285750">
              <a:buFont typeface="Arial" panose="020B0604020202020204" pitchFamily="34" charset="0"/>
              <a:buChar char="•"/>
            </a:pPr>
            <a:r>
              <a:rPr lang="en-US" sz="2400" dirty="0" smtClean="0"/>
              <a:t>Fair Competition</a:t>
            </a:r>
          </a:p>
          <a:p>
            <a:pPr marL="285750" indent="-285750">
              <a:buFont typeface="Arial" panose="020B0604020202020204" pitchFamily="34" charset="0"/>
              <a:buChar char="•"/>
            </a:pPr>
            <a:r>
              <a:rPr lang="en-US" sz="2400" dirty="0" smtClean="0"/>
              <a:t>Etc.</a:t>
            </a:r>
          </a:p>
          <a:p>
            <a:endParaRPr lang="nl-NL" sz="2400" dirty="0" smtClean="0">
              <a:solidFill>
                <a:srgbClr val="92D050"/>
              </a:solidFill>
            </a:endParaRPr>
          </a:p>
          <a:p>
            <a:pPr marL="285750" indent="-285750">
              <a:buFont typeface="Arial" panose="020B0604020202020204" pitchFamily="34" charset="0"/>
              <a:buChar char="•"/>
            </a:pPr>
            <a:endParaRPr lang="en-US" sz="2000" dirty="0">
              <a:solidFill>
                <a:srgbClr val="92D050"/>
              </a:solidFill>
            </a:endParaRPr>
          </a:p>
        </p:txBody>
      </p:sp>
    </p:spTree>
    <p:extLst>
      <p:ext uri="{BB962C8B-B14F-4D97-AF65-F5344CB8AC3E}">
        <p14:creationId xmlns:p14="http://schemas.microsoft.com/office/powerpoint/2010/main" val="982477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Quantum stuff?</a:t>
            </a:r>
            <a:br>
              <a:rPr lang="en-US" dirty="0" smtClean="0"/>
            </a:br>
            <a:r>
              <a:rPr lang="en-US" dirty="0" smtClean="0"/>
              <a:t>What is it?</a:t>
            </a:r>
            <a:endParaRPr lang="en-US" dirty="0"/>
          </a:p>
        </p:txBody>
      </p:sp>
      <p:pic>
        <p:nvPicPr>
          <p:cNvPr id="4098" name="Picture 2" descr="Light as both a particle and a wave. (Image credit: Fabrizio Carbone/EPF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47301"/>
            <a:ext cx="5063524" cy="2310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3650" y="1973178"/>
            <a:ext cx="7603958"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tx2"/>
                </a:solidFill>
              </a:rPr>
              <a:t>Stuff that can’t be explained by classical physics</a:t>
            </a:r>
          </a:p>
          <a:p>
            <a:pPr marL="342900" indent="-342900">
              <a:buFont typeface="Arial" panose="020B0604020202020204" pitchFamily="34" charset="0"/>
              <a:buChar char="•"/>
            </a:pPr>
            <a:r>
              <a:rPr lang="en-US" sz="2400" dirty="0" smtClean="0">
                <a:solidFill>
                  <a:schemeClr val="tx2"/>
                </a:solidFill>
              </a:rPr>
              <a:t>Study of the small -  subatomic </a:t>
            </a:r>
          </a:p>
          <a:p>
            <a:pPr marL="342900" indent="-342900">
              <a:buFont typeface="Arial" panose="020B0604020202020204" pitchFamily="34" charset="0"/>
              <a:buChar char="•"/>
            </a:pPr>
            <a:r>
              <a:rPr lang="en-US" sz="2400" dirty="0" smtClean="0">
                <a:solidFill>
                  <a:schemeClr val="tx2"/>
                </a:solidFill>
              </a:rPr>
              <a:t>Properties of light – photons </a:t>
            </a:r>
          </a:p>
          <a:p>
            <a:pPr marL="342900" indent="-342900">
              <a:buFont typeface="Arial" panose="020B0604020202020204" pitchFamily="34" charset="0"/>
              <a:buChar char="•"/>
            </a:pPr>
            <a:r>
              <a:rPr lang="en-US" sz="2400" dirty="0" smtClean="0">
                <a:solidFill>
                  <a:schemeClr val="tx2"/>
                </a:solidFill>
              </a:rPr>
              <a:t>Experimentation and study of probabilistic outcomes</a:t>
            </a:r>
          </a:p>
          <a:p>
            <a:pPr marL="342900" indent="-342900">
              <a:buFont typeface="Arial" panose="020B0604020202020204" pitchFamily="34" charset="0"/>
              <a:buChar char="•"/>
            </a:pPr>
            <a:endParaRPr lang="en-US" sz="2400" dirty="0">
              <a:solidFill>
                <a:schemeClr val="tx2"/>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524" y="4547300"/>
            <a:ext cx="4080476" cy="231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500" y="1441450"/>
            <a:ext cx="4368800" cy="369332"/>
          </a:xfrm>
          <a:prstGeom prst="rect">
            <a:avLst/>
          </a:prstGeom>
          <a:noFill/>
        </p:spPr>
        <p:txBody>
          <a:bodyPr wrap="square" rtlCol="0">
            <a:spAutoFit/>
          </a:bodyPr>
          <a:lstStyle/>
          <a:p>
            <a:r>
              <a:rPr lang="en-US" dirty="0" smtClean="0"/>
              <a:t>Background – LI &amp; Quantum interest **</a:t>
            </a:r>
            <a:endParaRPr lang="en-US" dirty="0"/>
          </a:p>
        </p:txBody>
      </p:sp>
    </p:spTree>
    <p:extLst>
      <p:ext uri="{BB962C8B-B14F-4D97-AF65-F5344CB8AC3E}">
        <p14:creationId xmlns:p14="http://schemas.microsoft.com/office/powerpoint/2010/main" val="3805735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Qubit &amp; superposition  </a:t>
            </a:r>
            <a:endParaRPr lang="en-US" dirty="0"/>
          </a:p>
        </p:txBody>
      </p:sp>
      <p:sp>
        <p:nvSpPr>
          <p:cNvPr id="5" name="AutoShape 2" descr="https://universe-review.ca/I13-11-qbit.jpg"/>
          <p:cNvSpPr>
            <a:spLocks noChangeAspect="1" noChangeArrowheads="1"/>
          </p:cNvSpPr>
          <p:nvPr/>
        </p:nvSpPr>
        <p:spPr bwMode="auto">
          <a:xfrm>
            <a:off x="63500" y="-136525"/>
            <a:ext cx="6905625" cy="690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11" y="903370"/>
            <a:ext cx="8325851" cy="5789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128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Entanglement </a:t>
            </a:r>
            <a:endParaRPr lang="en-US" dirty="0"/>
          </a:p>
        </p:txBody>
      </p:sp>
      <p:sp>
        <p:nvSpPr>
          <p:cNvPr id="4" name="Text Placeholder 3"/>
          <p:cNvSpPr>
            <a:spLocks noGrp="1"/>
          </p:cNvSpPr>
          <p:nvPr>
            <p:ph type="body" sz="quarter" idx="13"/>
          </p:nvPr>
        </p:nvSpPr>
        <p:spPr>
          <a:xfrm>
            <a:off x="417600" y="1836000"/>
            <a:ext cx="4814800" cy="4133000"/>
          </a:xfrm>
        </p:spPr>
        <p:txBody>
          <a:bodyPr/>
          <a:lstStyle/>
          <a:p>
            <a:r>
              <a:rPr lang="en-US" dirty="0"/>
              <a:t>It thus appears that one particle of an entangled pair "knows" what measurement has been performed on the other, and with what outcome, even though there is no known means for such information to be communicated between the particles, which at the time of measurement may be separated by arbitrarily large distances</a:t>
            </a:r>
          </a:p>
        </p:txBody>
      </p:sp>
      <p:sp>
        <p:nvSpPr>
          <p:cNvPr id="5" name="AutoShape 2" descr="Image result for quantum entanglemen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195" y="1638300"/>
            <a:ext cx="3765605" cy="402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120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Entanglement </a:t>
            </a:r>
            <a:endParaRPr lang="en-US" dirty="0"/>
          </a:p>
        </p:txBody>
      </p:sp>
      <p:sp>
        <p:nvSpPr>
          <p:cNvPr id="5" name="AutoShape 2" descr="Image result for quantum entanglemen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8023"/>
            <a:ext cx="3366785" cy="2358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18" y="3183419"/>
            <a:ext cx="5800782" cy="342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233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Computing </a:t>
            </a:r>
            <a:endParaRPr lang="en-US" dirty="0"/>
          </a:p>
        </p:txBody>
      </p:sp>
      <p:sp>
        <p:nvSpPr>
          <p:cNvPr id="5" name="AutoShape 2" descr="https://universe-review.ca/I13-11-qbit.jpg"/>
          <p:cNvSpPr>
            <a:spLocks noChangeAspect="1" noChangeArrowheads="1"/>
          </p:cNvSpPr>
          <p:nvPr/>
        </p:nvSpPr>
        <p:spPr bwMode="auto">
          <a:xfrm>
            <a:off x="63500" y="-136525"/>
            <a:ext cx="6905625" cy="690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96766" y="1318660"/>
            <a:ext cx="7911966" cy="646331"/>
          </a:xfrm>
          <a:prstGeom prst="rect">
            <a:avLst/>
          </a:prstGeom>
          <a:noFill/>
        </p:spPr>
        <p:txBody>
          <a:bodyPr wrap="square" rtlCol="0">
            <a:spAutoFit/>
          </a:bodyPr>
          <a:lstStyle/>
          <a:p>
            <a:r>
              <a:rPr lang="en-US" dirty="0" smtClean="0"/>
              <a:t> </a:t>
            </a:r>
          </a:p>
          <a:p>
            <a:endParaRPr lang="en-US" dirty="0"/>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323" y="3716669"/>
            <a:ext cx="3657600" cy="243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948" y="3716669"/>
            <a:ext cx="2619375" cy="2615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2000" y="4043043"/>
            <a:ext cx="2720322" cy="206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430" y="13549"/>
            <a:ext cx="2974570" cy="332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0574" y="1219200"/>
            <a:ext cx="4940434" cy="2308324"/>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Amdahl’s Law &amp; processing power </a:t>
            </a:r>
          </a:p>
          <a:p>
            <a:pPr marL="285750" indent="-285750">
              <a:buFont typeface="Arial" panose="020B0604020202020204" pitchFamily="34" charset="0"/>
              <a:buChar char="•"/>
            </a:pPr>
            <a:r>
              <a:rPr lang="en-US" dirty="0" smtClean="0"/>
              <a:t>Shor – integer factorization </a:t>
            </a:r>
          </a:p>
          <a:p>
            <a:pPr marL="285750" indent="-285750">
              <a:buFont typeface="Arial" panose="020B0604020202020204" pitchFamily="34" charset="0"/>
              <a:buChar char="•"/>
            </a:pPr>
            <a:r>
              <a:rPr lang="en-US" dirty="0" smtClean="0"/>
              <a:t>Grover – database </a:t>
            </a:r>
          </a:p>
          <a:p>
            <a:pPr marL="285750" indent="-285750">
              <a:buFont typeface="Arial" panose="020B0604020202020204" pitchFamily="34" charset="0"/>
              <a:buChar char="•"/>
            </a:pPr>
            <a:r>
              <a:rPr lang="en-US" dirty="0" smtClean="0"/>
              <a:t>Other really cool stuff </a:t>
            </a:r>
          </a:p>
          <a:p>
            <a:pPr marL="285750" indent="-285750">
              <a:buFont typeface="Arial" panose="020B0604020202020204" pitchFamily="34" charset="0"/>
              <a:buChar char="•"/>
            </a:pPr>
            <a:r>
              <a:rPr lang="en-US" dirty="0" smtClean="0"/>
              <a:t>Everyone is trying to do this – globally – </a:t>
            </a:r>
          </a:p>
          <a:p>
            <a:pPr marL="285750" indent="-285750">
              <a:buFont typeface="Arial" panose="020B0604020202020204" pitchFamily="34" charset="0"/>
              <a:buChar char="•"/>
            </a:pPr>
            <a:r>
              <a:rPr lang="en-US" dirty="0" smtClean="0"/>
              <a:t>European Commission </a:t>
            </a:r>
          </a:p>
          <a:p>
            <a:endParaRPr lang="en-US" dirty="0"/>
          </a:p>
        </p:txBody>
      </p:sp>
    </p:spTree>
    <p:extLst>
      <p:ext uri="{BB962C8B-B14F-4D97-AF65-F5344CB8AC3E}">
        <p14:creationId xmlns:p14="http://schemas.microsoft.com/office/powerpoint/2010/main" val="2019123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Key Distribution </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8767"/>
            <a:ext cx="9144000" cy="50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454109" y="6173801"/>
            <a:ext cx="2967479" cy="369332"/>
          </a:xfrm>
          <a:prstGeom prst="rect">
            <a:avLst/>
          </a:prstGeom>
        </p:spPr>
        <p:txBody>
          <a:bodyPr wrap="none">
            <a:spAutoFit/>
          </a:bodyPr>
          <a:lstStyle/>
          <a:p>
            <a:r>
              <a:rPr lang="en-US" dirty="0">
                <a:solidFill>
                  <a:schemeClr val="bg1"/>
                </a:solidFill>
              </a:rPr>
              <a:t>spooky action at a distance</a:t>
            </a:r>
          </a:p>
        </p:txBody>
      </p:sp>
    </p:spTree>
    <p:extLst>
      <p:ext uri="{BB962C8B-B14F-4D97-AF65-F5344CB8AC3E}">
        <p14:creationId xmlns:p14="http://schemas.microsoft.com/office/powerpoint/2010/main" val="4208561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Key Distribution </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104900"/>
            <a:ext cx="8883650" cy="552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454109" y="6173801"/>
            <a:ext cx="2967479" cy="369332"/>
          </a:xfrm>
          <a:prstGeom prst="rect">
            <a:avLst/>
          </a:prstGeom>
        </p:spPr>
        <p:txBody>
          <a:bodyPr wrap="none">
            <a:spAutoFit/>
          </a:bodyPr>
          <a:lstStyle/>
          <a:p>
            <a:r>
              <a:rPr lang="en-US" dirty="0">
                <a:solidFill>
                  <a:schemeClr val="bg1"/>
                </a:solidFill>
              </a:rPr>
              <a:t>spooky action at a distance</a:t>
            </a:r>
          </a:p>
        </p:txBody>
      </p:sp>
    </p:spTree>
    <p:extLst>
      <p:ext uri="{BB962C8B-B14F-4D97-AF65-F5344CB8AC3E}">
        <p14:creationId xmlns:p14="http://schemas.microsoft.com/office/powerpoint/2010/main" val="1738800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hey what about Free Space Quantum?</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7" y="1807698"/>
            <a:ext cx="8772281" cy="483223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96" y="400072"/>
            <a:ext cx="1814732" cy="1482316"/>
          </a:xfrm>
          <a:prstGeom prst="rect">
            <a:avLst/>
          </a:prstGeom>
        </p:spPr>
      </p:pic>
    </p:spTree>
    <p:extLst>
      <p:ext uri="{BB962C8B-B14F-4D97-AF65-F5344CB8AC3E}">
        <p14:creationId xmlns:p14="http://schemas.microsoft.com/office/powerpoint/2010/main" val="2244657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Quantum </a:t>
            </a:r>
            <a:endParaRPr lang="en-US" dirty="0"/>
          </a:p>
        </p:txBody>
      </p:sp>
      <p:sp>
        <p:nvSpPr>
          <p:cNvPr id="4" name="Text Placeholder 3"/>
          <p:cNvSpPr>
            <a:spLocks noGrp="1"/>
          </p:cNvSpPr>
          <p:nvPr>
            <p:ph type="body" sz="quarter" idx="13"/>
          </p:nvPr>
        </p:nvSpPr>
        <p:spPr>
          <a:xfrm>
            <a:off x="282132" y="2106933"/>
            <a:ext cx="8229600" cy="4125600"/>
          </a:xfrm>
        </p:spPr>
        <p:txBody>
          <a:bodyPr/>
          <a:lstStyle/>
          <a:p>
            <a:r>
              <a:rPr lang="en-US" dirty="0" smtClean="0"/>
              <a:t>Lattice based crypto? </a:t>
            </a:r>
          </a:p>
          <a:p>
            <a:r>
              <a:rPr lang="en-US" dirty="0" err="1" smtClean="0"/>
              <a:t>Mcelise</a:t>
            </a:r>
            <a:r>
              <a:rPr lang="en-US" dirty="0" smtClean="0"/>
              <a:t> = </a:t>
            </a:r>
            <a:r>
              <a:rPr lang="en-US" dirty="0" err="1" smtClean="0"/>
              <a:t>Nphard</a:t>
            </a:r>
            <a:r>
              <a:rPr lang="en-US" dirty="0" smtClean="0"/>
              <a:t> </a:t>
            </a:r>
            <a:r>
              <a:rPr lang="en-US" i="1" dirty="0">
                <a:hlinkClick r:id="rId2" tooltip="NP (complexity)"/>
              </a:rPr>
              <a:t>n</a:t>
            </a:r>
            <a:r>
              <a:rPr lang="en-US" dirty="0">
                <a:hlinkClick r:id="rId2" tooltip="NP (complexity)"/>
              </a:rPr>
              <a:t>on-deterministic </a:t>
            </a:r>
            <a:r>
              <a:rPr lang="en-US" i="1" dirty="0">
                <a:hlinkClick r:id="rId2" tooltip="NP (complexity)"/>
              </a:rPr>
              <a:t>p</a:t>
            </a:r>
            <a:r>
              <a:rPr lang="en-US" dirty="0">
                <a:hlinkClick r:id="rId2" tooltip="NP (complexity)"/>
              </a:rPr>
              <a:t>olynomial-time</a:t>
            </a:r>
            <a:r>
              <a:rPr lang="en-US" dirty="0"/>
              <a:t> </a:t>
            </a:r>
            <a:r>
              <a:rPr lang="en-US" dirty="0" err="1"/>
              <a:t>hard</a:t>
            </a:r>
            <a:r>
              <a:rPr lang="en-US" dirty="0" err="1" smtClean="0"/>
              <a:t>since</a:t>
            </a:r>
            <a:r>
              <a:rPr lang="en-US" dirty="0" smtClean="0"/>
              <a:t> 1978 </a:t>
            </a:r>
          </a:p>
          <a:p>
            <a:r>
              <a:rPr lang="en-US" sz="2400" i="1" dirty="0"/>
              <a:t>Without quantum-safe encryption, everything that has been transmitted, or will ever be transmitted, over a network is vulnerable to eavesdropping and public disclosure. </a:t>
            </a:r>
            <a:r>
              <a:rPr lang="en-US" sz="2400" dirty="0" smtClean="0"/>
              <a:t>ETSI</a:t>
            </a:r>
            <a:endParaRPr lang="en-US" sz="2400"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640" y="-9497"/>
            <a:ext cx="2094360" cy="2615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533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Vs. FBI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016" y="1259058"/>
            <a:ext cx="3713870" cy="23721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529" y="3727388"/>
            <a:ext cx="4674186" cy="27705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08" y="1259058"/>
            <a:ext cx="4102102" cy="2307102"/>
          </a:xfrm>
          <a:prstGeom prst="rect">
            <a:avLst/>
          </a:prstGeom>
        </p:spPr>
      </p:pic>
    </p:spTree>
    <p:extLst>
      <p:ext uri="{BB962C8B-B14F-4D97-AF65-F5344CB8AC3E}">
        <p14:creationId xmlns:p14="http://schemas.microsoft.com/office/powerpoint/2010/main" val="30202225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 advises that </a:t>
            </a:r>
            <a:r>
              <a:rPr lang="en-US" dirty="0" smtClean="0"/>
              <a:t>... Aug 2015 </a:t>
            </a:r>
            <a:r>
              <a:rPr lang="en-US" dirty="0" smtClean="0"/>
              <a:t>(1 of 2 ) </a:t>
            </a:r>
            <a:endParaRPr lang="en-US" dirty="0"/>
          </a:p>
        </p:txBody>
      </p:sp>
      <p:sp>
        <p:nvSpPr>
          <p:cNvPr id="3" name="TextBox 2"/>
          <p:cNvSpPr txBox="1"/>
          <p:nvPr/>
        </p:nvSpPr>
        <p:spPr>
          <a:xfrm>
            <a:off x="482400" y="1432800"/>
            <a:ext cx="8164800" cy="2308324"/>
          </a:xfrm>
          <a:prstGeom prst="rect">
            <a:avLst/>
          </a:prstGeom>
          <a:noFill/>
        </p:spPr>
        <p:txBody>
          <a:bodyPr wrap="square" rtlCol="0">
            <a:spAutoFit/>
          </a:bodyPr>
          <a:lstStyle/>
          <a:p>
            <a:r>
              <a:rPr lang="en-US" dirty="0"/>
              <a:t>IAD will initiate a transition to quantum resistant algorithms in the not too distant future. Based on experience in deploying Suite B, we have determined to start planning and communicating early about the upcoming transition to quantum resistant algorithms. Our ultimate goal is to provide cost effective security against a potential quantum </a:t>
            </a:r>
            <a:r>
              <a:rPr lang="en-US" dirty="0" smtClean="0"/>
              <a:t>computer</a:t>
            </a:r>
          </a:p>
          <a:p>
            <a:endParaRPr lang="en-US" dirty="0"/>
          </a:p>
          <a:p>
            <a:endParaRPr lang="en-US" dirty="0" smtClean="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199" y="3212710"/>
            <a:ext cx="5515675" cy="335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412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 advises that …. ( 2 of 2)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67" y="1578654"/>
            <a:ext cx="6971242" cy="413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895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our common quantum future ?</a:t>
            </a:r>
            <a:endParaRPr lang="en-US" dirty="0"/>
          </a:p>
        </p:txBody>
      </p:sp>
      <p:sp>
        <p:nvSpPr>
          <p:cNvPr id="4" name="Text Placeholder 3"/>
          <p:cNvSpPr>
            <a:spLocks noGrp="1"/>
          </p:cNvSpPr>
          <p:nvPr>
            <p:ph type="body" sz="quarter" idx="13"/>
          </p:nvPr>
        </p:nvSpPr>
        <p:spPr/>
        <p:txBody>
          <a:bodyPr/>
          <a:lstStyle/>
          <a:p>
            <a:r>
              <a:rPr lang="en-US" sz="2000" i="1" dirty="0"/>
              <a:t>Without quantum-safe encryption, everything that has been transmitted, or will ever be transmitted, over a network is vulnerable to eavesdropping and public disclosure. </a:t>
            </a:r>
            <a:r>
              <a:rPr lang="en-US" sz="2000" dirty="0"/>
              <a:t>ETSI</a:t>
            </a:r>
          </a:p>
          <a:p>
            <a:endParaRPr lang="en-US" dirty="0" smtClean="0"/>
          </a:p>
          <a:p>
            <a:r>
              <a:rPr lang="en-US" dirty="0" smtClean="0"/>
              <a:t>FINISH </a:t>
            </a:r>
            <a:r>
              <a:rPr lang="en-US" dirty="0"/>
              <a:t>BY 2020!</a:t>
            </a:r>
          </a:p>
          <a:p>
            <a:endParaRPr lang="en-US" dirty="0"/>
          </a:p>
          <a:p>
            <a:pPr marL="0" indent="0">
              <a:buNone/>
            </a:pPr>
            <a:r>
              <a:rPr lang="en-US" dirty="0"/>
              <a:t>Who’s ready for the post quantum world?  </a:t>
            </a:r>
          </a:p>
          <a:p>
            <a:endParaRPr lang="en-US" dirty="0"/>
          </a:p>
        </p:txBody>
      </p:sp>
    </p:spTree>
    <p:extLst>
      <p:ext uri="{BB962C8B-B14F-4D97-AF65-F5344CB8AC3E}">
        <p14:creationId xmlns:p14="http://schemas.microsoft.com/office/powerpoint/2010/main" val="415397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Q &amp; A?</a:t>
            </a:r>
          </a:p>
        </p:txBody>
      </p:sp>
      <p:sp>
        <p:nvSpPr>
          <p:cNvPr id="3" name="Content Placeholder 2"/>
          <p:cNvSpPr>
            <a:spLocks noGrp="1"/>
          </p:cNvSpPr>
          <p:nvPr>
            <p:ph idx="1"/>
          </p:nvPr>
        </p:nvSpPr>
        <p:spPr>
          <a:xfrm>
            <a:off x="257175" y="1485900"/>
            <a:ext cx="8229600" cy="888023"/>
          </a:xfrm>
        </p:spPr>
        <p:txBody>
          <a:bodyPr/>
          <a:lstStyle/>
          <a:p>
            <a:r>
              <a:rPr lang="en-US" sz="2400" dirty="0" smtClean="0"/>
              <a:t>Go ahead, ask me anything. </a:t>
            </a:r>
            <a:endParaRPr lang="en-US" sz="2400" dirty="0"/>
          </a:p>
        </p:txBody>
      </p:sp>
      <p:sp>
        <p:nvSpPr>
          <p:cNvPr id="4" name="Slide Number Placeholder 3"/>
          <p:cNvSpPr>
            <a:spLocks noGrp="1"/>
          </p:cNvSpPr>
          <p:nvPr>
            <p:ph type="sldNum" sz="quarter" idx="10"/>
          </p:nvPr>
        </p:nvSpPr>
        <p:spPr/>
        <p:txBody>
          <a:bodyPr/>
          <a:lstStyle/>
          <a:p>
            <a:fld id="{E5FD486C-7ECB-4A72-8407-24E1EB3C63BC}" type="slidenum">
              <a:rPr lang="nl-NL" smtClean="0"/>
              <a:pPr/>
              <a:t>23</a:t>
            </a:fld>
            <a:endParaRPr lang="nl-NL"/>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63" y="2769574"/>
            <a:ext cx="11007969" cy="3069859"/>
          </a:xfrm>
          <a:prstGeom prst="rect">
            <a:avLst/>
          </a:prstGeom>
        </p:spPr>
      </p:pic>
    </p:spTree>
    <p:extLst>
      <p:ext uri="{BB962C8B-B14F-4D97-AF65-F5344CB8AC3E}">
        <p14:creationId xmlns:p14="http://schemas.microsoft.com/office/powerpoint/2010/main" val="844227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solidFill>
                  <a:schemeClr val="bg1"/>
                </a:solidFill>
              </a:rPr>
              <a:t>A golden age for global surveillance </a:t>
            </a:r>
            <a:br>
              <a:rPr lang="en-US" dirty="0" smtClean="0">
                <a:solidFill>
                  <a:schemeClr val="bg1"/>
                </a:solidFill>
              </a:rPr>
            </a:br>
            <a:endParaRPr lang="en-US" dirty="0">
              <a:solidFill>
                <a:schemeClr val="bg1"/>
              </a:solidFill>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541" y="3501008"/>
            <a:ext cx="435911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3" y="3501008"/>
            <a:ext cx="4649367" cy="29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0173" y="1088602"/>
            <a:ext cx="864096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Intelligence agencies possess total information awareness - 2011</a:t>
            </a:r>
          </a:p>
          <a:p>
            <a:pPr marL="800100" lvl="1" indent="-342900">
              <a:buFont typeface="Arial" panose="020B0604020202020204" pitchFamily="34" charset="0"/>
              <a:buChar char="•"/>
            </a:pPr>
            <a:r>
              <a:rPr lang="en-US" sz="2400" dirty="0" smtClean="0"/>
              <a:t>Location ; contacts &amp; confederates; digital life dossier; </a:t>
            </a:r>
          </a:p>
          <a:p>
            <a:pPr marL="342900" indent="-342900">
              <a:buFont typeface="Arial" panose="020B0604020202020204" pitchFamily="34" charset="0"/>
              <a:buChar char="•"/>
            </a:pPr>
            <a:r>
              <a:rPr lang="en-US" sz="2400" dirty="0" smtClean="0"/>
              <a:t>Intelligence agencies fear of crypto – Going Dark problem</a:t>
            </a:r>
          </a:p>
          <a:p>
            <a:pPr marL="342900" indent="-342900">
              <a:buFont typeface="Arial" panose="020B0604020202020204" pitchFamily="34" charset="0"/>
              <a:buChar char="•"/>
            </a:pPr>
            <a:r>
              <a:rPr lang="en-US" sz="2400" dirty="0" smtClean="0"/>
              <a:t>Despite Snowden revelations - lack of informed public opinion</a:t>
            </a:r>
          </a:p>
          <a:p>
            <a:r>
              <a:rPr lang="nl-NL" sz="2400" dirty="0" smtClean="0">
                <a:solidFill>
                  <a:srgbClr val="92D050"/>
                </a:solidFill>
              </a:rPr>
              <a:t> </a:t>
            </a:r>
            <a:endParaRPr lang="en-US" sz="2400" dirty="0">
              <a:solidFill>
                <a:srgbClr val="92D050"/>
              </a:solidFill>
            </a:endParaRPr>
          </a:p>
        </p:txBody>
      </p:sp>
    </p:spTree>
    <p:extLst>
      <p:ext uri="{BB962C8B-B14F-4D97-AF65-F5344CB8AC3E}">
        <p14:creationId xmlns:p14="http://schemas.microsoft.com/office/powerpoint/2010/main" val="246794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146" y="3720446"/>
            <a:ext cx="2339752" cy="282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solidFill>
                  <a:schemeClr val="bg1"/>
                </a:solidFill>
              </a:rPr>
              <a:t>To Ban or  Cripple Strong Encryption?</a:t>
            </a:r>
            <a:endParaRPr lang="en-US" dirty="0">
              <a:solidFill>
                <a:schemeClr val="bg1"/>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7032"/>
            <a:ext cx="1872208" cy="282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5536" y="1412776"/>
            <a:ext cx="828092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original crypto wars</a:t>
            </a:r>
          </a:p>
          <a:p>
            <a:pPr marL="342900" indent="-342900">
              <a:buFont typeface="Arial" panose="020B0604020202020204" pitchFamily="34" charset="0"/>
              <a:buChar char="•"/>
            </a:pPr>
            <a:r>
              <a:rPr lang="en-US" sz="2400" dirty="0" smtClean="0"/>
              <a:t>What  do </a:t>
            </a:r>
            <a:r>
              <a:rPr lang="en-US" sz="2400" dirty="0"/>
              <a:t>F</a:t>
            </a:r>
            <a:r>
              <a:rPr lang="en-US" sz="2400" dirty="0" smtClean="0"/>
              <a:t>reeh /</a:t>
            </a:r>
            <a:r>
              <a:rPr lang="en-US" sz="2400" dirty="0"/>
              <a:t> </a:t>
            </a:r>
            <a:r>
              <a:rPr lang="en-US" sz="2400" dirty="0" err="1" smtClean="0"/>
              <a:t>Comey</a:t>
            </a:r>
            <a:r>
              <a:rPr lang="en-US" sz="2400" dirty="0" smtClean="0"/>
              <a:t> /</a:t>
            </a:r>
            <a:r>
              <a:rPr lang="en-US" sz="2400" dirty="0"/>
              <a:t> </a:t>
            </a:r>
            <a:r>
              <a:rPr lang="en-US" sz="2400" dirty="0" smtClean="0"/>
              <a:t>Cameron / Chinese govt. want?</a:t>
            </a:r>
          </a:p>
          <a:p>
            <a:pPr marL="342900" indent="-342900">
              <a:buFont typeface="Arial" panose="020B0604020202020204" pitchFamily="34" charset="0"/>
              <a:buChar char="•"/>
            </a:pPr>
            <a:r>
              <a:rPr lang="en-US" sz="2400" dirty="0"/>
              <a:t>Chinese  proposed anti terrorism law </a:t>
            </a:r>
            <a:endParaRPr lang="en-US" sz="2400" dirty="0" smtClean="0"/>
          </a:p>
          <a:p>
            <a:pPr marL="342900" indent="-342900">
              <a:buFont typeface="Arial" panose="020B0604020202020204" pitchFamily="34" charset="0"/>
              <a:buChar char="•"/>
            </a:pPr>
            <a:r>
              <a:rPr lang="en-US" sz="2400" dirty="0" smtClean="0"/>
              <a:t>On backdoors, front doors, and golden key management</a:t>
            </a:r>
          </a:p>
          <a:p>
            <a:pPr marL="342900" indent="-342900">
              <a:buFont typeface="Arial" panose="020B0604020202020204" pitchFamily="34" charset="0"/>
              <a:buChar char="•"/>
            </a:pPr>
            <a:endParaRPr lang="nl-NL" sz="2400" dirty="0" smtClean="0">
              <a:solidFill>
                <a:srgbClr val="92D050"/>
              </a:solidFill>
            </a:endParaRP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2209" y="3720447"/>
            <a:ext cx="2483768" cy="282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0113" y="3713101"/>
            <a:ext cx="2484487" cy="2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966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solidFill>
                  <a:schemeClr val="bg1"/>
                </a:solidFill>
              </a:rPr>
              <a:t>Apple or AT&amp;T </a:t>
            </a:r>
            <a:r>
              <a:rPr lang="nl-NL" dirty="0" err="1" smtClean="0">
                <a:solidFill>
                  <a:schemeClr val="bg1"/>
                </a:solidFill>
              </a:rPr>
              <a:t>Needed</a:t>
            </a:r>
            <a:r>
              <a:rPr lang="nl-NL" dirty="0" smtClean="0">
                <a:solidFill>
                  <a:schemeClr val="bg1"/>
                </a:solidFill>
              </a:rPr>
              <a:t>?</a:t>
            </a:r>
            <a:endParaRPr lang="en-US" dirty="0">
              <a:solidFill>
                <a:schemeClr val="bg1"/>
              </a:solidFill>
            </a:endParaRPr>
          </a:p>
        </p:txBody>
      </p:sp>
      <p:pic>
        <p:nvPicPr>
          <p:cNvPr id="4" name="clip.4529660.MP4-D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1484784"/>
            <a:ext cx="8280920" cy="4464496"/>
          </a:xfrm>
          <a:prstGeom prst="rect">
            <a:avLst/>
          </a:prstGeom>
        </p:spPr>
      </p:pic>
    </p:spTree>
    <p:extLst>
      <p:ext uri="{BB962C8B-B14F-4D97-AF65-F5344CB8AC3E}">
        <p14:creationId xmlns:p14="http://schemas.microsoft.com/office/powerpoint/2010/main" val="16269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26" y="245249"/>
            <a:ext cx="8229600" cy="506525"/>
          </a:xfrm>
        </p:spPr>
        <p:txBody>
          <a:bodyPr/>
          <a:lstStyle/>
          <a:p>
            <a:r>
              <a:rPr lang="en-US" dirty="0" smtClean="0">
                <a:solidFill>
                  <a:schemeClr val="bg1"/>
                </a:solidFill>
              </a:rPr>
              <a:t>Other Alternatives: Why doesn’t the FBI drop some acid &amp; get </a:t>
            </a:r>
            <a:r>
              <a:rPr lang="en-US" dirty="0" err="1" smtClean="0">
                <a:solidFill>
                  <a:schemeClr val="bg1"/>
                </a:solidFill>
              </a:rPr>
              <a:t>lazered</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a:xfrm>
            <a:off x="204406" y="1565415"/>
            <a:ext cx="8229600" cy="4123935"/>
          </a:xfrm>
        </p:spPr>
        <p:txBody>
          <a:bodyPr/>
          <a:lstStyle/>
          <a:p>
            <a:r>
              <a:rPr lang="en-US" dirty="0" smtClean="0"/>
              <a:t>Secure Enclave &amp; Secure ROM &amp; Device Firmware update </a:t>
            </a:r>
          </a:p>
          <a:p>
            <a:r>
              <a:rPr lang="en-US" dirty="0" err="1" smtClean="0"/>
              <a:t>Decapping</a:t>
            </a:r>
            <a:r>
              <a:rPr lang="en-US" dirty="0" smtClean="0"/>
              <a:t> technique – </a:t>
            </a:r>
          </a:p>
          <a:p>
            <a:pPr lvl="1"/>
            <a:r>
              <a:rPr lang="en-US" sz="1600" dirty="0" smtClean="0"/>
              <a:t>strong </a:t>
            </a:r>
            <a:r>
              <a:rPr lang="en-US" sz="1600" dirty="0"/>
              <a:t>acid to remove the chip’s encapsulation, and then physically, </a:t>
            </a:r>
            <a:r>
              <a:rPr lang="en-US" sz="1600" dirty="0" smtClean="0"/>
              <a:t>drill </a:t>
            </a:r>
            <a:r>
              <a:rPr lang="en-US" sz="1600" dirty="0"/>
              <a:t>down into the chip </a:t>
            </a:r>
            <a:r>
              <a:rPr lang="en-US" sz="1600" dirty="0" smtClean="0"/>
              <a:t>using </a:t>
            </a:r>
            <a:r>
              <a:rPr lang="en-US" sz="1600" dirty="0"/>
              <a:t>a focused ion </a:t>
            </a:r>
            <a:r>
              <a:rPr lang="en-US" sz="1600" dirty="0" smtClean="0"/>
              <a:t>beam</a:t>
            </a:r>
            <a:r>
              <a:rPr lang="en-US" sz="1600" dirty="0"/>
              <a:t>, then, micron by micron, attempt to expose the portion of the chip </a:t>
            </a:r>
            <a:r>
              <a:rPr lang="en-US" sz="1600" dirty="0" smtClean="0"/>
              <a:t>containing UID target data – then copy + crack</a:t>
            </a:r>
          </a:p>
          <a:p>
            <a:r>
              <a:rPr lang="en-US" dirty="0" smtClean="0"/>
              <a:t>Infrared Laser </a:t>
            </a:r>
            <a:r>
              <a:rPr lang="en-US" dirty="0" err="1" smtClean="0"/>
              <a:t>Glitching</a:t>
            </a:r>
            <a:r>
              <a:rPr lang="en-US" dirty="0" smtClean="0"/>
              <a:t>- </a:t>
            </a:r>
          </a:p>
          <a:p>
            <a:pPr lvl="1"/>
            <a:r>
              <a:rPr lang="en-US" sz="1600" dirty="0"/>
              <a:t>microscopic drill bit to pierce the chip and then use an infrared laser to access UID-related data stored on </a:t>
            </a:r>
            <a:r>
              <a:rPr lang="en-US" sz="1600" dirty="0" smtClean="0"/>
              <a:t>it, then copy + crack </a:t>
            </a:r>
            <a:endParaRPr lang="en-US" sz="1600" dirty="0"/>
          </a:p>
          <a:p>
            <a:r>
              <a:rPr lang="en-US" dirty="0" smtClean="0"/>
              <a:t>Super </a:t>
            </a:r>
            <a:r>
              <a:rPr lang="en-US" dirty="0" err="1" smtClean="0"/>
              <a:t>Shenzen</a:t>
            </a:r>
            <a:r>
              <a:rPr lang="en-US" dirty="0" smtClean="0"/>
              <a:t> Market method – copy and swap chip</a:t>
            </a:r>
          </a:p>
          <a:p>
            <a:pPr marL="0" indent="0">
              <a:buNone/>
            </a:pPr>
            <a:r>
              <a:rPr lang="en-US" dirty="0" smtClean="0"/>
              <a:t> </a:t>
            </a:r>
          </a:p>
        </p:txBody>
      </p:sp>
    </p:spTree>
    <p:extLst>
      <p:ext uri="{BB962C8B-B14F-4D97-AF65-F5344CB8AC3E}">
        <p14:creationId xmlns:p14="http://schemas.microsoft.com/office/powerpoint/2010/main" val="1853124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 </a:t>
            </a:r>
            <a:r>
              <a:rPr lang="en-US" dirty="0" err="1"/>
              <a:t>Shenzen</a:t>
            </a:r>
            <a:r>
              <a:rPr lang="en-US" dirty="0"/>
              <a:t> Market</a:t>
            </a:r>
          </a:p>
        </p:txBody>
      </p:sp>
      <p:pic>
        <p:nvPicPr>
          <p:cNvPr id="5" name="Only $60 to upgrade your iPhone from 16GB to 128G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7839" y="1497292"/>
            <a:ext cx="7834926" cy="4407145"/>
          </a:xfrm>
          <a:prstGeom prst="rect">
            <a:avLst/>
          </a:prstGeom>
        </p:spPr>
      </p:pic>
    </p:spTree>
    <p:extLst>
      <p:ext uri="{BB962C8B-B14F-4D97-AF65-F5344CB8AC3E}">
        <p14:creationId xmlns:p14="http://schemas.microsoft.com/office/powerpoint/2010/main" val="13340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26" y="245249"/>
            <a:ext cx="8229600" cy="506525"/>
          </a:xfrm>
        </p:spPr>
        <p:txBody>
          <a:bodyPr/>
          <a:lstStyle/>
          <a:p>
            <a:r>
              <a:rPr lang="en-US" dirty="0" smtClean="0">
                <a:solidFill>
                  <a:schemeClr val="bg1"/>
                </a:solidFill>
              </a:rPr>
              <a:t>Alternatives: Why doesn’t the FBI drop some acid &amp; get </a:t>
            </a:r>
            <a:r>
              <a:rPr lang="en-US" dirty="0" err="1" smtClean="0">
                <a:solidFill>
                  <a:schemeClr val="bg1"/>
                </a:solidFill>
              </a:rPr>
              <a:t>lazered</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a:xfrm>
            <a:off x="204406" y="1565415"/>
            <a:ext cx="8229600" cy="4123935"/>
          </a:xfrm>
        </p:spPr>
        <p:txBody>
          <a:bodyPr/>
          <a:lstStyle/>
          <a:p>
            <a:r>
              <a:rPr lang="en-US" dirty="0" smtClean="0"/>
              <a:t>Why can’t the NSA help here?</a:t>
            </a:r>
          </a:p>
          <a:p>
            <a:r>
              <a:rPr lang="en-US" dirty="0" smtClean="0"/>
              <a:t>Need for Precedent creation </a:t>
            </a:r>
          </a:p>
          <a:p>
            <a:r>
              <a:rPr lang="en-US" dirty="0" smtClean="0"/>
              <a:t>Conclusion </a:t>
            </a:r>
          </a:p>
          <a:p>
            <a:r>
              <a:rPr lang="en-US" dirty="0" smtClean="0"/>
              <a:t>NOT Apple Vs. FBI/ NOT privacy Vs. surveillance/ but Liberty versus control </a:t>
            </a:r>
            <a:endParaRPr lang="en-US" dirty="0"/>
          </a:p>
        </p:txBody>
      </p:sp>
    </p:spTree>
    <p:extLst>
      <p:ext uri="{BB962C8B-B14F-4D97-AF65-F5344CB8AC3E}">
        <p14:creationId xmlns:p14="http://schemas.microsoft.com/office/powerpoint/2010/main" val="1381129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if the FBI wins?</a:t>
            </a:r>
            <a:br>
              <a:rPr lang="en-US" dirty="0" smtClean="0">
                <a:solidFill>
                  <a:schemeClr val="bg1"/>
                </a:solidFill>
              </a:rPr>
            </a:br>
            <a:r>
              <a:rPr lang="en-US" dirty="0" smtClean="0">
                <a:solidFill>
                  <a:schemeClr val="bg1"/>
                </a:solidFill>
              </a:rPr>
              <a:t>Self Imposed Economic Sanction</a:t>
            </a:r>
            <a:endParaRPr lang="en-US" dirty="0">
              <a:solidFill>
                <a:schemeClr val="bg1"/>
              </a:solidFill>
            </a:endParaRPr>
          </a:p>
        </p:txBody>
      </p:sp>
      <p:pic>
        <p:nvPicPr>
          <p:cNvPr id="4" name="Obama 'concerned' over China's restrictive practic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1404824"/>
            <a:ext cx="8424936" cy="4739027"/>
          </a:xfrm>
          <a:prstGeom prst="rect">
            <a:avLst/>
          </a:prstGeom>
        </p:spPr>
      </p:pic>
    </p:spTree>
    <p:extLst>
      <p:ext uri="{BB962C8B-B14F-4D97-AF65-F5344CB8AC3E}">
        <p14:creationId xmlns:p14="http://schemas.microsoft.com/office/powerpoint/2010/main" val="102307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55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ARMA DOCSYS~XML" val="&lt;?xml version=&quot;1.0&quot;?&gt;&#10;&lt;data customer=&quot;kpn&quot; profile=&quot;kpn&quot; model=&quot;KPN Presentaties/ds-presentatie.xml&quot; country-code=&quot;31&quot; target=&quot;Microsoft PowerPoint&quot; target-version=&quot;14.0.7156&quot; existing=&quot;%5C%5Cw1706.kpnnl.local%5Chomedirs01d$%5Ckaste492%5CPresentaties%5CStuurgroep%5CCISO%20Strategy%20-%20draft%20v0.3.pptx#Presentation&quot;&gt;&lt;presentatie template=&quot;KPN Presentaties/ds-presentatie-kpn.potx&quot; id=&quot;326449832f674c93a77d0a0bdb89546c&quot; version=&quot;1.0&quot; lcid=&quot;2057&quot; locale=&quot;en&quot;&gt;&lt;PAPER/&gt;&lt;title-text value=&quot;CISO Strategy &amp;amp; Roadmap&quot; formatted-value=&quot;CISO Strategy &amp;amp; Roadmap&quot; format-disabled=&quot;true&quot;/&gt;&lt;title formatted-value=&quot;CISO Strategy &amp;amp; Roadmap&quot;/&gt;&lt;title2 formatted-value=&quot;&quot;/&gt;&lt;subtitle/&gt;&lt;speaker value=&quot;&quot; formatted-value=&quot;&quot;/&gt;&lt;date value=&quot;11 November 2015&quot; formatted-value=&quot;11 November 2015&quot; format-disabled=&quot;true&quot;/&gt;&lt;footer formatted-value=&quot;CISO Strategy &amp;amp; Roadmap&quot; value=&quot;CISO Strategy &amp;amp; Roadmap&quot; format-disabled=&quot;true&quot;/&gt;&lt;embed value=&quot;1&quot; formatted-value=&quot;1&quot;/&gt;&lt;reopened value=&quot;true&quot; formatted-value=&quot;true&quot;/&gt;&lt;classification formatted-value=&quot;CONFIDENTIAL&quot;/&gt;&lt;classification-text value=&quot;3&quot; formatted-value=&quot;Confidential&quot;/&gt;&lt;/presentatie&gt;&lt;/data&gt;&#10;"/>
</p:tagLst>
</file>

<file path=ppt/theme/theme1.xml><?xml version="1.0" encoding="utf-8"?>
<a:theme xmlns:a="http://schemas.openxmlformats.org/drawingml/2006/main" name="ds-presentatie-kpn">
  <a:themeElements>
    <a:clrScheme name="KPN 2014">
      <a:dk1>
        <a:srgbClr val="000000"/>
      </a:dk1>
      <a:lt1>
        <a:srgbClr val="FFFFFF"/>
      </a:lt1>
      <a:dk2>
        <a:srgbClr val="000000"/>
      </a:dk2>
      <a:lt2>
        <a:srgbClr val="FFFFFF"/>
      </a:lt2>
      <a:accent1>
        <a:srgbClr val="009900"/>
      </a:accent1>
      <a:accent2>
        <a:srgbClr val="82D2FF"/>
      </a:accent2>
      <a:accent3>
        <a:srgbClr val="32B4FF"/>
      </a:accent3>
      <a:accent4>
        <a:srgbClr val="82C253"/>
      </a:accent4>
      <a:accent5>
        <a:srgbClr val="000099"/>
      </a:accent5>
      <a:accent6>
        <a:srgbClr val="4F4F4F"/>
      </a:accent6>
      <a:hlink>
        <a:srgbClr val="009900"/>
      </a:hlink>
      <a:folHlink>
        <a:srgbClr val="82D2FF"/>
      </a:folHlink>
    </a:clrScheme>
    <a:fontScheme name="KPN Theme">
      <a:majorFont>
        <a:latin typeface="KPN Accent"/>
        <a:ea typeface=""/>
        <a:cs typeface=""/>
      </a:majorFont>
      <a:minorFont>
        <a:latin typeface="KP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extLst>
          <a:ext uri="{91240B29-F687-4F45-9708-019B960494DF}">
            <a14:hiddenLine xmlns:a14="http://schemas.microsoft.com/office/drawing/2010/main" w="15875">
              <a:solidFill>
                <a:srgbClr val="000000"/>
              </a:solidFill>
              <a:round/>
              <a:headEnd/>
              <a:tailEnd/>
            </a14:hiddenLine>
          </a:ext>
        </a:extLst>
      </a:spPr>
      <a:bodyPr/>
      <a:lstStyle>
        <a:defPPr algn="ctr">
          <a:defRPr dirty="0">
            <a:solidFill>
              <a:schemeClr val="bg1"/>
            </a:solidFill>
            <a:latin typeface="+mj-lt"/>
          </a:defRPr>
        </a:defPPr>
      </a:lstStyle>
    </a:sp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8744</TotalTime>
  <Words>733</Words>
  <Application>Microsoft Office PowerPoint</Application>
  <PresentationFormat>On-screen Show (4:3)</PresentationFormat>
  <Paragraphs>91</Paragraphs>
  <Slides>23</Slides>
  <Notes>4</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ds-presentatie-kpn</vt:lpstr>
      <vt:lpstr>PowerPoint Presentation</vt:lpstr>
      <vt:lpstr>Apple Vs. FBI </vt:lpstr>
      <vt:lpstr>A golden age for global surveillance  </vt:lpstr>
      <vt:lpstr>To Ban or  Cripple Strong Encryption?</vt:lpstr>
      <vt:lpstr>Apple or AT&amp;T Needed?</vt:lpstr>
      <vt:lpstr>Other Alternatives: Why doesn’t the FBI drop some acid &amp; get lazered? </vt:lpstr>
      <vt:lpstr>Super Shenzen Market</vt:lpstr>
      <vt:lpstr>Alternatives: Why doesn’t the FBI drop some acid &amp; get lazered? </vt:lpstr>
      <vt:lpstr>What if the FBI wins? Self Imposed Economic Sanction</vt:lpstr>
      <vt:lpstr>The Right to Bear Arms –  Weaponized Crypto ? </vt:lpstr>
      <vt:lpstr>What about Quantum stuff? What is it?</vt:lpstr>
      <vt:lpstr>Qubit &amp; superposition  </vt:lpstr>
      <vt:lpstr>Entanglement </vt:lpstr>
      <vt:lpstr>Entanglement </vt:lpstr>
      <vt:lpstr>Quantum Computing </vt:lpstr>
      <vt:lpstr>Quantum Key Distribution </vt:lpstr>
      <vt:lpstr>Quantum Key Distribution </vt:lpstr>
      <vt:lpstr>But hey what about Free Space Quantum?</vt:lpstr>
      <vt:lpstr>Post Quantum </vt:lpstr>
      <vt:lpstr>NSA – advises that ... Aug 2015 (1 of 2 ) </vt:lpstr>
      <vt:lpstr>NSA – advises that …. ( 2 of 2) </vt:lpstr>
      <vt:lpstr>What is our common quantum future ?</vt:lpstr>
      <vt:lpstr>Q &amp; 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CISO Strategy &amp; Roadmap</dc:title>
  <dc:creator>Kasteren, Marc van</dc:creator>
  <cp:lastModifiedBy>Baloo, Jaya</cp:lastModifiedBy>
  <cp:revision>362</cp:revision>
  <dcterms:created xsi:type="dcterms:W3CDTF">2014-12-28T15:39:46Z</dcterms:created>
  <dcterms:modified xsi:type="dcterms:W3CDTF">2016-03-11T04:06:23Z</dcterms:modified>
</cp:coreProperties>
</file>