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>
  <p:sldMasterIdLst>
    <p:sldMasterId id="2147483905" r:id="rId4"/>
    <p:sldMasterId id="2147483886" r:id="rId5"/>
  </p:sldMasterIdLst>
  <p:notesMasterIdLst>
    <p:notesMasterId r:id="rId19"/>
  </p:notesMasterIdLst>
  <p:handoutMasterIdLst>
    <p:handoutMasterId r:id="rId20"/>
  </p:handoutMasterIdLst>
  <p:sldIdLst>
    <p:sldId id="387" r:id="rId6"/>
    <p:sldId id="413" r:id="rId7"/>
    <p:sldId id="414" r:id="rId8"/>
    <p:sldId id="415" r:id="rId9"/>
    <p:sldId id="416" r:id="rId10"/>
    <p:sldId id="417" r:id="rId11"/>
    <p:sldId id="422" r:id="rId12"/>
    <p:sldId id="424" r:id="rId13"/>
    <p:sldId id="418" r:id="rId14"/>
    <p:sldId id="423" r:id="rId15"/>
    <p:sldId id="425" r:id="rId16"/>
    <p:sldId id="419" r:id="rId17"/>
    <p:sldId id="421" r:id="rId18"/>
  </p:sldIdLst>
  <p:sldSz cx="9144000" cy="5143500" type="screen16x9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B800"/>
    <a:srgbClr val="FBFEFF"/>
    <a:srgbClr val="0085C3"/>
    <a:srgbClr val="6E2585"/>
    <a:srgbClr val="B7295A"/>
    <a:srgbClr val="FF7700"/>
    <a:srgbClr val="71C6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90" autoAdjust="0"/>
    <p:restoredTop sz="77536" autoAdjust="0"/>
  </p:normalViewPr>
  <p:slideViewPr>
    <p:cSldViewPr snapToGrid="0" snapToObjects="1">
      <p:cViewPr>
        <p:scale>
          <a:sx n="116" d="100"/>
          <a:sy n="116" d="100"/>
        </p:scale>
        <p:origin x="-1688" y="-256"/>
      </p:cViewPr>
      <p:guideLst>
        <p:guide orient="horz" pos="333"/>
        <p:guide pos="285"/>
      </p:guideLst>
    </p:cSldViewPr>
  </p:slideViewPr>
  <p:outlineViewPr>
    <p:cViewPr>
      <p:scale>
        <a:sx n="33" d="100"/>
        <a:sy n="33" d="100"/>
      </p:scale>
      <p:origin x="258" y="1555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-1980" y="-102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852" y="8830627"/>
            <a:ext cx="2971593" cy="46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56340-4B7D-4D1C-848D-79C05F807F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77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0200" y="698500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22321" y="4416108"/>
            <a:ext cx="6025804" cy="4424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489327" y="8977588"/>
            <a:ext cx="367118" cy="3172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634F2-089B-4FE3-AB7F-C714A7297E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921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useo Sans For Dell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useo Sans For Dell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useo Sans For Dell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useo Sans For Dell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useo Sans For Dell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 about what a portal is,</a:t>
            </a:r>
            <a:r>
              <a:rPr lang="en-US" baseline="0" dirty="0" smtClean="0"/>
              <a:t> and what it means in the service provider and the enterprise world.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F634F2-089B-4FE3-AB7F-C714A7297EE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971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gif"/><Relationship Id="rId3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6" name="Title Placeholder 21"/>
          <p:cNvSpPr>
            <a:spLocks noGrp="1"/>
          </p:cNvSpPr>
          <p:nvPr>
            <p:ph type="ctrTitle" hasCustomPrompt="1"/>
          </p:nvPr>
        </p:nvSpPr>
        <p:spPr>
          <a:xfrm>
            <a:off x="438150" y="2321435"/>
            <a:ext cx="5962650" cy="443198"/>
          </a:xfrm>
        </p:spPr>
        <p:txBody>
          <a:bodyPr anchor="b" anchorCtr="0"/>
          <a:lstStyle>
            <a:lvl1pPr algn="l">
              <a:lnSpc>
                <a:spcPct val="90000"/>
              </a:lnSpc>
              <a:defRPr sz="3200" b="0" i="0" smtClean="0">
                <a:solidFill>
                  <a:schemeClr val="accent1"/>
                </a:solidFill>
                <a:latin typeface="+mj-lt"/>
                <a:ea typeface="Museo For Dell" pitchFamily="2" charset="0"/>
              </a:defRPr>
            </a:lvl1pPr>
          </a:lstStyle>
          <a:p>
            <a:r>
              <a:rPr lang="en-US" dirty="0" smtClean="0"/>
              <a:t>Click to edit title</a:t>
            </a:r>
          </a:p>
        </p:txBody>
      </p:sp>
      <p:sp>
        <p:nvSpPr>
          <p:cNvPr id="361477" name="Text Placeholder 12"/>
          <p:cNvSpPr>
            <a:spLocks noGrp="1"/>
          </p:cNvSpPr>
          <p:nvPr>
            <p:ph type="subTitle" idx="1" hasCustomPrompt="1"/>
          </p:nvPr>
        </p:nvSpPr>
        <p:spPr>
          <a:xfrm>
            <a:off x="438711" y="3124044"/>
            <a:ext cx="5953125" cy="276999"/>
          </a:xfrm>
        </p:spPr>
        <p:txBody>
          <a:bodyPr lIns="0" tIns="0" rIns="0" bIns="0" anchor="t" anchorCtr="0">
            <a:spAutoFit/>
          </a:bodyPr>
          <a:lstStyle>
            <a:lvl1pPr marL="0" indent="0" algn="l">
              <a:buFont typeface="Wingdings" pitchFamily="2" charset="2"/>
              <a:buNone/>
              <a:defRPr sz="2000" b="0" i="0" smtClean="0">
                <a:solidFill>
                  <a:schemeClr val="bg2"/>
                </a:solidFill>
                <a:latin typeface="+mj-lt"/>
                <a:ea typeface="Museo Sans For Dell" pitchFamily="2" charset="0"/>
              </a:defRPr>
            </a:lvl1pPr>
          </a:lstStyle>
          <a:p>
            <a:r>
              <a:rPr lang="en-US" dirty="0" smtClean="0"/>
              <a:t>Click to edit subtitle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47675" y="1335881"/>
            <a:ext cx="824865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47675" y="3807619"/>
            <a:ext cx="8248650" cy="0"/>
          </a:xfrm>
          <a:prstGeom prst="line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 bwMode="gray">
          <a:xfrm>
            <a:off x="3" y="4772026"/>
            <a:ext cx="1000125" cy="3714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444444"/>
              </a:solidFill>
              <a:latin typeface="Trebuchet MS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hidden">
          <a:xfrm>
            <a:off x="3" y="4772026"/>
            <a:ext cx="1000125" cy="3714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444444"/>
              </a:solidFill>
              <a:latin typeface="Trebuchet MS" pitchFamily="34" charset="0"/>
            </a:endParaRPr>
          </a:p>
        </p:txBody>
      </p:sp>
      <p:sp>
        <p:nvSpPr>
          <p:cNvPr id="19" name="Rectangle 18"/>
          <p:cNvSpPr/>
          <p:nvPr/>
        </p:nvSpPr>
        <p:spPr bwMode="hidden">
          <a:xfrm>
            <a:off x="3" y="4772026"/>
            <a:ext cx="1000125" cy="3714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444444"/>
              </a:solidFill>
              <a:latin typeface="Trebuchet MS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7265540" y="1947733"/>
            <a:ext cx="1399035" cy="139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812406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_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42900"/>
            <a:ext cx="2743200" cy="2743200"/>
          </a:xfrm>
          <a:prstGeom prst="roundRect">
            <a:avLst>
              <a:gd name="adj" fmla="val 2752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lIns="228600" tIns="228600" rIns="228600" bIns="228600" anchor="t" anchorCtr="0">
            <a:normAutofit/>
          </a:bodyPr>
          <a:lstStyle>
            <a:lvl1pPr>
              <a:defRPr sz="2800" b="0">
                <a:solidFill>
                  <a:schemeClr val="tx2"/>
                </a:solidFill>
                <a:latin typeface="Museo For Dell" pitchFamily="2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9195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457200" y="342900"/>
            <a:ext cx="2743200" cy="2743200"/>
          </a:xfrm>
          <a:prstGeom prst="roundRect">
            <a:avLst>
              <a:gd name="adj" fmla="val 2752"/>
            </a:avLst>
          </a:pr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lIns="228600" tIns="228600" rIns="228600" bIns="228600" anchor="t">
            <a:normAutofit/>
          </a:bodyPr>
          <a:lstStyle>
            <a:lvl1pPr>
              <a:defRPr sz="2800" b="0">
                <a:solidFill>
                  <a:schemeClr val="tx2"/>
                </a:solidFill>
                <a:latin typeface="Museo For Dell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117595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457200" y="342900"/>
            <a:ext cx="2743200" cy="2743200"/>
          </a:xfrm>
          <a:prstGeom prst="roundRect">
            <a:avLst>
              <a:gd name="adj" fmla="val 2752"/>
            </a:avLst>
          </a:prstGeom>
          <a:solidFill>
            <a:srgbClr val="71C6C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lIns="228600" tIns="228600" rIns="228600" bIns="228600" anchor="t">
            <a:normAutofit/>
          </a:bodyPr>
          <a:lstStyle>
            <a:lvl1pPr>
              <a:defRPr sz="2800" b="0">
                <a:solidFill>
                  <a:schemeClr val="tx2"/>
                </a:solidFill>
                <a:latin typeface="Museo For Dell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778570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ection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457200" y="342900"/>
            <a:ext cx="2743200" cy="2743200"/>
          </a:xfrm>
          <a:prstGeom prst="roundRect">
            <a:avLst>
              <a:gd name="adj" fmla="val 2752"/>
            </a:avLst>
          </a:prstGeom>
          <a:solidFill>
            <a:srgbClr val="B7295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lIns="228600" tIns="228600" rIns="228600" bIns="228600" anchor="t">
            <a:normAutofit/>
          </a:bodyPr>
          <a:lstStyle>
            <a:lvl1pPr>
              <a:defRPr sz="2800" b="0">
                <a:solidFill>
                  <a:schemeClr val="tx2"/>
                </a:solidFill>
                <a:latin typeface="Museo For Dell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497347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ection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457200" y="342900"/>
            <a:ext cx="2743200" cy="2743200"/>
          </a:xfrm>
          <a:prstGeom prst="roundRect">
            <a:avLst>
              <a:gd name="adj" fmla="val 2752"/>
            </a:avLst>
          </a:prstGeom>
          <a:solidFill>
            <a:srgbClr val="FF77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lIns="228600" tIns="228600" rIns="228600" bIns="228600" anchor="t">
            <a:normAutofit/>
          </a:bodyPr>
          <a:lstStyle>
            <a:lvl1pPr>
              <a:defRPr sz="2800" b="0">
                <a:solidFill>
                  <a:schemeClr val="tx2"/>
                </a:solidFill>
                <a:latin typeface="Museo For Dell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387591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_Slide_Blue_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29126"/>
            <a:ext cx="9144000" cy="714375"/>
          </a:xfrm>
          <a:prstGeom prst="rect">
            <a:avLst/>
          </a:prstGeom>
        </p:spPr>
      </p:pic>
      <p:sp>
        <p:nvSpPr>
          <p:cNvPr id="361476" name="Title Placeholder 21"/>
          <p:cNvSpPr>
            <a:spLocks noGrp="1"/>
          </p:cNvSpPr>
          <p:nvPr>
            <p:ph type="ctrTitle"/>
          </p:nvPr>
        </p:nvSpPr>
        <p:spPr>
          <a:xfrm>
            <a:off x="369888" y="1804895"/>
            <a:ext cx="6399622" cy="1495794"/>
          </a:xfrm>
        </p:spPr>
        <p:txBody>
          <a:bodyPr anchor="ctr" anchorCtr="0"/>
          <a:lstStyle>
            <a:lvl1pPr algn="l">
              <a:lnSpc>
                <a:spcPct val="90000"/>
              </a:lnSpc>
              <a:defRPr sz="5400" b="0" i="0" smtClean="0">
                <a:solidFill>
                  <a:schemeClr val="tx2"/>
                </a:solidFill>
                <a:latin typeface="Museo For Dell" pitchFamily="2" charset="0"/>
                <a:ea typeface="Museo For Dell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380999" y="1335881"/>
            <a:ext cx="8311513" cy="2471738"/>
            <a:chOff x="280033" y="1781175"/>
            <a:chExt cx="8412480" cy="329565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80033" y="1781175"/>
              <a:ext cx="8412480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80033" y="5076825"/>
              <a:ext cx="8412480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2" name="Picture 9" descr="white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2266" y="2011470"/>
            <a:ext cx="1027083" cy="1028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2950" y="4822031"/>
            <a:ext cx="1885950" cy="114300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1000">
                <a:solidFill>
                  <a:schemeClr val="tx2"/>
                </a:solidFill>
                <a:latin typeface="Museo Sans For Dell" pitchFamily="2" charset="0"/>
              </a:defRPr>
            </a:lvl1pPr>
          </a:lstStyle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4502" y="4830370"/>
            <a:ext cx="260349" cy="114299"/>
          </a:xfrm>
          <a:prstGeom prst="rect">
            <a:avLst/>
          </a:prstGeom>
        </p:spPr>
        <p:txBody>
          <a:bodyPr vert="horz" lIns="0" tIns="0" rIns="91440" bIns="0" rtlCol="0" anchor="ctr"/>
          <a:lstStyle>
            <a:lvl1pPr algn="l">
              <a:defRPr sz="900">
                <a:solidFill>
                  <a:schemeClr val="tx2"/>
                </a:solidFill>
                <a:latin typeface="Museo Sans For Dell" pitchFamily="2" charset="0"/>
              </a:defRPr>
            </a:lvl1pPr>
          </a:lstStyle>
          <a:p>
            <a:fld id="{DBD5246C-868F-410A-AE52-FE248EDADC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900973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_and_Content_Blue_Backgro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768" y="201168"/>
            <a:ext cx="8239126" cy="443198"/>
          </a:xfrm>
        </p:spPr>
        <p:txBody>
          <a:bodyPr wrap="square" anchor="t">
            <a:spAutoFit/>
          </a:bodyPr>
          <a:lstStyle>
            <a:lvl1pPr>
              <a:lnSpc>
                <a:spcPct val="90000"/>
              </a:lnSpc>
              <a:defRPr sz="3200" b="0">
                <a:solidFill>
                  <a:schemeClr val="tx2"/>
                </a:solidFill>
                <a:latin typeface="Museo For Dell" pitchFamily="2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816864"/>
            <a:ext cx="8229600" cy="1029513"/>
          </a:xfrm>
        </p:spPr>
        <p:txBody>
          <a:bodyPr lIns="0" tIns="0" rIns="0" bIns="0">
            <a:spAutoFit/>
          </a:bodyPr>
          <a:lstStyle>
            <a:lvl1pPr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defRPr sz="2000">
                <a:solidFill>
                  <a:schemeClr val="tx2"/>
                </a:solidFill>
                <a:latin typeface="Museo Sans For Dell" pitchFamily="2" charset="0"/>
              </a:defRPr>
            </a:lvl1pPr>
            <a:lvl2pPr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Font typeface="Museo Sans For Dell" pitchFamily="2" charset="0"/>
              <a:buChar char="–"/>
              <a:defRPr sz="1800">
                <a:solidFill>
                  <a:schemeClr val="tx2"/>
                </a:solidFill>
                <a:latin typeface="Museo Sans For Dell" pitchFamily="2" charset="0"/>
              </a:defRPr>
            </a:lvl2pPr>
            <a:lvl3pPr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Font typeface="Museo Sans For Dell" pitchFamily="2" charset="0"/>
              <a:buChar char="–"/>
              <a:defRPr sz="1600">
                <a:solidFill>
                  <a:schemeClr val="tx2"/>
                </a:solidFill>
                <a:latin typeface="Museo Sans For Dell" pitchFamily="2" charset="0"/>
              </a:defRPr>
            </a:lvl3pPr>
            <a:lvl4pPr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Font typeface="Museo Sans For Dell" pitchFamily="2" charset="0"/>
              <a:buChar char="–"/>
              <a:defRPr sz="1200">
                <a:solidFill>
                  <a:schemeClr val="tx2"/>
                </a:solidFill>
                <a:latin typeface="Museo Sans For Dell" pitchFamily="2" charset="0"/>
              </a:defRPr>
            </a:lvl4pPr>
            <a:lvl5pPr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defRPr sz="1100">
                <a:solidFill>
                  <a:schemeClr val="tx2"/>
                </a:solidFill>
                <a:latin typeface="Museo Sans For Dell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+Sub_and_Content_Blue_Backgro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768" y="201168"/>
            <a:ext cx="8239126" cy="443198"/>
          </a:xfrm>
        </p:spPr>
        <p:txBody>
          <a:bodyPr wrap="square" anchor="t">
            <a:spAutoFit/>
          </a:bodyPr>
          <a:lstStyle>
            <a:lvl1pPr>
              <a:lnSpc>
                <a:spcPct val="90000"/>
              </a:lnSpc>
              <a:defRPr sz="3200" b="0">
                <a:solidFill>
                  <a:schemeClr val="tx2"/>
                </a:solidFill>
                <a:latin typeface="Museo For Dell" pitchFamily="2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207389"/>
            <a:ext cx="8229600" cy="1029513"/>
          </a:xfrm>
        </p:spPr>
        <p:txBody>
          <a:bodyPr lIns="0" tIns="0" rIns="0" bIns="0">
            <a:spAutoFit/>
          </a:bodyPr>
          <a:lstStyle>
            <a:lvl1pPr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defRPr sz="2000">
                <a:solidFill>
                  <a:schemeClr val="tx2"/>
                </a:solidFill>
                <a:latin typeface="Museo Sans For Dell" pitchFamily="2" charset="0"/>
              </a:defRPr>
            </a:lvl1pPr>
            <a:lvl2pPr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Font typeface="Museo Sans For Dell" pitchFamily="2" charset="0"/>
              <a:buChar char="–"/>
              <a:defRPr sz="1800">
                <a:solidFill>
                  <a:schemeClr val="tx2"/>
                </a:solidFill>
                <a:latin typeface="Museo Sans For Dell" pitchFamily="2" charset="0"/>
              </a:defRPr>
            </a:lvl2pPr>
            <a:lvl3pPr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Font typeface="Museo Sans For Dell" pitchFamily="2" charset="0"/>
              <a:buChar char="–"/>
              <a:defRPr sz="1600">
                <a:solidFill>
                  <a:schemeClr val="tx2"/>
                </a:solidFill>
                <a:latin typeface="Museo Sans For Dell" pitchFamily="2" charset="0"/>
              </a:defRPr>
            </a:lvl3pPr>
            <a:lvl4pPr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Font typeface="Museo Sans For Dell" pitchFamily="2" charset="0"/>
              <a:buChar char="–"/>
              <a:defRPr sz="1200">
                <a:solidFill>
                  <a:schemeClr val="tx2"/>
                </a:solidFill>
                <a:latin typeface="Museo Sans For Dell" pitchFamily="2" charset="0"/>
              </a:defRPr>
            </a:lvl4pPr>
            <a:lvl5pPr>
              <a:spcBef>
                <a:spcPts val="400"/>
              </a:spcBef>
              <a:spcAft>
                <a:spcPts val="0"/>
              </a:spcAft>
              <a:buClr>
                <a:schemeClr val="tx2"/>
              </a:buClr>
              <a:defRPr sz="1100">
                <a:solidFill>
                  <a:schemeClr val="tx2"/>
                </a:solidFill>
                <a:latin typeface="Museo Sans For Dell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Content Placeholder 8"/>
          <p:cNvSpPr>
            <a:spLocks noGrp="1"/>
          </p:cNvSpPr>
          <p:nvPr>
            <p:ph sz="quarter" idx="10" hasCustomPrompt="1"/>
          </p:nvPr>
        </p:nvSpPr>
        <p:spPr>
          <a:xfrm>
            <a:off x="428625" y="651150"/>
            <a:ext cx="8286750" cy="276999"/>
          </a:xfrm>
        </p:spPr>
        <p:txBody>
          <a:bodyPr anchor="t"/>
          <a:lstStyle>
            <a:lvl1pPr marL="0" indent="0">
              <a:buNone/>
              <a:defRPr sz="2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Subtitle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&amp; Background Images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29768" y="201168"/>
            <a:ext cx="8239126" cy="443198"/>
          </a:xfrm>
        </p:spPr>
        <p:txBody>
          <a:bodyPr wrap="square" anchor="t"/>
          <a:lstStyle>
            <a:lvl1pPr>
              <a:lnSpc>
                <a:spcPct val="90000"/>
              </a:lnSpc>
              <a:defRPr sz="3200" b="0">
                <a:solidFill>
                  <a:schemeClr val="tx2"/>
                </a:solidFill>
                <a:latin typeface="Museo For Dell" pitchFamily="2" charset="0"/>
              </a:defRPr>
            </a:lvl1pPr>
          </a:lstStyle>
          <a:p>
            <a:r>
              <a:rPr lang="en-US" dirty="0" smtClean="0"/>
              <a:t>Click to edit title 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 &amp; Background Images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5904" y="196172"/>
            <a:ext cx="8279946" cy="443198"/>
          </a:xfrm>
        </p:spPr>
        <p:txBody>
          <a:bodyPr wrap="square" anchor="t"/>
          <a:lstStyle>
            <a:lvl1pPr>
              <a:lnSpc>
                <a:spcPct val="90000"/>
              </a:lnSpc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969264"/>
            <a:ext cx="8267140" cy="3536061"/>
          </a:xfrm>
        </p:spPr>
        <p:txBody>
          <a:bodyPr lIns="0" tIns="0" rIns="0" bIns="0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sz="2000">
                <a:solidFill>
                  <a:schemeClr val="tx1"/>
                </a:solidFill>
                <a:latin typeface="+mn-lt"/>
              </a:defRPr>
            </a:lvl1pPr>
            <a:lvl2pPr>
              <a:spcBef>
                <a:spcPts val="300"/>
              </a:spcBef>
              <a:spcAft>
                <a:spcPts val="0"/>
              </a:spcAft>
              <a:buFont typeface="Museo Sans For Dell" pitchFamily="2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>
              <a:spcBef>
                <a:spcPts val="300"/>
              </a:spcBef>
              <a:spcAft>
                <a:spcPts val="0"/>
              </a:spcAft>
              <a:defRPr sz="1600">
                <a:solidFill>
                  <a:schemeClr val="tx1"/>
                </a:solidFill>
                <a:latin typeface="+mn-lt"/>
              </a:defRPr>
            </a:lvl3pPr>
            <a:lvl4pPr>
              <a:spcBef>
                <a:spcPts val="300"/>
              </a:spcBef>
              <a:spcAft>
                <a:spcPts val="0"/>
              </a:spcAft>
              <a:defRPr sz="1200" baseline="0">
                <a:solidFill>
                  <a:schemeClr val="tx1"/>
                </a:solidFill>
                <a:latin typeface="+mn-lt"/>
              </a:defRPr>
            </a:lvl4pPr>
            <a:lvl5pPr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None/>
              <a:defRPr sz="1100">
                <a:solidFill>
                  <a:schemeClr val="tx1"/>
                </a:solidFill>
                <a:latin typeface="Museo Sans For Dell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227380235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42900"/>
            <a:ext cx="2743200" cy="2743200"/>
          </a:xfrm>
          <a:prstGeom prst="roundRect">
            <a:avLst>
              <a:gd name="adj" fmla="val 2752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lIns="228600" tIns="228600" rIns="228600" bIns="228600" anchor="t">
            <a:normAutofit/>
          </a:bodyPr>
          <a:lstStyle>
            <a:lvl1pPr>
              <a:defRPr sz="2800" b="0">
                <a:solidFill>
                  <a:schemeClr val="accent1"/>
                </a:solidFill>
                <a:latin typeface="Museo For Dell" pitchFamily="2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Slide_Blue_Backgro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/>
          <p:nvPr userDrawn="1"/>
        </p:nvGrpSpPr>
        <p:grpSpPr>
          <a:xfrm>
            <a:off x="381002" y="1335882"/>
            <a:ext cx="8311513" cy="2471738"/>
            <a:chOff x="280033" y="1781175"/>
            <a:chExt cx="8412480" cy="329565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80033" y="1781175"/>
              <a:ext cx="8412480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80033" y="5076825"/>
              <a:ext cx="8412480" cy="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itle Placeholder 21"/>
          <p:cNvSpPr>
            <a:spLocks noGrp="1"/>
          </p:cNvSpPr>
          <p:nvPr>
            <p:ph type="ctrTitle" hasCustomPrompt="1"/>
          </p:nvPr>
        </p:nvSpPr>
        <p:spPr>
          <a:xfrm>
            <a:off x="438150" y="2251672"/>
            <a:ext cx="5962650" cy="512961"/>
          </a:xfrm>
        </p:spPr>
        <p:txBody>
          <a:bodyPr anchor="b" anchorCtr="0">
            <a:spAutoFit/>
          </a:bodyPr>
          <a:lstStyle>
            <a:lvl1pPr algn="l">
              <a:lnSpc>
                <a:spcPts val="4000"/>
              </a:lnSpc>
              <a:defRPr sz="3200" b="0" i="0" smtClean="0">
                <a:solidFill>
                  <a:schemeClr val="tx2"/>
                </a:solidFill>
                <a:latin typeface="Museo For Dell" pitchFamily="2" charset="0"/>
                <a:ea typeface="Museo For Dell" pitchFamily="2" charset="0"/>
              </a:defRPr>
            </a:lvl1pPr>
          </a:lstStyle>
          <a:p>
            <a:r>
              <a:rPr lang="en-US" dirty="0" smtClean="0"/>
              <a:t>Click to edit title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subTitle" idx="1" hasCustomPrompt="1"/>
          </p:nvPr>
        </p:nvSpPr>
        <p:spPr>
          <a:xfrm>
            <a:off x="447677" y="3124044"/>
            <a:ext cx="5953125" cy="276999"/>
          </a:xfrm>
        </p:spPr>
        <p:txBody>
          <a:bodyPr lIns="0" tIns="0" rIns="0" bIns="0" anchor="t" anchorCtr="0">
            <a:spAutoFit/>
          </a:bodyPr>
          <a:lstStyle>
            <a:lvl1pPr marL="0" indent="0" algn="l">
              <a:buFont typeface="Wingdings" pitchFamily="2" charset="2"/>
              <a:buNone/>
              <a:defRPr sz="2000" b="0" i="0" smtClean="0">
                <a:solidFill>
                  <a:schemeClr val="tx2"/>
                </a:solidFill>
                <a:latin typeface="Museo Sans For Dell" pitchFamily="2" charset="0"/>
                <a:ea typeface="Museo Sans For Dell" pitchFamily="2" charset="0"/>
              </a:defRPr>
            </a:lvl1pPr>
          </a:lstStyle>
          <a:p>
            <a:r>
              <a:rPr lang="en-US" dirty="0" smtClean="0"/>
              <a:t>Click to edit text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7276065" y="1954213"/>
            <a:ext cx="1384604" cy="1384604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5904" y="196172"/>
            <a:ext cx="8279946" cy="443198"/>
          </a:xfrm>
        </p:spPr>
        <p:txBody>
          <a:bodyPr wrap="square" anchor="t"/>
          <a:lstStyle>
            <a:lvl1pPr>
              <a:lnSpc>
                <a:spcPct val="90000"/>
              </a:lnSpc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969264"/>
            <a:ext cx="8267140" cy="3536061"/>
          </a:xfrm>
        </p:spPr>
        <p:txBody>
          <a:bodyPr lIns="0" tIns="0" rIns="0" bIns="0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sz="2000">
                <a:solidFill>
                  <a:schemeClr val="tx1"/>
                </a:solidFill>
                <a:latin typeface="+mn-lt"/>
              </a:defRPr>
            </a:lvl1pPr>
            <a:lvl2pPr>
              <a:spcBef>
                <a:spcPts val="300"/>
              </a:spcBef>
              <a:spcAft>
                <a:spcPts val="0"/>
              </a:spcAft>
              <a:buFont typeface="Museo Sans For Dell" pitchFamily="2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>
              <a:spcBef>
                <a:spcPts val="300"/>
              </a:spcBef>
              <a:spcAft>
                <a:spcPts val="0"/>
              </a:spcAft>
              <a:defRPr sz="1600">
                <a:solidFill>
                  <a:schemeClr val="tx1"/>
                </a:solidFill>
                <a:latin typeface="+mn-lt"/>
              </a:defRPr>
            </a:lvl3pPr>
            <a:lvl4pPr>
              <a:spcBef>
                <a:spcPts val="300"/>
              </a:spcBef>
              <a:spcAft>
                <a:spcPts val="0"/>
              </a:spcAft>
              <a:defRPr sz="1200" baseline="0">
                <a:solidFill>
                  <a:schemeClr val="tx1"/>
                </a:solidFill>
                <a:latin typeface="+mn-lt"/>
              </a:defRPr>
            </a:lvl4pPr>
            <a:lvl5pPr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None/>
              <a:defRPr sz="1100">
                <a:solidFill>
                  <a:schemeClr val="tx1"/>
                </a:solidFill>
                <a:latin typeface="Museo Sans For Dell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566282240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25904" y="196172"/>
            <a:ext cx="8239126" cy="443198"/>
          </a:xfrm>
        </p:spPr>
        <p:txBody>
          <a:bodyPr wrap="square" anchor="t"/>
          <a:lstStyle>
            <a:lvl1pPr>
              <a:lnSpc>
                <a:spcPct val="90000"/>
              </a:lnSpc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73559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E18D22D-AAA7-45F5-B62E-4DB410CE1184}" type="datetimeFigureOut">
              <a:rPr lang="en-US" smtClean="0"/>
              <a:t>4/16/13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96F52A-A8C5-4F04-AB0B-0352C0C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589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+Sub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5904" y="196172"/>
            <a:ext cx="8279946" cy="443198"/>
          </a:xfrm>
        </p:spPr>
        <p:txBody>
          <a:bodyPr wrap="square" anchor="t"/>
          <a:lstStyle>
            <a:lvl1pPr>
              <a:lnSpc>
                <a:spcPct val="90000"/>
              </a:lnSpc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5" name="Content Placeholder 8"/>
          <p:cNvSpPr>
            <a:spLocks noGrp="1"/>
          </p:cNvSpPr>
          <p:nvPr>
            <p:ph sz="quarter" idx="10" hasCustomPrompt="1"/>
          </p:nvPr>
        </p:nvSpPr>
        <p:spPr>
          <a:xfrm>
            <a:off x="428625" y="646825"/>
            <a:ext cx="8286750" cy="276999"/>
          </a:xfrm>
        </p:spPr>
        <p:txBody>
          <a:bodyPr anchor="t"/>
          <a:lstStyle>
            <a:lvl1pPr marL="0" indent="0">
              <a:buNone/>
              <a:defRPr sz="2000" b="1">
                <a:solidFill>
                  <a:schemeClr val="bg2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Subtitle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083564"/>
            <a:ext cx="8267140" cy="3459861"/>
          </a:xfrm>
        </p:spPr>
        <p:txBody>
          <a:bodyPr lIns="0" tIns="0" rIns="0" bIns="0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sz="2000">
                <a:solidFill>
                  <a:schemeClr val="tx1"/>
                </a:solidFill>
                <a:latin typeface="+mn-lt"/>
              </a:defRPr>
            </a:lvl1pPr>
            <a:lvl2pPr>
              <a:spcBef>
                <a:spcPts val="300"/>
              </a:spcBef>
              <a:spcAft>
                <a:spcPts val="0"/>
              </a:spcAft>
              <a:buFont typeface="Museo Sans For Dell" pitchFamily="2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>
              <a:spcBef>
                <a:spcPts val="300"/>
              </a:spcBef>
              <a:spcAft>
                <a:spcPts val="0"/>
              </a:spcAft>
              <a:defRPr sz="1600">
                <a:solidFill>
                  <a:schemeClr val="tx1"/>
                </a:solidFill>
                <a:latin typeface="+mn-lt"/>
              </a:defRPr>
            </a:lvl3pPr>
            <a:lvl4pPr>
              <a:spcBef>
                <a:spcPts val="300"/>
              </a:spcBef>
              <a:spcAft>
                <a:spcPts val="0"/>
              </a:spcAft>
              <a:defRPr sz="1200" baseline="0">
                <a:solidFill>
                  <a:schemeClr val="tx1"/>
                </a:solidFill>
                <a:latin typeface="+mn-lt"/>
              </a:defRPr>
            </a:lvl4pPr>
            <a:lvl5pPr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None/>
              <a:defRPr sz="1100">
                <a:solidFill>
                  <a:schemeClr val="tx1"/>
                </a:solidFill>
                <a:latin typeface="Museo Sans For Dell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972140164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_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4772025" y="969264"/>
            <a:ext cx="3922278" cy="3555111"/>
          </a:xfrm>
        </p:spPr>
        <p:txBody>
          <a:bodyPr wrap="square" lIns="0" tIns="0" rIns="0" bIns="0">
            <a:normAutofit/>
          </a:bodyPr>
          <a:lstStyle>
            <a:lvl1pPr>
              <a:spcBef>
                <a:spcPts val="1200"/>
              </a:spcBef>
              <a:defRPr sz="2000" b="0">
                <a:solidFill>
                  <a:schemeClr val="tx1"/>
                </a:solidFill>
                <a:latin typeface="+mn-lt"/>
              </a:defRPr>
            </a:lvl1pPr>
            <a:lvl2pPr marL="574675" indent="-231775">
              <a:spcBef>
                <a:spcPts val="300"/>
              </a:spcBef>
              <a:defRPr sz="1800" b="0">
                <a:solidFill>
                  <a:schemeClr val="tx1"/>
                </a:solidFill>
                <a:latin typeface="+mn-lt"/>
              </a:defRPr>
            </a:lvl2pPr>
            <a:lvl3pPr>
              <a:spcBef>
                <a:spcPts val="300"/>
              </a:spcBef>
              <a:defRPr sz="1600" b="0">
                <a:solidFill>
                  <a:schemeClr val="tx1"/>
                </a:solidFill>
                <a:latin typeface="+mn-lt"/>
              </a:defRPr>
            </a:lvl3pPr>
            <a:lvl4pPr>
              <a:defRPr sz="1800" b="0">
                <a:solidFill>
                  <a:schemeClr val="bg2"/>
                </a:solidFill>
                <a:latin typeface="Museo Sans For Dell" pitchFamily="2" charset="0"/>
              </a:defRPr>
            </a:lvl4pPr>
            <a:lvl5pPr>
              <a:defRPr sz="1800" b="0">
                <a:solidFill>
                  <a:schemeClr val="bg2"/>
                </a:solidFill>
                <a:latin typeface="Museo Sans For Dell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457200" y="969264"/>
            <a:ext cx="3938136" cy="3555111"/>
          </a:xfrm>
        </p:spPr>
        <p:txBody>
          <a:bodyPr wrap="square" lIns="0" tIns="0" rIns="0" bIns="0">
            <a:normAutofit/>
          </a:bodyPr>
          <a:lstStyle>
            <a:lvl1pPr>
              <a:spcBef>
                <a:spcPts val="1200"/>
              </a:spcBef>
              <a:defRPr sz="2000" b="0">
                <a:solidFill>
                  <a:schemeClr val="tx1"/>
                </a:solidFill>
                <a:latin typeface="+mn-lt"/>
              </a:defRPr>
            </a:lvl1pPr>
            <a:lvl2pPr marL="574675" indent="-231775">
              <a:spcBef>
                <a:spcPts val="300"/>
              </a:spcBef>
              <a:defRPr sz="1800" b="0">
                <a:solidFill>
                  <a:schemeClr val="tx1"/>
                </a:solidFill>
                <a:latin typeface="+mn-lt"/>
              </a:defRPr>
            </a:lvl2pPr>
            <a:lvl3pPr>
              <a:spcBef>
                <a:spcPts val="300"/>
              </a:spcBef>
              <a:defRPr sz="1600" b="0">
                <a:solidFill>
                  <a:schemeClr val="tx1"/>
                </a:solidFill>
                <a:latin typeface="+mn-lt"/>
              </a:defRPr>
            </a:lvl3pPr>
            <a:lvl4pPr>
              <a:buNone/>
              <a:defRPr sz="1800" b="0">
                <a:solidFill>
                  <a:schemeClr val="bg2"/>
                </a:solidFill>
                <a:latin typeface="Museo Sans For Dell" pitchFamily="2" charset="0"/>
              </a:defRPr>
            </a:lvl4pPr>
            <a:lvl5pPr>
              <a:defRPr sz="1800" b="0">
                <a:solidFill>
                  <a:schemeClr val="bg2"/>
                </a:solidFill>
                <a:latin typeface="Museo Sans For Dell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425904" y="196172"/>
            <a:ext cx="8279946" cy="443198"/>
          </a:xfrm>
        </p:spPr>
        <p:txBody>
          <a:bodyPr wrap="square" anchor="t"/>
          <a:lstStyle>
            <a:lvl1pPr>
              <a:lnSpc>
                <a:spcPct val="90000"/>
              </a:lnSpc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178754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25904" y="196172"/>
            <a:ext cx="8239126" cy="443198"/>
          </a:xfrm>
        </p:spPr>
        <p:txBody>
          <a:bodyPr wrap="square" anchor="t"/>
          <a:lstStyle>
            <a:lvl1pPr>
              <a:lnSpc>
                <a:spcPct val="90000"/>
              </a:lnSpc>
              <a:defRPr sz="3200" b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292400"/>
      </p:ext>
    </p:extLst>
  </p:cSld>
  <p:clrMapOvr>
    <a:masterClrMapping/>
  </p:clrMapOvr>
  <p:transition xmlns:p14="http://schemas.microsoft.com/office/powerpoint/2010/main"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6477510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42900"/>
            <a:ext cx="2743200" cy="2743200"/>
          </a:xfrm>
          <a:prstGeom prst="roundRect">
            <a:avLst>
              <a:gd name="adj" fmla="val 2752"/>
            </a:avLst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lIns="228600" tIns="228600" rIns="228600" bIns="228600" anchor="t" anchorCtr="0">
            <a:normAutofit/>
          </a:bodyPr>
          <a:lstStyle>
            <a:lvl1pPr>
              <a:defRPr sz="2800" b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69658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_Ber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42900"/>
            <a:ext cx="2743200" cy="2743200"/>
          </a:xfrm>
          <a:prstGeom prst="roundRect">
            <a:avLst>
              <a:gd name="adj" fmla="val 2752"/>
            </a:avLst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lIns="228600" tIns="228600" rIns="228600" bIns="228600" anchor="t" anchorCtr="0">
            <a:normAutofit/>
          </a:bodyPr>
          <a:lstStyle>
            <a:lvl1pPr>
              <a:defRPr sz="2800" b="0">
                <a:solidFill>
                  <a:schemeClr val="tx2"/>
                </a:solidFill>
                <a:latin typeface="Museo For Dell" pitchFamily="2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876082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342900"/>
            <a:ext cx="2743200" cy="2743200"/>
          </a:xfrm>
          <a:prstGeom prst="roundRect">
            <a:avLst>
              <a:gd name="adj" fmla="val 2752"/>
            </a:avLst>
          </a:pr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lIns="228600" tIns="228600" rIns="228600" bIns="228600" anchor="t" anchorCtr="0">
            <a:normAutofit/>
          </a:bodyPr>
          <a:lstStyle>
            <a:lvl1pPr>
              <a:defRPr sz="2800" b="0">
                <a:solidFill>
                  <a:schemeClr val="tx2"/>
                </a:solidFill>
                <a:latin typeface="Museo For Dell" pitchFamily="2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401504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9.xml"/><Relationship Id="rId5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4.xml"/><Relationship Id="rId10" Type="http://schemas.openxmlformats.org/officeDocument/2006/relationships/theme" Target="../theme/theme2.xml"/><Relationship Id="rId11" Type="http://schemas.openxmlformats.org/officeDocument/2006/relationships/image" Target="../media/image5.png"/><Relationship Id="rId1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-540838" y="4826970"/>
            <a:ext cx="265176" cy="11887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>
              <a:lnSpc>
                <a:spcPct val="90000"/>
              </a:lnSpc>
              <a:buClr>
                <a:srgbClr val="0085C3"/>
              </a:buClr>
            </a:pPr>
            <a:fld id="{58EC7406-F4CC-4ABF-902E-2AF4E70E5C0F}" type="slidenum">
              <a:rPr lang="en-US" sz="800" smtClean="0">
                <a:solidFill>
                  <a:srgbClr val="000000">
                    <a:lumMod val="50000"/>
                    <a:lumOff val="50000"/>
                  </a:srgbClr>
                </a:solidFill>
                <a:latin typeface="Museo Sans For Dell" pitchFamily="2" charset="0"/>
              </a:rPr>
              <a:pPr>
                <a:lnSpc>
                  <a:spcPct val="90000"/>
                </a:lnSpc>
                <a:buClr>
                  <a:srgbClr val="0085C3"/>
                </a:buClr>
              </a:pPr>
              <a:t>‹#›</a:t>
            </a:fld>
            <a:endParaRPr lang="en-US" sz="800" dirty="0" smtClean="0">
              <a:solidFill>
                <a:srgbClr val="000000">
                  <a:lumMod val="50000"/>
                  <a:lumOff val="50000"/>
                </a:srgbClr>
              </a:solidFill>
              <a:latin typeface="Museo Sans For Dell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2950" y="4824081"/>
            <a:ext cx="933450" cy="12465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>
              <a:lnSpc>
                <a:spcPct val="90000"/>
              </a:lnSpc>
              <a:buClr>
                <a:srgbClr val="0085C3"/>
              </a:buClr>
            </a:pPr>
            <a:r>
              <a:rPr lang="en-US" sz="900" dirty="0" smtClean="0">
                <a:solidFill>
                  <a:srgbClr val="000000">
                    <a:lumMod val="50000"/>
                    <a:lumOff val="50000"/>
                  </a:srgbClr>
                </a:solidFill>
                <a:latin typeface="Museo Sans For Dell" pitchFamily="2" charset="0"/>
              </a:rPr>
              <a:t> </a:t>
            </a:r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425907" y="196172"/>
            <a:ext cx="8279943" cy="33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title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969168"/>
            <a:ext cx="8267136" cy="3555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pic>
        <p:nvPicPr>
          <p:cNvPr id="9" name="Picture 8" descr="dell_gray_logo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8285573" y="4647501"/>
            <a:ext cx="470832" cy="470832"/>
          </a:xfrm>
          <a:prstGeom prst="rect">
            <a:avLst/>
          </a:prstGeom>
        </p:spPr>
      </p:pic>
      <p:sp>
        <p:nvSpPr>
          <p:cNvPr id="12" name="TextBox 11" hidden="1"/>
          <p:cNvSpPr txBox="1"/>
          <p:nvPr/>
        </p:nvSpPr>
        <p:spPr>
          <a:xfrm>
            <a:off x="1724025" y="4844717"/>
            <a:ext cx="649537" cy="11080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85C3"/>
              </a:buClr>
            </a:pPr>
            <a:fld id="{5084195E-6DF7-4B3B-A2AB-E67BEB13BF64}" type="datetime1">
              <a:rPr lang="en-US" sz="800" smtClean="0">
                <a:solidFill>
                  <a:srgbClr val="000000">
                    <a:lumMod val="50000"/>
                    <a:lumOff val="50000"/>
                  </a:srgbClr>
                </a:solidFill>
                <a:latin typeface="Museo Sans For Dell"/>
              </a:rPr>
              <a:pPr>
                <a:lnSpc>
                  <a:spcPct val="9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85C3"/>
                </a:buClr>
              </a:pPr>
              <a:t>4/16/13</a:t>
            </a:fld>
            <a:endParaRPr lang="en-US" sz="800" dirty="0" smtClean="0">
              <a:solidFill>
                <a:srgbClr val="000000">
                  <a:lumMod val="50000"/>
                  <a:lumOff val="50000"/>
                </a:srgbClr>
              </a:solidFill>
              <a:latin typeface="Museo Sans For Del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06569" y="4790619"/>
            <a:ext cx="756938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</a:pPr>
            <a:r>
              <a:rPr lang="en-US" sz="800" b="0" dirty="0" smtClean="0">
                <a:solidFill>
                  <a:schemeClr val="tx2">
                    <a:lumMod val="65000"/>
                  </a:schemeClr>
                </a:solidFill>
                <a:latin typeface="+mj-lt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07241262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  <p:sldLayoutId id="2147483917" r:id="rId12"/>
    <p:sldLayoutId id="2147483918" r:id="rId13"/>
    <p:sldLayoutId id="2147483919" r:id="rId14"/>
    <p:sldLayoutId id="2147483925" r:id="rId15"/>
  </p:sldLayoutIdLst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0" cap="none" baseline="0">
          <a:solidFill>
            <a:schemeClr val="accent1"/>
          </a:solidFill>
          <a:latin typeface="+mj-lt"/>
          <a:ea typeface="Museo For Dell" pitchFamily="2" charset="0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5pPr>
      <a:lvl6pPr marL="4572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 Black" pitchFamily="34" charset="0"/>
        </a:defRPr>
      </a:lvl6pPr>
      <a:lvl7pPr marL="9144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 Black" pitchFamily="34" charset="0"/>
        </a:defRPr>
      </a:lvl7pPr>
      <a:lvl8pPr marL="13716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 Black" pitchFamily="34" charset="0"/>
        </a:defRPr>
      </a:lvl8pPr>
      <a:lvl9pPr marL="18288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 Black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000">
          <a:solidFill>
            <a:schemeClr val="tx1"/>
          </a:solidFill>
          <a:latin typeface="+mn-lt"/>
          <a:ea typeface="Museo Sans For Dell" pitchFamily="2" charset="0"/>
          <a:cs typeface="+mn-cs"/>
        </a:defRPr>
      </a:lvl1pPr>
      <a:lvl2pPr marL="574675" indent="-223838" algn="l" rtl="0" eaLnBrk="1" fontAlgn="base" hangingPunct="1">
        <a:lnSpc>
          <a:spcPct val="90000"/>
        </a:lnSpc>
        <a:spcBef>
          <a:spcPts val="300"/>
        </a:spcBef>
        <a:spcAft>
          <a:spcPts val="0"/>
        </a:spcAft>
        <a:buClr>
          <a:schemeClr val="accent1"/>
        </a:buClr>
        <a:buFont typeface="Museo Sans For Dell" pitchFamily="2" charset="0"/>
        <a:buChar char="–"/>
        <a:defRPr sz="1600" baseline="0">
          <a:solidFill>
            <a:schemeClr val="tx1"/>
          </a:solidFill>
          <a:latin typeface="+mn-lt"/>
          <a:ea typeface="Museo Sans For Dell" pitchFamily="2" charset="0"/>
        </a:defRPr>
      </a:lvl2pPr>
      <a:lvl3pPr marL="909638" indent="-220663" algn="l" rtl="0" eaLnBrk="1" fontAlgn="base" hangingPunct="1">
        <a:lnSpc>
          <a:spcPct val="90000"/>
        </a:lnSpc>
        <a:spcBef>
          <a:spcPts val="300"/>
        </a:spcBef>
        <a:spcAft>
          <a:spcPts val="0"/>
        </a:spcAft>
        <a:buClr>
          <a:schemeClr val="accent1"/>
        </a:buClr>
        <a:buFont typeface="Museo Sans For Dell" pitchFamily="2" charset="0"/>
        <a:buChar char="–"/>
        <a:defRPr sz="1400" baseline="0">
          <a:solidFill>
            <a:schemeClr val="tx1"/>
          </a:solidFill>
          <a:latin typeface="+mn-lt"/>
          <a:ea typeface="Museo Sans For Dell" pitchFamily="2" charset="0"/>
        </a:defRPr>
      </a:lvl3pPr>
      <a:lvl4pPr marL="1200150" indent="-176213" algn="l" rtl="0" eaLnBrk="1" fontAlgn="base" hangingPunct="1">
        <a:lnSpc>
          <a:spcPct val="90000"/>
        </a:lnSpc>
        <a:spcBef>
          <a:spcPts val="300"/>
        </a:spcBef>
        <a:spcAft>
          <a:spcPts val="0"/>
        </a:spcAft>
        <a:buClr>
          <a:schemeClr val="accent1"/>
        </a:buClr>
        <a:buFont typeface="Museo For Dell 300" pitchFamily="50" charset="0"/>
        <a:buChar char="–"/>
        <a:defRPr sz="1200">
          <a:solidFill>
            <a:schemeClr val="tx1"/>
          </a:solidFill>
          <a:latin typeface="+mn-lt"/>
          <a:ea typeface="Museo Sans For Dell" pitchFamily="2" charset="0"/>
        </a:defRPr>
      </a:lvl4pPr>
      <a:lvl5pPr marL="1608138" indent="-236538" algn="l" rtl="0" eaLnBrk="1" fontAlgn="base" hangingPunct="1">
        <a:lnSpc>
          <a:spcPct val="90000"/>
        </a:lnSpc>
        <a:spcBef>
          <a:spcPts val="800"/>
        </a:spcBef>
        <a:spcAft>
          <a:spcPct val="0"/>
        </a:spcAft>
        <a:buClr>
          <a:schemeClr val="bg1"/>
        </a:buClr>
        <a:buFont typeface="Museo For Dell 300" pitchFamily="50" charset="0"/>
        <a:buChar char="–"/>
        <a:defRPr sz="1800">
          <a:solidFill>
            <a:schemeClr val="bg2"/>
          </a:solidFill>
          <a:latin typeface="Museo Sans For Dell" pitchFamily="2" charset="0"/>
          <a:ea typeface="Museo Sans For Dell" pitchFamily="2" charset="0"/>
        </a:defRPr>
      </a:lvl5pPr>
      <a:lvl6pPr marL="20653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accent1"/>
          </a:solidFill>
          <a:latin typeface="+mn-lt"/>
        </a:defRPr>
      </a:lvl6pPr>
      <a:lvl7pPr marL="25225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accent1"/>
          </a:solidFill>
          <a:latin typeface="+mn-lt"/>
        </a:defRPr>
      </a:lvl7pPr>
      <a:lvl8pPr marL="29797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accent1"/>
          </a:solidFill>
          <a:latin typeface="+mn-lt"/>
        </a:defRPr>
      </a:lvl8pPr>
      <a:lvl9pPr marL="34369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accent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8328541" y="4682895"/>
            <a:ext cx="344811" cy="344811"/>
          </a:xfrm>
          <a:prstGeom prst="rect">
            <a:avLst/>
          </a:prstGeom>
        </p:spPr>
      </p:pic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425907" y="201168"/>
            <a:ext cx="8239125" cy="332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title 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702564"/>
            <a:ext cx="8239125" cy="97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marL="1246188" marR="0" lvl="3" indent="-220663" algn="l" defTabSz="914400" rtl="0" eaLnBrk="1" fontAlgn="base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tx2"/>
              </a:buClr>
              <a:buSzTx/>
              <a:buFont typeface="Museo Sans For Dell" pitchFamily="2" charset="0"/>
              <a:buChar char="–"/>
              <a:tabLst/>
              <a:defRPr/>
            </a:pPr>
            <a:r>
              <a:rPr lang="en-US" dirty="0" smtClean="0"/>
              <a:t>Fourth level</a:t>
            </a:r>
          </a:p>
        </p:txBody>
      </p:sp>
      <p:sp>
        <p:nvSpPr>
          <p:cNvPr id="17" name="TextBox 16" hidden="1"/>
          <p:cNvSpPr txBox="1"/>
          <p:nvPr/>
        </p:nvSpPr>
        <p:spPr>
          <a:xfrm>
            <a:off x="1724025" y="4830428"/>
            <a:ext cx="649537" cy="11080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</a:pPr>
            <a:fld id="{734172E7-D5BA-4D01-91D8-E4A8A3A75AB4}" type="datetime1">
              <a:rPr lang="en-US" sz="800" smtClean="0">
                <a:solidFill>
                  <a:schemeClr val="tx2"/>
                </a:solidFill>
                <a:latin typeface="+mn-lt"/>
              </a:rPr>
              <a:pPr>
                <a:lnSpc>
                  <a:spcPct val="90000"/>
                </a:lnSpc>
                <a:spcBef>
                  <a:spcPts val="600"/>
                </a:spcBef>
                <a:spcAft>
                  <a:spcPts val="0"/>
                </a:spcAft>
                <a:buClr>
                  <a:schemeClr val="bg1"/>
                </a:buClr>
              </a:pPr>
              <a:t>4/16/13</a:t>
            </a:fld>
            <a:endParaRPr lang="en-US" sz="800" dirty="0" smtClean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445588" y="4826970"/>
            <a:ext cx="265176" cy="11887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bg1"/>
              </a:buClr>
            </a:pPr>
            <a:fld id="{58EC7406-F4CC-4ABF-902E-2AF4E70E5C0F}" type="slidenum">
              <a:rPr lang="en-US" sz="800" kern="1200" smtClean="0">
                <a:solidFill>
                  <a:schemeClr val="tx2"/>
                </a:solidFill>
                <a:latin typeface="Museo Sans For Dell" pitchFamily="2" charset="0"/>
                <a:ea typeface="+mn-ea"/>
                <a:cs typeface="+mn-cs"/>
              </a:rPr>
              <a: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bg1"/>
                </a:buClr>
              </a:pPr>
              <a:t>‹#›</a:t>
            </a:fld>
            <a:endParaRPr lang="en-US" sz="800" kern="1200" dirty="0" smtClean="0">
              <a:solidFill>
                <a:schemeClr val="tx2"/>
              </a:solidFill>
              <a:latin typeface="Museo Sans For Dell" pitchFamily="2" charset="0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2950" y="4824081"/>
            <a:ext cx="933450" cy="12465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>
              <a:lnSpc>
                <a:spcPct val="90000"/>
              </a:lnSpc>
              <a:buClr>
                <a:srgbClr val="0085C3"/>
              </a:buClr>
            </a:pPr>
            <a:r>
              <a:rPr lang="en-US" sz="900" dirty="0" smtClean="0">
                <a:solidFill>
                  <a:schemeClr val="tx2"/>
                </a:solidFill>
                <a:latin typeface="Museo Sans For Dell" pitchFamily="2" charset="0"/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06569" y="4790619"/>
            <a:ext cx="756938" cy="203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</a:pPr>
            <a:r>
              <a:rPr lang="en-US" sz="800" b="0" dirty="0" smtClean="0">
                <a:solidFill>
                  <a:schemeClr val="tx2"/>
                </a:solidFill>
                <a:latin typeface="+mj-lt"/>
              </a:rPr>
              <a:t>Confidential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88" r:id="rId1"/>
    <p:sldLayoutId id="2147483901" r:id="rId2"/>
    <p:sldLayoutId id="2147483889" r:id="rId3"/>
    <p:sldLayoutId id="2147483895" r:id="rId4"/>
    <p:sldLayoutId id="2147483893" r:id="rId5"/>
    <p:sldLayoutId id="2147483890" r:id="rId6"/>
    <p:sldLayoutId id="2147483922" r:id="rId7"/>
    <p:sldLayoutId id="2147483923" r:id="rId8"/>
    <p:sldLayoutId id="2147483924" r:id="rId9"/>
  </p:sldLayoutIdLst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0" cap="none" baseline="0">
          <a:solidFill>
            <a:schemeClr val="tx2"/>
          </a:solidFill>
          <a:latin typeface="Museo For Dell" pitchFamily="2" charset="0"/>
          <a:ea typeface="Museo For Dell" pitchFamily="2" charset="0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5pPr>
      <a:lvl6pPr marL="4572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 Black" pitchFamily="34" charset="0"/>
        </a:defRPr>
      </a:lvl6pPr>
      <a:lvl7pPr marL="9144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 Black" pitchFamily="34" charset="0"/>
        </a:defRPr>
      </a:lvl7pPr>
      <a:lvl8pPr marL="13716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 Black" pitchFamily="34" charset="0"/>
        </a:defRPr>
      </a:lvl8pPr>
      <a:lvl9pPr marL="18288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400" b="1">
          <a:solidFill>
            <a:schemeClr val="accent1"/>
          </a:solidFill>
          <a:latin typeface="Arial Black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2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baseline="0">
          <a:solidFill>
            <a:schemeClr val="tx2"/>
          </a:solidFill>
          <a:latin typeface="Museo Sans For Dell" pitchFamily="2" charset="0"/>
          <a:ea typeface="Museo Sans For Dell" pitchFamily="2" charset="0"/>
          <a:cs typeface="+mn-cs"/>
        </a:defRPr>
      </a:lvl1pPr>
      <a:lvl2pPr marL="574675" indent="-223838" algn="l" rtl="0" eaLnBrk="1" fontAlgn="base" hangingPunct="1">
        <a:lnSpc>
          <a:spcPct val="90000"/>
        </a:lnSpc>
        <a:spcBef>
          <a:spcPts val="300"/>
        </a:spcBef>
        <a:spcAft>
          <a:spcPts val="0"/>
        </a:spcAft>
        <a:buClr>
          <a:schemeClr val="tx2"/>
        </a:buClr>
        <a:buSzPct val="100000"/>
        <a:buFont typeface="Museo Sans For Dell" pitchFamily="2" charset="0"/>
        <a:buChar char="–"/>
        <a:defRPr sz="1600" baseline="0">
          <a:solidFill>
            <a:schemeClr val="tx2"/>
          </a:solidFill>
          <a:latin typeface="Museo Sans For Dell" pitchFamily="2" charset="0"/>
          <a:ea typeface="Museo Sans For Dell" pitchFamily="2" charset="0"/>
        </a:defRPr>
      </a:lvl2pPr>
      <a:lvl3pPr marL="909638" marR="0" indent="-220663" algn="l" defTabSz="914400" rtl="0" eaLnBrk="1" fontAlgn="base" latinLnBrk="0" hangingPunct="1">
        <a:lnSpc>
          <a:spcPct val="90000"/>
        </a:lnSpc>
        <a:spcBef>
          <a:spcPts val="300"/>
        </a:spcBef>
        <a:spcAft>
          <a:spcPts val="0"/>
        </a:spcAft>
        <a:buClr>
          <a:schemeClr val="tx2"/>
        </a:buClr>
        <a:buSzTx/>
        <a:buFont typeface="Museo Sans For Dell" pitchFamily="2" charset="0"/>
        <a:buChar char="–"/>
        <a:tabLst/>
        <a:defRPr sz="1400">
          <a:solidFill>
            <a:schemeClr val="tx2"/>
          </a:solidFill>
          <a:latin typeface="Museo Sans For Dell" pitchFamily="2" charset="0"/>
          <a:ea typeface="Museo Sans For Dell" pitchFamily="2" charset="0"/>
        </a:defRPr>
      </a:lvl3pPr>
      <a:lvl4pPr marL="1246188" indent="-222250" algn="l" rtl="0" eaLnBrk="1" fontAlgn="base" hangingPunct="1">
        <a:lnSpc>
          <a:spcPct val="90000"/>
        </a:lnSpc>
        <a:spcBef>
          <a:spcPts val="800"/>
        </a:spcBef>
        <a:spcAft>
          <a:spcPct val="0"/>
        </a:spcAft>
        <a:buClr>
          <a:schemeClr val="bg1"/>
        </a:buClr>
        <a:buFont typeface="Museo For Dell 300" pitchFamily="50" charset="0"/>
        <a:buChar char="–"/>
        <a:defRPr sz="1200">
          <a:solidFill>
            <a:schemeClr val="tx2"/>
          </a:solidFill>
          <a:latin typeface="Museo Sans For Dell" pitchFamily="2" charset="0"/>
          <a:ea typeface="Museo Sans For Dell" pitchFamily="2" charset="0"/>
        </a:defRPr>
      </a:lvl4pPr>
      <a:lvl5pPr marL="1608138" indent="-236538" algn="l" rtl="0" eaLnBrk="1" fontAlgn="base" hangingPunct="1">
        <a:lnSpc>
          <a:spcPct val="90000"/>
        </a:lnSpc>
        <a:spcBef>
          <a:spcPts val="800"/>
        </a:spcBef>
        <a:spcAft>
          <a:spcPct val="0"/>
        </a:spcAft>
        <a:buClr>
          <a:schemeClr val="bg1"/>
        </a:buClr>
        <a:buFont typeface="Museo For Dell 300" pitchFamily="50" charset="0"/>
        <a:buChar char="–"/>
        <a:defRPr sz="1800">
          <a:solidFill>
            <a:schemeClr val="bg2"/>
          </a:solidFill>
          <a:latin typeface="Museo Sans For Dell" pitchFamily="2" charset="0"/>
          <a:ea typeface="Museo Sans For Dell" pitchFamily="2" charset="0"/>
        </a:defRPr>
      </a:lvl5pPr>
      <a:lvl6pPr marL="20653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accent1"/>
          </a:solidFill>
          <a:latin typeface="+mn-lt"/>
        </a:defRPr>
      </a:lvl6pPr>
      <a:lvl7pPr marL="25225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accent1"/>
          </a:solidFill>
          <a:latin typeface="+mn-lt"/>
        </a:defRPr>
      </a:lvl7pPr>
      <a:lvl8pPr marL="29797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accent1"/>
          </a:solidFill>
          <a:latin typeface="+mn-lt"/>
        </a:defRPr>
      </a:lvl8pPr>
      <a:lvl9pPr marL="34369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accent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17w63jH" TargetMode="External"/><Relationship Id="rId4" Type="http://schemas.openxmlformats.org/officeDocument/2006/relationships/hyperlink" Target="http://bit.ly/154h8sy" TargetMode="External"/><Relationship Id="rId5" Type="http://schemas.openxmlformats.org/officeDocument/2006/relationships/hyperlink" Target="http://1.usa.gov/10W097V" TargetMode="External"/><Relationship Id="rId6" Type="http://schemas.openxmlformats.org/officeDocument/2006/relationships/hyperlink" Target="http://www.dell.com/OpenStack" TargetMode="External"/><Relationship Id="rId7" Type="http://schemas.openxmlformats.org/officeDocument/2006/relationships/hyperlink" Target="https://cloudconsole.dell.com/Online/Signup/Products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e@campbellmcneil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69888" y="1414532"/>
            <a:ext cx="6399622" cy="2276521"/>
          </a:xfrm>
        </p:spPr>
        <p:txBody>
          <a:bodyPr/>
          <a:lstStyle/>
          <a:p>
            <a:r>
              <a:rPr lang="en-US" sz="2800" dirty="0" smtClean="0"/>
              <a:t>BEST PRACTICES FOR INTEGRATING A THIRD PARTY PORTAL WITH OPENSTACK</a:t>
            </a:r>
            <a:br>
              <a:rPr lang="en-US" sz="28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Campbell McNeill – Lead Architect</a:t>
            </a:r>
            <a:br>
              <a:rPr lang="en-US" sz="2000" dirty="0" smtClean="0"/>
            </a:br>
            <a:r>
              <a:rPr lang="en-US" sz="2000" dirty="0" smtClean="0"/>
              <a:t>@</a:t>
            </a:r>
            <a:r>
              <a:rPr lang="en-US" sz="2000" dirty="0" err="1" smtClean="0"/>
              <a:t>campbellmcneill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i="1" dirty="0" smtClean="0"/>
              <a:t>16</a:t>
            </a:r>
            <a:r>
              <a:rPr lang="en-US" sz="2000" i="1" baseline="30000" dirty="0" smtClean="0"/>
              <a:t>th</a:t>
            </a:r>
            <a:r>
              <a:rPr lang="en-US" sz="2000" i="1" dirty="0" smtClean="0"/>
              <a:t> April 2013 @ Havana Design Summit</a:t>
            </a:r>
            <a:endParaRPr lang="en-US" sz="2000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BD5246C-868F-410A-AE52-FE248EDADC46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0708" y="3389709"/>
            <a:ext cx="1374775" cy="10310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550950107"/>
      </p:ext>
    </p:extLst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904" y="196172"/>
            <a:ext cx="8279946" cy="338554"/>
          </a:xfrm>
        </p:spPr>
        <p:txBody>
          <a:bodyPr/>
          <a:lstStyle/>
          <a:p>
            <a:r>
              <a:rPr lang="en-US" sz="2400" dirty="0" smtClean="0"/>
              <a:t>EXAMPLE OPENSTACK ENTERPRISE ARCHITECTURE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00" y="1172381"/>
            <a:ext cx="8559800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647192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904" y="196172"/>
            <a:ext cx="8279946" cy="451406"/>
          </a:xfrm>
        </p:spPr>
        <p:txBody>
          <a:bodyPr/>
          <a:lstStyle/>
          <a:p>
            <a:r>
              <a:rPr lang="en-US" dirty="0" smtClean="0"/>
              <a:t>SERVICES DECOMPOSED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317" y="753840"/>
            <a:ext cx="8110533" cy="375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202915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904" y="196172"/>
            <a:ext cx="8279946" cy="451406"/>
          </a:xfrm>
        </p:spPr>
        <p:txBody>
          <a:bodyPr/>
          <a:lstStyle/>
          <a:p>
            <a:r>
              <a:rPr lang="en-US" dirty="0" smtClean="0"/>
              <a:t>USER EXPERIENCE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Consumption Operations</a:t>
            </a:r>
          </a:p>
          <a:p>
            <a:pPr lvl="1"/>
            <a:r>
              <a:rPr lang="en-US" dirty="0" err="1" smtClean="0"/>
              <a:t>OpenStack</a:t>
            </a:r>
            <a:r>
              <a:rPr lang="en-US" dirty="0" smtClean="0"/>
              <a:t> (and </a:t>
            </a:r>
            <a:r>
              <a:rPr lang="en-US" dirty="0" err="1" smtClean="0"/>
              <a:t>RESTful</a:t>
            </a:r>
            <a:r>
              <a:rPr lang="en-US" dirty="0" smtClean="0"/>
              <a:t>) APIs can be chatty</a:t>
            </a:r>
          </a:p>
          <a:p>
            <a:pPr lvl="1"/>
            <a:r>
              <a:rPr lang="en-US" dirty="0" smtClean="0"/>
              <a:t>Build extensions to provide shortcuts for common operations</a:t>
            </a:r>
          </a:p>
          <a:p>
            <a:pPr lvl="1"/>
            <a:r>
              <a:rPr lang="en-US" dirty="0" smtClean="0"/>
              <a:t>Leverage caching under shortcuts for performance increase</a:t>
            </a:r>
            <a:endParaRPr lang="en-US" dirty="0"/>
          </a:p>
          <a:p>
            <a:r>
              <a:rPr lang="en-US" dirty="0" smtClean="0"/>
              <a:t>Supporting consumption</a:t>
            </a:r>
          </a:p>
          <a:p>
            <a:pPr lvl="1"/>
            <a:r>
              <a:rPr lang="en-US" dirty="0" smtClean="0"/>
              <a:t>Provided as transparent  cost management as possible</a:t>
            </a:r>
          </a:p>
          <a:p>
            <a:pPr lvl="1"/>
            <a:r>
              <a:rPr lang="en-US" dirty="0" smtClean="0"/>
              <a:t>Leverage automation for customer facing tasks such as onboarding and service modification</a:t>
            </a:r>
          </a:p>
          <a:p>
            <a:pPr lvl="1"/>
            <a:r>
              <a:rPr lang="en-US" dirty="0" smtClean="0"/>
              <a:t>Simplify user experience around common interactions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2552447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904" y="196172"/>
            <a:ext cx="8279946" cy="451406"/>
          </a:xfrm>
        </p:spPr>
        <p:txBody>
          <a:bodyPr/>
          <a:lstStyle/>
          <a:p>
            <a:r>
              <a:rPr lang="en-US" dirty="0" smtClean="0"/>
              <a:t>DISCUSSION /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Campbell McNeill</a:t>
            </a:r>
          </a:p>
          <a:p>
            <a:pPr lvl="1"/>
            <a:r>
              <a:rPr lang="en-US" dirty="0" smtClean="0">
                <a:hlinkClick r:id="rId2"/>
              </a:rPr>
              <a:t>me@campbellmcneill.com</a:t>
            </a:r>
            <a:endParaRPr lang="en-US" dirty="0" smtClean="0"/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campbellmcneill</a:t>
            </a:r>
            <a:endParaRPr lang="en-US" dirty="0"/>
          </a:p>
          <a:p>
            <a:r>
              <a:rPr lang="en-US" dirty="0"/>
              <a:t>Federation and </a:t>
            </a:r>
            <a:r>
              <a:rPr lang="en-US" dirty="0" err="1"/>
              <a:t>oAuth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http://bit.ly/17w63jH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http://bit.ly/</a:t>
            </a:r>
            <a:r>
              <a:rPr lang="en-US" dirty="0" smtClean="0">
                <a:hlinkClick r:id="rId4"/>
              </a:rPr>
              <a:t>154h8sy</a:t>
            </a:r>
            <a:endParaRPr lang="en-US" dirty="0" smtClean="0"/>
          </a:p>
          <a:p>
            <a:r>
              <a:rPr lang="en-US" dirty="0" smtClean="0"/>
              <a:t>NIST Cloud Reference Architecture</a:t>
            </a:r>
          </a:p>
          <a:p>
            <a:pPr lvl="1"/>
            <a:r>
              <a:rPr lang="hr-HR" dirty="0">
                <a:hlinkClick r:id="rId5"/>
              </a:rPr>
              <a:t>http://1.usa.gov/</a:t>
            </a:r>
            <a:r>
              <a:rPr lang="hr-HR" dirty="0" smtClean="0">
                <a:hlinkClick r:id="rId5"/>
              </a:rPr>
              <a:t>10W097V</a:t>
            </a:r>
            <a:endParaRPr lang="hr-HR" dirty="0" smtClean="0"/>
          </a:p>
          <a:p>
            <a:r>
              <a:rPr lang="hr-HR" dirty="0" smtClean="0"/>
              <a:t>Dell</a:t>
            </a:r>
          </a:p>
          <a:p>
            <a:pPr lvl="1"/>
            <a:r>
              <a:rPr lang="hr-HR" dirty="0" smtClean="0">
                <a:hlinkClick r:id="rId6"/>
              </a:rPr>
              <a:t>http://www.dell.com/OpenStack</a:t>
            </a:r>
            <a:endParaRPr lang="hr-HR" dirty="0" smtClean="0"/>
          </a:p>
          <a:p>
            <a:pPr lvl="1"/>
            <a:r>
              <a:rPr lang="en-US" dirty="0">
                <a:hlinkClick r:id="rId7"/>
              </a:rPr>
              <a:t>https://cloudconsole.dell.com/Online/Signup/</a:t>
            </a:r>
            <a:r>
              <a:rPr lang="en-US" dirty="0" smtClean="0">
                <a:hlinkClick r:id="rId7"/>
              </a:rPr>
              <a:t>Products</a:t>
            </a:r>
            <a:endParaRPr lang="hr-HR" dirty="0" smtClean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72848765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5904" y="196172"/>
            <a:ext cx="8279946" cy="451406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have Horizon, why would we need anything else?</a:t>
            </a:r>
          </a:p>
          <a:p>
            <a:r>
              <a:rPr lang="en-US" dirty="0" smtClean="0"/>
              <a:t>What does it take to build a platform for a service provider?</a:t>
            </a:r>
          </a:p>
          <a:p>
            <a:r>
              <a:rPr lang="en-US" dirty="0" smtClean="0"/>
              <a:t>How do we focus on user experience around </a:t>
            </a:r>
            <a:r>
              <a:rPr lang="en-US" dirty="0" err="1" smtClean="0"/>
              <a:t>OpenStack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OpenStack</a:t>
            </a:r>
            <a:r>
              <a:rPr lang="en-US" dirty="0" smtClean="0"/>
              <a:t> blueprint opportunities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8492067" y="4876800"/>
            <a:ext cx="914400" cy="914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</a:pPr>
            <a:endParaRPr lang="en-US" sz="2000" dirty="0" err="1" smtClean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07400" y="4817533"/>
            <a:ext cx="914400" cy="914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</a:pPr>
            <a:endParaRPr lang="en-US" sz="2000" dirty="0" err="1" smtClean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45000" y="4910667"/>
            <a:ext cx="914400" cy="914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</a:pPr>
            <a:endParaRPr lang="en-US" sz="2000" dirty="0" err="1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72172007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904" y="196172"/>
            <a:ext cx="8279946" cy="282129"/>
          </a:xfrm>
        </p:spPr>
        <p:txBody>
          <a:bodyPr/>
          <a:lstStyle/>
          <a:p>
            <a:r>
              <a:rPr lang="en-US" sz="2000" dirty="0" smtClean="0"/>
              <a:t>WE HAVE HORIZON, WHY DO WE NEED SOMETHING ELSE?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Horizon is a consumption Portal</a:t>
            </a:r>
          </a:p>
          <a:p>
            <a:r>
              <a:rPr lang="en-US" dirty="0" smtClean="0"/>
              <a:t>It allows the consumption of resources but in terms of being an IT infrastructure it doesn’t provide the integration required for enterprise management</a:t>
            </a:r>
          </a:p>
          <a:p>
            <a:r>
              <a:rPr lang="en-US" dirty="0" smtClean="0"/>
              <a:t>Leaves </a:t>
            </a:r>
            <a:r>
              <a:rPr lang="en-US" dirty="0" err="1" smtClean="0"/>
              <a:t>OpenStack</a:t>
            </a:r>
            <a:r>
              <a:rPr lang="en-US" dirty="0" smtClean="0"/>
              <a:t> as an island in the enterprise</a:t>
            </a:r>
          </a:p>
          <a:p>
            <a:r>
              <a:rPr lang="en-US" dirty="0" smtClean="0"/>
              <a:t>Gapped in terms of service provider requirements</a:t>
            </a:r>
          </a:p>
          <a:p>
            <a:r>
              <a:rPr lang="en-US" dirty="0" smtClean="0"/>
              <a:t>Management of consumption is gapped</a:t>
            </a:r>
          </a:p>
          <a:p>
            <a:r>
              <a:rPr lang="en-US" dirty="0" smtClean="0"/>
              <a:t>Operational tooling is missing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188825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904" y="196172"/>
            <a:ext cx="8279946" cy="394980"/>
          </a:xfrm>
        </p:spPr>
        <p:txBody>
          <a:bodyPr/>
          <a:lstStyle/>
          <a:p>
            <a:r>
              <a:rPr lang="en-US" sz="2800" dirty="0" smtClean="0"/>
              <a:t>NIST CLOUD REFERENCE ARCHITECTURE</a:t>
            </a:r>
            <a:endParaRPr lang="en-US" sz="28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l="-19380" r="-19380"/>
          <a:stretch>
            <a:fillRect/>
          </a:stretch>
        </p:blipFill>
        <p:spPr>
          <a:xfrm>
            <a:off x="457200" y="969963"/>
            <a:ext cx="8267700" cy="3535362"/>
          </a:xfrm>
        </p:spPr>
      </p:pic>
    </p:spTree>
    <p:extLst>
      <p:ext uri="{BB962C8B-B14F-4D97-AF65-F5344CB8AC3E}">
        <p14:creationId xmlns:p14="http://schemas.microsoft.com/office/powerpoint/2010/main" val="1963126777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904" y="196172"/>
            <a:ext cx="8279946" cy="338554"/>
          </a:xfrm>
        </p:spPr>
        <p:txBody>
          <a:bodyPr/>
          <a:lstStyle/>
          <a:p>
            <a:r>
              <a:rPr lang="en-US" sz="2400" dirty="0" smtClean="0"/>
              <a:t>NIST CLOUD REFERENCE ARCHITECTURE (Cont.)</a:t>
            </a:r>
            <a:endParaRPr lang="en-US" sz="2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l="-15004" r="-15004"/>
          <a:stretch>
            <a:fillRect/>
          </a:stretch>
        </p:blipFill>
        <p:spPr>
          <a:xfrm>
            <a:off x="457200" y="969963"/>
            <a:ext cx="8267700" cy="3535362"/>
          </a:xfrm>
        </p:spPr>
      </p:pic>
    </p:spTree>
    <p:extLst>
      <p:ext uri="{BB962C8B-B14F-4D97-AF65-F5344CB8AC3E}">
        <p14:creationId xmlns:p14="http://schemas.microsoft.com/office/powerpoint/2010/main" val="2507815269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904" y="196172"/>
            <a:ext cx="8279946" cy="282129"/>
          </a:xfrm>
        </p:spPr>
        <p:txBody>
          <a:bodyPr/>
          <a:lstStyle/>
          <a:p>
            <a:r>
              <a:rPr lang="en-US" sz="2000" dirty="0" smtClean="0"/>
              <a:t>EXAMPLE OPENSTACK SERVICE PROVIDER ARCHITECTURE</a:t>
            </a:r>
            <a:endParaRPr lang="en-US" sz="20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t="-5954" b="-595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25217222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904" y="196172"/>
            <a:ext cx="8279946" cy="282129"/>
          </a:xfrm>
        </p:spPr>
        <p:txBody>
          <a:bodyPr/>
          <a:lstStyle/>
          <a:p>
            <a:r>
              <a:rPr lang="en-US" sz="2000" dirty="0"/>
              <a:t>EXAMPLE OPENSTACK SERVICE PROVIDER ARCHITECTURE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767" y="880946"/>
            <a:ext cx="8559800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830380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904" y="196172"/>
            <a:ext cx="8279946" cy="451406"/>
          </a:xfrm>
        </p:spPr>
        <p:txBody>
          <a:bodyPr/>
          <a:lstStyle/>
          <a:p>
            <a:r>
              <a:rPr lang="en-US" dirty="0" smtClean="0"/>
              <a:t>SERVICES DECOMPOSED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647" y="757073"/>
            <a:ext cx="7609649" cy="3905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368350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904" y="196172"/>
            <a:ext cx="8279946" cy="338554"/>
          </a:xfrm>
        </p:spPr>
        <p:txBody>
          <a:bodyPr/>
          <a:lstStyle/>
          <a:p>
            <a:r>
              <a:rPr lang="en-US" sz="2400" dirty="0" smtClean="0"/>
              <a:t>EXAMPLE OPENSTACK ENTERPRISE ARCHITECTURE</a:t>
            </a:r>
            <a:endParaRPr lang="en-US" sz="24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06" y="1092200"/>
            <a:ext cx="8273644" cy="316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8812625"/>
      </p:ext>
    </p:extLst>
  </p:cSld>
  <p:clrMapOvr>
    <a:masterClrMapping/>
  </p:clrMapOvr>
  <p:transition xmlns:p14="http://schemas.microsoft.com/office/powerpoint/2010/main" spd="med">
    <p:wipe dir="r"/>
  </p:transition>
</p:sld>
</file>

<file path=ppt/theme/theme1.xml><?xml version="1.0" encoding="utf-8"?>
<a:theme xmlns:a="http://schemas.openxmlformats.org/drawingml/2006/main" name="FRS_FY14_Cloud_SC_v2">
  <a:themeElements>
    <a:clrScheme name="Dell new">
      <a:dk1>
        <a:srgbClr val="000000"/>
      </a:dk1>
      <a:lt1>
        <a:srgbClr val="444444"/>
      </a:lt1>
      <a:dk2>
        <a:srgbClr val="0085C3"/>
      </a:dk2>
      <a:lt2>
        <a:srgbClr val="FFFFFF"/>
      </a:lt2>
      <a:accent1>
        <a:srgbClr val="0085C3"/>
      </a:accent1>
      <a:accent2>
        <a:srgbClr val="7AB800"/>
      </a:accent2>
      <a:accent3>
        <a:srgbClr val="F2AF00"/>
      </a:accent3>
      <a:accent4>
        <a:srgbClr val="DC5034"/>
      </a:accent4>
      <a:accent5>
        <a:srgbClr val="5482AB"/>
      </a:accent5>
      <a:accent6>
        <a:srgbClr val="6E2585"/>
      </a:accent6>
      <a:hlink>
        <a:srgbClr val="009BBB"/>
      </a:hlink>
      <a:folHlink>
        <a:srgbClr val="6E2585"/>
      </a:folHlink>
    </a:clrScheme>
    <a:fontScheme name="Dell Museo">
      <a:majorFont>
        <a:latin typeface="Museo For Dell"/>
        <a:ea typeface=""/>
        <a:cs typeface=""/>
      </a:majorFont>
      <a:minorFont>
        <a:latin typeface="Museo Sans For Del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effectLst/>
      </a:spPr>
      <a:bodyPr wrap="square" lIns="182880" tIns="137160" rIns="137160" bIns="137160" rtlCol="0" anchor="ctr">
        <a:noAutofit/>
      </a:bodyPr>
      <a:lstStyle>
        <a:defPPr algn="ctr">
          <a:lnSpc>
            <a:spcPct val="90000"/>
          </a:lnSpc>
          <a:spcBef>
            <a:spcPts val="600"/>
          </a:spcBef>
          <a:spcAft>
            <a:spcPts val="0"/>
          </a:spcAft>
          <a:defRPr sz="2000" dirty="0" smtClean="0">
            <a:solidFill>
              <a:schemeClr val="tx2"/>
            </a:solidFill>
            <a:latin typeface="+mn-lt"/>
          </a:defRPr>
        </a:defPPr>
      </a:lstStyle>
    </a:spDef>
    <a:txDef>
      <a:spPr>
        <a:noFill/>
      </a:spPr>
      <a:bodyPr wrap="none" rtlCol="0">
        <a:noAutofit/>
      </a:bodyPr>
      <a:lstStyle>
        <a:defPPr>
          <a:lnSpc>
            <a:spcPct val="90000"/>
          </a:lnSpc>
          <a:spcBef>
            <a:spcPts val="600"/>
          </a:spcBef>
          <a:spcAft>
            <a:spcPts val="0"/>
          </a:spcAft>
          <a:buClr>
            <a:schemeClr val="bg1"/>
          </a:buClr>
          <a:defRPr sz="2000" dirty="0" err="1" smtClean="0">
            <a:latin typeface="+mn-lt"/>
          </a:defRPr>
        </a:defPPr>
      </a:lstStyle>
    </a:txDef>
  </a:objectDefaults>
  <a:extraClrSchemeLst>
    <a:extraClrScheme>
      <a:clrScheme name="Dell new">
        <a:dk1>
          <a:srgbClr val="000000"/>
        </a:dk1>
        <a:lt1>
          <a:srgbClr val="444444"/>
        </a:lt1>
        <a:dk2>
          <a:srgbClr val="0085C3"/>
        </a:dk2>
        <a:lt2>
          <a:srgbClr val="FFFFFF"/>
        </a:lt2>
        <a:accent1>
          <a:srgbClr val="0085C3"/>
        </a:accent1>
        <a:accent2>
          <a:srgbClr val="7AB800"/>
        </a:accent2>
        <a:accent3>
          <a:srgbClr val="F2AF00"/>
        </a:accent3>
        <a:accent4>
          <a:srgbClr val="DC5034"/>
        </a:accent4>
        <a:accent5>
          <a:srgbClr val="5482AB"/>
        </a:accent5>
        <a:accent6>
          <a:srgbClr val="6E2585"/>
        </a:accent6>
        <a:hlink>
          <a:srgbClr val="009BBB"/>
        </a:hlink>
        <a:folHlink>
          <a:srgbClr val="6E2585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ll_16x9_Template_5.10.11">
  <a:themeElements>
    <a:clrScheme name="Dell new">
      <a:dk1>
        <a:srgbClr val="000000"/>
      </a:dk1>
      <a:lt1>
        <a:srgbClr val="444444"/>
      </a:lt1>
      <a:dk2>
        <a:srgbClr val="0085C3"/>
      </a:dk2>
      <a:lt2>
        <a:srgbClr val="FFFFFF"/>
      </a:lt2>
      <a:accent1>
        <a:srgbClr val="0085C3"/>
      </a:accent1>
      <a:accent2>
        <a:srgbClr val="7AB800"/>
      </a:accent2>
      <a:accent3>
        <a:srgbClr val="F2AF00"/>
      </a:accent3>
      <a:accent4>
        <a:srgbClr val="DC5034"/>
      </a:accent4>
      <a:accent5>
        <a:srgbClr val="5482AB"/>
      </a:accent5>
      <a:accent6>
        <a:srgbClr val="6E2585"/>
      </a:accent6>
      <a:hlink>
        <a:srgbClr val="009BBB"/>
      </a:hlink>
      <a:folHlink>
        <a:srgbClr val="6E2585"/>
      </a:folHlink>
    </a:clrScheme>
    <a:fontScheme name="Dell Museo">
      <a:majorFont>
        <a:latin typeface="Museo For Dell"/>
        <a:ea typeface=""/>
        <a:cs typeface=""/>
      </a:majorFont>
      <a:minorFont>
        <a:latin typeface="Museo Sans For Del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effectLst/>
      </a:spPr>
      <a:bodyPr wrap="square" lIns="182880" tIns="137160" rIns="137160" bIns="137160" rtlCol="0" anchor="ctr">
        <a:noAutofit/>
      </a:bodyPr>
      <a:lstStyle>
        <a:defPPr algn="ctr">
          <a:lnSpc>
            <a:spcPct val="90000"/>
          </a:lnSpc>
          <a:spcBef>
            <a:spcPts val="600"/>
          </a:spcBef>
          <a:spcAft>
            <a:spcPts val="0"/>
          </a:spcAft>
          <a:defRPr sz="2000" dirty="0" smtClean="0">
            <a:solidFill>
              <a:schemeClr val="tx2"/>
            </a:solidFill>
            <a:latin typeface="+mn-lt"/>
          </a:defRPr>
        </a:defPPr>
      </a:lstStyle>
    </a:spDef>
    <a:txDef>
      <a:spPr>
        <a:noFill/>
      </a:spPr>
      <a:bodyPr wrap="none" rtlCol="0">
        <a:noAutofit/>
      </a:bodyPr>
      <a:lstStyle>
        <a:defPPr>
          <a:lnSpc>
            <a:spcPct val="90000"/>
          </a:lnSpc>
          <a:spcBef>
            <a:spcPts val="600"/>
          </a:spcBef>
          <a:spcAft>
            <a:spcPts val="0"/>
          </a:spcAft>
          <a:buClr>
            <a:schemeClr val="bg1"/>
          </a:buClr>
          <a:defRPr sz="2000" dirty="0" err="1" smtClean="0">
            <a:latin typeface="+mn-lt"/>
          </a:defRPr>
        </a:defPPr>
      </a:lstStyle>
    </a:txDef>
  </a:objectDefaults>
  <a:extraClrSchemeLst>
    <a:extraClrScheme>
      <a:clrScheme name="Dell new">
        <a:dk1>
          <a:srgbClr val="000000"/>
        </a:dk1>
        <a:lt1>
          <a:srgbClr val="444444"/>
        </a:lt1>
        <a:dk2>
          <a:srgbClr val="0085C3"/>
        </a:dk2>
        <a:lt2>
          <a:srgbClr val="FFFFFF"/>
        </a:lt2>
        <a:accent1>
          <a:srgbClr val="0085C3"/>
        </a:accent1>
        <a:accent2>
          <a:srgbClr val="7AB800"/>
        </a:accent2>
        <a:accent3>
          <a:srgbClr val="F2AF00"/>
        </a:accent3>
        <a:accent4>
          <a:srgbClr val="DC5034"/>
        </a:accent4>
        <a:accent5>
          <a:srgbClr val="5482AB"/>
        </a:accent5>
        <a:accent6>
          <a:srgbClr val="6E2585"/>
        </a:accent6>
        <a:hlink>
          <a:srgbClr val="009BBB"/>
        </a:hlink>
        <a:folHlink>
          <a:srgbClr val="6E2585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585FCD90B02C4E956A51827F30B018" ma:contentTypeVersion="0" ma:contentTypeDescription="Create a new document." ma:contentTypeScope="" ma:versionID="4fb3675e931500211ff078a0bb12f130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8E063C24-CD5C-4ED7-A6F3-63CA47D25A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9279D755-C762-415F-9FA8-1E7C3BD482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5B2A7A-4B78-4CB0-993E-4DAB4B8C1719}">
  <ds:schemaRefs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FRS_FY14_Cloud_SC_v2</Template>
  <TotalTime>17678</TotalTime>
  <Words>283</Words>
  <Application>Microsoft Macintosh PowerPoint</Application>
  <PresentationFormat>On-screen Show (16:9)</PresentationFormat>
  <Paragraphs>46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FRS_FY14_Cloud_SC_v2</vt:lpstr>
      <vt:lpstr>Dell_16x9_Template_5.10.11</vt:lpstr>
      <vt:lpstr>BEST PRACTICES FOR INTEGRATING A THIRD PARTY PORTAL WITH OPENSTACK  Campbell McNeill – Lead Architect @campbellmcneill 16th April 2013 @ Havana Design Summit</vt:lpstr>
      <vt:lpstr>INTRODUCTION</vt:lpstr>
      <vt:lpstr>WE HAVE HORIZON, WHY DO WE NEED SOMETHING ELSE?</vt:lpstr>
      <vt:lpstr>NIST CLOUD REFERENCE ARCHITECTURE</vt:lpstr>
      <vt:lpstr>NIST CLOUD REFERENCE ARCHITECTURE (Cont.)</vt:lpstr>
      <vt:lpstr>EXAMPLE OPENSTACK SERVICE PROVIDER ARCHITECTURE</vt:lpstr>
      <vt:lpstr>EXAMPLE OPENSTACK SERVICE PROVIDER ARCHITECTURE</vt:lpstr>
      <vt:lpstr>SERVICES DECOMPOSED</vt:lpstr>
      <vt:lpstr>EXAMPLE OPENSTACK ENTERPRISE ARCHITECTURE</vt:lpstr>
      <vt:lpstr>EXAMPLE OPENSTACK ENTERPRISE ARCHITECTURE</vt:lpstr>
      <vt:lpstr>SERVICES DECOMPOSED</vt:lpstr>
      <vt:lpstr>USER EXPERIENCE CONSIDERATIONS</vt:lpstr>
      <vt:lpstr>DISCUSSION / LINKS</vt:lpstr>
    </vt:vector>
  </TitlesOfParts>
  <Company>Dell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Cortez, Stephen</dc:creator>
  <cp:lastModifiedBy>Campbell McNeill</cp:lastModifiedBy>
  <cp:revision>479</cp:revision>
  <dcterms:created xsi:type="dcterms:W3CDTF">2013-01-31T16:47:14Z</dcterms:created>
  <dcterms:modified xsi:type="dcterms:W3CDTF">2013-04-16T16:52:06Z</dcterms:modified>
</cp:coreProperties>
</file>