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2" r:id="rId1"/>
  </p:sldMasterIdLst>
  <p:notesMasterIdLst>
    <p:notesMasterId r:id="rId13"/>
  </p:notesMasterIdLst>
  <p:handoutMasterIdLst>
    <p:handoutMasterId r:id="rId14"/>
  </p:handoutMasterIdLst>
  <p:sldIdLst>
    <p:sldId id="289" r:id="rId2"/>
    <p:sldId id="309" r:id="rId3"/>
    <p:sldId id="283" r:id="rId4"/>
    <p:sldId id="311" r:id="rId5"/>
    <p:sldId id="307" r:id="rId6"/>
    <p:sldId id="303" r:id="rId7"/>
    <p:sldId id="287" r:id="rId8"/>
    <p:sldId id="305" r:id="rId9"/>
    <p:sldId id="306" r:id="rId10"/>
    <p:sldId id="304" r:id="rId11"/>
    <p:sldId id="290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20000"/>
    <a:srgbClr val="777777"/>
    <a:srgbClr val="C40022"/>
    <a:srgbClr val="28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 autoAdjust="0"/>
    <p:restoredTop sz="87556" autoAdjust="0"/>
  </p:normalViewPr>
  <p:slideViewPr>
    <p:cSldViewPr snapToGrid="0" snapToObjects="1">
      <p:cViewPr>
        <p:scale>
          <a:sx n="71" d="100"/>
          <a:sy n="71" d="100"/>
        </p:scale>
        <p:origin x="-1984" y="-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4429EC-9DD8-9141-9570-D582FA7AC5CA}" type="doc">
      <dgm:prSet loTypeId="urn:microsoft.com/office/officeart/2008/layout/LinedList" loCatId="" qsTypeId="urn:microsoft.com/office/officeart/2005/8/quickstyle/simple4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74846F54-E96E-1C44-93F4-73020B4D5436}" type="pres">
      <dgm:prSet presAssocID="{574429EC-9DD8-9141-9570-D582FA7AC5CA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</dgm:ptLst>
  <dgm:cxnLst>
    <dgm:cxn modelId="{6C4A473D-03CA-1F43-9435-38FC880EE799}" type="presOf" srcId="{574429EC-9DD8-9141-9570-D582FA7AC5CA}" destId="{74846F54-E96E-1C44-93F4-73020B4D5436}" srcOrd="0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721A5D-9141-4846-B383-9D0DEA8E1FFC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661721D-BDE2-4A4E-AF42-3BE2605C9D89}">
      <dgm:prSet phldrT="[Text]"/>
      <dgm:spPr/>
      <dgm:t>
        <a:bodyPr/>
        <a:lstStyle/>
        <a:p>
          <a:r>
            <a:rPr lang="en-US" dirty="0" smtClean="0"/>
            <a:t>Package</a:t>
          </a:r>
          <a:endParaRPr lang="en-US" dirty="0"/>
        </a:p>
      </dgm:t>
    </dgm:pt>
    <dgm:pt modelId="{D806B7EA-0CE5-F54C-8E6B-A3758BEE2021}" type="parTrans" cxnId="{41D67F55-ED47-EF40-9350-81F6E75FF3CA}">
      <dgm:prSet/>
      <dgm:spPr/>
      <dgm:t>
        <a:bodyPr/>
        <a:lstStyle/>
        <a:p>
          <a:endParaRPr lang="en-US"/>
        </a:p>
      </dgm:t>
    </dgm:pt>
    <dgm:pt modelId="{DF2156F7-75F4-9844-B815-BF1A5727D19A}" type="sibTrans" cxnId="{41D67F55-ED47-EF40-9350-81F6E75FF3CA}">
      <dgm:prSet/>
      <dgm:spPr/>
      <dgm:t>
        <a:bodyPr/>
        <a:lstStyle/>
        <a:p>
          <a:endParaRPr lang="en-US"/>
        </a:p>
      </dgm:t>
    </dgm:pt>
    <dgm:pt modelId="{F91FD93B-456D-C644-A1EC-FB89753F3437}">
      <dgm:prSet phldrT="[Text]"/>
      <dgm:spPr/>
      <dgm:t>
        <a:bodyPr/>
        <a:lstStyle/>
        <a:p>
          <a:r>
            <a:rPr lang="en-US" dirty="0" smtClean="0"/>
            <a:t>per-project </a:t>
          </a:r>
          <a:r>
            <a:rPr lang="en-US" dirty="0" err="1" smtClean="0"/>
            <a:t>venv</a:t>
          </a:r>
          <a:endParaRPr lang="en-US" dirty="0"/>
        </a:p>
      </dgm:t>
    </dgm:pt>
    <dgm:pt modelId="{A2F8EAA9-F91D-9243-A036-87037B1FB377}" type="parTrans" cxnId="{38270720-5C57-A04D-9AFD-1AB130F33FC5}">
      <dgm:prSet/>
      <dgm:spPr/>
      <dgm:t>
        <a:bodyPr/>
        <a:lstStyle/>
        <a:p>
          <a:endParaRPr lang="en-US"/>
        </a:p>
      </dgm:t>
    </dgm:pt>
    <dgm:pt modelId="{A6B10736-E5AA-5145-A433-3287AEBC99FD}" type="sibTrans" cxnId="{38270720-5C57-A04D-9AFD-1AB130F33FC5}">
      <dgm:prSet/>
      <dgm:spPr/>
      <dgm:t>
        <a:bodyPr/>
        <a:lstStyle/>
        <a:p>
          <a:endParaRPr lang="en-US"/>
        </a:p>
      </dgm:t>
    </dgm:pt>
    <dgm:pt modelId="{7AE4CA89-EAFD-7F4A-8E8E-8F9F9B92BA3C}">
      <dgm:prSet phldrT="[Text]"/>
      <dgm:spPr/>
      <dgm:t>
        <a:bodyPr/>
        <a:lstStyle/>
        <a:p>
          <a:r>
            <a:rPr lang="en-US" dirty="0" smtClean="0"/>
            <a:t>Distribute</a:t>
          </a:r>
          <a:endParaRPr lang="en-US" dirty="0"/>
        </a:p>
      </dgm:t>
    </dgm:pt>
    <dgm:pt modelId="{48649717-8C92-DA49-9D42-6632A1A203A6}" type="parTrans" cxnId="{1B352C83-E3EF-3648-9FCE-E854F3795D9B}">
      <dgm:prSet/>
      <dgm:spPr/>
      <dgm:t>
        <a:bodyPr/>
        <a:lstStyle/>
        <a:p>
          <a:endParaRPr lang="en-US"/>
        </a:p>
      </dgm:t>
    </dgm:pt>
    <dgm:pt modelId="{E90C6BEE-17AC-6B4A-8C3D-AFC3069DB187}" type="sibTrans" cxnId="{1B352C83-E3EF-3648-9FCE-E854F3795D9B}">
      <dgm:prSet/>
      <dgm:spPr/>
      <dgm:t>
        <a:bodyPr/>
        <a:lstStyle/>
        <a:p>
          <a:endParaRPr lang="en-US"/>
        </a:p>
      </dgm:t>
    </dgm:pt>
    <dgm:pt modelId="{DEC20ABA-F6C8-E347-BA73-25391821AEAF}">
      <dgm:prSet phldrT="[Text]"/>
      <dgm:spPr/>
      <dgm:t>
        <a:bodyPr/>
        <a:lstStyle/>
        <a:p>
          <a:r>
            <a:rPr lang="en-US" dirty="0" smtClean="0"/>
            <a:t>seed .torrent</a:t>
          </a:r>
          <a:endParaRPr lang="en-US" dirty="0"/>
        </a:p>
      </dgm:t>
    </dgm:pt>
    <dgm:pt modelId="{04130591-5183-274B-99D3-3C22212B4B4D}" type="parTrans" cxnId="{E6DE2568-5069-CC48-BD1F-D9F1BD9034D9}">
      <dgm:prSet/>
      <dgm:spPr/>
      <dgm:t>
        <a:bodyPr/>
        <a:lstStyle/>
        <a:p>
          <a:endParaRPr lang="en-US"/>
        </a:p>
      </dgm:t>
    </dgm:pt>
    <dgm:pt modelId="{743CA388-66CD-5244-B4CF-69A54F13E965}" type="sibTrans" cxnId="{E6DE2568-5069-CC48-BD1F-D9F1BD9034D9}">
      <dgm:prSet/>
      <dgm:spPr/>
      <dgm:t>
        <a:bodyPr/>
        <a:lstStyle/>
        <a:p>
          <a:endParaRPr lang="en-US"/>
        </a:p>
      </dgm:t>
    </dgm:pt>
    <dgm:pt modelId="{DEEE7045-154A-474B-816C-8498760866CE}">
      <dgm:prSet phldrT="[Text]"/>
      <dgm:spPr/>
      <dgm:t>
        <a:bodyPr/>
        <a:lstStyle/>
        <a:p>
          <a:r>
            <a:rPr lang="en-US" dirty="0" smtClean="0"/>
            <a:t>Execute</a:t>
          </a:r>
          <a:endParaRPr lang="en-US" dirty="0"/>
        </a:p>
      </dgm:t>
    </dgm:pt>
    <dgm:pt modelId="{2C83F7B9-2C0C-8C4B-9AED-6EFF5F85E270}" type="parTrans" cxnId="{D749B38F-0201-B642-8949-D8538B0638F9}">
      <dgm:prSet/>
      <dgm:spPr/>
      <dgm:t>
        <a:bodyPr/>
        <a:lstStyle/>
        <a:p>
          <a:endParaRPr lang="en-US"/>
        </a:p>
      </dgm:t>
    </dgm:pt>
    <dgm:pt modelId="{91D007A5-8F63-DA47-BADD-9F96B99DB592}" type="sibTrans" cxnId="{D749B38F-0201-B642-8949-D8538B0638F9}">
      <dgm:prSet/>
      <dgm:spPr/>
      <dgm:t>
        <a:bodyPr/>
        <a:lstStyle/>
        <a:p>
          <a:endParaRPr lang="en-US"/>
        </a:p>
      </dgm:t>
    </dgm:pt>
    <dgm:pt modelId="{12B68DCB-CCF8-FB47-A89C-6DB7D2BFAEFD}">
      <dgm:prSet phldrT="[Text]"/>
      <dgm:spPr/>
      <dgm:t>
        <a:bodyPr/>
        <a:lstStyle/>
        <a:p>
          <a:r>
            <a:rPr lang="en-US" dirty="0" smtClean="0"/>
            <a:t>.tar of project </a:t>
          </a:r>
          <a:r>
            <a:rPr lang="en-US" dirty="0" err="1" smtClean="0"/>
            <a:t>venvs</a:t>
          </a:r>
          <a:r>
            <a:rPr lang="en-US" dirty="0" smtClean="0"/>
            <a:t> + </a:t>
          </a:r>
          <a:r>
            <a:rPr lang="en-US" dirty="0" err="1" smtClean="0"/>
            <a:t>configs</a:t>
          </a:r>
          <a:endParaRPr lang="en-US" dirty="0"/>
        </a:p>
      </dgm:t>
    </dgm:pt>
    <dgm:pt modelId="{34307730-0373-BB42-95FB-062BF90B876C}" type="parTrans" cxnId="{FF9C5A2F-B3D7-CF4A-AE5D-34D8A7800934}">
      <dgm:prSet/>
      <dgm:spPr/>
      <dgm:t>
        <a:bodyPr/>
        <a:lstStyle/>
        <a:p>
          <a:endParaRPr lang="en-US"/>
        </a:p>
      </dgm:t>
    </dgm:pt>
    <dgm:pt modelId="{ED4F2CB5-DEAC-E142-80B1-23AF579788AE}" type="sibTrans" cxnId="{FF9C5A2F-B3D7-CF4A-AE5D-34D8A7800934}">
      <dgm:prSet/>
      <dgm:spPr/>
      <dgm:t>
        <a:bodyPr/>
        <a:lstStyle/>
        <a:p>
          <a:endParaRPr lang="en-US"/>
        </a:p>
      </dgm:t>
    </dgm:pt>
    <dgm:pt modelId="{5350C61D-E1F9-FB49-A52E-298E9B84FFF8}">
      <dgm:prSet phldrT="[Text]"/>
      <dgm:spPr/>
      <dgm:t>
        <a:bodyPr/>
        <a:lstStyle/>
        <a:p>
          <a:r>
            <a:rPr lang="en-US" dirty="0" smtClean="0"/>
            <a:t>verify completion</a:t>
          </a:r>
          <a:endParaRPr lang="en-US" dirty="0"/>
        </a:p>
      </dgm:t>
    </dgm:pt>
    <dgm:pt modelId="{A7FBFBAB-46CC-234C-A923-F3649591DC4B}" type="parTrans" cxnId="{ECE7896D-6860-E447-A06D-C8502848EE28}">
      <dgm:prSet/>
      <dgm:spPr/>
      <dgm:t>
        <a:bodyPr/>
        <a:lstStyle/>
        <a:p>
          <a:endParaRPr lang="en-US"/>
        </a:p>
      </dgm:t>
    </dgm:pt>
    <dgm:pt modelId="{38ACCE7B-340D-2040-9AD6-85BD73CA9544}" type="sibTrans" cxnId="{ECE7896D-6860-E447-A06D-C8502848EE28}">
      <dgm:prSet/>
      <dgm:spPr/>
      <dgm:t>
        <a:bodyPr/>
        <a:lstStyle/>
        <a:p>
          <a:endParaRPr lang="en-US"/>
        </a:p>
      </dgm:t>
    </dgm:pt>
    <dgm:pt modelId="{59665184-72BB-C448-B71B-2014470B10D9}">
      <dgm:prSet phldrT="[Text]"/>
      <dgm:spPr/>
      <dgm:t>
        <a:bodyPr/>
        <a:lstStyle/>
        <a:p>
          <a:r>
            <a:rPr lang="en-US" dirty="0" smtClean="0"/>
            <a:t>verify completion</a:t>
          </a:r>
          <a:endParaRPr lang="en-US" dirty="0"/>
        </a:p>
      </dgm:t>
    </dgm:pt>
    <dgm:pt modelId="{5B5C15C0-DA76-7F41-8392-2D49F77A0C31}" type="parTrans" cxnId="{343293B0-30AD-6A46-BF68-67D5E9BEAC01}">
      <dgm:prSet/>
      <dgm:spPr/>
      <dgm:t>
        <a:bodyPr/>
        <a:lstStyle/>
        <a:p>
          <a:endParaRPr lang="en-US"/>
        </a:p>
      </dgm:t>
    </dgm:pt>
    <dgm:pt modelId="{6B5A08C4-F950-C143-BBF2-FF2379E4AC55}" type="sibTrans" cxnId="{343293B0-30AD-6A46-BF68-67D5E9BEAC01}">
      <dgm:prSet/>
      <dgm:spPr/>
      <dgm:t>
        <a:bodyPr/>
        <a:lstStyle/>
        <a:p>
          <a:endParaRPr lang="en-US"/>
        </a:p>
      </dgm:t>
    </dgm:pt>
    <dgm:pt modelId="{F424A494-FB65-C844-B08C-B46B0DB3DE28}">
      <dgm:prSet phldrT="[Text]"/>
      <dgm:spPr/>
      <dgm:t>
        <a:bodyPr/>
        <a:lstStyle/>
        <a:p>
          <a:r>
            <a:rPr lang="en-US" dirty="0" smtClean="0"/>
            <a:t>distribute fact files</a:t>
          </a:r>
          <a:endParaRPr lang="en-US" dirty="0"/>
        </a:p>
      </dgm:t>
    </dgm:pt>
    <dgm:pt modelId="{7CBFC4B8-E6DC-FA4F-8FBF-F9ED215B77CD}" type="parTrans" cxnId="{AFB2B0BA-8D3E-8F4E-894E-47E0A482364A}">
      <dgm:prSet/>
      <dgm:spPr/>
      <dgm:t>
        <a:bodyPr/>
        <a:lstStyle/>
        <a:p>
          <a:endParaRPr lang="en-US"/>
        </a:p>
      </dgm:t>
    </dgm:pt>
    <dgm:pt modelId="{AB2AEA48-A580-0546-90AF-2F1A63F95C35}" type="sibTrans" cxnId="{AFB2B0BA-8D3E-8F4E-894E-47E0A482364A}">
      <dgm:prSet/>
      <dgm:spPr/>
      <dgm:t>
        <a:bodyPr/>
        <a:lstStyle/>
        <a:p>
          <a:endParaRPr lang="en-US"/>
        </a:p>
      </dgm:t>
    </dgm:pt>
    <dgm:pt modelId="{68D33508-EFBA-3D4E-8C89-13D09EDD7855}">
      <dgm:prSet phldrT="[Text]"/>
      <dgm:spPr/>
      <dgm:t>
        <a:bodyPr/>
        <a:lstStyle/>
        <a:p>
          <a:r>
            <a:rPr lang="en-US" dirty="0" smtClean="0"/>
            <a:t>run puppet</a:t>
          </a:r>
          <a:endParaRPr lang="en-US" dirty="0"/>
        </a:p>
      </dgm:t>
    </dgm:pt>
    <dgm:pt modelId="{77F02667-AE4E-4648-859F-8C64EB06A1A9}" type="parTrans" cxnId="{0DB4F87C-8E9D-B246-81F2-5E2CAAA60EAD}">
      <dgm:prSet/>
      <dgm:spPr/>
      <dgm:t>
        <a:bodyPr/>
        <a:lstStyle/>
        <a:p>
          <a:endParaRPr lang="en-US"/>
        </a:p>
      </dgm:t>
    </dgm:pt>
    <dgm:pt modelId="{A2C2E774-078E-774E-8A79-B025D46625C9}" type="sibTrans" cxnId="{0DB4F87C-8E9D-B246-81F2-5E2CAAA60EAD}">
      <dgm:prSet/>
      <dgm:spPr/>
      <dgm:t>
        <a:bodyPr/>
        <a:lstStyle/>
        <a:p>
          <a:endParaRPr lang="en-US"/>
        </a:p>
      </dgm:t>
    </dgm:pt>
    <dgm:pt modelId="{7D3ABDFE-69D6-424D-922D-E7C87B6E1605}">
      <dgm:prSet phldrT="[Text]"/>
      <dgm:spPr/>
      <dgm:t>
        <a:bodyPr/>
        <a:lstStyle/>
        <a:p>
          <a:r>
            <a:rPr lang="en-US" dirty="0" smtClean="0"/>
            <a:t>sync databases</a:t>
          </a:r>
          <a:endParaRPr lang="en-US" dirty="0"/>
        </a:p>
      </dgm:t>
    </dgm:pt>
    <dgm:pt modelId="{D9B906C4-E8CB-B749-BFAF-8CC4F5BD11FC}" type="parTrans" cxnId="{6D55DA14-2C04-0F44-A035-6A1C4A2198E5}">
      <dgm:prSet/>
      <dgm:spPr/>
      <dgm:t>
        <a:bodyPr/>
        <a:lstStyle/>
        <a:p>
          <a:endParaRPr lang="en-US"/>
        </a:p>
      </dgm:t>
    </dgm:pt>
    <dgm:pt modelId="{003C835F-ABCC-A841-B1D7-18CE55C29434}" type="sibTrans" cxnId="{6D55DA14-2C04-0F44-A035-6A1C4A2198E5}">
      <dgm:prSet/>
      <dgm:spPr/>
      <dgm:t>
        <a:bodyPr/>
        <a:lstStyle/>
        <a:p>
          <a:endParaRPr lang="en-US"/>
        </a:p>
      </dgm:t>
    </dgm:pt>
    <dgm:pt modelId="{69A00F24-60F5-E14E-B20F-2A50AB5353B5}">
      <dgm:prSet phldrT="[Text]"/>
      <dgm:spPr/>
      <dgm:t>
        <a:bodyPr/>
        <a:lstStyle/>
        <a:p>
          <a:r>
            <a:rPr lang="en-US" dirty="0" smtClean="0"/>
            <a:t>switch version</a:t>
          </a:r>
          <a:endParaRPr lang="en-US" dirty="0"/>
        </a:p>
      </dgm:t>
    </dgm:pt>
    <dgm:pt modelId="{0ED8C5D4-5454-D549-AA87-E02C7555E01A}" type="parTrans" cxnId="{8EE0755A-9BCC-FD46-B2ED-01529C0AEBCC}">
      <dgm:prSet/>
      <dgm:spPr/>
      <dgm:t>
        <a:bodyPr/>
        <a:lstStyle/>
        <a:p>
          <a:endParaRPr lang="en-US"/>
        </a:p>
      </dgm:t>
    </dgm:pt>
    <dgm:pt modelId="{FBBAB74D-4AB1-DA4E-885B-1DBD1093F46D}" type="sibTrans" cxnId="{8EE0755A-9BCC-FD46-B2ED-01529C0AEBCC}">
      <dgm:prSet/>
      <dgm:spPr/>
      <dgm:t>
        <a:bodyPr/>
        <a:lstStyle/>
        <a:p>
          <a:endParaRPr lang="en-US"/>
        </a:p>
      </dgm:t>
    </dgm:pt>
    <dgm:pt modelId="{7D299092-10B8-424E-B939-FA8F8A75B5B7}" type="pres">
      <dgm:prSet presAssocID="{92721A5D-9141-4846-B383-9D0DEA8E1FF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6A33220-767D-B94E-BB46-374D09ECA8AA}" type="pres">
      <dgm:prSet presAssocID="{92721A5D-9141-4846-B383-9D0DEA8E1FFC}" presName="tSp" presStyleCnt="0"/>
      <dgm:spPr/>
    </dgm:pt>
    <dgm:pt modelId="{134410B4-A4BC-434E-B24E-B0806478F11E}" type="pres">
      <dgm:prSet presAssocID="{92721A5D-9141-4846-B383-9D0DEA8E1FFC}" presName="bSp" presStyleCnt="0"/>
      <dgm:spPr/>
    </dgm:pt>
    <dgm:pt modelId="{480CA840-C99B-494E-BC94-919DC4A807C9}" type="pres">
      <dgm:prSet presAssocID="{92721A5D-9141-4846-B383-9D0DEA8E1FFC}" presName="process" presStyleCnt="0"/>
      <dgm:spPr/>
    </dgm:pt>
    <dgm:pt modelId="{A411FDC9-9C0B-9846-925B-A361D6533B86}" type="pres">
      <dgm:prSet presAssocID="{C661721D-BDE2-4A4E-AF42-3BE2605C9D89}" presName="composite1" presStyleCnt="0"/>
      <dgm:spPr/>
    </dgm:pt>
    <dgm:pt modelId="{4FE64E76-E00A-2B40-84D1-44371A6F865A}" type="pres">
      <dgm:prSet presAssocID="{C661721D-BDE2-4A4E-AF42-3BE2605C9D89}" presName="dummyNode1" presStyleLbl="node1" presStyleIdx="0" presStyleCnt="3"/>
      <dgm:spPr/>
    </dgm:pt>
    <dgm:pt modelId="{D9D9B2C7-0499-B84F-A4D8-75A15961072D}" type="pres">
      <dgm:prSet presAssocID="{C661721D-BDE2-4A4E-AF42-3BE2605C9D89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25330F-811A-CA48-977C-E7840E4F5ACB}" type="pres">
      <dgm:prSet presAssocID="{C661721D-BDE2-4A4E-AF42-3BE2605C9D89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F911DE4-531F-C84D-8231-1C1C15C0A026}" type="pres">
      <dgm:prSet presAssocID="{C661721D-BDE2-4A4E-AF42-3BE2605C9D89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A4C6818-6E85-A54E-A306-C1292F5ED703}" type="pres">
      <dgm:prSet presAssocID="{C661721D-BDE2-4A4E-AF42-3BE2605C9D89}" presName="connSite1" presStyleCnt="0"/>
      <dgm:spPr/>
    </dgm:pt>
    <dgm:pt modelId="{D2100566-E06A-B147-9643-2C086C1455D2}" type="pres">
      <dgm:prSet presAssocID="{DF2156F7-75F4-9844-B815-BF1A5727D19A}" presName="Name9" presStyleLbl="sibTrans2D1" presStyleIdx="0" presStyleCnt="2"/>
      <dgm:spPr/>
      <dgm:t>
        <a:bodyPr/>
        <a:lstStyle/>
        <a:p>
          <a:endParaRPr lang="en-US"/>
        </a:p>
      </dgm:t>
    </dgm:pt>
    <dgm:pt modelId="{976A1663-19F0-4948-A7D7-ED06D8E49E3C}" type="pres">
      <dgm:prSet presAssocID="{7AE4CA89-EAFD-7F4A-8E8E-8F9F9B92BA3C}" presName="composite2" presStyleCnt="0"/>
      <dgm:spPr/>
    </dgm:pt>
    <dgm:pt modelId="{33575515-EE5D-2A4E-BC9C-8EEA47A6295A}" type="pres">
      <dgm:prSet presAssocID="{7AE4CA89-EAFD-7F4A-8E8E-8F9F9B92BA3C}" presName="dummyNode2" presStyleLbl="node1" presStyleIdx="0" presStyleCnt="3"/>
      <dgm:spPr/>
    </dgm:pt>
    <dgm:pt modelId="{DABF0B0E-22D2-CF4D-BD22-266CB5C856EF}" type="pres">
      <dgm:prSet presAssocID="{7AE4CA89-EAFD-7F4A-8E8E-8F9F9B92BA3C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9E6FAF-C2B0-BF4A-81A4-2CF6D4F61D61}" type="pres">
      <dgm:prSet presAssocID="{7AE4CA89-EAFD-7F4A-8E8E-8F9F9B92BA3C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717B51-E4DF-DD4A-8AE4-5B9C57776154}" type="pres">
      <dgm:prSet presAssocID="{7AE4CA89-EAFD-7F4A-8E8E-8F9F9B92BA3C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5213961-22C7-BE45-89F9-411F44F4EC11}" type="pres">
      <dgm:prSet presAssocID="{7AE4CA89-EAFD-7F4A-8E8E-8F9F9B92BA3C}" presName="connSite2" presStyleCnt="0"/>
      <dgm:spPr/>
    </dgm:pt>
    <dgm:pt modelId="{641ED111-78D4-5149-A9E8-A9E0343AAB4E}" type="pres">
      <dgm:prSet presAssocID="{E90C6BEE-17AC-6B4A-8C3D-AFC3069DB187}" presName="Name18" presStyleLbl="sibTrans2D1" presStyleIdx="1" presStyleCnt="2"/>
      <dgm:spPr/>
      <dgm:t>
        <a:bodyPr/>
        <a:lstStyle/>
        <a:p>
          <a:endParaRPr lang="en-US"/>
        </a:p>
      </dgm:t>
    </dgm:pt>
    <dgm:pt modelId="{67805E40-A02F-4B4D-AC26-A0EA94B2DB47}" type="pres">
      <dgm:prSet presAssocID="{DEEE7045-154A-474B-816C-8498760866CE}" presName="composite1" presStyleCnt="0"/>
      <dgm:spPr/>
    </dgm:pt>
    <dgm:pt modelId="{B901E5FD-8AF9-B948-9EFC-F2E51DC1522C}" type="pres">
      <dgm:prSet presAssocID="{DEEE7045-154A-474B-816C-8498760866CE}" presName="dummyNode1" presStyleLbl="node1" presStyleIdx="1" presStyleCnt="3"/>
      <dgm:spPr/>
    </dgm:pt>
    <dgm:pt modelId="{148B81D8-4199-8B4F-8AB6-C2279A5EA49A}" type="pres">
      <dgm:prSet presAssocID="{DEEE7045-154A-474B-816C-8498760866CE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58C259-4C09-D240-A092-13715CAC7FAF}" type="pres">
      <dgm:prSet presAssocID="{DEEE7045-154A-474B-816C-8498760866CE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EBB985-F2B3-B145-8FAE-276A1DD7C72A}" type="pres">
      <dgm:prSet presAssocID="{DEEE7045-154A-474B-816C-8498760866CE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0B40E4-FEEC-3C49-8F02-E67CD50D7A12}" type="pres">
      <dgm:prSet presAssocID="{DEEE7045-154A-474B-816C-8498760866CE}" presName="connSite1" presStyleCnt="0"/>
      <dgm:spPr/>
    </dgm:pt>
  </dgm:ptLst>
  <dgm:cxnLst>
    <dgm:cxn modelId="{F2699DC9-A2C3-794B-8F8C-93BE384FCCFA}" type="presOf" srcId="{59665184-72BB-C448-B71B-2014470B10D9}" destId="{148B81D8-4199-8B4F-8AB6-C2279A5EA49A}" srcOrd="0" destOrd="3" presId="urn:microsoft.com/office/officeart/2005/8/layout/hProcess4"/>
    <dgm:cxn modelId="{ECE7896D-6860-E447-A06D-C8502848EE28}" srcId="{7AE4CA89-EAFD-7F4A-8E8E-8F9F9B92BA3C}" destId="{5350C61D-E1F9-FB49-A52E-298E9B84FFF8}" srcOrd="2" destOrd="0" parTransId="{A7FBFBAB-46CC-234C-A923-F3649591DC4B}" sibTransId="{38ACCE7B-340D-2040-9AD6-85BD73CA9544}"/>
    <dgm:cxn modelId="{FF9C5A2F-B3D7-CF4A-AE5D-34D8A7800934}" srcId="{C661721D-BDE2-4A4E-AF42-3BE2605C9D89}" destId="{12B68DCB-CCF8-FB47-A89C-6DB7D2BFAEFD}" srcOrd="1" destOrd="0" parTransId="{34307730-0373-BB42-95FB-062BF90B876C}" sibTransId="{ED4F2CB5-DEAC-E142-80B1-23AF579788AE}"/>
    <dgm:cxn modelId="{38270720-5C57-A04D-9AFD-1AB130F33FC5}" srcId="{C661721D-BDE2-4A4E-AF42-3BE2605C9D89}" destId="{F91FD93B-456D-C644-A1EC-FB89753F3437}" srcOrd="0" destOrd="0" parTransId="{A2F8EAA9-F91D-9243-A036-87037B1FB377}" sibTransId="{A6B10736-E5AA-5145-A433-3287AEBC99FD}"/>
    <dgm:cxn modelId="{343293B0-30AD-6A46-BF68-67D5E9BEAC01}" srcId="{DEEE7045-154A-474B-816C-8498760866CE}" destId="{59665184-72BB-C448-B71B-2014470B10D9}" srcOrd="3" destOrd="0" parTransId="{5B5C15C0-DA76-7F41-8392-2D49F77A0C31}" sibTransId="{6B5A08C4-F950-C143-BBF2-FF2379E4AC55}"/>
    <dgm:cxn modelId="{D749B38F-0201-B642-8949-D8538B0638F9}" srcId="{92721A5D-9141-4846-B383-9D0DEA8E1FFC}" destId="{DEEE7045-154A-474B-816C-8498760866CE}" srcOrd="2" destOrd="0" parTransId="{2C83F7B9-2C0C-8C4B-9AED-6EFF5F85E270}" sibTransId="{91D007A5-8F63-DA47-BADD-9F96B99DB592}"/>
    <dgm:cxn modelId="{E6DE2568-5069-CC48-BD1F-D9F1BD9034D9}" srcId="{7AE4CA89-EAFD-7F4A-8E8E-8F9F9B92BA3C}" destId="{DEC20ABA-F6C8-E347-BA73-25391821AEAF}" srcOrd="0" destOrd="0" parTransId="{04130591-5183-274B-99D3-3C22212B4B4D}" sibTransId="{743CA388-66CD-5244-B4CF-69A54F13E965}"/>
    <dgm:cxn modelId="{0DB4F87C-8E9D-B246-81F2-5E2CAAA60EAD}" srcId="{DEEE7045-154A-474B-816C-8498760866CE}" destId="{68D33508-EFBA-3D4E-8C89-13D09EDD7855}" srcOrd="2" destOrd="0" parTransId="{77F02667-AE4E-4648-859F-8C64EB06A1A9}" sibTransId="{A2C2E774-078E-774E-8A79-B025D46625C9}"/>
    <dgm:cxn modelId="{70251CE1-35BE-C24D-8173-E13A9B8CE607}" type="presOf" srcId="{68D33508-EFBA-3D4E-8C89-13D09EDD7855}" destId="{148B81D8-4199-8B4F-8AB6-C2279A5EA49A}" srcOrd="0" destOrd="2" presId="urn:microsoft.com/office/officeart/2005/8/layout/hProcess4"/>
    <dgm:cxn modelId="{41D67F55-ED47-EF40-9350-81F6E75FF3CA}" srcId="{92721A5D-9141-4846-B383-9D0DEA8E1FFC}" destId="{C661721D-BDE2-4A4E-AF42-3BE2605C9D89}" srcOrd="0" destOrd="0" parTransId="{D806B7EA-0CE5-F54C-8E6B-A3758BEE2021}" sibTransId="{DF2156F7-75F4-9844-B815-BF1A5727D19A}"/>
    <dgm:cxn modelId="{16CDCC4D-F1E1-624A-B5A5-F456DFE56C17}" type="presOf" srcId="{7D3ABDFE-69D6-424D-922D-E7C87B6E1605}" destId="{148B81D8-4199-8B4F-8AB6-C2279A5EA49A}" srcOrd="0" destOrd="1" presId="urn:microsoft.com/office/officeart/2005/8/layout/hProcess4"/>
    <dgm:cxn modelId="{A2ADA887-0F4E-B540-819E-A168632F5DC2}" type="presOf" srcId="{DEC20ABA-F6C8-E347-BA73-25391821AEAF}" destId="{DABF0B0E-22D2-CF4D-BD22-266CB5C856EF}" srcOrd="0" destOrd="0" presId="urn:microsoft.com/office/officeart/2005/8/layout/hProcess4"/>
    <dgm:cxn modelId="{679B87CF-5D45-C244-BD36-FB837491EDF2}" type="presOf" srcId="{F91FD93B-456D-C644-A1EC-FB89753F3437}" destId="{D9D9B2C7-0499-B84F-A4D8-75A15961072D}" srcOrd="0" destOrd="0" presId="urn:microsoft.com/office/officeart/2005/8/layout/hProcess4"/>
    <dgm:cxn modelId="{3879F8A5-8D4D-E74A-B330-B1265768FC0B}" type="presOf" srcId="{5350C61D-E1F9-FB49-A52E-298E9B84FFF8}" destId="{609E6FAF-C2B0-BF4A-81A4-2CF6D4F61D61}" srcOrd="1" destOrd="2" presId="urn:microsoft.com/office/officeart/2005/8/layout/hProcess4"/>
    <dgm:cxn modelId="{1FB045CA-73A1-D147-AE2E-4AF2DA1EEFAC}" type="presOf" srcId="{12B68DCB-CCF8-FB47-A89C-6DB7D2BFAEFD}" destId="{D9D9B2C7-0499-B84F-A4D8-75A15961072D}" srcOrd="0" destOrd="1" presId="urn:microsoft.com/office/officeart/2005/8/layout/hProcess4"/>
    <dgm:cxn modelId="{CD0BF433-FFA4-D34E-BD18-19B6445C6880}" type="presOf" srcId="{69A00F24-60F5-E14E-B20F-2A50AB5353B5}" destId="{148B81D8-4199-8B4F-8AB6-C2279A5EA49A}" srcOrd="0" destOrd="0" presId="urn:microsoft.com/office/officeart/2005/8/layout/hProcess4"/>
    <dgm:cxn modelId="{68FB4A4D-AAD4-514B-BBAA-4798BCAC5088}" type="presOf" srcId="{69A00F24-60F5-E14E-B20F-2A50AB5353B5}" destId="{D658C259-4C09-D240-A092-13715CAC7FAF}" srcOrd="1" destOrd="0" presId="urn:microsoft.com/office/officeart/2005/8/layout/hProcess4"/>
    <dgm:cxn modelId="{62A33C10-8F8D-3348-BA65-B2D77D229C95}" type="presOf" srcId="{68D33508-EFBA-3D4E-8C89-13D09EDD7855}" destId="{D658C259-4C09-D240-A092-13715CAC7FAF}" srcOrd="1" destOrd="2" presId="urn:microsoft.com/office/officeart/2005/8/layout/hProcess4"/>
    <dgm:cxn modelId="{C81CA781-FD3A-004E-A824-DAF601B5D919}" type="presOf" srcId="{F91FD93B-456D-C644-A1EC-FB89753F3437}" destId="{8F25330F-811A-CA48-977C-E7840E4F5ACB}" srcOrd="1" destOrd="0" presId="urn:microsoft.com/office/officeart/2005/8/layout/hProcess4"/>
    <dgm:cxn modelId="{430C8B4F-122C-D241-8899-E31FE07DEA92}" type="presOf" srcId="{7AE4CA89-EAFD-7F4A-8E8E-8F9F9B92BA3C}" destId="{20717B51-E4DF-DD4A-8AE4-5B9C57776154}" srcOrd="0" destOrd="0" presId="urn:microsoft.com/office/officeart/2005/8/layout/hProcess4"/>
    <dgm:cxn modelId="{FBB3E749-868D-C845-BF2A-74BCAC401CE5}" type="presOf" srcId="{F424A494-FB65-C844-B08C-B46B0DB3DE28}" destId="{DABF0B0E-22D2-CF4D-BD22-266CB5C856EF}" srcOrd="0" destOrd="1" presId="urn:microsoft.com/office/officeart/2005/8/layout/hProcess4"/>
    <dgm:cxn modelId="{B1FC0A59-74B1-4A4A-A6B3-2DBD8C1BB1F7}" type="presOf" srcId="{DF2156F7-75F4-9844-B815-BF1A5727D19A}" destId="{D2100566-E06A-B147-9643-2C086C1455D2}" srcOrd="0" destOrd="0" presId="urn:microsoft.com/office/officeart/2005/8/layout/hProcess4"/>
    <dgm:cxn modelId="{427F1C5E-8857-0046-861C-E49D3266DF35}" type="presOf" srcId="{7D3ABDFE-69D6-424D-922D-E7C87B6E1605}" destId="{D658C259-4C09-D240-A092-13715CAC7FAF}" srcOrd="1" destOrd="1" presId="urn:microsoft.com/office/officeart/2005/8/layout/hProcess4"/>
    <dgm:cxn modelId="{8EE0755A-9BCC-FD46-B2ED-01529C0AEBCC}" srcId="{DEEE7045-154A-474B-816C-8498760866CE}" destId="{69A00F24-60F5-E14E-B20F-2A50AB5353B5}" srcOrd="0" destOrd="0" parTransId="{0ED8C5D4-5454-D549-AA87-E02C7555E01A}" sibTransId="{FBBAB74D-4AB1-DA4E-885B-1DBD1093F46D}"/>
    <dgm:cxn modelId="{2F81EDE5-1AA4-1242-900E-79C996B28B91}" type="presOf" srcId="{E90C6BEE-17AC-6B4A-8C3D-AFC3069DB187}" destId="{641ED111-78D4-5149-A9E8-A9E0343AAB4E}" srcOrd="0" destOrd="0" presId="urn:microsoft.com/office/officeart/2005/8/layout/hProcess4"/>
    <dgm:cxn modelId="{00CC4B2A-C7D3-1B4D-8FB2-06002CC650B2}" type="presOf" srcId="{92721A5D-9141-4846-B383-9D0DEA8E1FFC}" destId="{7D299092-10B8-424E-B939-FA8F8A75B5B7}" srcOrd="0" destOrd="0" presId="urn:microsoft.com/office/officeart/2005/8/layout/hProcess4"/>
    <dgm:cxn modelId="{5E05D83B-A761-5243-960A-419A2181FE5B}" type="presOf" srcId="{5350C61D-E1F9-FB49-A52E-298E9B84FFF8}" destId="{DABF0B0E-22D2-CF4D-BD22-266CB5C856EF}" srcOrd="0" destOrd="2" presId="urn:microsoft.com/office/officeart/2005/8/layout/hProcess4"/>
    <dgm:cxn modelId="{AFB2B0BA-8D3E-8F4E-894E-47E0A482364A}" srcId="{7AE4CA89-EAFD-7F4A-8E8E-8F9F9B92BA3C}" destId="{F424A494-FB65-C844-B08C-B46B0DB3DE28}" srcOrd="1" destOrd="0" parTransId="{7CBFC4B8-E6DC-FA4F-8FBF-F9ED215B77CD}" sibTransId="{AB2AEA48-A580-0546-90AF-2F1A63F95C35}"/>
    <dgm:cxn modelId="{0FC3CEAD-FBB0-C74B-A408-24BCB074FA8F}" type="presOf" srcId="{C661721D-BDE2-4A4E-AF42-3BE2605C9D89}" destId="{1F911DE4-531F-C84D-8231-1C1C15C0A026}" srcOrd="0" destOrd="0" presId="urn:microsoft.com/office/officeart/2005/8/layout/hProcess4"/>
    <dgm:cxn modelId="{9FE28917-3851-1F4E-AC13-7451198B40C0}" type="presOf" srcId="{F424A494-FB65-C844-B08C-B46B0DB3DE28}" destId="{609E6FAF-C2B0-BF4A-81A4-2CF6D4F61D61}" srcOrd="1" destOrd="1" presId="urn:microsoft.com/office/officeart/2005/8/layout/hProcess4"/>
    <dgm:cxn modelId="{1B352C83-E3EF-3648-9FCE-E854F3795D9B}" srcId="{92721A5D-9141-4846-B383-9D0DEA8E1FFC}" destId="{7AE4CA89-EAFD-7F4A-8E8E-8F9F9B92BA3C}" srcOrd="1" destOrd="0" parTransId="{48649717-8C92-DA49-9D42-6632A1A203A6}" sibTransId="{E90C6BEE-17AC-6B4A-8C3D-AFC3069DB187}"/>
    <dgm:cxn modelId="{A9F8E5BF-C9DE-2545-93F2-EB37A03B0194}" type="presOf" srcId="{12B68DCB-CCF8-FB47-A89C-6DB7D2BFAEFD}" destId="{8F25330F-811A-CA48-977C-E7840E4F5ACB}" srcOrd="1" destOrd="1" presId="urn:microsoft.com/office/officeart/2005/8/layout/hProcess4"/>
    <dgm:cxn modelId="{570CA51D-6478-7040-AB58-7005DBF494C8}" type="presOf" srcId="{59665184-72BB-C448-B71B-2014470B10D9}" destId="{D658C259-4C09-D240-A092-13715CAC7FAF}" srcOrd="1" destOrd="3" presId="urn:microsoft.com/office/officeart/2005/8/layout/hProcess4"/>
    <dgm:cxn modelId="{EE566E59-5383-2240-8CD9-3C1ECB4764F8}" type="presOf" srcId="{DEEE7045-154A-474B-816C-8498760866CE}" destId="{4CEBB985-F2B3-B145-8FAE-276A1DD7C72A}" srcOrd="0" destOrd="0" presId="urn:microsoft.com/office/officeart/2005/8/layout/hProcess4"/>
    <dgm:cxn modelId="{6D55DA14-2C04-0F44-A035-6A1C4A2198E5}" srcId="{DEEE7045-154A-474B-816C-8498760866CE}" destId="{7D3ABDFE-69D6-424D-922D-E7C87B6E1605}" srcOrd="1" destOrd="0" parTransId="{D9B906C4-E8CB-B749-BFAF-8CC4F5BD11FC}" sibTransId="{003C835F-ABCC-A841-B1D7-18CE55C29434}"/>
    <dgm:cxn modelId="{46DF0C4F-20C1-3F45-AD7E-E893F1DB585F}" type="presOf" srcId="{DEC20ABA-F6C8-E347-BA73-25391821AEAF}" destId="{609E6FAF-C2B0-BF4A-81A4-2CF6D4F61D61}" srcOrd="1" destOrd="0" presId="urn:microsoft.com/office/officeart/2005/8/layout/hProcess4"/>
    <dgm:cxn modelId="{D859A2C8-FC3B-8E44-BBCA-6E740B836BD5}" type="presParOf" srcId="{7D299092-10B8-424E-B939-FA8F8A75B5B7}" destId="{D6A33220-767D-B94E-BB46-374D09ECA8AA}" srcOrd="0" destOrd="0" presId="urn:microsoft.com/office/officeart/2005/8/layout/hProcess4"/>
    <dgm:cxn modelId="{3DEA5E3A-54A8-EF49-B8E4-70594FDEFDE4}" type="presParOf" srcId="{7D299092-10B8-424E-B939-FA8F8A75B5B7}" destId="{134410B4-A4BC-434E-B24E-B0806478F11E}" srcOrd="1" destOrd="0" presId="urn:microsoft.com/office/officeart/2005/8/layout/hProcess4"/>
    <dgm:cxn modelId="{3E6E3FE5-DC1C-404C-95DC-5405D53B7482}" type="presParOf" srcId="{7D299092-10B8-424E-B939-FA8F8A75B5B7}" destId="{480CA840-C99B-494E-BC94-919DC4A807C9}" srcOrd="2" destOrd="0" presId="urn:microsoft.com/office/officeart/2005/8/layout/hProcess4"/>
    <dgm:cxn modelId="{4655B71A-BCC1-AE46-A696-F7FD568D621E}" type="presParOf" srcId="{480CA840-C99B-494E-BC94-919DC4A807C9}" destId="{A411FDC9-9C0B-9846-925B-A361D6533B86}" srcOrd="0" destOrd="0" presId="urn:microsoft.com/office/officeart/2005/8/layout/hProcess4"/>
    <dgm:cxn modelId="{759B113A-C8B2-2947-8810-82377F82F9B4}" type="presParOf" srcId="{A411FDC9-9C0B-9846-925B-A361D6533B86}" destId="{4FE64E76-E00A-2B40-84D1-44371A6F865A}" srcOrd="0" destOrd="0" presId="urn:microsoft.com/office/officeart/2005/8/layout/hProcess4"/>
    <dgm:cxn modelId="{3E40932E-56F5-1A47-B863-C603EB4FA868}" type="presParOf" srcId="{A411FDC9-9C0B-9846-925B-A361D6533B86}" destId="{D9D9B2C7-0499-B84F-A4D8-75A15961072D}" srcOrd="1" destOrd="0" presId="urn:microsoft.com/office/officeart/2005/8/layout/hProcess4"/>
    <dgm:cxn modelId="{FEF577C5-8016-8C4D-854A-590F570278D8}" type="presParOf" srcId="{A411FDC9-9C0B-9846-925B-A361D6533B86}" destId="{8F25330F-811A-CA48-977C-E7840E4F5ACB}" srcOrd="2" destOrd="0" presId="urn:microsoft.com/office/officeart/2005/8/layout/hProcess4"/>
    <dgm:cxn modelId="{459A3DF5-C329-1D46-B209-B03D96ED79A2}" type="presParOf" srcId="{A411FDC9-9C0B-9846-925B-A361D6533B86}" destId="{1F911DE4-531F-C84D-8231-1C1C15C0A026}" srcOrd="3" destOrd="0" presId="urn:microsoft.com/office/officeart/2005/8/layout/hProcess4"/>
    <dgm:cxn modelId="{7FA72C18-B31A-1C40-973E-B16C5CC49E76}" type="presParOf" srcId="{A411FDC9-9C0B-9846-925B-A361D6533B86}" destId="{8A4C6818-6E85-A54E-A306-C1292F5ED703}" srcOrd="4" destOrd="0" presId="urn:microsoft.com/office/officeart/2005/8/layout/hProcess4"/>
    <dgm:cxn modelId="{0C33D995-D855-0A4D-ABBE-E963C5E79722}" type="presParOf" srcId="{480CA840-C99B-494E-BC94-919DC4A807C9}" destId="{D2100566-E06A-B147-9643-2C086C1455D2}" srcOrd="1" destOrd="0" presId="urn:microsoft.com/office/officeart/2005/8/layout/hProcess4"/>
    <dgm:cxn modelId="{334D6063-4119-D94E-A022-30BD827D7530}" type="presParOf" srcId="{480CA840-C99B-494E-BC94-919DC4A807C9}" destId="{976A1663-19F0-4948-A7D7-ED06D8E49E3C}" srcOrd="2" destOrd="0" presId="urn:microsoft.com/office/officeart/2005/8/layout/hProcess4"/>
    <dgm:cxn modelId="{2B32361E-07A5-8343-8E77-5D9B56353F11}" type="presParOf" srcId="{976A1663-19F0-4948-A7D7-ED06D8E49E3C}" destId="{33575515-EE5D-2A4E-BC9C-8EEA47A6295A}" srcOrd="0" destOrd="0" presId="urn:microsoft.com/office/officeart/2005/8/layout/hProcess4"/>
    <dgm:cxn modelId="{36E89D1E-0DC2-B842-8D09-8CDB3B61290B}" type="presParOf" srcId="{976A1663-19F0-4948-A7D7-ED06D8E49E3C}" destId="{DABF0B0E-22D2-CF4D-BD22-266CB5C856EF}" srcOrd="1" destOrd="0" presId="urn:microsoft.com/office/officeart/2005/8/layout/hProcess4"/>
    <dgm:cxn modelId="{9E652354-B459-F14C-BC3E-66E6741396C0}" type="presParOf" srcId="{976A1663-19F0-4948-A7D7-ED06D8E49E3C}" destId="{609E6FAF-C2B0-BF4A-81A4-2CF6D4F61D61}" srcOrd="2" destOrd="0" presId="urn:microsoft.com/office/officeart/2005/8/layout/hProcess4"/>
    <dgm:cxn modelId="{2BB1D3E5-B9A5-394E-8E5C-46C71F1FB6BF}" type="presParOf" srcId="{976A1663-19F0-4948-A7D7-ED06D8E49E3C}" destId="{20717B51-E4DF-DD4A-8AE4-5B9C57776154}" srcOrd="3" destOrd="0" presId="urn:microsoft.com/office/officeart/2005/8/layout/hProcess4"/>
    <dgm:cxn modelId="{23551670-93BA-1646-965C-5776FBD61F80}" type="presParOf" srcId="{976A1663-19F0-4948-A7D7-ED06D8E49E3C}" destId="{65213961-22C7-BE45-89F9-411F44F4EC11}" srcOrd="4" destOrd="0" presId="urn:microsoft.com/office/officeart/2005/8/layout/hProcess4"/>
    <dgm:cxn modelId="{476063E7-D56D-BD40-82A9-73C88110B433}" type="presParOf" srcId="{480CA840-C99B-494E-BC94-919DC4A807C9}" destId="{641ED111-78D4-5149-A9E8-A9E0343AAB4E}" srcOrd="3" destOrd="0" presId="urn:microsoft.com/office/officeart/2005/8/layout/hProcess4"/>
    <dgm:cxn modelId="{EC8BD58E-D193-734C-8317-1F3DC0C6DD0A}" type="presParOf" srcId="{480CA840-C99B-494E-BC94-919DC4A807C9}" destId="{67805E40-A02F-4B4D-AC26-A0EA94B2DB47}" srcOrd="4" destOrd="0" presId="urn:microsoft.com/office/officeart/2005/8/layout/hProcess4"/>
    <dgm:cxn modelId="{EBAE5BA2-50AA-E341-AD77-83DC83DEFB77}" type="presParOf" srcId="{67805E40-A02F-4B4D-AC26-A0EA94B2DB47}" destId="{B901E5FD-8AF9-B948-9EFC-F2E51DC1522C}" srcOrd="0" destOrd="0" presId="urn:microsoft.com/office/officeart/2005/8/layout/hProcess4"/>
    <dgm:cxn modelId="{4A4A5B69-0686-0948-90ED-11356741ED87}" type="presParOf" srcId="{67805E40-A02F-4B4D-AC26-A0EA94B2DB47}" destId="{148B81D8-4199-8B4F-8AB6-C2279A5EA49A}" srcOrd="1" destOrd="0" presId="urn:microsoft.com/office/officeart/2005/8/layout/hProcess4"/>
    <dgm:cxn modelId="{E22C15DA-CCE7-8544-89E6-801E108FA89D}" type="presParOf" srcId="{67805E40-A02F-4B4D-AC26-A0EA94B2DB47}" destId="{D658C259-4C09-D240-A092-13715CAC7FAF}" srcOrd="2" destOrd="0" presId="urn:microsoft.com/office/officeart/2005/8/layout/hProcess4"/>
    <dgm:cxn modelId="{4C1479B3-B99B-7749-9E1C-841CA7DFB8EB}" type="presParOf" srcId="{67805E40-A02F-4B4D-AC26-A0EA94B2DB47}" destId="{4CEBB985-F2B3-B145-8FAE-276A1DD7C72A}" srcOrd="3" destOrd="0" presId="urn:microsoft.com/office/officeart/2005/8/layout/hProcess4"/>
    <dgm:cxn modelId="{07854E15-75B5-8444-8B65-54569A42D563}" type="presParOf" srcId="{67805E40-A02F-4B4D-AC26-A0EA94B2DB47}" destId="{FE0B40E4-FEEC-3C49-8F02-E67CD50D7A12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74429EC-9DD8-9141-9570-D582FA7AC5CA}" type="doc">
      <dgm:prSet loTypeId="urn:microsoft.com/office/officeart/2005/8/layout/hProcess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F13E33-4261-E043-9DCC-C4747A5487A0}">
      <dgm:prSet phldrT="[Text]"/>
      <dgm:spPr/>
      <dgm:t>
        <a:bodyPr/>
        <a:lstStyle/>
        <a:p>
          <a:r>
            <a:rPr lang="en-US" dirty="0" err="1" smtClean="0"/>
            <a:t>Dev</a:t>
          </a:r>
          <a:endParaRPr lang="en-US" dirty="0"/>
        </a:p>
      </dgm:t>
    </dgm:pt>
    <dgm:pt modelId="{73D22D48-6B22-684C-9D8F-C4D2E1FE46D5}" type="parTrans" cxnId="{8C841893-19B7-104B-BA32-ADA2878D80C5}">
      <dgm:prSet/>
      <dgm:spPr/>
      <dgm:t>
        <a:bodyPr/>
        <a:lstStyle/>
        <a:p>
          <a:endParaRPr lang="en-US"/>
        </a:p>
      </dgm:t>
    </dgm:pt>
    <dgm:pt modelId="{DCA5316F-8427-2842-BDEA-E3769F6207B9}" type="sibTrans" cxnId="{8C841893-19B7-104B-BA32-ADA2878D80C5}">
      <dgm:prSet/>
      <dgm:spPr/>
      <dgm:t>
        <a:bodyPr/>
        <a:lstStyle/>
        <a:p>
          <a:endParaRPr lang="en-US"/>
        </a:p>
      </dgm:t>
    </dgm:pt>
    <dgm:pt modelId="{802AAA4E-80A4-234A-BA59-D1ABCD840E60}">
      <dgm:prSet phldrT="[Text]"/>
      <dgm:spPr/>
      <dgm:t>
        <a:bodyPr/>
        <a:lstStyle/>
        <a:p>
          <a:r>
            <a:rPr lang="en-US" dirty="0" smtClean="0"/>
            <a:t>pre-code check-in validation</a:t>
          </a:r>
          <a:endParaRPr lang="en-US" dirty="0"/>
        </a:p>
      </dgm:t>
    </dgm:pt>
    <dgm:pt modelId="{A4DD9C19-7209-AD42-B28E-F8B1FDD77F3D}" type="parTrans" cxnId="{5D2A0F86-6420-8647-BB04-C6EF313916A0}">
      <dgm:prSet/>
      <dgm:spPr/>
      <dgm:t>
        <a:bodyPr/>
        <a:lstStyle/>
        <a:p>
          <a:endParaRPr lang="en-US"/>
        </a:p>
      </dgm:t>
    </dgm:pt>
    <dgm:pt modelId="{79A0E4C3-1ECB-524B-8B01-CC6C2A36393F}" type="sibTrans" cxnId="{5D2A0F86-6420-8647-BB04-C6EF313916A0}">
      <dgm:prSet/>
      <dgm:spPr/>
      <dgm:t>
        <a:bodyPr/>
        <a:lstStyle/>
        <a:p>
          <a:endParaRPr lang="en-US"/>
        </a:p>
      </dgm:t>
    </dgm:pt>
    <dgm:pt modelId="{491C4A74-DBE0-1F4D-8EE7-7388E1DFD8DD}">
      <dgm:prSet phldrT="[Text]"/>
      <dgm:spPr/>
      <dgm:t>
        <a:bodyPr/>
        <a:lstStyle/>
        <a:p>
          <a:r>
            <a:rPr lang="en-US" dirty="0" smtClean="0"/>
            <a:t>Integration</a:t>
          </a:r>
          <a:endParaRPr lang="en-US" dirty="0"/>
        </a:p>
      </dgm:t>
    </dgm:pt>
    <dgm:pt modelId="{8BE850D4-2133-B24F-B330-C9D8E69A3A84}" type="parTrans" cxnId="{D11541F6-BC8F-F94C-9279-F0E3AAE208EE}">
      <dgm:prSet/>
      <dgm:spPr/>
      <dgm:t>
        <a:bodyPr/>
        <a:lstStyle/>
        <a:p>
          <a:endParaRPr lang="en-US"/>
        </a:p>
      </dgm:t>
    </dgm:pt>
    <dgm:pt modelId="{828DD50E-F62A-B045-92AA-1B0924698DCE}" type="sibTrans" cxnId="{D11541F6-BC8F-F94C-9279-F0E3AAE208EE}">
      <dgm:prSet/>
      <dgm:spPr/>
      <dgm:t>
        <a:bodyPr/>
        <a:lstStyle/>
        <a:p>
          <a:endParaRPr lang="en-US"/>
        </a:p>
      </dgm:t>
    </dgm:pt>
    <dgm:pt modelId="{07AAAA6F-C8A2-284A-A977-340DF5CF368E}">
      <dgm:prSet phldrT="[Text]"/>
      <dgm:spPr/>
      <dgm:t>
        <a:bodyPr/>
        <a:lstStyle/>
        <a:p>
          <a:r>
            <a:rPr lang="en-US" dirty="0" smtClean="0"/>
            <a:t>smoke tests</a:t>
          </a:r>
          <a:endParaRPr lang="en-US" dirty="0"/>
        </a:p>
      </dgm:t>
    </dgm:pt>
    <dgm:pt modelId="{2698CA58-E13B-E148-82C9-6EE53B613015}" type="parTrans" cxnId="{1228644A-0C02-8441-B507-C6337E265922}">
      <dgm:prSet/>
      <dgm:spPr/>
      <dgm:t>
        <a:bodyPr/>
        <a:lstStyle/>
        <a:p>
          <a:endParaRPr lang="en-US"/>
        </a:p>
      </dgm:t>
    </dgm:pt>
    <dgm:pt modelId="{AA2BDE69-FBDF-0D4B-8BA4-F672D6291E9D}" type="sibTrans" cxnId="{1228644A-0C02-8441-B507-C6337E265922}">
      <dgm:prSet/>
      <dgm:spPr/>
      <dgm:t>
        <a:bodyPr/>
        <a:lstStyle/>
        <a:p>
          <a:endParaRPr lang="en-US"/>
        </a:p>
      </dgm:t>
    </dgm:pt>
    <dgm:pt modelId="{D2B6464A-0EAD-684A-BFE3-CA8E3F9C162F}">
      <dgm:prSet phldrT="[Text]"/>
      <dgm:spPr/>
      <dgm:t>
        <a:bodyPr/>
        <a:lstStyle/>
        <a:p>
          <a:r>
            <a:rPr lang="en-US" dirty="0" smtClean="0"/>
            <a:t>QA</a:t>
          </a:r>
          <a:endParaRPr lang="en-US" dirty="0"/>
        </a:p>
      </dgm:t>
    </dgm:pt>
    <dgm:pt modelId="{F31A672C-1E04-A546-8ECD-61F043E6DB35}" type="parTrans" cxnId="{DFAE31AD-E743-0740-B4C8-34C75E99F58C}">
      <dgm:prSet/>
      <dgm:spPr/>
      <dgm:t>
        <a:bodyPr/>
        <a:lstStyle/>
        <a:p>
          <a:endParaRPr lang="en-US"/>
        </a:p>
      </dgm:t>
    </dgm:pt>
    <dgm:pt modelId="{D9082462-1AA1-AB48-8A33-956C2B367859}" type="sibTrans" cxnId="{DFAE31AD-E743-0740-B4C8-34C75E99F58C}">
      <dgm:prSet/>
      <dgm:spPr/>
      <dgm:t>
        <a:bodyPr/>
        <a:lstStyle/>
        <a:p>
          <a:endParaRPr lang="en-US"/>
        </a:p>
      </dgm:t>
    </dgm:pt>
    <dgm:pt modelId="{84414CBD-827C-F44B-8F97-D47E1A92B847}">
      <dgm:prSet phldrT="[Text]"/>
      <dgm:spPr/>
      <dgm:t>
        <a:bodyPr/>
        <a:lstStyle/>
        <a:p>
          <a:r>
            <a:rPr lang="en-US" dirty="0" smtClean="0"/>
            <a:t>functional tests</a:t>
          </a:r>
          <a:endParaRPr lang="en-US" dirty="0"/>
        </a:p>
      </dgm:t>
    </dgm:pt>
    <dgm:pt modelId="{454F70DD-6969-2844-8C5F-948AED2DF3C7}" type="parTrans" cxnId="{731CE2F2-4E58-EF4F-8C68-C5EBB92E8504}">
      <dgm:prSet/>
      <dgm:spPr/>
      <dgm:t>
        <a:bodyPr/>
        <a:lstStyle/>
        <a:p>
          <a:endParaRPr lang="en-US"/>
        </a:p>
      </dgm:t>
    </dgm:pt>
    <dgm:pt modelId="{D00E8256-0EF4-7540-AC3B-F71B2F8565FF}" type="sibTrans" cxnId="{731CE2F2-4E58-EF4F-8C68-C5EBB92E8504}">
      <dgm:prSet/>
      <dgm:spPr/>
      <dgm:t>
        <a:bodyPr/>
        <a:lstStyle/>
        <a:p>
          <a:endParaRPr lang="en-US"/>
        </a:p>
      </dgm:t>
    </dgm:pt>
    <dgm:pt modelId="{960E6B6A-D58C-FB4F-8BB4-2BF9CA5D619E}">
      <dgm:prSet/>
      <dgm:spPr/>
      <dgm:t>
        <a:bodyPr/>
        <a:lstStyle/>
        <a:p>
          <a:r>
            <a:rPr lang="en-US" dirty="0" smtClean="0"/>
            <a:t>Pre-Prod</a:t>
          </a:r>
          <a:endParaRPr lang="en-US" dirty="0"/>
        </a:p>
      </dgm:t>
    </dgm:pt>
    <dgm:pt modelId="{3E69DD59-DD41-7C4F-99BE-B3FB8B1E75A4}" type="parTrans" cxnId="{7E4591A3-88C9-2C4F-89C5-68B45A15F968}">
      <dgm:prSet/>
      <dgm:spPr/>
      <dgm:t>
        <a:bodyPr/>
        <a:lstStyle/>
        <a:p>
          <a:endParaRPr lang="en-US"/>
        </a:p>
      </dgm:t>
    </dgm:pt>
    <dgm:pt modelId="{1A5B6C2D-1C40-3747-8FA0-BECDE74B872A}" type="sibTrans" cxnId="{7E4591A3-88C9-2C4F-89C5-68B45A15F968}">
      <dgm:prSet/>
      <dgm:spPr/>
      <dgm:t>
        <a:bodyPr/>
        <a:lstStyle/>
        <a:p>
          <a:endParaRPr lang="en-US"/>
        </a:p>
      </dgm:t>
    </dgm:pt>
    <dgm:pt modelId="{BC3BB44D-51D0-6544-8D62-7E7B0969EC69}">
      <dgm:prSet/>
      <dgm:spPr/>
      <dgm:t>
        <a:bodyPr/>
        <a:lstStyle/>
        <a:p>
          <a:r>
            <a:rPr lang="en-US" dirty="0" smtClean="0"/>
            <a:t>Production</a:t>
          </a:r>
          <a:endParaRPr lang="en-US" dirty="0"/>
        </a:p>
      </dgm:t>
    </dgm:pt>
    <dgm:pt modelId="{48F03791-63B4-8946-B45E-51670C2720B0}" type="parTrans" cxnId="{40C1CE6E-831E-3A44-A3BD-528FBB6F6760}">
      <dgm:prSet/>
      <dgm:spPr/>
      <dgm:t>
        <a:bodyPr/>
        <a:lstStyle/>
        <a:p>
          <a:endParaRPr lang="en-US"/>
        </a:p>
      </dgm:t>
    </dgm:pt>
    <dgm:pt modelId="{F17CD4FB-D340-E844-B2CF-DD54A6BF21E6}" type="sibTrans" cxnId="{40C1CE6E-831E-3A44-A3BD-528FBB6F6760}">
      <dgm:prSet/>
      <dgm:spPr/>
      <dgm:t>
        <a:bodyPr/>
        <a:lstStyle/>
        <a:p>
          <a:endParaRPr lang="en-US"/>
        </a:p>
      </dgm:t>
    </dgm:pt>
    <dgm:pt modelId="{E1093907-15E5-7D43-8D7A-E7F291823510}">
      <dgm:prSet/>
      <dgm:spPr/>
      <dgm:t>
        <a:bodyPr/>
        <a:lstStyle/>
        <a:p>
          <a:r>
            <a:rPr lang="en-US" dirty="0" smtClean="0"/>
            <a:t>regression tests</a:t>
          </a:r>
          <a:endParaRPr lang="en-US" dirty="0"/>
        </a:p>
      </dgm:t>
    </dgm:pt>
    <dgm:pt modelId="{8CA17D3D-51B7-8C4C-94E3-CAF86D645D1E}" type="parTrans" cxnId="{E64FB976-CC7D-4D4D-9238-2CC1F6FF40C8}">
      <dgm:prSet/>
      <dgm:spPr/>
      <dgm:t>
        <a:bodyPr/>
        <a:lstStyle/>
        <a:p>
          <a:endParaRPr lang="en-US"/>
        </a:p>
      </dgm:t>
    </dgm:pt>
    <dgm:pt modelId="{66D162BE-F5A3-7D47-93B7-30A6B42020ED}" type="sibTrans" cxnId="{E64FB976-CC7D-4D4D-9238-2CC1F6FF40C8}">
      <dgm:prSet/>
      <dgm:spPr/>
      <dgm:t>
        <a:bodyPr/>
        <a:lstStyle/>
        <a:p>
          <a:endParaRPr lang="en-US"/>
        </a:p>
      </dgm:t>
    </dgm:pt>
    <dgm:pt modelId="{9A4C5822-42D0-1C40-AD6A-73181E304402}">
      <dgm:prSet/>
      <dgm:spPr/>
      <dgm:t>
        <a:bodyPr/>
        <a:lstStyle/>
        <a:p>
          <a:r>
            <a:rPr lang="en-US" dirty="0" smtClean="0"/>
            <a:t>smoke tests</a:t>
          </a:r>
          <a:endParaRPr lang="en-US" dirty="0"/>
        </a:p>
      </dgm:t>
    </dgm:pt>
    <dgm:pt modelId="{BC5EC3DF-1DC5-8642-83DF-7BB83B61D38D}" type="parTrans" cxnId="{E48CB07A-8D3D-AB4F-9886-E50FFF7569C9}">
      <dgm:prSet/>
      <dgm:spPr/>
      <dgm:t>
        <a:bodyPr/>
        <a:lstStyle/>
        <a:p>
          <a:endParaRPr lang="en-US"/>
        </a:p>
      </dgm:t>
    </dgm:pt>
    <dgm:pt modelId="{79535579-48BF-514C-A2F4-293D1EEB0DF2}" type="sibTrans" cxnId="{E48CB07A-8D3D-AB4F-9886-E50FFF7569C9}">
      <dgm:prSet/>
      <dgm:spPr/>
      <dgm:t>
        <a:bodyPr/>
        <a:lstStyle/>
        <a:p>
          <a:endParaRPr lang="en-US"/>
        </a:p>
      </dgm:t>
    </dgm:pt>
    <dgm:pt modelId="{C4433D98-FAFC-8948-ADF4-2FDCDCFBAD61}">
      <dgm:prSet phldrT="[Text]"/>
      <dgm:spPr/>
      <dgm:t>
        <a:bodyPr/>
        <a:lstStyle/>
        <a:p>
          <a:r>
            <a:rPr lang="en-US" dirty="0" smtClean="0"/>
            <a:t>unit tests</a:t>
          </a:r>
          <a:endParaRPr lang="en-US" dirty="0"/>
        </a:p>
      </dgm:t>
    </dgm:pt>
    <dgm:pt modelId="{FADEF3A5-EEAC-E64F-8695-1FFAA893FD9C}" type="parTrans" cxnId="{54B84F80-5412-074B-B0DF-A1B464F5BEA8}">
      <dgm:prSet/>
      <dgm:spPr/>
      <dgm:t>
        <a:bodyPr/>
        <a:lstStyle/>
        <a:p>
          <a:endParaRPr lang="en-US"/>
        </a:p>
      </dgm:t>
    </dgm:pt>
    <dgm:pt modelId="{5B735F49-1552-D348-A882-F28F9318B202}" type="sibTrans" cxnId="{54B84F80-5412-074B-B0DF-A1B464F5BEA8}">
      <dgm:prSet/>
      <dgm:spPr/>
      <dgm:t>
        <a:bodyPr/>
        <a:lstStyle/>
        <a:p>
          <a:endParaRPr lang="en-US"/>
        </a:p>
      </dgm:t>
    </dgm:pt>
    <dgm:pt modelId="{D5E11A69-5B56-6345-B352-A3747116F34C}">
      <dgm:prSet phldrT="[Text]"/>
      <dgm:spPr/>
      <dgm:t>
        <a:bodyPr/>
        <a:lstStyle/>
        <a:p>
          <a:r>
            <a:rPr lang="en-US" dirty="0" smtClean="0"/>
            <a:t>integration tests</a:t>
          </a:r>
          <a:endParaRPr lang="en-US" dirty="0"/>
        </a:p>
      </dgm:t>
    </dgm:pt>
    <dgm:pt modelId="{EE30F1F4-AC94-B24C-BF4D-E6A0729AEC9C}" type="parTrans" cxnId="{A9DFA86B-520C-A047-B50A-C52DF4AEEF82}">
      <dgm:prSet/>
      <dgm:spPr/>
      <dgm:t>
        <a:bodyPr/>
        <a:lstStyle/>
        <a:p>
          <a:endParaRPr lang="en-US"/>
        </a:p>
      </dgm:t>
    </dgm:pt>
    <dgm:pt modelId="{4EAF143E-C76E-154C-BED8-17366A7CD5C2}" type="sibTrans" cxnId="{A9DFA86B-520C-A047-B50A-C52DF4AEEF82}">
      <dgm:prSet/>
      <dgm:spPr/>
      <dgm:t>
        <a:bodyPr/>
        <a:lstStyle/>
        <a:p>
          <a:endParaRPr lang="en-US"/>
        </a:p>
      </dgm:t>
    </dgm:pt>
    <dgm:pt modelId="{B6F11F75-712F-DE42-AEA9-3C69C4586D2F}">
      <dgm:prSet/>
      <dgm:spPr/>
      <dgm:t>
        <a:bodyPr/>
        <a:lstStyle/>
        <a:p>
          <a:r>
            <a:rPr lang="en-US" dirty="0" smtClean="0"/>
            <a:t>build tests</a:t>
          </a:r>
          <a:endParaRPr lang="en-US" dirty="0"/>
        </a:p>
      </dgm:t>
    </dgm:pt>
    <dgm:pt modelId="{2F678710-CCEE-034A-901D-F6F6D162874A}" type="parTrans" cxnId="{AD265950-CE52-2E4B-A9C0-6525814EC59D}">
      <dgm:prSet/>
      <dgm:spPr/>
      <dgm:t>
        <a:bodyPr/>
        <a:lstStyle/>
        <a:p>
          <a:endParaRPr lang="en-US"/>
        </a:p>
      </dgm:t>
    </dgm:pt>
    <dgm:pt modelId="{71378215-BD84-174F-8365-3FF3E5221970}" type="sibTrans" cxnId="{AD265950-CE52-2E4B-A9C0-6525814EC59D}">
      <dgm:prSet/>
      <dgm:spPr/>
      <dgm:t>
        <a:bodyPr/>
        <a:lstStyle/>
        <a:p>
          <a:endParaRPr lang="en-US"/>
        </a:p>
      </dgm:t>
    </dgm:pt>
    <dgm:pt modelId="{EC17DD6C-A474-0048-B7D3-0BC30152F9B7}">
      <dgm:prSet/>
      <dgm:spPr/>
      <dgm:t>
        <a:bodyPr/>
        <a:lstStyle/>
        <a:p>
          <a:r>
            <a:rPr lang="en-US" dirty="0" smtClean="0"/>
            <a:t>build tests</a:t>
          </a:r>
          <a:endParaRPr lang="en-US" dirty="0"/>
        </a:p>
      </dgm:t>
    </dgm:pt>
    <dgm:pt modelId="{9F4F61E2-5F2E-D446-BEB7-D60EEDC85CFF}" type="parTrans" cxnId="{DEA9E609-B351-594C-8892-4886ED15B7DC}">
      <dgm:prSet/>
      <dgm:spPr/>
      <dgm:t>
        <a:bodyPr/>
        <a:lstStyle/>
        <a:p>
          <a:endParaRPr lang="en-US"/>
        </a:p>
      </dgm:t>
    </dgm:pt>
    <dgm:pt modelId="{88E6A910-7E95-1E45-AEE4-40C3D9FA42DD}" type="sibTrans" cxnId="{DEA9E609-B351-594C-8892-4886ED15B7DC}">
      <dgm:prSet/>
      <dgm:spPr/>
      <dgm:t>
        <a:bodyPr/>
        <a:lstStyle/>
        <a:p>
          <a:endParaRPr lang="en-US"/>
        </a:p>
      </dgm:t>
    </dgm:pt>
    <dgm:pt modelId="{5F1E5CC8-9B79-A641-BEB7-524D29CA7759}" type="pres">
      <dgm:prSet presAssocID="{574429EC-9DD8-9141-9570-D582FA7AC5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6F33EA-FD3D-B141-8891-3E1BC7436194}" type="pres">
      <dgm:prSet presAssocID="{574429EC-9DD8-9141-9570-D582FA7AC5CA}" presName="tSp" presStyleCnt="0"/>
      <dgm:spPr/>
    </dgm:pt>
    <dgm:pt modelId="{896F4597-028C-3346-AA77-826BBBA14127}" type="pres">
      <dgm:prSet presAssocID="{574429EC-9DD8-9141-9570-D582FA7AC5CA}" presName="bSp" presStyleCnt="0"/>
      <dgm:spPr/>
    </dgm:pt>
    <dgm:pt modelId="{46F00344-28A1-EA43-8EB9-6EF9551BE418}" type="pres">
      <dgm:prSet presAssocID="{574429EC-9DD8-9141-9570-D582FA7AC5CA}" presName="process" presStyleCnt="0"/>
      <dgm:spPr/>
    </dgm:pt>
    <dgm:pt modelId="{172D16F1-9A43-C04E-ADB2-9FA82D876CF9}" type="pres">
      <dgm:prSet presAssocID="{C4F13E33-4261-E043-9DCC-C4747A5487A0}" presName="composite1" presStyleCnt="0"/>
      <dgm:spPr/>
    </dgm:pt>
    <dgm:pt modelId="{17745BFE-55CA-E542-AC1D-6FF02C414CDC}" type="pres">
      <dgm:prSet presAssocID="{C4F13E33-4261-E043-9DCC-C4747A5487A0}" presName="dummyNode1" presStyleLbl="node1" presStyleIdx="0" presStyleCnt="5"/>
      <dgm:spPr/>
    </dgm:pt>
    <dgm:pt modelId="{C5CC3C74-999C-A445-87DE-DE9C7A9D46B3}" type="pres">
      <dgm:prSet presAssocID="{C4F13E33-4261-E043-9DCC-C4747A5487A0}" presName="childNode1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3493AB-F9E6-064B-B703-D8ABC9545098}" type="pres">
      <dgm:prSet presAssocID="{C4F13E33-4261-E043-9DCC-C4747A5487A0}" presName="childNode1tx" presStyleLbl="b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22DB5C-FA95-0044-A866-3B6926FCCB6C}" type="pres">
      <dgm:prSet presAssocID="{C4F13E33-4261-E043-9DCC-C4747A5487A0}" presName="parentNode1" presStyleLbl="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B4495D-EF1F-0849-AE73-291DE6EB9A19}" type="pres">
      <dgm:prSet presAssocID="{C4F13E33-4261-E043-9DCC-C4747A5487A0}" presName="connSite1" presStyleCnt="0"/>
      <dgm:spPr/>
    </dgm:pt>
    <dgm:pt modelId="{1355ACAD-6715-E541-B224-30CDA313F97F}" type="pres">
      <dgm:prSet presAssocID="{DCA5316F-8427-2842-BDEA-E3769F6207B9}" presName="Name9" presStyleLbl="sibTrans2D1" presStyleIdx="0" presStyleCnt="4"/>
      <dgm:spPr/>
      <dgm:t>
        <a:bodyPr/>
        <a:lstStyle/>
        <a:p>
          <a:endParaRPr lang="en-US"/>
        </a:p>
      </dgm:t>
    </dgm:pt>
    <dgm:pt modelId="{17821523-87A4-7A4B-B248-A84C9AB74034}" type="pres">
      <dgm:prSet presAssocID="{491C4A74-DBE0-1F4D-8EE7-7388E1DFD8DD}" presName="composite2" presStyleCnt="0"/>
      <dgm:spPr/>
    </dgm:pt>
    <dgm:pt modelId="{71CE442A-085C-6246-B7D5-CC6817FB1F70}" type="pres">
      <dgm:prSet presAssocID="{491C4A74-DBE0-1F4D-8EE7-7388E1DFD8DD}" presName="dummyNode2" presStyleLbl="node1" presStyleIdx="0" presStyleCnt="5"/>
      <dgm:spPr/>
    </dgm:pt>
    <dgm:pt modelId="{21F9EC6C-B2AD-0646-8096-67EDC7960409}" type="pres">
      <dgm:prSet presAssocID="{491C4A74-DBE0-1F4D-8EE7-7388E1DFD8DD}" presName="childNode2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96C236-2F37-F843-A82C-EF6D009E28B6}" type="pres">
      <dgm:prSet presAssocID="{491C4A74-DBE0-1F4D-8EE7-7388E1DFD8DD}" presName="childNode2tx" presStyleLbl="b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E9DA64C-79DA-3F47-B039-6F352CE6E9F1}" type="pres">
      <dgm:prSet presAssocID="{491C4A74-DBE0-1F4D-8EE7-7388E1DFD8DD}" presName="parentNode2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4A35847-FF4B-CA43-B3B6-3194BDC00E56}" type="pres">
      <dgm:prSet presAssocID="{491C4A74-DBE0-1F4D-8EE7-7388E1DFD8DD}" presName="connSite2" presStyleCnt="0"/>
      <dgm:spPr/>
    </dgm:pt>
    <dgm:pt modelId="{E7D3123D-73F0-3843-BEED-A778D9F0073A}" type="pres">
      <dgm:prSet presAssocID="{828DD50E-F62A-B045-92AA-1B0924698DCE}" presName="Name18" presStyleLbl="sibTrans2D1" presStyleIdx="1" presStyleCnt="4"/>
      <dgm:spPr/>
      <dgm:t>
        <a:bodyPr/>
        <a:lstStyle/>
        <a:p>
          <a:endParaRPr lang="en-US"/>
        </a:p>
      </dgm:t>
    </dgm:pt>
    <dgm:pt modelId="{94692863-0233-8141-9276-02BD1A1A4965}" type="pres">
      <dgm:prSet presAssocID="{D2B6464A-0EAD-684A-BFE3-CA8E3F9C162F}" presName="composite1" presStyleCnt="0"/>
      <dgm:spPr/>
    </dgm:pt>
    <dgm:pt modelId="{DC79DFD1-37E5-044A-A92B-2787F7E4FD4F}" type="pres">
      <dgm:prSet presAssocID="{D2B6464A-0EAD-684A-BFE3-CA8E3F9C162F}" presName="dummyNode1" presStyleLbl="node1" presStyleIdx="1" presStyleCnt="5"/>
      <dgm:spPr/>
    </dgm:pt>
    <dgm:pt modelId="{810815B3-07C3-CF4A-AB36-955FA552A427}" type="pres">
      <dgm:prSet presAssocID="{D2B6464A-0EAD-684A-BFE3-CA8E3F9C162F}" presName="childNode1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B259D-38D8-4442-8466-4B003C0BCEB4}" type="pres">
      <dgm:prSet presAssocID="{D2B6464A-0EAD-684A-BFE3-CA8E3F9C162F}" presName="childNode1tx" presStyleLbl="b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A2DBB98-A45E-F44A-9542-08D112AD6A72}" type="pres">
      <dgm:prSet presAssocID="{D2B6464A-0EAD-684A-BFE3-CA8E3F9C162F}" presName="parentNode1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1A07D2-B6B7-4444-B2DB-BD1619AD3DEA}" type="pres">
      <dgm:prSet presAssocID="{D2B6464A-0EAD-684A-BFE3-CA8E3F9C162F}" presName="connSite1" presStyleCnt="0"/>
      <dgm:spPr/>
    </dgm:pt>
    <dgm:pt modelId="{72876192-7868-1949-AE22-BE70E3967894}" type="pres">
      <dgm:prSet presAssocID="{D9082462-1AA1-AB48-8A33-956C2B367859}" presName="Name9" presStyleLbl="sibTrans2D1" presStyleIdx="2" presStyleCnt="4"/>
      <dgm:spPr/>
      <dgm:t>
        <a:bodyPr/>
        <a:lstStyle/>
        <a:p>
          <a:endParaRPr lang="en-US"/>
        </a:p>
      </dgm:t>
    </dgm:pt>
    <dgm:pt modelId="{4FF40223-C627-A84B-99BD-9A670DC1AFCD}" type="pres">
      <dgm:prSet presAssocID="{960E6B6A-D58C-FB4F-8BB4-2BF9CA5D619E}" presName="composite2" presStyleCnt="0"/>
      <dgm:spPr/>
    </dgm:pt>
    <dgm:pt modelId="{79851D60-A97F-9C41-89A6-7AD51A9D97CA}" type="pres">
      <dgm:prSet presAssocID="{960E6B6A-D58C-FB4F-8BB4-2BF9CA5D619E}" presName="dummyNode2" presStyleLbl="node1" presStyleIdx="2" presStyleCnt="5"/>
      <dgm:spPr/>
    </dgm:pt>
    <dgm:pt modelId="{3D3DA05F-F35F-E14D-9256-6E3CCA391A5D}" type="pres">
      <dgm:prSet presAssocID="{960E6B6A-D58C-FB4F-8BB4-2BF9CA5D619E}" presName="childNode2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5DC7BB1-12CA-CA44-8409-97DB8C7A2558}" type="pres">
      <dgm:prSet presAssocID="{960E6B6A-D58C-FB4F-8BB4-2BF9CA5D619E}" presName="childNode2tx" presStyleLbl="b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EC347F-EB4A-384E-9A1D-1FC231901FC2}" type="pres">
      <dgm:prSet presAssocID="{960E6B6A-D58C-FB4F-8BB4-2BF9CA5D619E}" presName="parentNode2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6E54D9-DB9F-AB4F-B28B-F277B8E4D4EC}" type="pres">
      <dgm:prSet presAssocID="{960E6B6A-D58C-FB4F-8BB4-2BF9CA5D619E}" presName="connSite2" presStyleCnt="0"/>
      <dgm:spPr/>
    </dgm:pt>
    <dgm:pt modelId="{80A15577-8812-CD4E-B373-E0E59F829947}" type="pres">
      <dgm:prSet presAssocID="{1A5B6C2D-1C40-3747-8FA0-BECDE74B872A}" presName="Name18" presStyleLbl="sibTrans2D1" presStyleIdx="3" presStyleCnt="4"/>
      <dgm:spPr/>
      <dgm:t>
        <a:bodyPr/>
        <a:lstStyle/>
        <a:p>
          <a:endParaRPr lang="en-US"/>
        </a:p>
      </dgm:t>
    </dgm:pt>
    <dgm:pt modelId="{F4FAFF8C-770B-5940-BB26-9CAFC06E6274}" type="pres">
      <dgm:prSet presAssocID="{BC3BB44D-51D0-6544-8D62-7E7B0969EC69}" presName="composite1" presStyleCnt="0"/>
      <dgm:spPr/>
    </dgm:pt>
    <dgm:pt modelId="{54D51625-C7ED-B04A-AFEB-17B094456F47}" type="pres">
      <dgm:prSet presAssocID="{BC3BB44D-51D0-6544-8D62-7E7B0969EC69}" presName="dummyNode1" presStyleLbl="node1" presStyleIdx="3" presStyleCnt="5"/>
      <dgm:spPr/>
    </dgm:pt>
    <dgm:pt modelId="{83ABCF7C-0869-7749-94A5-1F3D42389C77}" type="pres">
      <dgm:prSet presAssocID="{BC3BB44D-51D0-6544-8D62-7E7B0969EC69}" presName="childNode1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78578B-60E6-404F-B4A9-AA7C78FE2A28}" type="pres">
      <dgm:prSet presAssocID="{BC3BB44D-51D0-6544-8D62-7E7B0969EC69}" presName="childNode1tx" presStyleLbl="bgAcc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D4F6634-EF06-034A-B41C-F1B3D140ACD8}" type="pres">
      <dgm:prSet presAssocID="{BC3BB44D-51D0-6544-8D62-7E7B0969EC69}" presName="parentNode1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F81590-343B-A04F-9DCD-955F61C50D64}" type="pres">
      <dgm:prSet presAssocID="{BC3BB44D-51D0-6544-8D62-7E7B0969EC69}" presName="connSite1" presStyleCnt="0"/>
      <dgm:spPr/>
    </dgm:pt>
  </dgm:ptLst>
  <dgm:cxnLst>
    <dgm:cxn modelId="{40C1CE6E-831E-3A44-A3BD-528FBB6F6760}" srcId="{574429EC-9DD8-9141-9570-D582FA7AC5CA}" destId="{BC3BB44D-51D0-6544-8D62-7E7B0969EC69}" srcOrd="4" destOrd="0" parTransId="{48F03791-63B4-8946-B45E-51670C2720B0}" sibTransId="{F17CD4FB-D340-E844-B2CF-DD54A6BF21E6}"/>
    <dgm:cxn modelId="{A30772C3-9B9F-C942-BBD3-8F552ADFEE0F}" type="presOf" srcId="{07AAAA6F-C8A2-284A-A977-340DF5CF368E}" destId="{21F9EC6C-B2AD-0646-8096-67EDC7960409}" srcOrd="0" destOrd="0" presId="urn:microsoft.com/office/officeart/2005/8/layout/hProcess4"/>
    <dgm:cxn modelId="{E48CB07A-8D3D-AB4F-9886-E50FFF7569C9}" srcId="{BC3BB44D-51D0-6544-8D62-7E7B0969EC69}" destId="{9A4C5822-42D0-1C40-AD6A-73181E304402}" srcOrd="0" destOrd="0" parTransId="{BC5EC3DF-1DC5-8642-83DF-7BB83B61D38D}" sibTransId="{79535579-48BF-514C-A2F4-293D1EEB0DF2}"/>
    <dgm:cxn modelId="{1F43BA4E-BCBA-5241-B753-A50FEDBAC098}" type="presOf" srcId="{828DD50E-F62A-B045-92AA-1B0924698DCE}" destId="{E7D3123D-73F0-3843-BEED-A778D9F0073A}" srcOrd="0" destOrd="0" presId="urn:microsoft.com/office/officeart/2005/8/layout/hProcess4"/>
    <dgm:cxn modelId="{045CE196-8408-CD4D-862D-2B535E9C11C5}" type="presOf" srcId="{9A4C5822-42D0-1C40-AD6A-73181E304402}" destId="{2878578B-60E6-404F-B4A9-AA7C78FE2A28}" srcOrd="1" destOrd="0" presId="urn:microsoft.com/office/officeart/2005/8/layout/hProcess4"/>
    <dgm:cxn modelId="{DDF333E0-6CE8-FB47-B9D3-97B8EAC87509}" type="presOf" srcId="{D2B6464A-0EAD-684A-BFE3-CA8E3F9C162F}" destId="{7A2DBB98-A45E-F44A-9542-08D112AD6A72}" srcOrd="0" destOrd="0" presId="urn:microsoft.com/office/officeart/2005/8/layout/hProcess4"/>
    <dgm:cxn modelId="{AAED7CFA-59BE-E64D-94DE-8EEDBDD6D90C}" type="presOf" srcId="{B6F11F75-712F-DE42-AEA9-3C69C4586D2F}" destId="{2878578B-60E6-404F-B4A9-AA7C78FE2A28}" srcOrd="1" destOrd="1" presId="urn:microsoft.com/office/officeart/2005/8/layout/hProcess4"/>
    <dgm:cxn modelId="{DFAE31AD-E743-0740-B4C8-34C75E99F58C}" srcId="{574429EC-9DD8-9141-9570-D582FA7AC5CA}" destId="{D2B6464A-0EAD-684A-BFE3-CA8E3F9C162F}" srcOrd="2" destOrd="0" parTransId="{F31A672C-1E04-A546-8ECD-61F043E6DB35}" sibTransId="{D9082462-1AA1-AB48-8A33-956C2B367859}"/>
    <dgm:cxn modelId="{E31F5A2A-C6A3-CA43-965F-038401B9989F}" type="presOf" srcId="{B6F11F75-712F-DE42-AEA9-3C69C4586D2F}" destId="{83ABCF7C-0869-7749-94A5-1F3D42389C77}" srcOrd="0" destOrd="1" presId="urn:microsoft.com/office/officeart/2005/8/layout/hProcess4"/>
    <dgm:cxn modelId="{54B84F80-5412-074B-B0DF-A1B464F5BEA8}" srcId="{491C4A74-DBE0-1F4D-8EE7-7388E1DFD8DD}" destId="{C4433D98-FAFC-8948-ADF4-2FDCDCFBAD61}" srcOrd="1" destOrd="0" parTransId="{FADEF3A5-EEAC-E64F-8695-1FFAA893FD9C}" sibTransId="{5B735F49-1552-D348-A882-F28F9318B202}"/>
    <dgm:cxn modelId="{66089F68-5689-234D-88BA-8D1235EDBF03}" type="presOf" srcId="{D5E11A69-5B56-6345-B352-A3747116F34C}" destId="{B0AB259D-38D8-4442-8466-4B003C0BCEB4}" srcOrd="1" destOrd="1" presId="urn:microsoft.com/office/officeart/2005/8/layout/hProcess4"/>
    <dgm:cxn modelId="{9A1A8B51-A9FE-9548-BD96-525CEBB28576}" type="presOf" srcId="{BC3BB44D-51D0-6544-8D62-7E7B0969EC69}" destId="{0D4F6634-EF06-034A-B41C-F1B3D140ACD8}" srcOrd="0" destOrd="0" presId="urn:microsoft.com/office/officeart/2005/8/layout/hProcess4"/>
    <dgm:cxn modelId="{AD265950-CE52-2E4B-A9C0-6525814EC59D}" srcId="{BC3BB44D-51D0-6544-8D62-7E7B0969EC69}" destId="{B6F11F75-712F-DE42-AEA9-3C69C4586D2F}" srcOrd="1" destOrd="0" parTransId="{2F678710-CCEE-034A-901D-F6F6D162874A}" sibTransId="{71378215-BD84-174F-8365-3FF3E5221970}"/>
    <dgm:cxn modelId="{BF4B33F6-DED3-B64F-A23F-B76FF106518B}" type="presOf" srcId="{D5E11A69-5B56-6345-B352-A3747116F34C}" destId="{810815B3-07C3-CF4A-AB36-955FA552A427}" srcOrd="0" destOrd="1" presId="urn:microsoft.com/office/officeart/2005/8/layout/hProcess4"/>
    <dgm:cxn modelId="{B0041FC6-93EA-3F46-88AD-81C7490669BF}" type="presOf" srcId="{E1093907-15E5-7D43-8D7A-E7F291823510}" destId="{3D3DA05F-F35F-E14D-9256-6E3CCA391A5D}" srcOrd="0" destOrd="0" presId="urn:microsoft.com/office/officeart/2005/8/layout/hProcess4"/>
    <dgm:cxn modelId="{3B4B2A7B-E755-B349-B516-C80402D87403}" type="presOf" srcId="{C4F13E33-4261-E043-9DCC-C4747A5487A0}" destId="{2822DB5C-FA95-0044-A866-3B6926FCCB6C}" srcOrd="0" destOrd="0" presId="urn:microsoft.com/office/officeart/2005/8/layout/hProcess4"/>
    <dgm:cxn modelId="{C60E08D9-EF13-C644-A127-2E00669C338C}" type="presOf" srcId="{C4433D98-FAFC-8948-ADF4-2FDCDCFBAD61}" destId="{21F9EC6C-B2AD-0646-8096-67EDC7960409}" srcOrd="0" destOrd="1" presId="urn:microsoft.com/office/officeart/2005/8/layout/hProcess4"/>
    <dgm:cxn modelId="{E5140394-29BE-3843-89B1-E840CFB1B54F}" type="presOf" srcId="{574429EC-9DD8-9141-9570-D582FA7AC5CA}" destId="{5F1E5CC8-9B79-A641-BEB7-524D29CA7759}" srcOrd="0" destOrd="0" presId="urn:microsoft.com/office/officeart/2005/8/layout/hProcess4"/>
    <dgm:cxn modelId="{BA284385-1424-A049-A865-921AFEFB709D}" type="presOf" srcId="{960E6B6A-D58C-FB4F-8BB4-2BF9CA5D619E}" destId="{B2EC347F-EB4A-384E-9A1D-1FC231901FC2}" srcOrd="0" destOrd="0" presId="urn:microsoft.com/office/officeart/2005/8/layout/hProcess4"/>
    <dgm:cxn modelId="{8C841893-19B7-104B-BA32-ADA2878D80C5}" srcId="{574429EC-9DD8-9141-9570-D582FA7AC5CA}" destId="{C4F13E33-4261-E043-9DCC-C4747A5487A0}" srcOrd="0" destOrd="0" parTransId="{73D22D48-6B22-684C-9D8F-C4D2E1FE46D5}" sibTransId="{DCA5316F-8427-2842-BDEA-E3769F6207B9}"/>
    <dgm:cxn modelId="{073BB5CE-3538-3E42-BA3D-29C960ED742A}" type="presOf" srcId="{C4433D98-FAFC-8948-ADF4-2FDCDCFBAD61}" destId="{E096C236-2F37-F843-A82C-EF6D009E28B6}" srcOrd="1" destOrd="1" presId="urn:microsoft.com/office/officeart/2005/8/layout/hProcess4"/>
    <dgm:cxn modelId="{4BF3F2AE-460A-9F45-9B60-2CCF2865AC81}" type="presOf" srcId="{491C4A74-DBE0-1F4D-8EE7-7388E1DFD8DD}" destId="{0E9DA64C-79DA-3F47-B039-6F352CE6E9F1}" srcOrd="0" destOrd="0" presId="urn:microsoft.com/office/officeart/2005/8/layout/hProcess4"/>
    <dgm:cxn modelId="{AB531ABB-1E0A-634A-9BB2-F8BEE9D2F243}" type="presOf" srcId="{EC17DD6C-A474-0048-B7D3-0BC30152F9B7}" destId="{3D3DA05F-F35F-E14D-9256-6E3CCA391A5D}" srcOrd="0" destOrd="1" presId="urn:microsoft.com/office/officeart/2005/8/layout/hProcess4"/>
    <dgm:cxn modelId="{EE06BB99-39C9-9646-9273-887B0DF4AE9C}" type="presOf" srcId="{D9082462-1AA1-AB48-8A33-956C2B367859}" destId="{72876192-7868-1949-AE22-BE70E3967894}" srcOrd="0" destOrd="0" presId="urn:microsoft.com/office/officeart/2005/8/layout/hProcess4"/>
    <dgm:cxn modelId="{0F7C5201-7322-BE46-AAC2-B3F53EF59029}" type="presOf" srcId="{DCA5316F-8427-2842-BDEA-E3769F6207B9}" destId="{1355ACAD-6715-E541-B224-30CDA313F97F}" srcOrd="0" destOrd="0" presId="urn:microsoft.com/office/officeart/2005/8/layout/hProcess4"/>
    <dgm:cxn modelId="{738DF405-964D-0E47-99D3-FCF86E964353}" type="presOf" srcId="{802AAA4E-80A4-234A-BA59-D1ABCD840E60}" destId="{C5CC3C74-999C-A445-87DE-DE9C7A9D46B3}" srcOrd="0" destOrd="0" presId="urn:microsoft.com/office/officeart/2005/8/layout/hProcess4"/>
    <dgm:cxn modelId="{E64FB976-CC7D-4D4D-9238-2CC1F6FF40C8}" srcId="{960E6B6A-D58C-FB4F-8BB4-2BF9CA5D619E}" destId="{E1093907-15E5-7D43-8D7A-E7F291823510}" srcOrd="0" destOrd="0" parTransId="{8CA17D3D-51B7-8C4C-94E3-CAF86D645D1E}" sibTransId="{66D162BE-F5A3-7D47-93B7-30A6B42020ED}"/>
    <dgm:cxn modelId="{1228644A-0C02-8441-B507-C6337E265922}" srcId="{491C4A74-DBE0-1F4D-8EE7-7388E1DFD8DD}" destId="{07AAAA6F-C8A2-284A-A977-340DF5CF368E}" srcOrd="0" destOrd="0" parTransId="{2698CA58-E13B-E148-82C9-6EE53B613015}" sibTransId="{AA2BDE69-FBDF-0D4B-8BA4-F672D6291E9D}"/>
    <dgm:cxn modelId="{7E4591A3-88C9-2C4F-89C5-68B45A15F968}" srcId="{574429EC-9DD8-9141-9570-D582FA7AC5CA}" destId="{960E6B6A-D58C-FB4F-8BB4-2BF9CA5D619E}" srcOrd="3" destOrd="0" parTransId="{3E69DD59-DD41-7C4F-99BE-B3FB8B1E75A4}" sibTransId="{1A5B6C2D-1C40-3747-8FA0-BECDE74B872A}"/>
    <dgm:cxn modelId="{DEA9E609-B351-594C-8892-4886ED15B7DC}" srcId="{960E6B6A-D58C-FB4F-8BB4-2BF9CA5D619E}" destId="{EC17DD6C-A474-0048-B7D3-0BC30152F9B7}" srcOrd="1" destOrd="0" parTransId="{9F4F61E2-5F2E-D446-BEB7-D60EEDC85CFF}" sibTransId="{88E6A910-7E95-1E45-AEE4-40C3D9FA42DD}"/>
    <dgm:cxn modelId="{040C1145-35FE-F64A-BC9D-6A113194B68C}" type="presOf" srcId="{1A5B6C2D-1C40-3747-8FA0-BECDE74B872A}" destId="{80A15577-8812-CD4E-B373-E0E59F829947}" srcOrd="0" destOrd="0" presId="urn:microsoft.com/office/officeart/2005/8/layout/hProcess4"/>
    <dgm:cxn modelId="{5D2A0F86-6420-8647-BB04-C6EF313916A0}" srcId="{C4F13E33-4261-E043-9DCC-C4747A5487A0}" destId="{802AAA4E-80A4-234A-BA59-D1ABCD840E60}" srcOrd="0" destOrd="0" parTransId="{A4DD9C19-7209-AD42-B28E-F8B1FDD77F3D}" sibTransId="{79A0E4C3-1ECB-524B-8B01-CC6C2A36393F}"/>
    <dgm:cxn modelId="{A9DFA86B-520C-A047-B50A-C52DF4AEEF82}" srcId="{D2B6464A-0EAD-684A-BFE3-CA8E3F9C162F}" destId="{D5E11A69-5B56-6345-B352-A3747116F34C}" srcOrd="1" destOrd="0" parTransId="{EE30F1F4-AC94-B24C-BF4D-E6A0729AEC9C}" sibTransId="{4EAF143E-C76E-154C-BED8-17366A7CD5C2}"/>
    <dgm:cxn modelId="{7C5819F3-9955-D14A-A1F8-FA798980EFEC}" type="presOf" srcId="{84414CBD-827C-F44B-8F97-D47E1A92B847}" destId="{810815B3-07C3-CF4A-AB36-955FA552A427}" srcOrd="0" destOrd="0" presId="urn:microsoft.com/office/officeart/2005/8/layout/hProcess4"/>
    <dgm:cxn modelId="{731CE2F2-4E58-EF4F-8C68-C5EBB92E8504}" srcId="{D2B6464A-0EAD-684A-BFE3-CA8E3F9C162F}" destId="{84414CBD-827C-F44B-8F97-D47E1A92B847}" srcOrd="0" destOrd="0" parTransId="{454F70DD-6969-2844-8C5F-948AED2DF3C7}" sibTransId="{D00E8256-0EF4-7540-AC3B-F71B2F8565FF}"/>
    <dgm:cxn modelId="{39C87376-F95B-5943-8F17-380FD45744B8}" type="presOf" srcId="{07AAAA6F-C8A2-284A-A977-340DF5CF368E}" destId="{E096C236-2F37-F843-A82C-EF6D009E28B6}" srcOrd="1" destOrd="0" presId="urn:microsoft.com/office/officeart/2005/8/layout/hProcess4"/>
    <dgm:cxn modelId="{E815F93E-486B-E540-8586-0A5F148FFE5F}" type="presOf" srcId="{802AAA4E-80A4-234A-BA59-D1ABCD840E60}" destId="{5B3493AB-F9E6-064B-B703-D8ABC9545098}" srcOrd="1" destOrd="0" presId="urn:microsoft.com/office/officeart/2005/8/layout/hProcess4"/>
    <dgm:cxn modelId="{DEFCF5D7-AF0F-4E4B-A7D0-43EDF53B06B2}" type="presOf" srcId="{9A4C5822-42D0-1C40-AD6A-73181E304402}" destId="{83ABCF7C-0869-7749-94A5-1F3D42389C77}" srcOrd="0" destOrd="0" presId="urn:microsoft.com/office/officeart/2005/8/layout/hProcess4"/>
    <dgm:cxn modelId="{2E55B2C5-5F0C-2846-AC4E-4208505A5781}" type="presOf" srcId="{EC17DD6C-A474-0048-B7D3-0BC30152F9B7}" destId="{E5DC7BB1-12CA-CA44-8409-97DB8C7A2558}" srcOrd="1" destOrd="1" presId="urn:microsoft.com/office/officeart/2005/8/layout/hProcess4"/>
    <dgm:cxn modelId="{D11541F6-BC8F-F94C-9279-F0E3AAE208EE}" srcId="{574429EC-9DD8-9141-9570-D582FA7AC5CA}" destId="{491C4A74-DBE0-1F4D-8EE7-7388E1DFD8DD}" srcOrd="1" destOrd="0" parTransId="{8BE850D4-2133-B24F-B330-C9D8E69A3A84}" sibTransId="{828DD50E-F62A-B045-92AA-1B0924698DCE}"/>
    <dgm:cxn modelId="{C852D305-E2C9-A243-8FB1-E5E256D5D7C7}" type="presOf" srcId="{E1093907-15E5-7D43-8D7A-E7F291823510}" destId="{E5DC7BB1-12CA-CA44-8409-97DB8C7A2558}" srcOrd="1" destOrd="0" presId="urn:microsoft.com/office/officeart/2005/8/layout/hProcess4"/>
    <dgm:cxn modelId="{88BA63C0-B89D-994D-BD7C-7DE596EA8D5E}" type="presOf" srcId="{84414CBD-827C-F44B-8F97-D47E1A92B847}" destId="{B0AB259D-38D8-4442-8466-4B003C0BCEB4}" srcOrd="1" destOrd="0" presId="urn:microsoft.com/office/officeart/2005/8/layout/hProcess4"/>
    <dgm:cxn modelId="{F48E73FB-FA26-D74B-979D-F6FE944A86E9}" type="presParOf" srcId="{5F1E5CC8-9B79-A641-BEB7-524D29CA7759}" destId="{C36F33EA-FD3D-B141-8891-3E1BC7436194}" srcOrd="0" destOrd="0" presId="urn:microsoft.com/office/officeart/2005/8/layout/hProcess4"/>
    <dgm:cxn modelId="{3CF5EF31-8A75-894E-B1A4-D1CE09048BBC}" type="presParOf" srcId="{5F1E5CC8-9B79-A641-BEB7-524D29CA7759}" destId="{896F4597-028C-3346-AA77-826BBBA14127}" srcOrd="1" destOrd="0" presId="urn:microsoft.com/office/officeart/2005/8/layout/hProcess4"/>
    <dgm:cxn modelId="{1F5CBAA4-C0FE-D64B-8C1F-195FAADA5A92}" type="presParOf" srcId="{5F1E5CC8-9B79-A641-BEB7-524D29CA7759}" destId="{46F00344-28A1-EA43-8EB9-6EF9551BE418}" srcOrd="2" destOrd="0" presId="urn:microsoft.com/office/officeart/2005/8/layout/hProcess4"/>
    <dgm:cxn modelId="{710F58AB-B741-0849-A49F-9CC7D45C2F62}" type="presParOf" srcId="{46F00344-28A1-EA43-8EB9-6EF9551BE418}" destId="{172D16F1-9A43-C04E-ADB2-9FA82D876CF9}" srcOrd="0" destOrd="0" presId="urn:microsoft.com/office/officeart/2005/8/layout/hProcess4"/>
    <dgm:cxn modelId="{D61748AF-0385-8A4E-9B80-5093DFE1AF87}" type="presParOf" srcId="{172D16F1-9A43-C04E-ADB2-9FA82D876CF9}" destId="{17745BFE-55CA-E542-AC1D-6FF02C414CDC}" srcOrd="0" destOrd="0" presId="urn:microsoft.com/office/officeart/2005/8/layout/hProcess4"/>
    <dgm:cxn modelId="{FDA5A3BD-C67E-D647-A0C6-2C9427E3F124}" type="presParOf" srcId="{172D16F1-9A43-C04E-ADB2-9FA82D876CF9}" destId="{C5CC3C74-999C-A445-87DE-DE9C7A9D46B3}" srcOrd="1" destOrd="0" presId="urn:microsoft.com/office/officeart/2005/8/layout/hProcess4"/>
    <dgm:cxn modelId="{B28E33E8-A8E7-3A40-8FB1-A87BC0676AF2}" type="presParOf" srcId="{172D16F1-9A43-C04E-ADB2-9FA82D876CF9}" destId="{5B3493AB-F9E6-064B-B703-D8ABC9545098}" srcOrd="2" destOrd="0" presId="urn:microsoft.com/office/officeart/2005/8/layout/hProcess4"/>
    <dgm:cxn modelId="{8C9DF43B-8208-9341-B81D-850F08BD205D}" type="presParOf" srcId="{172D16F1-9A43-C04E-ADB2-9FA82D876CF9}" destId="{2822DB5C-FA95-0044-A866-3B6926FCCB6C}" srcOrd="3" destOrd="0" presId="urn:microsoft.com/office/officeart/2005/8/layout/hProcess4"/>
    <dgm:cxn modelId="{E889C1F7-4924-A34B-A764-0F574B0ADEF4}" type="presParOf" srcId="{172D16F1-9A43-C04E-ADB2-9FA82D876CF9}" destId="{BEB4495D-EF1F-0849-AE73-291DE6EB9A19}" srcOrd="4" destOrd="0" presId="urn:microsoft.com/office/officeart/2005/8/layout/hProcess4"/>
    <dgm:cxn modelId="{61BC287C-2B25-674A-BFCF-4910D4FA25EF}" type="presParOf" srcId="{46F00344-28A1-EA43-8EB9-6EF9551BE418}" destId="{1355ACAD-6715-E541-B224-30CDA313F97F}" srcOrd="1" destOrd="0" presId="urn:microsoft.com/office/officeart/2005/8/layout/hProcess4"/>
    <dgm:cxn modelId="{9B1FAEC9-A96D-8346-B219-FFAE1B34A713}" type="presParOf" srcId="{46F00344-28A1-EA43-8EB9-6EF9551BE418}" destId="{17821523-87A4-7A4B-B248-A84C9AB74034}" srcOrd="2" destOrd="0" presId="urn:microsoft.com/office/officeart/2005/8/layout/hProcess4"/>
    <dgm:cxn modelId="{FB439E0A-AA60-D942-8E97-BFDCF62030A6}" type="presParOf" srcId="{17821523-87A4-7A4B-B248-A84C9AB74034}" destId="{71CE442A-085C-6246-B7D5-CC6817FB1F70}" srcOrd="0" destOrd="0" presId="urn:microsoft.com/office/officeart/2005/8/layout/hProcess4"/>
    <dgm:cxn modelId="{8A6E7E6C-ADF8-B745-A086-1CC2B21EEF16}" type="presParOf" srcId="{17821523-87A4-7A4B-B248-A84C9AB74034}" destId="{21F9EC6C-B2AD-0646-8096-67EDC7960409}" srcOrd="1" destOrd="0" presId="urn:microsoft.com/office/officeart/2005/8/layout/hProcess4"/>
    <dgm:cxn modelId="{D3AD93F8-D8B4-4F45-A931-C4BB45FB1992}" type="presParOf" srcId="{17821523-87A4-7A4B-B248-A84C9AB74034}" destId="{E096C236-2F37-F843-A82C-EF6D009E28B6}" srcOrd="2" destOrd="0" presId="urn:microsoft.com/office/officeart/2005/8/layout/hProcess4"/>
    <dgm:cxn modelId="{33DA61C4-FBA3-B048-AC15-62A114488FCC}" type="presParOf" srcId="{17821523-87A4-7A4B-B248-A84C9AB74034}" destId="{0E9DA64C-79DA-3F47-B039-6F352CE6E9F1}" srcOrd="3" destOrd="0" presId="urn:microsoft.com/office/officeart/2005/8/layout/hProcess4"/>
    <dgm:cxn modelId="{C303ED02-1B22-DA43-8C4C-87F3D790022C}" type="presParOf" srcId="{17821523-87A4-7A4B-B248-A84C9AB74034}" destId="{E4A35847-FF4B-CA43-B3B6-3194BDC00E56}" srcOrd="4" destOrd="0" presId="urn:microsoft.com/office/officeart/2005/8/layout/hProcess4"/>
    <dgm:cxn modelId="{1F8C401E-2ABA-6C41-8B87-1304E8F26E5D}" type="presParOf" srcId="{46F00344-28A1-EA43-8EB9-6EF9551BE418}" destId="{E7D3123D-73F0-3843-BEED-A778D9F0073A}" srcOrd="3" destOrd="0" presId="urn:microsoft.com/office/officeart/2005/8/layout/hProcess4"/>
    <dgm:cxn modelId="{E1991C34-062A-C54A-B79C-BA46B8F38382}" type="presParOf" srcId="{46F00344-28A1-EA43-8EB9-6EF9551BE418}" destId="{94692863-0233-8141-9276-02BD1A1A4965}" srcOrd="4" destOrd="0" presId="urn:microsoft.com/office/officeart/2005/8/layout/hProcess4"/>
    <dgm:cxn modelId="{A3E09ECF-89B9-254B-B4FB-03839D6A8A0E}" type="presParOf" srcId="{94692863-0233-8141-9276-02BD1A1A4965}" destId="{DC79DFD1-37E5-044A-A92B-2787F7E4FD4F}" srcOrd="0" destOrd="0" presId="urn:microsoft.com/office/officeart/2005/8/layout/hProcess4"/>
    <dgm:cxn modelId="{EC75E5F5-DC45-8B4E-908F-2C10E577F7D4}" type="presParOf" srcId="{94692863-0233-8141-9276-02BD1A1A4965}" destId="{810815B3-07C3-CF4A-AB36-955FA552A427}" srcOrd="1" destOrd="0" presId="urn:microsoft.com/office/officeart/2005/8/layout/hProcess4"/>
    <dgm:cxn modelId="{44547EB9-8912-D347-8BB4-6FE3FF249F46}" type="presParOf" srcId="{94692863-0233-8141-9276-02BD1A1A4965}" destId="{B0AB259D-38D8-4442-8466-4B003C0BCEB4}" srcOrd="2" destOrd="0" presId="urn:microsoft.com/office/officeart/2005/8/layout/hProcess4"/>
    <dgm:cxn modelId="{0AA05F04-D53B-D444-8FC2-69B7A1222BFA}" type="presParOf" srcId="{94692863-0233-8141-9276-02BD1A1A4965}" destId="{7A2DBB98-A45E-F44A-9542-08D112AD6A72}" srcOrd="3" destOrd="0" presId="urn:microsoft.com/office/officeart/2005/8/layout/hProcess4"/>
    <dgm:cxn modelId="{CFF2D71B-EE4C-F14D-B327-6F6BC9E5F94B}" type="presParOf" srcId="{94692863-0233-8141-9276-02BD1A1A4965}" destId="{421A07D2-B6B7-4444-B2DB-BD1619AD3DEA}" srcOrd="4" destOrd="0" presId="urn:microsoft.com/office/officeart/2005/8/layout/hProcess4"/>
    <dgm:cxn modelId="{EE67CCE5-27A2-9242-A5A4-807E9F0BB218}" type="presParOf" srcId="{46F00344-28A1-EA43-8EB9-6EF9551BE418}" destId="{72876192-7868-1949-AE22-BE70E3967894}" srcOrd="5" destOrd="0" presId="urn:microsoft.com/office/officeart/2005/8/layout/hProcess4"/>
    <dgm:cxn modelId="{10DC1E9A-3D49-004E-B00F-2C5DD468CDD5}" type="presParOf" srcId="{46F00344-28A1-EA43-8EB9-6EF9551BE418}" destId="{4FF40223-C627-A84B-99BD-9A670DC1AFCD}" srcOrd="6" destOrd="0" presId="urn:microsoft.com/office/officeart/2005/8/layout/hProcess4"/>
    <dgm:cxn modelId="{B1EC39C2-24E1-7145-AF98-28204ABE5FF6}" type="presParOf" srcId="{4FF40223-C627-A84B-99BD-9A670DC1AFCD}" destId="{79851D60-A97F-9C41-89A6-7AD51A9D97CA}" srcOrd="0" destOrd="0" presId="urn:microsoft.com/office/officeart/2005/8/layout/hProcess4"/>
    <dgm:cxn modelId="{74E4F28A-40DC-174A-B7EE-723E05158F00}" type="presParOf" srcId="{4FF40223-C627-A84B-99BD-9A670DC1AFCD}" destId="{3D3DA05F-F35F-E14D-9256-6E3CCA391A5D}" srcOrd="1" destOrd="0" presId="urn:microsoft.com/office/officeart/2005/8/layout/hProcess4"/>
    <dgm:cxn modelId="{5249F7E9-BDEB-C94F-9D1C-76CEC57FCBBB}" type="presParOf" srcId="{4FF40223-C627-A84B-99BD-9A670DC1AFCD}" destId="{E5DC7BB1-12CA-CA44-8409-97DB8C7A2558}" srcOrd="2" destOrd="0" presId="urn:microsoft.com/office/officeart/2005/8/layout/hProcess4"/>
    <dgm:cxn modelId="{F442CC5F-D3FF-C14D-B8D1-5CD3ABC0230A}" type="presParOf" srcId="{4FF40223-C627-A84B-99BD-9A670DC1AFCD}" destId="{B2EC347F-EB4A-384E-9A1D-1FC231901FC2}" srcOrd="3" destOrd="0" presId="urn:microsoft.com/office/officeart/2005/8/layout/hProcess4"/>
    <dgm:cxn modelId="{2BA30B52-6A0A-3548-8039-E39F086673FC}" type="presParOf" srcId="{4FF40223-C627-A84B-99BD-9A670DC1AFCD}" destId="{946E54D9-DB9F-AB4F-B28B-F277B8E4D4EC}" srcOrd="4" destOrd="0" presId="urn:microsoft.com/office/officeart/2005/8/layout/hProcess4"/>
    <dgm:cxn modelId="{78724BC3-99C7-F542-99B2-5DAA9FB35C50}" type="presParOf" srcId="{46F00344-28A1-EA43-8EB9-6EF9551BE418}" destId="{80A15577-8812-CD4E-B373-E0E59F829947}" srcOrd="7" destOrd="0" presId="urn:microsoft.com/office/officeart/2005/8/layout/hProcess4"/>
    <dgm:cxn modelId="{B51640A4-3D89-4540-9B61-160401BBBC3C}" type="presParOf" srcId="{46F00344-28A1-EA43-8EB9-6EF9551BE418}" destId="{F4FAFF8C-770B-5940-BB26-9CAFC06E6274}" srcOrd="8" destOrd="0" presId="urn:microsoft.com/office/officeart/2005/8/layout/hProcess4"/>
    <dgm:cxn modelId="{BFEEAF2C-3C56-8848-B80C-573146A2EDDD}" type="presParOf" srcId="{F4FAFF8C-770B-5940-BB26-9CAFC06E6274}" destId="{54D51625-C7ED-B04A-AFEB-17B094456F47}" srcOrd="0" destOrd="0" presId="urn:microsoft.com/office/officeart/2005/8/layout/hProcess4"/>
    <dgm:cxn modelId="{5C86B641-B542-2148-9B1F-E7241E4CB3AC}" type="presParOf" srcId="{F4FAFF8C-770B-5940-BB26-9CAFC06E6274}" destId="{83ABCF7C-0869-7749-94A5-1F3D42389C77}" srcOrd="1" destOrd="0" presId="urn:microsoft.com/office/officeart/2005/8/layout/hProcess4"/>
    <dgm:cxn modelId="{BFB64646-6B8F-6A45-A209-55D107F4CEF9}" type="presParOf" srcId="{F4FAFF8C-770B-5940-BB26-9CAFC06E6274}" destId="{2878578B-60E6-404F-B4A9-AA7C78FE2A28}" srcOrd="2" destOrd="0" presId="urn:microsoft.com/office/officeart/2005/8/layout/hProcess4"/>
    <dgm:cxn modelId="{AAA707CA-5A6E-C54A-AA99-FA8E3166D12D}" type="presParOf" srcId="{F4FAFF8C-770B-5940-BB26-9CAFC06E6274}" destId="{0D4F6634-EF06-034A-B41C-F1B3D140ACD8}" srcOrd="3" destOrd="0" presId="urn:microsoft.com/office/officeart/2005/8/layout/hProcess4"/>
    <dgm:cxn modelId="{8C710A02-245A-AA47-8EE4-89BD7CA1D0F3}" type="presParOf" srcId="{F4FAFF8C-770B-5940-BB26-9CAFC06E6274}" destId="{EEF81590-343B-A04F-9DCD-955F61C50D6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D9B2C7-0499-B84F-A4D8-75A15961072D}">
      <dsp:nvSpPr>
        <dsp:cNvPr id="0" name=""/>
        <dsp:cNvSpPr/>
      </dsp:nvSpPr>
      <dsp:spPr>
        <a:xfrm>
          <a:off x="300" y="1170304"/>
          <a:ext cx="2302140" cy="18987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per-project </a:t>
          </a:r>
          <a:r>
            <a:rPr lang="en-US" sz="2000" kern="1200" dirty="0" err="1" smtClean="0"/>
            <a:t>venv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.tar of project </a:t>
          </a:r>
          <a:r>
            <a:rPr lang="en-US" sz="2000" kern="1200" dirty="0" err="1" smtClean="0"/>
            <a:t>venvs</a:t>
          </a:r>
          <a:r>
            <a:rPr lang="en-US" sz="2000" kern="1200" dirty="0" smtClean="0"/>
            <a:t> + </a:t>
          </a:r>
          <a:r>
            <a:rPr lang="en-US" sz="2000" kern="1200" dirty="0" err="1" smtClean="0"/>
            <a:t>configs</a:t>
          </a:r>
          <a:endParaRPr lang="en-US" sz="2000" kern="1200" dirty="0"/>
        </a:p>
      </dsp:txBody>
      <dsp:txXfrm>
        <a:off x="43996" y="1214000"/>
        <a:ext cx="2214748" cy="1404510"/>
      </dsp:txXfrm>
    </dsp:sp>
    <dsp:sp modelId="{D2100566-E06A-B147-9643-2C086C1455D2}">
      <dsp:nvSpPr>
        <dsp:cNvPr id="0" name=""/>
        <dsp:cNvSpPr/>
      </dsp:nvSpPr>
      <dsp:spPr>
        <a:xfrm>
          <a:off x="1292628" y="1617453"/>
          <a:ext cx="2546341" cy="2546341"/>
        </a:xfrm>
        <a:prstGeom prst="leftCircularArrow">
          <a:avLst>
            <a:gd name="adj1" fmla="val 3184"/>
            <a:gd name="adj2" fmla="val 392059"/>
            <a:gd name="adj3" fmla="val 2167570"/>
            <a:gd name="adj4" fmla="val 9024489"/>
            <a:gd name="adj5" fmla="val 3714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F911DE4-531F-C84D-8231-1C1C15C0A026}">
      <dsp:nvSpPr>
        <dsp:cNvPr id="0" name=""/>
        <dsp:cNvSpPr/>
      </dsp:nvSpPr>
      <dsp:spPr>
        <a:xfrm>
          <a:off x="511887" y="2662206"/>
          <a:ext cx="2046347" cy="8137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Package</a:t>
          </a:r>
          <a:endParaRPr lang="en-US" sz="3400" kern="1200" dirty="0"/>
        </a:p>
      </dsp:txBody>
      <dsp:txXfrm>
        <a:off x="535721" y="2686040"/>
        <a:ext cx="1998679" cy="766096"/>
      </dsp:txXfrm>
    </dsp:sp>
    <dsp:sp modelId="{DABF0B0E-22D2-CF4D-BD22-266CB5C856EF}">
      <dsp:nvSpPr>
        <dsp:cNvPr id="0" name=""/>
        <dsp:cNvSpPr/>
      </dsp:nvSpPr>
      <dsp:spPr>
        <a:xfrm>
          <a:off x="2944264" y="1170304"/>
          <a:ext cx="2302140" cy="18987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seed .torrent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distribute fact files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verify completion</a:t>
          </a:r>
          <a:endParaRPr lang="en-US" sz="2000" kern="1200" dirty="0"/>
        </a:p>
      </dsp:txBody>
      <dsp:txXfrm>
        <a:off x="2987960" y="1620882"/>
        <a:ext cx="2214748" cy="1404510"/>
      </dsp:txXfrm>
    </dsp:sp>
    <dsp:sp modelId="{641ED111-78D4-5149-A9E8-A9E0343AAB4E}">
      <dsp:nvSpPr>
        <dsp:cNvPr id="0" name=""/>
        <dsp:cNvSpPr/>
      </dsp:nvSpPr>
      <dsp:spPr>
        <a:xfrm>
          <a:off x="4217407" y="1148"/>
          <a:ext cx="2840503" cy="2840503"/>
        </a:xfrm>
        <a:prstGeom prst="circularArrow">
          <a:avLst>
            <a:gd name="adj1" fmla="val 2854"/>
            <a:gd name="adj2" fmla="val 348742"/>
            <a:gd name="adj3" fmla="val 19475747"/>
            <a:gd name="adj4" fmla="val 12575511"/>
            <a:gd name="adj5" fmla="val 333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0717B51-E4DF-DD4A-8AE4-5B9C57776154}">
      <dsp:nvSpPr>
        <dsp:cNvPr id="0" name=""/>
        <dsp:cNvSpPr/>
      </dsp:nvSpPr>
      <dsp:spPr>
        <a:xfrm>
          <a:off x="3455850" y="763421"/>
          <a:ext cx="2046347" cy="8137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Distribute</a:t>
          </a:r>
          <a:endParaRPr lang="en-US" sz="3400" kern="1200" dirty="0"/>
        </a:p>
      </dsp:txBody>
      <dsp:txXfrm>
        <a:off x="3479684" y="787255"/>
        <a:ext cx="1998679" cy="766096"/>
      </dsp:txXfrm>
    </dsp:sp>
    <dsp:sp modelId="{148B81D8-4199-8B4F-8AB6-C2279A5EA49A}">
      <dsp:nvSpPr>
        <dsp:cNvPr id="0" name=""/>
        <dsp:cNvSpPr/>
      </dsp:nvSpPr>
      <dsp:spPr>
        <a:xfrm>
          <a:off x="5888227" y="1170304"/>
          <a:ext cx="2302140" cy="189878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switch version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sync databases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run puppet</a:t>
          </a:r>
          <a:endParaRPr 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000" kern="1200" dirty="0" smtClean="0"/>
            <a:t>verify completion</a:t>
          </a:r>
          <a:endParaRPr lang="en-US" sz="2000" kern="1200" dirty="0"/>
        </a:p>
      </dsp:txBody>
      <dsp:txXfrm>
        <a:off x="5931923" y="1214000"/>
        <a:ext cx="2214748" cy="1404510"/>
      </dsp:txXfrm>
    </dsp:sp>
    <dsp:sp modelId="{4CEBB985-F2B3-B145-8FAE-276A1DD7C72A}">
      <dsp:nvSpPr>
        <dsp:cNvPr id="0" name=""/>
        <dsp:cNvSpPr/>
      </dsp:nvSpPr>
      <dsp:spPr>
        <a:xfrm>
          <a:off x="6399814" y="2662206"/>
          <a:ext cx="2046347" cy="81376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4770" tIns="43180" rIns="6477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Execute</a:t>
          </a:r>
          <a:endParaRPr lang="en-US" sz="3400" kern="1200" dirty="0"/>
        </a:p>
      </dsp:txBody>
      <dsp:txXfrm>
        <a:off x="6423648" y="2686040"/>
        <a:ext cx="1998679" cy="7660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CC3C74-999C-A445-87DE-DE9C7A9D46B3}">
      <dsp:nvSpPr>
        <dsp:cNvPr id="0" name=""/>
        <dsp:cNvSpPr/>
      </dsp:nvSpPr>
      <dsp:spPr>
        <a:xfrm>
          <a:off x="6788" y="1591255"/>
          <a:ext cx="1324386" cy="1092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pre-code check-in validation</a:t>
          </a:r>
          <a:endParaRPr lang="en-US" sz="1300" kern="1200" dirty="0"/>
        </a:p>
      </dsp:txBody>
      <dsp:txXfrm>
        <a:off x="31926" y="1616393"/>
        <a:ext cx="1274110" cy="807992"/>
      </dsp:txXfrm>
    </dsp:sp>
    <dsp:sp modelId="{1355ACAD-6715-E541-B224-30CDA313F97F}">
      <dsp:nvSpPr>
        <dsp:cNvPr id="0" name=""/>
        <dsp:cNvSpPr/>
      </dsp:nvSpPr>
      <dsp:spPr>
        <a:xfrm>
          <a:off x="752512" y="1856638"/>
          <a:ext cx="1452839" cy="1452839"/>
        </a:xfrm>
        <a:prstGeom prst="leftCircularArrow">
          <a:avLst>
            <a:gd name="adj1" fmla="val 3102"/>
            <a:gd name="adj2" fmla="val 381223"/>
            <a:gd name="adj3" fmla="val 2156734"/>
            <a:gd name="adj4" fmla="val 9024489"/>
            <a:gd name="adj5" fmla="val 361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822DB5C-FA95-0044-A866-3B6926FCCB6C}">
      <dsp:nvSpPr>
        <dsp:cNvPr id="0" name=""/>
        <dsp:cNvSpPr/>
      </dsp:nvSpPr>
      <dsp:spPr>
        <a:xfrm>
          <a:off x="301096" y="2449523"/>
          <a:ext cx="1177232" cy="468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err="1" smtClean="0"/>
            <a:t>Dev</a:t>
          </a:r>
          <a:endParaRPr lang="en-US" sz="1700" kern="1200" dirty="0"/>
        </a:p>
      </dsp:txBody>
      <dsp:txXfrm>
        <a:off x="314808" y="2463235"/>
        <a:ext cx="1149808" cy="440722"/>
      </dsp:txXfrm>
    </dsp:sp>
    <dsp:sp modelId="{21F9EC6C-B2AD-0646-8096-67EDC7960409}">
      <dsp:nvSpPr>
        <dsp:cNvPr id="0" name=""/>
        <dsp:cNvSpPr/>
      </dsp:nvSpPr>
      <dsp:spPr>
        <a:xfrm>
          <a:off x="1692909" y="1591255"/>
          <a:ext cx="1324386" cy="1092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smoke tests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unit tests</a:t>
          </a:r>
          <a:endParaRPr lang="en-US" sz="1300" kern="1200" dirty="0"/>
        </a:p>
      </dsp:txBody>
      <dsp:txXfrm>
        <a:off x="1718047" y="1850466"/>
        <a:ext cx="1274110" cy="807992"/>
      </dsp:txXfrm>
    </dsp:sp>
    <dsp:sp modelId="{E7D3123D-73F0-3843-BEED-A778D9F0073A}">
      <dsp:nvSpPr>
        <dsp:cNvPr id="0" name=""/>
        <dsp:cNvSpPr/>
      </dsp:nvSpPr>
      <dsp:spPr>
        <a:xfrm>
          <a:off x="2427596" y="922545"/>
          <a:ext cx="1622066" cy="1622066"/>
        </a:xfrm>
        <a:prstGeom prst="circularArrow">
          <a:avLst>
            <a:gd name="adj1" fmla="val 2778"/>
            <a:gd name="adj2" fmla="val 338867"/>
            <a:gd name="adj3" fmla="val 19485622"/>
            <a:gd name="adj4" fmla="val 12575511"/>
            <a:gd name="adj5" fmla="val 32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E9DA64C-79DA-3F47-B039-6F352CE6E9F1}">
      <dsp:nvSpPr>
        <dsp:cNvPr id="0" name=""/>
        <dsp:cNvSpPr/>
      </dsp:nvSpPr>
      <dsp:spPr>
        <a:xfrm>
          <a:off x="1987217" y="1357182"/>
          <a:ext cx="1177232" cy="468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Integration</a:t>
          </a:r>
          <a:endParaRPr lang="en-US" sz="1700" kern="1200" dirty="0"/>
        </a:p>
      </dsp:txBody>
      <dsp:txXfrm>
        <a:off x="2000929" y="1370894"/>
        <a:ext cx="1149808" cy="440722"/>
      </dsp:txXfrm>
    </dsp:sp>
    <dsp:sp modelId="{810815B3-07C3-CF4A-AB36-955FA552A427}">
      <dsp:nvSpPr>
        <dsp:cNvPr id="0" name=""/>
        <dsp:cNvSpPr/>
      </dsp:nvSpPr>
      <dsp:spPr>
        <a:xfrm>
          <a:off x="3379029" y="1591255"/>
          <a:ext cx="1324386" cy="1092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functional tests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integration tests</a:t>
          </a:r>
          <a:endParaRPr lang="en-US" sz="1300" kern="1200" dirty="0"/>
        </a:p>
      </dsp:txBody>
      <dsp:txXfrm>
        <a:off x="3404167" y="1616393"/>
        <a:ext cx="1274110" cy="807992"/>
      </dsp:txXfrm>
    </dsp:sp>
    <dsp:sp modelId="{72876192-7868-1949-AE22-BE70E3967894}">
      <dsp:nvSpPr>
        <dsp:cNvPr id="0" name=""/>
        <dsp:cNvSpPr/>
      </dsp:nvSpPr>
      <dsp:spPr>
        <a:xfrm>
          <a:off x="4124754" y="1856638"/>
          <a:ext cx="1452839" cy="1452839"/>
        </a:xfrm>
        <a:prstGeom prst="leftCircularArrow">
          <a:avLst>
            <a:gd name="adj1" fmla="val 3102"/>
            <a:gd name="adj2" fmla="val 381223"/>
            <a:gd name="adj3" fmla="val 2156734"/>
            <a:gd name="adj4" fmla="val 9024489"/>
            <a:gd name="adj5" fmla="val 3619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A2DBB98-A45E-F44A-9542-08D112AD6A72}">
      <dsp:nvSpPr>
        <dsp:cNvPr id="0" name=""/>
        <dsp:cNvSpPr/>
      </dsp:nvSpPr>
      <dsp:spPr>
        <a:xfrm>
          <a:off x="3673337" y="2449523"/>
          <a:ext cx="1177232" cy="468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QA</a:t>
          </a:r>
          <a:endParaRPr lang="en-US" sz="1700" kern="1200" dirty="0"/>
        </a:p>
      </dsp:txBody>
      <dsp:txXfrm>
        <a:off x="3687049" y="2463235"/>
        <a:ext cx="1149808" cy="440722"/>
      </dsp:txXfrm>
    </dsp:sp>
    <dsp:sp modelId="{3D3DA05F-F35F-E14D-9256-6E3CCA391A5D}">
      <dsp:nvSpPr>
        <dsp:cNvPr id="0" name=""/>
        <dsp:cNvSpPr/>
      </dsp:nvSpPr>
      <dsp:spPr>
        <a:xfrm>
          <a:off x="5065150" y="1591255"/>
          <a:ext cx="1324386" cy="1092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regression tests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build tests</a:t>
          </a:r>
          <a:endParaRPr lang="en-US" sz="1300" kern="1200" dirty="0"/>
        </a:p>
      </dsp:txBody>
      <dsp:txXfrm>
        <a:off x="5090288" y="1850466"/>
        <a:ext cx="1274110" cy="807992"/>
      </dsp:txXfrm>
    </dsp:sp>
    <dsp:sp modelId="{80A15577-8812-CD4E-B373-E0E59F829947}">
      <dsp:nvSpPr>
        <dsp:cNvPr id="0" name=""/>
        <dsp:cNvSpPr/>
      </dsp:nvSpPr>
      <dsp:spPr>
        <a:xfrm>
          <a:off x="5799838" y="922545"/>
          <a:ext cx="1622066" cy="1622066"/>
        </a:xfrm>
        <a:prstGeom prst="circularArrow">
          <a:avLst>
            <a:gd name="adj1" fmla="val 2778"/>
            <a:gd name="adj2" fmla="val 338867"/>
            <a:gd name="adj3" fmla="val 19485622"/>
            <a:gd name="adj4" fmla="val 12575511"/>
            <a:gd name="adj5" fmla="val 3241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EC347F-EB4A-384E-9A1D-1FC231901FC2}">
      <dsp:nvSpPr>
        <dsp:cNvPr id="0" name=""/>
        <dsp:cNvSpPr/>
      </dsp:nvSpPr>
      <dsp:spPr>
        <a:xfrm>
          <a:off x="5359458" y="1357182"/>
          <a:ext cx="1177232" cy="468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Pre-Prod</a:t>
          </a:r>
          <a:endParaRPr lang="en-US" sz="1700" kern="1200" dirty="0"/>
        </a:p>
      </dsp:txBody>
      <dsp:txXfrm>
        <a:off x="5373170" y="1370894"/>
        <a:ext cx="1149808" cy="440722"/>
      </dsp:txXfrm>
    </dsp:sp>
    <dsp:sp modelId="{83ABCF7C-0869-7749-94A5-1F3D42389C77}">
      <dsp:nvSpPr>
        <dsp:cNvPr id="0" name=""/>
        <dsp:cNvSpPr/>
      </dsp:nvSpPr>
      <dsp:spPr>
        <a:xfrm>
          <a:off x="6751271" y="1591255"/>
          <a:ext cx="1324386" cy="1092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24765" rIns="24765" bIns="24765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smoke tests</a:t>
          </a:r>
          <a:endParaRPr lang="en-US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300" kern="1200" dirty="0" smtClean="0"/>
            <a:t>build tests</a:t>
          </a:r>
          <a:endParaRPr lang="en-US" sz="1300" kern="1200" dirty="0"/>
        </a:p>
      </dsp:txBody>
      <dsp:txXfrm>
        <a:off x="6776409" y="1616393"/>
        <a:ext cx="1274110" cy="807992"/>
      </dsp:txXfrm>
    </dsp:sp>
    <dsp:sp modelId="{0D4F6634-EF06-034A-B41C-F1B3D140ACD8}">
      <dsp:nvSpPr>
        <dsp:cNvPr id="0" name=""/>
        <dsp:cNvSpPr/>
      </dsp:nvSpPr>
      <dsp:spPr>
        <a:xfrm>
          <a:off x="7045579" y="2449523"/>
          <a:ext cx="1177232" cy="46814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2385" tIns="21590" rIns="32385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kern="1200" dirty="0" smtClean="0"/>
            <a:t>Production</a:t>
          </a:r>
          <a:endParaRPr lang="en-US" sz="1700" kern="1200" dirty="0"/>
        </a:p>
      </dsp:txBody>
      <dsp:txXfrm>
        <a:off x="7059291" y="2463235"/>
        <a:ext cx="1149808" cy="44072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Helvetica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BD2783-6EBB-EB41-8112-D139C1F4FD7C}" type="datetimeFigureOut">
              <a:rPr lang="en-US" smtClean="0">
                <a:latin typeface="Helvetica"/>
              </a:rPr>
              <a:pPr/>
              <a:t>4/16/13</a:t>
            </a:fld>
            <a:endParaRPr lang="en-US" dirty="0">
              <a:latin typeface="Helvetica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Helvetica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AE45E-BC9B-1D4E-B47E-4EA4354BD5B3}" type="slidenum">
              <a:rPr lang="en-US" smtClean="0">
                <a:latin typeface="Helvetica"/>
              </a:rPr>
              <a:pPr/>
              <a:t>‹#›</a:t>
            </a:fld>
            <a:endParaRPr lang="en-US" dirty="0">
              <a:latin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42072760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Helvetica"/>
              </a:defRPr>
            </a:lvl1pPr>
          </a:lstStyle>
          <a:p>
            <a:fld id="{DD75B2DC-CE83-9D4C-91B5-878A853A1E80}" type="datetimeFigureOut">
              <a:rPr lang="en-US" smtClean="0"/>
              <a:pPr/>
              <a:t>4/16/13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Helvetica"/>
              </a:defRPr>
            </a:lvl1pPr>
          </a:lstStyle>
          <a:p>
            <a:fld id="{79605AF7-2181-5644-8D44-07249867CC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105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Helvetica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Reasonable is an</a:t>
            </a:r>
            <a:r>
              <a:rPr lang="en-US" baseline="0" dirty="0" smtClean="0"/>
              <a:t> evolving definition that will continue to be refined and defined. No customer impact means the Public API remains 100% available and in-flight operations are able to successfully complete after a service restart (if required.)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05AF7-2181-5644-8D44-07249867CC2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9500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Check</a:t>
            </a:r>
            <a:r>
              <a:rPr lang="en-US" baseline="0" dirty="0" smtClean="0"/>
              <a:t> out Wednesday’s session at 430p on how Rackspace is “Learning to Scale </a:t>
            </a:r>
            <a:r>
              <a:rPr lang="en-US" baseline="0" dirty="0" err="1" smtClean="0"/>
              <a:t>OpenStack</a:t>
            </a:r>
            <a:r>
              <a:rPr lang="en-US" baseline="0" dirty="0" smtClean="0"/>
              <a:t>” for the story behind the most recent internal release branch!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05AF7-2181-5644-8D44-07249867CC2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1643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605AF7-2181-5644-8D44-07249867CC2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8864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png"/><Relationship Id="rId3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jpeg"/><Relationship Id="rId3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ackspace Title Slide - Bas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7x10-dynamic_lines-3blur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Picture 6" descr="7x10-dynamic_lines-3blur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" y="3063240"/>
            <a:ext cx="8001000" cy="338554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800"/>
              </a:spcAft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472" y="6314461"/>
            <a:ext cx="4626864" cy="126958"/>
          </a:xfrm>
        </p:spPr>
        <p:txBody>
          <a:bodyPr>
            <a:spAutoFit/>
          </a:bodyPr>
          <a:lstStyle>
            <a:lvl1pPr>
              <a:defRPr sz="900" b="0" i="0" kern="600" spc="50" baseline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03920" y="6318504"/>
            <a:ext cx="182880" cy="118872"/>
          </a:xfrm>
          <a:noFill/>
        </p:spPr>
        <p:txBody>
          <a:bodyPr/>
          <a:lstStyle>
            <a:lvl1pPr>
              <a:lnSpc>
                <a:spcPct val="90000"/>
              </a:lnSpc>
              <a:defRPr sz="900" b="0" i="0">
                <a:latin typeface="+mn-lt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72" y="731520"/>
            <a:ext cx="8001000" cy="1397819"/>
          </a:xfrm>
        </p:spPr>
        <p:txBody>
          <a:bodyPr>
            <a:spAutoFit/>
          </a:bodyPr>
          <a:lstStyle>
            <a:lvl1pPr>
              <a:lnSpc>
                <a:spcPct val="88000"/>
              </a:lnSpc>
              <a:spcAft>
                <a:spcPts val="600"/>
              </a:spcAft>
              <a:defRPr sz="5000" spc="-1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6072" y="4700016"/>
            <a:ext cx="2133600" cy="16927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defRPr sz="1200">
                <a:solidFill>
                  <a:schemeClr val="bg1"/>
                </a:solidFill>
                <a:latin typeface="+mn-lt"/>
                <a:cs typeface="Helvetica"/>
              </a:defRPr>
            </a:lvl1pPr>
          </a:lstStyle>
          <a:p>
            <a:fld id="{FFFBEDE2-7F10-0A49-9800-B0198DB4B46B}" type="datetime4">
              <a:rPr lang="en-US" smtClean="0"/>
              <a:pPr/>
              <a:t>April 16, 2013</a:t>
            </a:fld>
            <a:endParaRPr lang="en-US" dirty="0"/>
          </a:p>
        </p:txBody>
      </p:sp>
      <p:pic>
        <p:nvPicPr>
          <p:cNvPr id="12" name="Picture 11" descr="Rackspace_Cloud_Company_Logo_rev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2872" y="5644286"/>
            <a:ext cx="3182119" cy="94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66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66928"/>
            <a:ext cx="8229600" cy="380873"/>
          </a:xfrm>
        </p:spPr>
        <p:txBody>
          <a:bodyPr anchor="t" anchorCtr="0">
            <a:spAutoFit/>
          </a:bodyPr>
          <a:lstStyle>
            <a:lvl1pPr algn="l">
              <a:lnSpc>
                <a:spcPct val="79000"/>
              </a:lnSpc>
              <a:defRPr sz="3000" b="1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78408"/>
            <a:ext cx="8229600" cy="253916"/>
          </a:xfrm>
        </p:spPr>
        <p:txBody>
          <a:bodyPr>
            <a:spAutoFit/>
          </a:bodyPr>
          <a:lstStyle>
            <a:lvl1pPr marL="0" indent="0">
              <a:lnSpc>
                <a:spcPct val="79000"/>
              </a:lnSpc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rgbClr val="C4002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hadow-divide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0642"/>
            <a:ext cx="3931920" cy="615040"/>
          </a:xfrm>
        </p:spPr>
        <p:txBody>
          <a:bodyPr anchor="b"/>
          <a:lstStyle>
            <a:lvl1pPr marL="0" indent="0">
              <a:buNone/>
              <a:defRPr sz="22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Content Placeholder 3"/>
          <p:cNvSpPr>
            <a:spLocks noGrp="1"/>
          </p:cNvSpPr>
          <p:nvPr>
            <p:ph sz="half" idx="13"/>
          </p:nvPr>
        </p:nvSpPr>
        <p:spPr>
          <a:xfrm>
            <a:off x="457200" y="2430328"/>
            <a:ext cx="3931920" cy="1298817"/>
          </a:xfrm>
        </p:spPr>
        <p:txBody>
          <a:bodyPr>
            <a:spAutoFit/>
          </a:bodyPr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0642"/>
            <a:ext cx="3931920" cy="615040"/>
          </a:xfrm>
        </p:spPr>
        <p:txBody>
          <a:bodyPr anchor="b"/>
          <a:lstStyle>
            <a:lvl1pPr marL="0" indent="0">
              <a:buNone/>
              <a:defRPr sz="22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0328"/>
            <a:ext cx="3931920" cy="1298817"/>
          </a:xfrm>
        </p:spPr>
        <p:txBody>
          <a:bodyPr>
            <a:spAutoFit/>
          </a:bodyPr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9" name="Picture 18" descr="shadow-divid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pic>
        <p:nvPicPr>
          <p:cNvPr id="20" name="Picture 19" descr="Rackspace_Cloud_Company_Logo_bl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30639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912"/>
            <a:ext cx="8229600" cy="795528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0642"/>
            <a:ext cx="2743200" cy="670953"/>
          </a:xfrm>
        </p:spPr>
        <p:txBody>
          <a:bodyPr anchor="t" anchorCtr="0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0328"/>
            <a:ext cx="2743200" cy="946926"/>
          </a:xfrm>
        </p:spPr>
        <p:txBody>
          <a:bodyPr>
            <a:spAutoFit/>
          </a:bodyPr>
          <a:lstStyle>
            <a:lvl1pPr marL="164592" indent="-164592">
              <a:defRPr sz="1500"/>
            </a:lvl1pPr>
            <a:lvl2pPr>
              <a:defRPr sz="13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66160" y="1670642"/>
            <a:ext cx="5120640" cy="1298817"/>
          </a:xfrm>
        </p:spPr>
        <p:txBody>
          <a:bodyPr>
            <a:spAutoFit/>
          </a:bodyPr>
          <a:lstStyle>
            <a:lvl1pPr marL="164592" indent="-164592"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hadow-divide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3" name="Picture 12" descr="shadow-divid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pic>
        <p:nvPicPr>
          <p:cNvPr id="15" name="Picture 14" descr="Rackspace_Cloud_Company_Logo_bl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30791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Two Unequal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66928"/>
            <a:ext cx="8229600" cy="380873"/>
          </a:xfrm>
        </p:spPr>
        <p:txBody>
          <a:bodyPr anchor="t" anchorCtr="0">
            <a:spAutoFit/>
          </a:bodyPr>
          <a:lstStyle>
            <a:lvl1pPr algn="l">
              <a:lnSpc>
                <a:spcPct val="79000"/>
              </a:lnSpc>
              <a:defRPr sz="3000" b="1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78408"/>
            <a:ext cx="8229600" cy="253916"/>
          </a:xfrm>
        </p:spPr>
        <p:txBody>
          <a:bodyPr>
            <a:spAutoFit/>
          </a:bodyPr>
          <a:lstStyle>
            <a:lvl1pPr marL="0" indent="0">
              <a:lnSpc>
                <a:spcPct val="79000"/>
              </a:lnSpc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rgbClr val="C4002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hadow-divide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0642"/>
            <a:ext cx="2743200" cy="670953"/>
          </a:xfrm>
        </p:spPr>
        <p:txBody>
          <a:bodyPr anchor="t" anchorCtr="0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3"/>
          <p:cNvSpPr>
            <a:spLocks noGrp="1"/>
          </p:cNvSpPr>
          <p:nvPr>
            <p:ph sz="half" idx="13"/>
          </p:nvPr>
        </p:nvSpPr>
        <p:spPr>
          <a:xfrm>
            <a:off x="457200" y="2430328"/>
            <a:ext cx="2743200" cy="946926"/>
          </a:xfrm>
        </p:spPr>
        <p:txBody>
          <a:bodyPr>
            <a:spAutoFit/>
          </a:bodyPr>
          <a:lstStyle>
            <a:lvl1pPr marL="164592" indent="-164592">
              <a:defRPr sz="1500"/>
            </a:lvl1pPr>
            <a:lvl2pPr>
              <a:defRPr sz="1300"/>
            </a:lvl2pPr>
            <a:lvl3pPr>
              <a:defRPr sz="1000"/>
            </a:lvl3pPr>
            <a:lvl4pPr>
              <a:defRPr sz="8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9" name="Content Placeholder 5"/>
          <p:cNvSpPr>
            <a:spLocks noGrp="1"/>
          </p:cNvSpPr>
          <p:nvPr>
            <p:ph sz="quarter" idx="4"/>
          </p:nvPr>
        </p:nvSpPr>
        <p:spPr>
          <a:xfrm>
            <a:off x="3566160" y="1670642"/>
            <a:ext cx="5120640" cy="1298817"/>
          </a:xfrm>
        </p:spPr>
        <p:txBody>
          <a:bodyPr>
            <a:spAutoFit/>
          </a:bodyPr>
          <a:lstStyle>
            <a:lvl1pPr marL="164592" indent="-164592"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pic>
        <p:nvPicPr>
          <p:cNvPr id="14" name="Picture 13" descr="shadow-divid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6" name="Picture 15" descr="Rackspace_Cloud_Company_Logo_bl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9896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 descr="shadow-divide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pic>
        <p:nvPicPr>
          <p:cNvPr id="9" name="Picture 8" descr="shadow-divid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1" name="Picture 10" descr="Rackspace_Cloud_Company_Logo_bl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4931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66928"/>
            <a:ext cx="8229600" cy="380873"/>
          </a:xfrm>
        </p:spPr>
        <p:txBody>
          <a:bodyPr anchor="t" anchorCtr="0">
            <a:spAutoFit/>
          </a:bodyPr>
          <a:lstStyle>
            <a:lvl1pPr algn="l">
              <a:lnSpc>
                <a:spcPct val="79000"/>
              </a:lnSpc>
              <a:defRPr sz="3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78408"/>
            <a:ext cx="8229600" cy="253916"/>
          </a:xfrm>
        </p:spPr>
        <p:txBody>
          <a:bodyPr>
            <a:spAutoFit/>
          </a:bodyPr>
          <a:lstStyle>
            <a:lvl1pPr marL="0" indent="0">
              <a:lnSpc>
                <a:spcPct val="79000"/>
              </a:lnSpc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rgbClr val="C4002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hadow-divide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pic>
        <p:nvPicPr>
          <p:cNvPr id="13" name="Picture 12" descr="shadow-divid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2" name="Picture 11" descr="Rackspace_Cloud_Company_Logo_bl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874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Just Footer Elem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8" name="Picture 7" descr="Rackspace_Cloud_Company_Logo_bl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6615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mall 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66928"/>
            <a:ext cx="2743200" cy="670953"/>
          </a:xfrm>
        </p:spPr>
        <p:txBody>
          <a:bodyPr anchor="t" anchorCtr="0">
            <a:spAutoFit/>
          </a:bodyPr>
          <a:lstStyle>
            <a:lvl1pPr algn="l">
              <a:defRPr sz="24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160" y="566928"/>
            <a:ext cx="5120640" cy="1298817"/>
          </a:xfrm>
        </p:spPr>
        <p:txBody>
          <a:bodyPr>
            <a:spAutoFit/>
          </a:bodyPr>
          <a:lstStyle>
            <a:lvl1pPr>
              <a:defRPr sz="1800"/>
            </a:lvl1pPr>
            <a:lvl2pPr>
              <a:defRPr sz="1500" baseline="0"/>
            </a:lvl2pPr>
            <a:lvl3pPr>
              <a:defRPr sz="1300"/>
            </a:lvl3pPr>
            <a:lvl4pPr>
              <a:defRPr sz="1000"/>
            </a:lvl4pPr>
            <a:lvl5pPr>
              <a:defRPr sz="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1435608"/>
            <a:ext cx="2743200" cy="197490"/>
          </a:xfrm>
        </p:spPr>
        <p:txBody>
          <a:bodyPr>
            <a:sp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TextBox 11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8" name="Picture 7" descr="Rackspace_Cloud_Company_Logo_bl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030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5267736"/>
            <a:ext cx="6400800" cy="282129"/>
          </a:xfrm>
        </p:spPr>
        <p:txBody>
          <a:bodyPr anchor="t" anchorCtr="0">
            <a:spAutoFit/>
          </a:bodyPr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71600" y="566928"/>
            <a:ext cx="6400800" cy="4572000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3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71600" y="5615504"/>
            <a:ext cx="6400800" cy="197490"/>
          </a:xfrm>
        </p:spPr>
        <p:txBody>
          <a:bodyPr anchor="t" anchorCtr="0">
            <a:sp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TextBox 12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9672604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hank You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 descr="7x10-dynamic_lines-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371600" y="6327647"/>
            <a:ext cx="6400800" cy="73152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1500" y="3023478"/>
            <a:ext cx="8001000" cy="253916"/>
          </a:xfrm>
        </p:spPr>
        <p:txBody>
          <a:bodyPr lIns="0" tIns="0" rIns="0" bIns="0" anchor="t" anchorCtr="0">
            <a:spAutoFit/>
          </a:bodyPr>
          <a:lstStyle>
            <a:lvl1pPr marL="0" indent="0" algn="ctr">
              <a:lnSpc>
                <a:spcPct val="90000"/>
              </a:lnSpc>
              <a:spcAft>
                <a:spcPts val="0"/>
              </a:spcAft>
              <a:buNone/>
              <a:defRPr sz="1800" b="0" i="0" kern="600" baseline="0">
                <a:solidFill>
                  <a:schemeClr val="bg2"/>
                </a:solidFill>
                <a:latin typeface="Helvetica"/>
                <a:cs typeface="Helvetica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Here to Customize This Message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092200" y="5723167"/>
            <a:ext cx="6959600" cy="294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n-US" sz="800" b="1" kern="400" spc="20" baseline="0" smtClean="0">
                <a:solidFill>
                  <a:schemeClr val="bg2"/>
                </a:solidFill>
                <a:latin typeface="+mn-lt"/>
                <a:cs typeface="Helvetica"/>
              </a:rPr>
              <a:t>RACKSPACE® HOSTING</a:t>
            </a:r>
            <a:r>
              <a:rPr lang="en-US" sz="800" kern="400" spc="20" baseline="0" smtClean="0">
                <a:solidFill>
                  <a:schemeClr val="bg2"/>
                </a:solidFill>
                <a:latin typeface="+mn-lt"/>
                <a:cs typeface="Helvetica"/>
              </a:rPr>
              <a:t>     |     5000 WALZEM ROAD     |     SAN ANTONIO, TX  78218</a:t>
            </a:r>
          </a:p>
          <a:p>
            <a:pPr marL="0" marR="0" indent="0" algn="ctr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n-US" sz="800" b="1" kern="400" spc="20" baseline="0" smtClean="0">
                <a:solidFill>
                  <a:schemeClr val="bg2"/>
                </a:solidFill>
                <a:latin typeface="+mn-lt"/>
                <a:cs typeface="Helvetica"/>
              </a:rPr>
              <a:t>US SALES:</a:t>
            </a:r>
            <a:r>
              <a:rPr lang="en-US" sz="800" kern="400" spc="20" baseline="0" smtClean="0">
                <a:solidFill>
                  <a:schemeClr val="bg2"/>
                </a:solidFill>
                <a:latin typeface="+mn-lt"/>
                <a:cs typeface="Helvetica"/>
              </a:rPr>
              <a:t> 1-800-961-2888     |     </a:t>
            </a:r>
            <a:r>
              <a:rPr lang="en-US" sz="800" b="1" kern="400" spc="20" baseline="0" smtClean="0">
                <a:solidFill>
                  <a:schemeClr val="bg2"/>
                </a:solidFill>
                <a:latin typeface="+mn-lt"/>
                <a:cs typeface="Helvetica"/>
              </a:rPr>
              <a:t>US SUPPORT:</a:t>
            </a:r>
            <a:r>
              <a:rPr lang="en-US" sz="800" kern="400" spc="20" baseline="0" smtClean="0">
                <a:solidFill>
                  <a:schemeClr val="bg2"/>
                </a:solidFill>
                <a:latin typeface="+mn-lt"/>
                <a:cs typeface="Helvetica"/>
              </a:rPr>
              <a:t> 1-800-961-4454     |     WWW.</a:t>
            </a:r>
            <a:r>
              <a:rPr lang="en-US" sz="800" b="1" kern="400" spc="20" baseline="0" smtClean="0">
                <a:solidFill>
                  <a:schemeClr val="bg2"/>
                </a:solidFill>
                <a:latin typeface="+mn-lt"/>
                <a:cs typeface="Helvetica"/>
              </a:rPr>
              <a:t>RACKSPACE</a:t>
            </a:r>
            <a:r>
              <a:rPr lang="en-US" sz="800" kern="400" spc="20" baseline="0" smtClean="0">
                <a:solidFill>
                  <a:schemeClr val="bg2"/>
                </a:solidFill>
                <a:latin typeface="+mn-lt"/>
                <a:cs typeface="Helvetica"/>
              </a:rPr>
              <a:t>.COM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71500" y="6426066"/>
            <a:ext cx="8001000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    |    © RACKSPACE US, INC.    |    RACKSPACE® AND FANATICAL SUPPORT® ARE SERVICE MARKS OF RACKSPACE US, INC. REGISTERED IN THE UNITED STATES AND </a:t>
            </a:r>
            <a:r>
              <a:rPr lang="en-US" sz="500" b="0" i="0" kern="100" cap="none" spc="20" baseline="0" smtClean="0">
                <a:solidFill>
                  <a:schemeClr val="bg2"/>
                </a:solidFill>
                <a:latin typeface="+mn-lt"/>
                <a:cs typeface="Helvetica"/>
              </a:rPr>
              <a:t>OTHER COUNTRIES.    |    </a:t>
            </a:r>
            <a:r>
              <a:rPr lang="en-US" sz="500" b="1" i="0" kern="100" cap="none" spc="20" baseline="0" smtClean="0">
                <a:solidFill>
                  <a:schemeClr val="bg2"/>
                </a:solidFill>
                <a:latin typeface="+mn-lt"/>
                <a:cs typeface="Helvetica"/>
              </a:rPr>
              <a:t>WWW.RACKSPACE.COM</a:t>
            </a:r>
            <a:endParaRPr lang="en-US" sz="500" b="1" i="0" kern="100" cap="none" spc="20" baseline="0" dirty="0">
              <a:solidFill>
                <a:schemeClr val="bg2"/>
              </a:solidFill>
              <a:latin typeface="+mn-lt"/>
              <a:cs typeface="Helvetica"/>
            </a:endParaRPr>
          </a:p>
        </p:txBody>
      </p:sp>
      <p:pic>
        <p:nvPicPr>
          <p:cNvPr id="17" name="Picture 16" descr="thankyou-white.png"/>
          <p:cNvPicPr>
            <a:picLocks noChangeAspect="1"/>
          </p:cNvPicPr>
          <p:nvPr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3564" y="2345857"/>
            <a:ext cx="5156872" cy="640037"/>
          </a:xfrm>
          <a:prstGeom prst="rect">
            <a:avLst/>
          </a:prstGeom>
        </p:spPr>
      </p:pic>
      <p:pic>
        <p:nvPicPr>
          <p:cNvPr id="18" name="Picture 17" descr="logo-white-large-300.png"/>
          <p:cNvPicPr>
            <a:picLocks noChangeAspect="1"/>
          </p:cNvPicPr>
          <p:nvPr/>
        </p:nvPicPr>
        <p:blipFill>
          <a:blip r:embed="rId4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82653" y="4709277"/>
            <a:ext cx="2578694" cy="725448"/>
          </a:xfrm>
          <a:prstGeom prst="rect">
            <a:avLst/>
          </a:prstGeom>
        </p:spPr>
      </p:pic>
      <p:pic>
        <p:nvPicPr>
          <p:cNvPr id="11" name="Picture 10" descr="7x10-dynamic_lines-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1092200" y="5723167"/>
            <a:ext cx="6959600" cy="294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n-US" sz="800" b="1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RACKSPACE® HOSTING</a:t>
            </a:r>
            <a:r>
              <a:rPr lang="en-US" sz="800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     |     5000 WALZEM ROAD     |     SAN ANTONIO, TX  78218</a:t>
            </a:r>
          </a:p>
          <a:p>
            <a:pPr marL="0" marR="0" indent="0" algn="ctr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n-US" sz="800" b="1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US SALES:</a:t>
            </a:r>
            <a:r>
              <a:rPr lang="en-US" sz="800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 1-800-961-2888     |     </a:t>
            </a:r>
            <a:r>
              <a:rPr lang="en-US" sz="800" b="1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US SUPPORT:</a:t>
            </a:r>
            <a:r>
              <a:rPr lang="en-US" sz="800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 1-800-961-4454     |     WWW.</a:t>
            </a:r>
            <a:r>
              <a:rPr lang="en-US" sz="800" b="1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RACKSPACE</a:t>
            </a:r>
            <a:r>
              <a:rPr lang="en-US" sz="800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.COM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571500" y="6426066"/>
            <a:ext cx="8001000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    |    © RACKSPACE US, INC.    |    RACKSPACE® AND FANATICAL SUPPORT® ARE SERVICE MARKS OF RACKSPACE US, INC. REGISTERED IN THE UNITED STATES AND OTHER COUNTRIES.    |    </a:t>
            </a: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WWW.RACKSPACE.COM</a:t>
            </a:r>
            <a:endParaRPr lang="en-US" sz="500" b="1" i="0" kern="100" cap="none" spc="20" baseline="0" dirty="0">
              <a:solidFill>
                <a:schemeClr val="bg2"/>
              </a:solidFill>
              <a:latin typeface="+mn-lt"/>
              <a:cs typeface="Helvetica"/>
            </a:endParaRPr>
          </a:p>
        </p:txBody>
      </p:sp>
      <p:pic>
        <p:nvPicPr>
          <p:cNvPr id="14" name="Picture 13" descr="thankyou-white.png"/>
          <p:cNvPicPr>
            <a:picLocks noChangeAspect="1"/>
          </p:cNvPicPr>
          <p:nvPr userDrawn="1"/>
        </p:nvPicPr>
        <p:blipFill>
          <a:blip r:embed="rId3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3564" y="2345857"/>
            <a:ext cx="5156872" cy="640037"/>
          </a:xfrm>
          <a:prstGeom prst="rect">
            <a:avLst/>
          </a:prstGeom>
        </p:spPr>
      </p:pic>
      <p:pic>
        <p:nvPicPr>
          <p:cNvPr id="20" name="Picture 19" descr="Rackspace_Cloud_Company_Logo_rev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2874772" y="4424354"/>
            <a:ext cx="3182119" cy="94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65894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63607" y="457201"/>
            <a:ext cx="423193" cy="5437340"/>
          </a:xfrm>
        </p:spPr>
        <p:txBody>
          <a:bodyPr vert="eaVert" wrap="square" anchor="t" anchorCtr="0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1"/>
            <a:ext cx="7515010" cy="543734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0" name="Picture 9" descr="Rackspace_Cloud_Company_Logo_bl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54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ackspace Title Slide - With Fanatigu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7x10-dynamic_lines-3blur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fanatiguy-bigger1.png"/>
          <p:cNvPicPr>
            <a:picLocks noChangeAspect="1"/>
          </p:cNvPicPr>
          <p:nvPr userDrawn="1"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771" y="457"/>
            <a:ext cx="8814229" cy="6857543"/>
          </a:xfrm>
          <a:prstGeom prst="rect">
            <a:avLst/>
          </a:prstGeom>
        </p:spPr>
      </p:pic>
      <p:pic>
        <p:nvPicPr>
          <p:cNvPr id="7" name="Picture 6" descr="7x10-dynamic_lines-3blur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3" name="Picture 12" descr="fanatiguy-bigger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771" y="457"/>
            <a:ext cx="8814229" cy="685754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" y="3063240"/>
            <a:ext cx="8001000" cy="338554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800"/>
              </a:spcAft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472" y="6314461"/>
            <a:ext cx="4626864" cy="126958"/>
          </a:xfrm>
        </p:spPr>
        <p:txBody>
          <a:bodyPr>
            <a:spAutoFit/>
          </a:bodyPr>
          <a:lstStyle>
            <a:lvl1pPr>
              <a:defRPr sz="900" b="0" i="0" kern="600" spc="50" baseline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03920" y="6318504"/>
            <a:ext cx="182880" cy="118872"/>
          </a:xfrm>
          <a:noFill/>
        </p:spPr>
        <p:txBody>
          <a:bodyPr/>
          <a:lstStyle>
            <a:lvl1pPr>
              <a:lnSpc>
                <a:spcPct val="90000"/>
              </a:lnSpc>
              <a:defRPr sz="900" b="0" i="0">
                <a:latin typeface="+mn-lt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72" y="731520"/>
            <a:ext cx="8001000" cy="1397819"/>
          </a:xfrm>
        </p:spPr>
        <p:txBody>
          <a:bodyPr>
            <a:spAutoFit/>
          </a:bodyPr>
          <a:lstStyle>
            <a:lvl1pPr>
              <a:lnSpc>
                <a:spcPct val="88000"/>
              </a:lnSpc>
              <a:spcAft>
                <a:spcPts val="600"/>
              </a:spcAft>
              <a:defRPr sz="5000" spc="-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6072" y="4700016"/>
            <a:ext cx="2133600" cy="16927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defRPr sz="1200">
                <a:solidFill>
                  <a:schemeClr val="bg1"/>
                </a:solidFill>
                <a:latin typeface="+mn-lt"/>
                <a:cs typeface="Helvetica"/>
              </a:defRPr>
            </a:lvl1pPr>
          </a:lstStyle>
          <a:p>
            <a:fld id="{FFFBEDE2-7F10-0A49-9800-B0198DB4B46B}" type="datetime4">
              <a:rPr lang="en-US" smtClean="0"/>
              <a:pPr/>
              <a:t>April 16, 2013</a:t>
            </a:fld>
            <a:endParaRPr lang="en-US"/>
          </a:p>
        </p:txBody>
      </p:sp>
      <p:pic>
        <p:nvPicPr>
          <p:cNvPr id="14" name="Picture 13" descr="Rackspace_Cloud_Company_Logo_rev.png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372872" y="5644286"/>
            <a:ext cx="3182119" cy="949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2552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Rackspace Title Slide - With Fanatigu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7x10-dynamic_lines-3blur2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fanatiguy-bigger1.png"/>
          <p:cNvPicPr>
            <a:picLocks noChangeAspect="1"/>
          </p:cNvPicPr>
          <p:nvPr userDrawn="1"/>
        </p:nvPicPr>
        <p:blipFill>
          <a:blip r:embed="rId3" cstate="email">
            <a:alphaModFix amt="2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771" y="457"/>
            <a:ext cx="8814229" cy="6857543"/>
          </a:xfrm>
          <a:prstGeom prst="rect">
            <a:avLst/>
          </a:prstGeom>
        </p:spPr>
      </p:pic>
      <p:pic>
        <p:nvPicPr>
          <p:cNvPr id="7" name="Picture 6" descr="7x10-dynamic_lines-3blur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3" name="Picture 12" descr="fanatiguy-bigger.png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771" y="457"/>
            <a:ext cx="8814229" cy="6857543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6072" y="3563074"/>
            <a:ext cx="8001000" cy="197490"/>
          </a:xfrm>
        </p:spPr>
        <p:txBody>
          <a:bodyPr/>
          <a:lstStyle>
            <a:lvl1pPr marL="0" indent="0" algn="l">
              <a:spcBef>
                <a:spcPts val="0"/>
              </a:spcBef>
              <a:spcAft>
                <a:spcPts val="800"/>
              </a:spcAft>
              <a:buNone/>
              <a:defRPr sz="1200">
                <a:solidFill>
                  <a:schemeClr val="bg1"/>
                </a:solidFill>
                <a:latin typeface="+mn-lt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en-US" sz="1400" dirty="0" smtClean="0">
                <a:solidFill>
                  <a:prstClr val="white"/>
                </a:solidFill>
                <a:latin typeface="+mj-lt"/>
              </a:rPr>
              <a:t>Presented by: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6072" y="6314461"/>
            <a:ext cx="7827264" cy="126958"/>
          </a:xfrm>
        </p:spPr>
        <p:txBody>
          <a:bodyPr wrap="square">
            <a:spAutoFit/>
          </a:bodyPr>
          <a:lstStyle>
            <a:lvl1pPr>
              <a:defRPr sz="900" b="0" i="0" kern="600" spc="50" baseline="0"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03920" y="6318504"/>
            <a:ext cx="182880" cy="118872"/>
          </a:xfrm>
          <a:noFill/>
        </p:spPr>
        <p:txBody>
          <a:bodyPr/>
          <a:lstStyle>
            <a:lvl1pPr>
              <a:lnSpc>
                <a:spcPct val="90000"/>
              </a:lnSpc>
              <a:defRPr sz="900" b="0" i="0">
                <a:latin typeface="+mn-lt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72" y="731520"/>
            <a:ext cx="8001000" cy="1397819"/>
          </a:xfrm>
        </p:spPr>
        <p:txBody>
          <a:bodyPr>
            <a:spAutoFit/>
          </a:bodyPr>
          <a:lstStyle>
            <a:lvl1pPr>
              <a:lnSpc>
                <a:spcPct val="88000"/>
              </a:lnSpc>
              <a:spcAft>
                <a:spcPts val="600"/>
              </a:spcAft>
              <a:defRPr sz="5000" spc="-1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6072" y="3859209"/>
            <a:ext cx="2133600" cy="169277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>
              <a:lnSpc>
                <a:spcPct val="90000"/>
              </a:lnSpc>
              <a:defRPr sz="1200">
                <a:solidFill>
                  <a:schemeClr val="bg1"/>
                </a:solidFill>
                <a:latin typeface="+mj-lt"/>
                <a:cs typeface="Helvetica"/>
              </a:defRPr>
            </a:lvl1pPr>
          </a:lstStyle>
          <a:p>
            <a:fld id="{FFFBEDE2-7F10-0A49-9800-B0198DB4B46B}" type="datetime4">
              <a:rPr lang="en-US" smtClean="0"/>
              <a:pPr/>
              <a:t>April 16, 2013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81995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hadow-divide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pic>
        <p:nvPicPr>
          <p:cNvPr id="10" name="Picture 9" descr="shadow-divid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2" name="Picture 11" descr="Rackspace_Cloud_Company_Logo_bl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838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Rackspace_Cloud_Company_Logo_blk.pn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shadow-divider.pn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199" y="566928"/>
            <a:ext cx="8229600" cy="380873"/>
          </a:xfrm>
        </p:spPr>
        <p:txBody>
          <a:bodyPr anchor="t" anchorCtr="0">
            <a:spAutoFit/>
          </a:bodyPr>
          <a:lstStyle>
            <a:lvl1pPr algn="l">
              <a:lnSpc>
                <a:spcPct val="79000"/>
              </a:lnSpc>
              <a:defRPr sz="3000" b="1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78408"/>
            <a:ext cx="8229600" cy="253916"/>
          </a:xfrm>
        </p:spPr>
        <p:txBody>
          <a:bodyPr>
            <a:spAutoFit/>
          </a:bodyPr>
          <a:lstStyle>
            <a:lvl1pPr marL="0" indent="0">
              <a:lnSpc>
                <a:spcPct val="79000"/>
              </a:lnSpc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rgbClr val="C4002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12" name="Picture 11" descr="shadow-divider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1604906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-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7x10-dynamic_lines-3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8" name="Picture 7" descr="7x10-dynamic_lines-3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72" y="2798064"/>
            <a:ext cx="8001000" cy="536044"/>
          </a:xfrm>
        </p:spPr>
        <p:txBody>
          <a:bodyPr anchor="t">
            <a:spAutoFit/>
          </a:bodyPr>
          <a:lstStyle>
            <a:lvl1pPr algn="ctr">
              <a:defRPr sz="3800" b="1" cap="none" spc="-10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72" y="3566160"/>
            <a:ext cx="8001000" cy="310341"/>
          </a:xfrm>
        </p:spPr>
        <p:txBody>
          <a:bodyPr anchor="t" anchorCtr="0">
            <a:spAutoFit/>
          </a:bodyPr>
          <a:lstStyle>
            <a:lvl1pPr marL="0" indent="0" algn="ctr">
              <a:spcBef>
                <a:spcPts val="0"/>
              </a:spcBef>
              <a:buNone/>
              <a:defRPr sz="220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solidFill>
            <a:schemeClr val="bg1"/>
          </a:solidFill>
        </p:spPr>
        <p:txBody>
          <a:bodyPr/>
          <a:lstStyle>
            <a:lvl1pPr>
              <a:defRPr>
                <a:solidFill>
                  <a:srgbClr val="920000"/>
                </a:solidFill>
                <a:latin typeface="+mn-lt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chemeClr val="bg2"/>
              </a:solidFill>
              <a:latin typeface="+mn-lt"/>
              <a:cs typeface="Helvetica"/>
            </a:endParaRPr>
          </a:p>
        </p:txBody>
      </p:sp>
      <p:pic>
        <p:nvPicPr>
          <p:cNvPr id="12" name="Picture 11" descr="Rackspace_Cloud_Company_Logo_rev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2873" y="6246564"/>
            <a:ext cx="1163828" cy="347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63730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912"/>
            <a:ext cx="8229600" cy="79552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3931920" cy="1298817"/>
          </a:xfrm>
        </p:spPr>
        <p:txBody>
          <a:bodyPr>
            <a:spAutoFit/>
          </a:bodyPr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4880" y="1645920"/>
            <a:ext cx="3931920" cy="1298817"/>
          </a:xfrm>
        </p:spPr>
        <p:txBody>
          <a:bodyPr>
            <a:spAutoFit/>
          </a:bodyPr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shadow-divide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1" name="Picture 10" descr="shadow-divid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pic>
        <p:nvPicPr>
          <p:cNvPr id="14" name="Picture 13" descr="Rackspace_Cloud_Company_Logo_bl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6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Subtitle and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566928"/>
            <a:ext cx="8229600" cy="380873"/>
          </a:xfrm>
        </p:spPr>
        <p:txBody>
          <a:bodyPr anchor="t" anchorCtr="0">
            <a:spAutoFit/>
          </a:bodyPr>
          <a:lstStyle>
            <a:lvl1pPr algn="l">
              <a:lnSpc>
                <a:spcPct val="79000"/>
              </a:lnSpc>
              <a:defRPr sz="3000" b="1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78408"/>
            <a:ext cx="8229600" cy="253916"/>
          </a:xfrm>
        </p:spPr>
        <p:txBody>
          <a:bodyPr>
            <a:spAutoFit/>
          </a:bodyPr>
          <a:lstStyle>
            <a:lvl1pPr marL="0" indent="0">
              <a:lnSpc>
                <a:spcPct val="79000"/>
              </a:lnSpc>
              <a:spcBef>
                <a:spcPts val="0"/>
              </a:spcBef>
              <a:spcAft>
                <a:spcPts val="800"/>
              </a:spcAft>
              <a:buNone/>
              <a:defRPr sz="2000">
                <a:solidFill>
                  <a:srgbClr val="C40022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hadow-divide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1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3931920" cy="1298817"/>
          </a:xfrm>
        </p:spPr>
        <p:txBody>
          <a:bodyPr>
            <a:spAutoFit/>
          </a:bodyPr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 baseline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3"/>
          </p:nvPr>
        </p:nvSpPr>
        <p:spPr>
          <a:xfrm>
            <a:off x="4754880" y="1645920"/>
            <a:ext cx="3931920" cy="1298817"/>
          </a:xfrm>
        </p:spPr>
        <p:txBody>
          <a:bodyPr>
            <a:spAutoFit/>
          </a:bodyPr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5" name="Picture 14" descr="shadow-divid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pic>
        <p:nvPicPr>
          <p:cNvPr id="16" name="Picture 15" descr="Rackspace_Cloud_Company_Logo_bl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91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itle and 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912"/>
            <a:ext cx="8229600" cy="795528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0642"/>
            <a:ext cx="3931920" cy="615040"/>
          </a:xfrm>
        </p:spPr>
        <p:txBody>
          <a:bodyPr anchor="b"/>
          <a:lstStyle>
            <a:lvl1pPr marL="0" indent="0">
              <a:buNone/>
              <a:defRPr sz="22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0328"/>
            <a:ext cx="3931920" cy="1298817"/>
          </a:xfrm>
        </p:spPr>
        <p:txBody>
          <a:bodyPr>
            <a:spAutoFit/>
          </a:bodyPr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0642"/>
            <a:ext cx="3931920" cy="615040"/>
          </a:xfrm>
        </p:spPr>
        <p:txBody>
          <a:bodyPr anchor="b"/>
          <a:lstStyle>
            <a:lvl1pPr marL="0" indent="0">
              <a:buNone/>
              <a:defRPr sz="22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0328"/>
            <a:ext cx="3931920" cy="1298817"/>
          </a:xfrm>
        </p:spPr>
        <p:txBody>
          <a:bodyPr>
            <a:spAutoFit/>
          </a:bodyPr>
          <a:lstStyle>
            <a:lvl1pPr>
              <a:defRPr sz="1800"/>
            </a:lvl1pPr>
            <a:lvl2pPr>
              <a:defRPr sz="1500"/>
            </a:lvl2pPr>
            <a:lvl3pPr>
              <a:defRPr sz="1300"/>
            </a:lvl3pPr>
            <a:lvl4pPr>
              <a:defRPr sz="1000"/>
            </a:lvl4pPr>
            <a:lvl5pPr>
              <a:defRPr sz="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shadow-divider.pn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009228" y="6426066"/>
            <a:ext cx="6400801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    |    </a:t>
            </a:r>
            <a:r>
              <a:rPr lang="en-US" sz="500" b="1" i="0" kern="100" cap="none" spc="20" baseline="0" dirty="0" smtClean="0">
                <a:solidFill>
                  <a:srgbClr val="777777"/>
                </a:solidFill>
                <a:latin typeface="+mn-lt"/>
                <a:cs typeface="Helvetica"/>
              </a:rPr>
              <a:t>WWW.RACKSPACE.COM </a:t>
            </a:r>
            <a:endParaRPr lang="en-US" sz="500" b="1" i="0" kern="100" cap="none" spc="20" baseline="0" dirty="0">
              <a:solidFill>
                <a:srgbClr val="777777"/>
              </a:solidFill>
              <a:latin typeface="+mn-lt"/>
              <a:cs typeface="Helvetica"/>
            </a:endParaRPr>
          </a:p>
        </p:txBody>
      </p:sp>
      <p:pic>
        <p:nvPicPr>
          <p:cNvPr id="13" name="Picture 12" descr="shadow-divider.pn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1658" y="1274414"/>
            <a:ext cx="8460684" cy="103625"/>
          </a:xfrm>
          <a:prstGeom prst="rect">
            <a:avLst/>
          </a:prstGeom>
        </p:spPr>
      </p:pic>
      <p:pic>
        <p:nvPicPr>
          <p:cNvPr id="15" name="Picture 14" descr="Rackspace_Cloud_Company_Logo_blk.png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0999" y="6226628"/>
            <a:ext cx="1130372" cy="337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634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38912"/>
            <a:ext cx="8229600" cy="795528"/>
          </a:xfrm>
          <a:prstGeom prst="rect">
            <a:avLst/>
          </a:prstGeom>
        </p:spPr>
        <p:txBody>
          <a:bodyPr vert="horz" lIns="0" tIns="0" rIns="0" bIns="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45920"/>
            <a:ext cx="8229600" cy="1305870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1680" y="6327647"/>
            <a:ext cx="6400800" cy="7315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lnSpc>
                <a:spcPct val="90000"/>
              </a:lnSpc>
              <a:defRPr sz="600" b="1" i="0" kern="600" cap="all" spc="30">
                <a:solidFill>
                  <a:schemeClr val="tx1">
                    <a:tint val="75000"/>
                  </a:schemeClr>
                </a:solidFill>
                <a:latin typeface="+mn-lt"/>
                <a:cs typeface="Arial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03920" y="6318504"/>
            <a:ext cx="182880" cy="182880"/>
          </a:xfrm>
          <a:prstGeom prst="rect">
            <a:avLst/>
          </a:prstGeom>
          <a:solidFill>
            <a:srgbClr val="777777"/>
          </a:solidFill>
        </p:spPr>
        <p:txBody>
          <a:bodyPr vert="horz" lIns="0" tIns="0" rIns="0" bIns="0" rtlCol="0" anchor="ctr" anchorCtr="1"/>
          <a:lstStyle>
            <a:lvl1pPr algn="ctr">
              <a:defRPr sz="800" b="1" i="0" kern="800" cap="all" baseline="0">
                <a:solidFill>
                  <a:schemeClr val="bg1"/>
                </a:solidFill>
                <a:latin typeface="+mn-lt"/>
                <a:cs typeface="Arial"/>
              </a:defRPr>
            </a:lvl1pPr>
          </a:lstStyle>
          <a:p>
            <a:fld id="{F7B308D7-9E65-0248-B131-BDA2090177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07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33" r:id="rId3"/>
    <p:sldLayoutId id="2147483715" r:id="rId4"/>
    <p:sldLayoutId id="2147483716" r:id="rId5"/>
    <p:sldLayoutId id="2147483717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2" r:id="rId19"/>
  </p:sldLayoutIdLst>
  <p:timing>
    <p:tnLst>
      <p:par>
        <p:cTn xmlns:p14="http://schemas.microsoft.com/office/powerpoint/2010/main" id="1" dur="indefinite" restart="never" nodeType="tmRoot"/>
      </p:par>
    </p:tnLst>
  </p:timing>
  <p:hf hdr="0" ftr="0"/>
  <p:txStyles>
    <p:titleStyle>
      <a:lvl1pPr algn="l" defTabSz="457200" rtl="0" eaLnBrk="1" latinLnBrk="0" hangingPunct="1">
        <a:lnSpc>
          <a:spcPct val="90000"/>
        </a:lnSpc>
        <a:spcBef>
          <a:spcPct val="0"/>
        </a:spcBef>
        <a:buNone/>
        <a:defRPr sz="3000" b="1" i="0" kern="800" baseline="0">
          <a:solidFill>
            <a:srgbClr val="C40022"/>
          </a:solidFill>
          <a:latin typeface="+mj-lt"/>
          <a:ea typeface="+mj-ea"/>
          <a:cs typeface="Arial"/>
        </a:defRPr>
      </a:lvl1pPr>
    </p:titleStyle>
    <p:bodyStyle>
      <a:lvl1pPr marL="164592" indent="-164592" algn="l" defTabSz="457200" rtl="0" eaLnBrk="1" latinLnBrk="0" hangingPunct="1">
        <a:lnSpc>
          <a:spcPct val="90000"/>
        </a:lnSpc>
        <a:spcBef>
          <a:spcPts val="200"/>
        </a:spcBef>
        <a:spcAft>
          <a:spcPts val="600"/>
        </a:spcAft>
        <a:buFont typeface="Arial"/>
        <a:buChar char="•"/>
        <a:defRPr sz="1800" kern="800" baseline="0">
          <a:solidFill>
            <a:srgbClr val="282828"/>
          </a:solidFill>
          <a:latin typeface="+mn-lt"/>
          <a:ea typeface="+mn-ea"/>
          <a:cs typeface="Arial"/>
        </a:defRPr>
      </a:lvl1pPr>
      <a:lvl2pPr marL="384048" indent="-182880" algn="l" defTabSz="457200" rtl="0" eaLnBrk="1" latinLnBrk="0" hangingPunct="1">
        <a:lnSpc>
          <a:spcPct val="90000"/>
        </a:lnSpc>
        <a:spcBef>
          <a:spcPts val="200"/>
        </a:spcBef>
        <a:spcAft>
          <a:spcPts val="600"/>
        </a:spcAft>
        <a:buFont typeface="Arial"/>
        <a:buChar char="–"/>
        <a:defRPr sz="1500" kern="800" baseline="0">
          <a:solidFill>
            <a:srgbClr val="282828"/>
          </a:solidFill>
          <a:latin typeface="+mn-lt"/>
          <a:ea typeface="+mn-ea"/>
          <a:cs typeface="Arial"/>
        </a:defRPr>
      </a:lvl2pPr>
      <a:lvl3pPr marL="521208" indent="-128016" algn="l" defTabSz="457200" rtl="0" eaLnBrk="1" latinLnBrk="0" hangingPunct="1">
        <a:lnSpc>
          <a:spcPct val="90000"/>
        </a:lnSpc>
        <a:spcBef>
          <a:spcPts val="200"/>
        </a:spcBef>
        <a:spcAft>
          <a:spcPts val="600"/>
        </a:spcAft>
        <a:buFont typeface="Arial"/>
        <a:buChar char="•"/>
        <a:defRPr sz="1300" kern="800" baseline="0">
          <a:solidFill>
            <a:srgbClr val="282828"/>
          </a:solidFill>
          <a:latin typeface="+mn-lt"/>
          <a:ea typeface="+mn-ea"/>
          <a:cs typeface="Arial"/>
        </a:defRPr>
      </a:lvl3pPr>
      <a:lvl4pPr marL="658368" indent="-128016" algn="l" defTabSz="457200" rtl="0" eaLnBrk="1" latinLnBrk="0" hangingPunct="1">
        <a:lnSpc>
          <a:spcPct val="90000"/>
        </a:lnSpc>
        <a:spcBef>
          <a:spcPts val="200"/>
        </a:spcBef>
        <a:spcAft>
          <a:spcPts val="600"/>
        </a:spcAft>
        <a:buFont typeface="Arial"/>
        <a:buChar char="–"/>
        <a:defRPr sz="1000" kern="800" baseline="0">
          <a:solidFill>
            <a:srgbClr val="282828"/>
          </a:solidFill>
          <a:latin typeface="+mn-lt"/>
          <a:ea typeface="+mn-ea"/>
          <a:cs typeface="Arial"/>
        </a:defRPr>
      </a:lvl4pPr>
      <a:lvl5pPr marL="758952" indent="-109728" algn="l" defTabSz="457200" rtl="0" eaLnBrk="1" latinLnBrk="0" hangingPunct="1">
        <a:lnSpc>
          <a:spcPct val="90000"/>
        </a:lnSpc>
        <a:spcBef>
          <a:spcPts val="200"/>
        </a:spcBef>
        <a:spcAft>
          <a:spcPts val="600"/>
        </a:spcAft>
        <a:buFont typeface="Arial"/>
        <a:buChar char="»"/>
        <a:defRPr sz="850" kern="800" baseline="0">
          <a:solidFill>
            <a:srgbClr val="282828"/>
          </a:solidFill>
          <a:latin typeface="+mn-lt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8.png"/><Relationship Id="rId3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4" Type="http://schemas.openxmlformats.org/officeDocument/2006/relationships/diagramLayout" Target="../diagrams/layout2.xml"/><Relationship Id="rId5" Type="http://schemas.openxmlformats.org/officeDocument/2006/relationships/diagramQuickStyle" Target="../diagrams/quickStyle2.xml"/><Relationship Id="rId6" Type="http://schemas.openxmlformats.org/officeDocument/2006/relationships/diagramColors" Target="../diagrams/colors2.xml"/><Relationship Id="rId7" Type="http://schemas.microsoft.com/office/2007/relationships/diagramDrawing" Target="../diagrams/drawing2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title 12"/>
          <p:cNvSpPr>
            <a:spLocks noGrp="1"/>
          </p:cNvSpPr>
          <p:nvPr>
            <p:ph type="subTitle" idx="1"/>
          </p:nvPr>
        </p:nvSpPr>
        <p:spPr>
          <a:xfrm>
            <a:off x="576072" y="3063240"/>
            <a:ext cx="8001000" cy="773545"/>
          </a:xfrm>
        </p:spPr>
        <p:txBody>
          <a:bodyPr/>
          <a:lstStyle/>
          <a:p>
            <a:r>
              <a:rPr lang="en-US" dirty="0" smtClean="0"/>
              <a:t>Rick Lopez, Director of Quality Engineering </a:t>
            </a:r>
          </a:p>
          <a:p>
            <a:r>
              <a:rPr lang="en-US" dirty="0" smtClean="0"/>
              <a:t>Rainya Mosher, </a:t>
            </a:r>
            <a:r>
              <a:rPr lang="en-US" dirty="0" err="1" smtClean="0"/>
              <a:t>Dev</a:t>
            </a:r>
            <a:r>
              <a:rPr lang="en-US" dirty="0" smtClean="0"/>
              <a:t> Manager, Deploy Infrastructure</a:t>
            </a:r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576072" y="529825"/>
            <a:ext cx="8001000" cy="2046714"/>
          </a:xfrm>
        </p:spPr>
        <p:txBody>
          <a:bodyPr/>
          <a:lstStyle/>
          <a:p>
            <a:r>
              <a:rPr lang="en-US" dirty="0" smtClean="0"/>
              <a:t>Deploying from </a:t>
            </a:r>
            <a:r>
              <a:rPr lang="en-US" dirty="0" err="1" smtClean="0"/>
              <a:t>OpenStack</a:t>
            </a:r>
            <a:r>
              <a:rPr lang="en-US" dirty="0" smtClean="0"/>
              <a:t> Trunk into a Production Environment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93958" y="4700016"/>
            <a:ext cx="2133600" cy="169277"/>
          </a:xfrm>
        </p:spPr>
        <p:txBody>
          <a:bodyPr/>
          <a:lstStyle/>
          <a:p>
            <a:r>
              <a:rPr lang="en-US" dirty="0" smtClean="0"/>
              <a:t>April 16, 2013 @ 1:50pm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2846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Deploying </a:t>
            </a:r>
            <a:r>
              <a:rPr lang="en-US" dirty="0" smtClean="0"/>
              <a:t>from </a:t>
            </a:r>
            <a:r>
              <a:rPr lang="en-US" dirty="0" err="1" smtClean="0"/>
              <a:t>OpenStack</a:t>
            </a:r>
            <a:r>
              <a:rPr lang="en-US" dirty="0" smtClean="0"/>
              <a:t> Trunk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898114"/>
            <a:ext cx="8229600" cy="1096198"/>
          </a:xfrm>
        </p:spPr>
        <p:txBody>
          <a:bodyPr spcCol="457200"/>
          <a:lstStyle/>
          <a:p>
            <a:pPr marL="0" indent="0" algn="ctr">
              <a:buNone/>
            </a:pPr>
            <a:endParaRPr lang="en-US" b="1" dirty="0" smtClean="0">
              <a:latin typeface="+mj-lt"/>
            </a:endParaRPr>
          </a:p>
          <a:p>
            <a:pPr marL="0" indent="0" algn="ctr">
              <a:buNone/>
            </a:pPr>
            <a:r>
              <a:rPr lang="en-US" sz="2800" dirty="0" smtClean="0"/>
              <a:t>Questions?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4294967295"/>
          </p:nvPr>
        </p:nvSpPr>
        <p:spPr>
          <a:xfrm>
            <a:off x="5211763" y="1646238"/>
            <a:ext cx="3932237" cy="605807"/>
          </a:xfrm>
        </p:spPr>
        <p:txBody>
          <a:bodyPr/>
          <a:lstStyle/>
          <a:p>
            <a:pPr marL="0" indent="0">
              <a:buNone/>
            </a:pPr>
            <a:endParaRPr lang="en-US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595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8" name="Picture 7" descr="thankyou-white.png"/>
          <p:cNvPicPr>
            <a:picLocks noChangeAspect="1"/>
          </p:cNvPicPr>
          <p:nvPr/>
        </p:nvPicPr>
        <p:blipFill>
          <a:blip r:embed="rId2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93564" y="2345857"/>
            <a:ext cx="5156872" cy="640037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1092200" y="5723167"/>
            <a:ext cx="6959600" cy="29444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indent="0" algn="ctr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n-US" sz="800" b="1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RACKSPACE® HOSTING</a:t>
            </a:r>
            <a:r>
              <a:rPr lang="en-US" sz="800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     |     5000 WALZEM ROAD     |     SAN ANTONIO, TX  78218</a:t>
            </a:r>
          </a:p>
          <a:p>
            <a:pPr marL="0" marR="0" indent="0" algn="ctr" defTabSz="4572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200"/>
              </a:spcAft>
              <a:buClrTx/>
              <a:buSzTx/>
              <a:buFontTx/>
              <a:buNone/>
              <a:tabLst/>
            </a:pPr>
            <a:r>
              <a:rPr lang="en-US" sz="800" b="1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US SALES:</a:t>
            </a:r>
            <a:r>
              <a:rPr lang="en-US" sz="800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 1-800-961-2888     |     </a:t>
            </a:r>
            <a:r>
              <a:rPr lang="en-US" sz="800" b="1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US SUPPORT:</a:t>
            </a:r>
            <a:r>
              <a:rPr lang="en-US" sz="800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 1-800-961-4454     |     WWW.</a:t>
            </a:r>
            <a:r>
              <a:rPr lang="en-US" sz="800" b="1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RACKSPACE</a:t>
            </a:r>
            <a:r>
              <a:rPr lang="en-US" sz="800" kern="400" spc="20" baseline="0" dirty="0" smtClean="0">
                <a:solidFill>
                  <a:schemeClr val="bg2"/>
                </a:solidFill>
                <a:latin typeface="+mj-lt"/>
                <a:cs typeface="Helvetica"/>
              </a:rPr>
              <a:t>.COM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71475" y="6241560"/>
            <a:ext cx="8001000" cy="769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>
              <a:lnSpc>
                <a:spcPts val="600"/>
              </a:lnSpc>
            </a:pP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RACKSPACE</a:t>
            </a:r>
            <a:r>
              <a:rPr lang="en-US" sz="500" b="0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®</a:t>
            </a: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 HOSTING</a:t>
            </a:r>
            <a:r>
              <a:rPr lang="en-US" sz="500" b="0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    |    © RACKSPACE US, INC.    |    RACKSPACE® AND FANATICAL SUPPORT® ARE SERVICE MARKS OF RACKSPACE US, INC. REGISTERED IN THE UNITED STATES AND OTHER COUNTRIES.    |    </a:t>
            </a:r>
            <a:r>
              <a:rPr lang="en-US" sz="500" b="1" i="0" kern="100" cap="none" spc="20" baseline="0" dirty="0" smtClean="0">
                <a:solidFill>
                  <a:schemeClr val="bg2"/>
                </a:solidFill>
                <a:latin typeface="+mn-lt"/>
                <a:cs typeface="Helvetica"/>
              </a:rPr>
              <a:t>WWW.RACKSPACE.COM</a:t>
            </a:r>
            <a:endParaRPr lang="en-US" sz="500" b="1" i="0" kern="100" cap="none" spc="20" baseline="0" dirty="0">
              <a:solidFill>
                <a:schemeClr val="bg2"/>
              </a:solidFill>
              <a:latin typeface="+mn-lt"/>
              <a:cs typeface="Helvetica"/>
            </a:endParaRPr>
          </a:p>
        </p:txBody>
      </p:sp>
      <p:pic>
        <p:nvPicPr>
          <p:cNvPr id="7" name="Picture 6" descr="Rackspace_Cloud_Company_Logo_rev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71921" y="4216546"/>
            <a:ext cx="3989839" cy="11906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881394"/>
            <a:ext cx="8229600" cy="1003352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dirty="0" smtClean="0"/>
              <a:t>To be able to deploy code from </a:t>
            </a:r>
            <a:r>
              <a:rPr lang="en-US" sz="2400" dirty="0" err="1" smtClean="0"/>
              <a:t>OpenStack</a:t>
            </a:r>
            <a:r>
              <a:rPr lang="en-US" sz="2400" dirty="0" smtClean="0"/>
              <a:t> trunk on demand to a multi-cell region in a reasonable amount of time with no customer impact</a:t>
            </a:r>
            <a:endParaRPr lang="en-US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199" y="566928"/>
            <a:ext cx="8229600" cy="745589"/>
          </a:xfrm>
        </p:spPr>
        <p:txBody>
          <a:bodyPr/>
          <a:lstStyle/>
          <a:p>
            <a:r>
              <a:rPr lang="en-US" dirty="0"/>
              <a:t>Rackspace Deployment Goal</a:t>
            </a:r>
            <a:br>
              <a:rPr lang="en-US" dirty="0"/>
            </a:b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Deploying from </a:t>
            </a:r>
            <a:r>
              <a:rPr lang="en-US" dirty="0" err="1" smtClean="0"/>
              <a:t>OpenStack</a:t>
            </a:r>
            <a:r>
              <a:rPr lang="en-US" dirty="0" smtClean="0"/>
              <a:t> Trunk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805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57199" y="566928"/>
            <a:ext cx="8229600" cy="380873"/>
          </a:xfrm>
        </p:spPr>
        <p:txBody>
          <a:bodyPr/>
          <a:lstStyle/>
          <a:p>
            <a:r>
              <a:rPr lang="en-US" dirty="0" smtClean="0"/>
              <a:t>Deploying from </a:t>
            </a:r>
            <a:r>
              <a:rPr lang="en-US" dirty="0" err="1" smtClean="0"/>
              <a:t>OpenStack</a:t>
            </a:r>
            <a:r>
              <a:rPr lang="en-US" dirty="0" smtClean="0"/>
              <a:t> Trunk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Branch and Merge Strategy</a:t>
            </a:r>
            <a:endParaRPr lang="en-US" dirty="0"/>
          </a:p>
        </p:txBody>
      </p:sp>
      <p:graphicFrame>
        <p:nvGraphicFramePr>
          <p:cNvPr id="21" name="Diagram 20"/>
          <p:cNvGraphicFramePr/>
          <p:nvPr>
            <p:extLst>
              <p:ext uri="{D42A27DB-BD31-4B8C-83A1-F6EECF244321}">
                <p14:modId xmlns:p14="http://schemas.microsoft.com/office/powerpoint/2010/main" val="1108924686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1234440"/>
            <a:ext cx="9144000" cy="477609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69005" y="3470367"/>
            <a:ext cx="2199926" cy="215444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1400" dirty="0">
                <a:solidFill>
                  <a:schemeClr val="accent1"/>
                </a:solidFill>
                <a:latin typeface="Helvetica"/>
                <a:cs typeface="Helvetica"/>
              </a:rPr>
              <a:t>r</a:t>
            </a:r>
            <a:r>
              <a:rPr lang="en-US" sz="1400" dirty="0" smtClean="0">
                <a:solidFill>
                  <a:schemeClr val="accent1"/>
                </a:solidFill>
                <a:latin typeface="Helvetica"/>
                <a:cs typeface="Helvetica"/>
              </a:rPr>
              <a:t>esolve conflicts</a:t>
            </a:r>
          </a:p>
        </p:txBody>
      </p:sp>
    </p:spTree>
    <p:extLst>
      <p:ext uri="{BB962C8B-B14F-4D97-AF65-F5344CB8AC3E}">
        <p14:creationId xmlns:p14="http://schemas.microsoft.com/office/powerpoint/2010/main" val="1630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Merge and Branch Strategy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Deploying from </a:t>
            </a:r>
            <a:r>
              <a:rPr lang="en-US" dirty="0" err="1"/>
              <a:t>OpenStack</a:t>
            </a:r>
            <a:r>
              <a:rPr lang="en-US" dirty="0"/>
              <a:t> Trunk</a:t>
            </a: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630" y="1436970"/>
            <a:ext cx="8229600" cy="3981491"/>
          </a:xfrm>
        </p:spPr>
      </p:pic>
      <p:sp>
        <p:nvSpPr>
          <p:cNvPr id="9" name="TextBox 8"/>
          <p:cNvSpPr txBox="1"/>
          <p:nvPr/>
        </p:nvSpPr>
        <p:spPr>
          <a:xfrm>
            <a:off x="457199" y="4257451"/>
            <a:ext cx="3183636" cy="1738938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Aft>
                <a:spcPts val="1800"/>
              </a:spcAft>
              <a:buFont typeface="Arial"/>
              <a:buChar char="•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The most recent Rackspace release branch took over 50 minor tags make to work in production </a:t>
            </a:r>
          </a:p>
          <a:p>
            <a:pPr marL="285750" indent="-285750">
              <a:spcAft>
                <a:spcPts val="1800"/>
              </a:spcAft>
              <a:buFont typeface="Arial"/>
              <a:buChar char="•"/>
            </a:pP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Rackspace Development branch is about 40 patches on top of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OpenStack</a:t>
            </a:r>
            <a:r>
              <a:rPr lang="en-US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 trunk for internal service </a:t>
            </a:r>
            <a:r>
              <a:rPr lang="en-US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Helvetica"/>
                <a:cs typeface="Helvetica"/>
              </a:rPr>
              <a:t>compatability</a:t>
            </a:r>
            <a:endParaRPr lang="en-US" sz="1400" dirty="0" smtClean="0">
              <a:solidFill>
                <a:schemeClr val="tx1">
                  <a:lumMod val="75000"/>
                  <a:lumOff val="25000"/>
                </a:schemeClr>
              </a:solidFill>
              <a:latin typeface="Helvetica"/>
              <a:cs typeface="Helvetica"/>
            </a:endParaRPr>
          </a:p>
        </p:txBody>
      </p:sp>
    </p:spTree>
    <p:extLst>
      <p:ext uri="{BB962C8B-B14F-4D97-AF65-F5344CB8AC3E}">
        <p14:creationId xmlns:p14="http://schemas.microsoft.com/office/powerpoint/2010/main" val="3188081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1176004"/>
              </p:ext>
            </p:extLst>
          </p:nvPr>
        </p:nvGraphicFramePr>
        <p:xfrm>
          <a:off x="447144" y="1610143"/>
          <a:ext cx="8446462" cy="42393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Package and Distribute Strategy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Deploying from </a:t>
            </a:r>
            <a:r>
              <a:rPr lang="en-US" dirty="0" err="1"/>
              <a:t>OpenStack</a:t>
            </a:r>
            <a:r>
              <a:rPr lang="en-US" dirty="0"/>
              <a:t> Trunk</a:t>
            </a:r>
          </a:p>
        </p:txBody>
      </p:sp>
    </p:spTree>
    <p:extLst>
      <p:ext uri="{BB962C8B-B14F-4D97-AF65-F5344CB8AC3E}">
        <p14:creationId xmlns:p14="http://schemas.microsoft.com/office/powerpoint/2010/main" val="19145563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 and Test Strategy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Deploying from </a:t>
            </a:r>
            <a:r>
              <a:rPr lang="en-US" dirty="0" err="1"/>
              <a:t>OpenStack</a:t>
            </a:r>
            <a:r>
              <a:rPr lang="en-US" dirty="0"/>
              <a:t> Trunk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7414760"/>
              </p:ext>
            </p:extLst>
          </p:nvPr>
        </p:nvGraphicFramePr>
        <p:xfrm>
          <a:off x="457200" y="1646238"/>
          <a:ext cx="8229600" cy="42748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19982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Benefits and Challenges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Deploying from </a:t>
            </a:r>
            <a:r>
              <a:rPr lang="en-US" dirty="0" err="1"/>
              <a:t>OpenStack</a:t>
            </a:r>
            <a:r>
              <a:rPr lang="en-US" dirty="0"/>
              <a:t> Trunk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7200" y="1528141"/>
            <a:ext cx="3931920" cy="310341"/>
          </a:xfrm>
        </p:spPr>
        <p:txBody>
          <a:bodyPr/>
          <a:lstStyle/>
          <a:p>
            <a:r>
              <a:rPr lang="en-US" dirty="0" smtClean="0"/>
              <a:t>Why We Do It (Benefits)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13"/>
          </p:nvPr>
        </p:nvSpPr>
        <p:spPr>
          <a:xfrm>
            <a:off x="457200" y="1947352"/>
            <a:ext cx="3931920" cy="2924903"/>
          </a:xfrm>
        </p:spPr>
        <p:txBody>
          <a:bodyPr/>
          <a:lstStyle/>
          <a:p>
            <a:r>
              <a:rPr lang="en-US" dirty="0" smtClean="0"/>
              <a:t>Issue </a:t>
            </a:r>
            <a:r>
              <a:rPr lang="en-US" dirty="0"/>
              <a:t>Resolution </a:t>
            </a:r>
          </a:p>
          <a:p>
            <a:pPr lvl="1"/>
            <a:r>
              <a:rPr lang="en-US" dirty="0"/>
              <a:t>Early detection of issues and conflicts </a:t>
            </a:r>
          </a:p>
          <a:p>
            <a:pPr lvl="1"/>
            <a:r>
              <a:rPr lang="en-US" dirty="0"/>
              <a:t>Shorter feedback loop within the community</a:t>
            </a:r>
          </a:p>
          <a:p>
            <a:pPr lvl="1"/>
            <a:r>
              <a:rPr lang="en-US" dirty="0"/>
              <a:t>Faster resolution of issues</a:t>
            </a:r>
          </a:p>
          <a:p>
            <a:r>
              <a:rPr lang="en-US" dirty="0"/>
              <a:t>Early Feature Delivery</a:t>
            </a:r>
          </a:p>
          <a:p>
            <a:pPr lvl="1"/>
            <a:r>
              <a:rPr lang="en-US" dirty="0"/>
              <a:t>Smaller, incremental periodic releases </a:t>
            </a:r>
          </a:p>
          <a:p>
            <a:pPr lvl="1"/>
            <a:r>
              <a:rPr lang="en-US" dirty="0"/>
              <a:t>More stable release candidates at end of cycle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754880" y="1528141"/>
            <a:ext cx="3931920" cy="310341"/>
          </a:xfrm>
        </p:spPr>
        <p:txBody>
          <a:bodyPr/>
          <a:lstStyle/>
          <a:p>
            <a:r>
              <a:rPr lang="en-US" dirty="0" smtClean="0"/>
              <a:t>Why It’s Hard (Challenges)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4"/>
          </p:nvPr>
        </p:nvSpPr>
        <p:spPr>
          <a:xfrm>
            <a:off x="4754880" y="1947352"/>
            <a:ext cx="3931920" cy="4351961"/>
          </a:xfrm>
        </p:spPr>
        <p:txBody>
          <a:bodyPr spcCol="457200"/>
          <a:lstStyle/>
          <a:p>
            <a:r>
              <a:rPr lang="en-US" dirty="0"/>
              <a:t>Code Management </a:t>
            </a:r>
          </a:p>
          <a:p>
            <a:pPr lvl="1"/>
            <a:r>
              <a:rPr lang="en-US" dirty="0"/>
              <a:t>Merge conflicts with local patches </a:t>
            </a:r>
          </a:p>
          <a:p>
            <a:pPr lvl="1"/>
            <a:r>
              <a:rPr lang="en-US" dirty="0"/>
              <a:t>Disruptive DB </a:t>
            </a:r>
            <a:r>
              <a:rPr lang="en-US" dirty="0" smtClean="0"/>
              <a:t>migrations</a:t>
            </a:r>
          </a:p>
          <a:p>
            <a:pPr lvl="1"/>
            <a:r>
              <a:rPr lang="en-US" dirty="0" smtClean="0"/>
              <a:t>Service </a:t>
            </a:r>
            <a:r>
              <a:rPr lang="en-US" dirty="0" smtClean="0"/>
              <a:t>restarts</a:t>
            </a:r>
          </a:p>
          <a:p>
            <a:pPr lvl="1"/>
            <a:r>
              <a:rPr lang="en-US" dirty="0" smtClean="0"/>
              <a:t>Temporary version skew</a:t>
            </a:r>
            <a:endParaRPr lang="en-US" dirty="0"/>
          </a:p>
          <a:p>
            <a:r>
              <a:rPr lang="en-US" dirty="0"/>
              <a:t>Testing </a:t>
            </a:r>
          </a:p>
          <a:p>
            <a:pPr lvl="1"/>
            <a:r>
              <a:rPr lang="en-US" dirty="0" err="1"/>
              <a:t>Devstack</a:t>
            </a:r>
            <a:r>
              <a:rPr lang="en-US" dirty="0"/>
              <a:t>-based testing </a:t>
            </a:r>
            <a:r>
              <a:rPr lang="en-US" dirty="0" err="1"/>
              <a:t>vs</a:t>
            </a:r>
            <a:r>
              <a:rPr lang="en-US" dirty="0"/>
              <a:t> </a:t>
            </a:r>
            <a:r>
              <a:rPr lang="en-US" dirty="0" smtClean="0"/>
              <a:t>testing at scale</a:t>
            </a:r>
            <a:endParaRPr lang="en-US" dirty="0"/>
          </a:p>
          <a:p>
            <a:pPr lvl="1"/>
            <a:r>
              <a:rPr lang="en-US" dirty="0"/>
              <a:t>Rework when issues found in RAX deploy pipeline</a:t>
            </a:r>
          </a:p>
          <a:p>
            <a:r>
              <a:rPr lang="en-US" dirty="0"/>
              <a:t>Process </a:t>
            </a:r>
          </a:p>
          <a:p>
            <a:pPr lvl="1"/>
            <a:r>
              <a:rPr lang="en-US" dirty="0"/>
              <a:t>CI/CD </a:t>
            </a:r>
            <a:r>
              <a:rPr lang="en-US" dirty="0" err="1"/>
              <a:t>vs</a:t>
            </a:r>
            <a:r>
              <a:rPr lang="en-US" dirty="0"/>
              <a:t> Release </a:t>
            </a:r>
            <a:r>
              <a:rPr lang="en-US" dirty="0" smtClean="0"/>
              <a:t>methodology</a:t>
            </a:r>
          </a:p>
          <a:p>
            <a:pPr lvl="1"/>
            <a:r>
              <a:rPr lang="en-US" dirty="0" smtClean="0"/>
              <a:t>Time to merge patches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45014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645920"/>
            <a:ext cx="8229600" cy="3750001"/>
          </a:xfrm>
        </p:spPr>
        <p:txBody>
          <a:bodyPr/>
          <a:lstStyle/>
          <a:p>
            <a:r>
              <a:rPr lang="en-US" dirty="0"/>
              <a:t>Code Management </a:t>
            </a:r>
          </a:p>
          <a:p>
            <a:pPr lvl="1"/>
            <a:r>
              <a:rPr lang="en-US" dirty="0" smtClean="0"/>
              <a:t>Rackspace is actively working to remove local patches that lead to conflicts </a:t>
            </a:r>
          </a:p>
          <a:p>
            <a:pPr lvl="1"/>
            <a:r>
              <a:rPr lang="en-US" dirty="0" smtClean="0"/>
              <a:t>Non-disruptive DB migration pattern throughout </a:t>
            </a:r>
            <a:r>
              <a:rPr lang="en-US" dirty="0" err="1" smtClean="0"/>
              <a:t>OpenStack</a:t>
            </a:r>
            <a:r>
              <a:rPr lang="en-US" dirty="0" smtClean="0"/>
              <a:t> projects</a:t>
            </a:r>
          </a:p>
          <a:p>
            <a:pPr lvl="1"/>
            <a:r>
              <a:rPr lang="en-US" dirty="0" smtClean="0"/>
              <a:t>Zero downtime service upgrades</a:t>
            </a:r>
          </a:p>
          <a:p>
            <a:pPr lvl="1"/>
            <a:r>
              <a:rPr lang="en-US" dirty="0" smtClean="0"/>
              <a:t>API versioning for rolling upgrades</a:t>
            </a:r>
            <a:endParaRPr lang="en-US" dirty="0"/>
          </a:p>
          <a:p>
            <a:r>
              <a:rPr lang="en-US" dirty="0"/>
              <a:t>Testing </a:t>
            </a:r>
          </a:p>
          <a:p>
            <a:pPr lvl="1"/>
            <a:r>
              <a:rPr lang="en-US" dirty="0" smtClean="0"/>
              <a:t>Provide way for </a:t>
            </a:r>
            <a:r>
              <a:rPr lang="en-US" dirty="0" err="1" smtClean="0"/>
              <a:t>deployer</a:t>
            </a:r>
            <a:r>
              <a:rPr lang="en-US" dirty="0" smtClean="0"/>
              <a:t> integration tests to move upstream </a:t>
            </a:r>
          </a:p>
          <a:p>
            <a:pPr lvl="1"/>
            <a:r>
              <a:rPr lang="en-US" dirty="0" smtClean="0"/>
              <a:t>Engage community in bug fixes earlier</a:t>
            </a:r>
          </a:p>
          <a:p>
            <a:r>
              <a:rPr lang="en-US" dirty="0" smtClean="0"/>
              <a:t>Process </a:t>
            </a:r>
            <a:endParaRPr lang="en-US" dirty="0"/>
          </a:p>
          <a:p>
            <a:pPr lvl="1"/>
            <a:r>
              <a:rPr lang="en-US" dirty="0" smtClean="0"/>
              <a:t>Work with </a:t>
            </a:r>
            <a:r>
              <a:rPr lang="en-US" dirty="0" err="1" smtClean="0"/>
              <a:t>OpenStack</a:t>
            </a:r>
            <a:r>
              <a:rPr lang="en-US" dirty="0" smtClean="0"/>
              <a:t> Infrastructure Team on improving CI/CD into trunk</a:t>
            </a:r>
          </a:p>
          <a:p>
            <a:pPr lvl="1"/>
            <a:r>
              <a:rPr lang="en-US" dirty="0" smtClean="0"/>
              <a:t>Look for opportunities to keep </a:t>
            </a:r>
            <a:r>
              <a:rPr lang="en-US" dirty="0" err="1" smtClean="0"/>
              <a:t>OpenStack</a:t>
            </a:r>
            <a:r>
              <a:rPr lang="en-US" dirty="0" smtClean="0"/>
              <a:t> trunk continuously deployable</a:t>
            </a:r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Looking Ahead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Deploying from </a:t>
            </a:r>
            <a:r>
              <a:rPr lang="en-US" dirty="0" err="1"/>
              <a:t>OpenStack</a:t>
            </a:r>
            <a:r>
              <a:rPr lang="en-US" dirty="0"/>
              <a:t> Trunk</a:t>
            </a:r>
          </a:p>
        </p:txBody>
      </p:sp>
    </p:spTree>
    <p:extLst>
      <p:ext uri="{BB962C8B-B14F-4D97-AF65-F5344CB8AC3E}">
        <p14:creationId xmlns:p14="http://schemas.microsoft.com/office/powerpoint/2010/main" val="29067323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5920"/>
            <a:ext cx="8229600" cy="4355039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 smtClean="0"/>
              <a:t>TUESDAY, APRIL 16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2:40pm in B110: Gating</a:t>
            </a:r>
            <a:r>
              <a:rPr lang="en-US" sz="2000" dirty="0"/>
              <a:t>/Validation of </a:t>
            </a:r>
            <a:r>
              <a:rPr lang="en-US" sz="2000" dirty="0" err="1"/>
              <a:t>OpenStack</a:t>
            </a:r>
            <a:r>
              <a:rPr lang="en-US" sz="2000" dirty="0"/>
              <a:t> </a:t>
            </a:r>
            <a:r>
              <a:rPr lang="en-US" sz="2000" dirty="0" smtClean="0"/>
              <a:t>Deployments</a:t>
            </a:r>
          </a:p>
          <a:p>
            <a:pPr lvl="1"/>
            <a:r>
              <a:rPr lang="en-US" sz="2000" dirty="0" smtClean="0"/>
              <a:t>5:</a:t>
            </a:r>
            <a:r>
              <a:rPr lang="en-US" sz="2000" dirty="0"/>
              <a:t>20pm in B110: Beyond the API - End to End Testing of </a:t>
            </a:r>
            <a:r>
              <a:rPr lang="en-US" sz="2000" dirty="0" err="1"/>
              <a:t>OpenStack</a:t>
            </a:r>
            <a:r>
              <a:rPr lang="en-US" sz="2000" dirty="0"/>
              <a:t> </a:t>
            </a: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r>
              <a:rPr lang="en-US" sz="2000" dirty="0" smtClean="0"/>
              <a:t>WEDNESDAY, APRIL 17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2:40pm in B110: Rackspace testing engine case study/overview </a:t>
            </a:r>
          </a:p>
          <a:p>
            <a:pPr lvl="1"/>
            <a:r>
              <a:rPr lang="en-US" sz="2000" dirty="0" smtClean="0"/>
              <a:t>4:30pm in C120/121/122: Learning to Scale </a:t>
            </a:r>
            <a:r>
              <a:rPr lang="en-US" sz="2000" dirty="0" err="1" smtClean="0"/>
              <a:t>OpenStack</a:t>
            </a:r>
            <a:r>
              <a:rPr lang="en-US" sz="2000" dirty="0" smtClean="0"/>
              <a:t>: A Case Study in Rackspace's Open Cloud Deployment </a:t>
            </a:r>
          </a:p>
          <a:p>
            <a:pPr lvl="1"/>
            <a:endParaRPr lang="en-US" sz="2000" dirty="0"/>
          </a:p>
          <a:p>
            <a:pPr marL="201168" lvl="1" indent="0">
              <a:buNone/>
            </a:pPr>
            <a:r>
              <a:rPr lang="en-US" sz="2000" dirty="0" smtClean="0"/>
              <a:t>THURSDAY, APRIL 18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</a:p>
          <a:p>
            <a:pPr lvl="1"/>
            <a:r>
              <a:rPr lang="en-US" sz="2000" dirty="0" smtClean="0"/>
              <a:t>9:</a:t>
            </a:r>
            <a:r>
              <a:rPr lang="en-US" sz="2000" dirty="0"/>
              <a:t>00am in B119: Continuous-deployment for upstream </a:t>
            </a:r>
            <a:r>
              <a:rPr lang="en-US" sz="2000" dirty="0" err="1"/>
              <a:t>Openstack</a:t>
            </a:r>
            <a:endParaRPr lang="en-US" sz="2000" dirty="0" smtClean="0"/>
          </a:p>
          <a:p>
            <a:endParaRPr lang="en-US" sz="2000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308D7-9E65-0248-B131-BDA2090177FC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Sessions in Portland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Deploying from </a:t>
            </a:r>
            <a:r>
              <a:rPr lang="en-US" dirty="0" err="1"/>
              <a:t>OpenStack</a:t>
            </a:r>
            <a:r>
              <a:rPr lang="en-US" dirty="0"/>
              <a:t> Trunk</a:t>
            </a:r>
          </a:p>
        </p:txBody>
      </p:sp>
    </p:spTree>
    <p:extLst>
      <p:ext uri="{BB962C8B-B14F-4D97-AF65-F5344CB8AC3E}">
        <p14:creationId xmlns:p14="http://schemas.microsoft.com/office/powerpoint/2010/main" val="6020556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ial-Rackspace-Presentation-Template">
  <a:themeElements>
    <a:clrScheme name="Rackspace-1 2">
      <a:dk1>
        <a:srgbClr val="333333"/>
      </a:dk1>
      <a:lt1>
        <a:sysClr val="window" lastClr="FFFFFF"/>
      </a:lt1>
      <a:dk2>
        <a:srgbClr val="555555"/>
      </a:dk2>
      <a:lt2>
        <a:srgbClr val="FFFFFF"/>
      </a:lt2>
      <a:accent1>
        <a:srgbClr val="C40022"/>
      </a:accent1>
      <a:accent2>
        <a:srgbClr val="920000"/>
      </a:accent2>
      <a:accent3>
        <a:srgbClr val="600000"/>
      </a:accent3>
      <a:accent4>
        <a:srgbClr val="78C846"/>
      </a:accent4>
      <a:accent5>
        <a:srgbClr val="00C8D7"/>
      </a:accent5>
      <a:accent6>
        <a:srgbClr val="FFA046"/>
      </a:accent6>
      <a:hlink>
        <a:srgbClr val="060606"/>
      </a:hlink>
      <a:folHlink>
        <a:srgbClr val="06060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 w="3175">
          <a:solidFill>
            <a:schemeClr val="bg1">
              <a:lumMod val="65000"/>
            </a:schemeClr>
          </a:solidFill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wrap="square" lIns="0" tIns="0" rIns="0" bIns="0" rtlCol="0">
        <a:spAutoFit/>
      </a:bodyPr>
      <a:lstStyle>
        <a:defPPr>
          <a:spcAft>
            <a:spcPts val="1800"/>
          </a:spcAft>
          <a:defRPr dirty="0" err="1" smtClean="0">
            <a:latin typeface="Helvetica"/>
            <a:cs typeface="Helvetica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7450</TotalTime>
  <Words>621</Words>
  <Application>Microsoft Macintosh PowerPoint</Application>
  <PresentationFormat>On-screen Show (4:3)</PresentationFormat>
  <Paragraphs>110</Paragraphs>
  <Slides>11</Slides>
  <Notes>3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Official-Rackspace-Presentation-Template</vt:lpstr>
      <vt:lpstr>Deploying from OpenStack Trunk into a Production Environment</vt:lpstr>
      <vt:lpstr>Rackspace Deployment Goal  </vt:lpstr>
      <vt:lpstr>Deploying from OpenStack Trunk</vt:lpstr>
      <vt:lpstr>Merge and Branch Strategy</vt:lpstr>
      <vt:lpstr>Package and Distribute Strategy</vt:lpstr>
      <vt:lpstr>Deploy and Test Strategy</vt:lpstr>
      <vt:lpstr>Benefits and Challenges</vt:lpstr>
      <vt:lpstr>Looking Ahead</vt:lpstr>
      <vt:lpstr>Related Sessions in Portland</vt:lpstr>
      <vt:lpstr>Deploying from OpenStack Trunk </vt:lpstr>
      <vt:lpstr>PowerPoint Presentation</vt:lpstr>
    </vt:vector>
  </TitlesOfParts>
  <Company>Rackspace Hosting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barbara.covarrubias</dc:creator>
  <cp:lastModifiedBy>Rainya Mosher</cp:lastModifiedBy>
  <cp:revision>53</cp:revision>
  <dcterms:created xsi:type="dcterms:W3CDTF">2012-07-25T18:35:21Z</dcterms:created>
  <dcterms:modified xsi:type="dcterms:W3CDTF">2013-04-16T21:50:25Z</dcterms:modified>
</cp:coreProperties>
</file>