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4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5377-CE24-3547-8462-052D8D2323CE}" type="datetimeFigureOut">
              <a:t>4/15/13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BDB7-CBD3-4240-AD2F-942F9A1DD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75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5377-CE24-3547-8462-052D8D2323CE}" type="datetimeFigureOut">
              <a:t>4/15/13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BDB7-CBD3-4240-AD2F-942F9A1DD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323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5377-CE24-3547-8462-052D8D2323CE}" type="datetimeFigureOut">
              <a:t>4/15/13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BDB7-CBD3-4240-AD2F-942F9A1DD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90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5377-CE24-3547-8462-052D8D2323CE}" type="datetimeFigureOut">
              <a:t>4/15/13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BDB7-CBD3-4240-AD2F-942F9A1DD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54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5377-CE24-3547-8462-052D8D2323CE}" type="datetimeFigureOut">
              <a:t>4/15/13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BDB7-CBD3-4240-AD2F-942F9A1DD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32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5377-CE24-3547-8462-052D8D2323CE}" type="datetimeFigureOut">
              <a:t>4/15/13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BDB7-CBD3-4240-AD2F-942F9A1DD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23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5377-CE24-3547-8462-052D8D2323CE}" type="datetimeFigureOut">
              <a:t>4/15/13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BDB7-CBD3-4240-AD2F-942F9A1DD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70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5377-CE24-3547-8462-052D8D2323CE}" type="datetimeFigureOut">
              <a:t>4/15/13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BDB7-CBD3-4240-AD2F-942F9A1DD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169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5377-CE24-3547-8462-052D8D2323CE}" type="datetimeFigureOut">
              <a:t>4/15/13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BDB7-CBD3-4240-AD2F-942F9A1DD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689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5377-CE24-3547-8462-052D8D2323CE}" type="datetimeFigureOut">
              <a:t>4/15/13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BDB7-CBD3-4240-AD2F-942F9A1DD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82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5377-CE24-3547-8462-052D8D2323CE}" type="datetimeFigureOut">
              <a:t>4/15/13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CBDB7-CBD3-4240-AD2F-942F9A1DD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888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E5377-CE24-3547-8462-052D8D2323CE}" type="datetimeFigureOut">
              <a:t>4/15/13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CBDB7-CBD3-4240-AD2F-942F9A1DD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659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8557"/>
            <a:ext cx="7772400" cy="1470025"/>
          </a:xfrm>
        </p:spPr>
        <p:txBody>
          <a:bodyPr/>
          <a:lstStyle/>
          <a:p>
            <a:r>
              <a:rPr lang="en-US" b="1"/>
              <a:t>Writing the OpenStack Operations Guide in 5 Days</a:t>
            </a:r>
          </a:p>
        </p:txBody>
      </p:sp>
      <p:pic>
        <p:nvPicPr>
          <p:cNvPr id="5" name="Picture 4" descr="OpenStackOpsGuid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3679" y="1785665"/>
            <a:ext cx="4036642" cy="4863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813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90253" y="1012954"/>
            <a:ext cx="546858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Anne Gentle</a:t>
            </a:r>
          </a:p>
          <a:p>
            <a:r>
              <a:rPr lang="en-US" sz="4400"/>
              <a:t>OpenStack Doc Lead</a:t>
            </a:r>
          </a:p>
          <a:p>
            <a:r>
              <a:rPr lang="en-US" sz="4400"/>
              <a:t>Technical Committee</a:t>
            </a:r>
          </a:p>
          <a:p>
            <a:endParaRPr lang="en-US" sz="4400"/>
          </a:p>
          <a:p>
            <a:r>
              <a:rPr lang="en-US" sz="4400"/>
              <a:t>Rackspace</a:t>
            </a:r>
          </a:p>
          <a:p>
            <a:endParaRPr lang="en-US" sz="4400"/>
          </a:p>
          <a:p>
            <a:r>
              <a:rPr lang="en-US" sz="4400"/>
              <a:t>@annegentle</a:t>
            </a:r>
          </a:p>
        </p:txBody>
      </p:sp>
    </p:spTree>
    <p:extLst>
      <p:ext uri="{BB962C8B-B14F-4D97-AF65-F5344CB8AC3E}">
        <p14:creationId xmlns:p14="http://schemas.microsoft.com/office/powerpoint/2010/main" val="277395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90253" y="1012954"/>
            <a:ext cx="5468582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Joe Topjian</a:t>
            </a:r>
          </a:p>
          <a:p>
            <a:r>
              <a:rPr lang="en-US" sz="4400"/>
              <a:t>Sys Admin</a:t>
            </a:r>
          </a:p>
          <a:p>
            <a:endParaRPr lang="en-US" sz="4400"/>
          </a:p>
          <a:p>
            <a:r>
              <a:rPr lang="en-US" sz="4400"/>
              <a:t>Cybera</a:t>
            </a:r>
          </a:p>
          <a:p>
            <a:endParaRPr lang="en-US" sz="4400"/>
          </a:p>
          <a:p>
            <a:r>
              <a:rPr lang="en-US" sz="4400"/>
              <a:t>@jtopjian</a:t>
            </a:r>
          </a:p>
        </p:txBody>
      </p:sp>
    </p:spTree>
    <p:extLst>
      <p:ext uri="{BB962C8B-B14F-4D97-AF65-F5344CB8AC3E}">
        <p14:creationId xmlns:p14="http://schemas.microsoft.com/office/powerpoint/2010/main" val="2834201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90253" y="1012954"/>
            <a:ext cx="5468582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Lorin Hochstein</a:t>
            </a:r>
          </a:p>
          <a:p>
            <a:r>
              <a:rPr lang="en-US" sz="4400"/>
              <a:t>Lead Architect</a:t>
            </a:r>
          </a:p>
          <a:p>
            <a:endParaRPr lang="en-US" sz="4400"/>
          </a:p>
          <a:p>
            <a:r>
              <a:rPr lang="en-US" sz="4400"/>
              <a:t>Nimbis Services</a:t>
            </a:r>
          </a:p>
          <a:p>
            <a:endParaRPr lang="en-US" sz="4400"/>
          </a:p>
          <a:p>
            <a:r>
              <a:rPr lang="en-US" sz="4400"/>
              <a:t>@lhochstein</a:t>
            </a:r>
          </a:p>
        </p:txBody>
      </p:sp>
    </p:spTree>
    <p:extLst>
      <p:ext uri="{BB962C8B-B14F-4D97-AF65-F5344CB8AC3E}">
        <p14:creationId xmlns:p14="http://schemas.microsoft.com/office/powerpoint/2010/main" val="2834201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90253" y="1012954"/>
            <a:ext cx="5468582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Jonathan Proulx</a:t>
            </a:r>
          </a:p>
          <a:p>
            <a:r>
              <a:rPr lang="en-US" sz="4400"/>
              <a:t>Sys Admin</a:t>
            </a:r>
          </a:p>
          <a:p>
            <a:endParaRPr lang="en-US" sz="4400"/>
          </a:p>
          <a:p>
            <a:r>
              <a:rPr lang="en-US" sz="4400"/>
              <a:t>MIT Comp. Sci. AI Lab</a:t>
            </a:r>
          </a:p>
          <a:p>
            <a:endParaRPr lang="en-US" sz="4400"/>
          </a:p>
          <a:p>
            <a:r>
              <a:rPr lang="en-US" sz="4400"/>
              <a:t>@sudo_jon</a:t>
            </a:r>
          </a:p>
        </p:txBody>
      </p:sp>
    </p:spTree>
    <p:extLst>
      <p:ext uri="{BB962C8B-B14F-4D97-AF65-F5344CB8AC3E}">
        <p14:creationId xmlns:p14="http://schemas.microsoft.com/office/powerpoint/2010/main" val="1626564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90253" y="1012954"/>
            <a:ext cx="546858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Tom Fifield</a:t>
            </a:r>
          </a:p>
          <a:p>
            <a:r>
              <a:rPr lang="en-US" sz="4400"/>
              <a:t>Cloud Architect</a:t>
            </a:r>
          </a:p>
          <a:p>
            <a:endParaRPr lang="en-US" sz="4400"/>
          </a:p>
          <a:p>
            <a:r>
              <a:rPr lang="en-US" sz="4400"/>
              <a:t>U of Melbourne</a:t>
            </a:r>
          </a:p>
          <a:p>
            <a:r>
              <a:rPr lang="en-US" sz="4400"/>
              <a:t>NeCTAR</a:t>
            </a:r>
          </a:p>
          <a:p>
            <a:endParaRPr lang="en-US" sz="4400"/>
          </a:p>
          <a:p>
            <a:r>
              <a:rPr lang="en-US" sz="4400" strike="sngStrike"/>
              <a:t>@EvilTomFifield</a:t>
            </a:r>
          </a:p>
        </p:txBody>
      </p:sp>
    </p:spTree>
    <p:extLst>
      <p:ext uri="{BB962C8B-B14F-4D97-AF65-F5344CB8AC3E}">
        <p14:creationId xmlns:p14="http://schemas.microsoft.com/office/powerpoint/2010/main" val="1304335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90253" y="1012954"/>
            <a:ext cx="5468582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Everett Toews</a:t>
            </a:r>
          </a:p>
          <a:p>
            <a:r>
              <a:rPr lang="en-US" sz="4400"/>
              <a:t>Developer Advocate</a:t>
            </a:r>
          </a:p>
          <a:p>
            <a:endParaRPr lang="en-US" sz="4400"/>
          </a:p>
          <a:p>
            <a:r>
              <a:rPr lang="en-US" sz="4400"/>
              <a:t>Rackspace</a:t>
            </a:r>
          </a:p>
          <a:p>
            <a:endParaRPr lang="en-US" sz="4400"/>
          </a:p>
          <a:p>
            <a:r>
              <a:rPr lang="en-US" sz="4400"/>
              <a:t>@everett_toews</a:t>
            </a:r>
          </a:p>
        </p:txBody>
      </p:sp>
    </p:spTree>
    <p:extLst>
      <p:ext uri="{BB962C8B-B14F-4D97-AF65-F5344CB8AC3E}">
        <p14:creationId xmlns:p14="http://schemas.microsoft.com/office/powerpoint/2010/main" val="1552392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penStackOpsGuid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3679" y="583110"/>
            <a:ext cx="4036642" cy="48635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32208" y="5571921"/>
            <a:ext cx="58795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docs.openstack.org/ops/</a:t>
            </a:r>
          </a:p>
        </p:txBody>
      </p:sp>
    </p:spTree>
    <p:extLst>
      <p:ext uri="{BB962C8B-B14F-4D97-AF65-F5344CB8AC3E}">
        <p14:creationId xmlns:p14="http://schemas.microsoft.com/office/powerpoint/2010/main" val="4072818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67</Words>
  <Application>Microsoft Macintosh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Writing the OpenStack Operations Guide in 5 Days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Rackspace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the OpenStack Operations Guide in 5 Days</dc:title>
  <dc:creator>Everett Toews</dc:creator>
  <cp:lastModifiedBy>Everett Toews</cp:lastModifiedBy>
  <cp:revision>2</cp:revision>
  <dcterms:created xsi:type="dcterms:W3CDTF">2013-04-15T17:53:01Z</dcterms:created>
  <dcterms:modified xsi:type="dcterms:W3CDTF">2013-04-16T05:37:51Z</dcterms:modified>
</cp:coreProperties>
</file>