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50" r:id="rId2"/>
    <p:sldMasterId id="2147483774" r:id="rId3"/>
    <p:sldMasterId id="2147483783" r:id="rId4"/>
    <p:sldMasterId id="2147483791" r:id="rId5"/>
  </p:sldMasterIdLst>
  <p:notesMasterIdLst>
    <p:notesMasterId r:id="rId31"/>
  </p:notesMasterIdLst>
  <p:handoutMasterIdLst>
    <p:handoutMasterId r:id="rId32"/>
  </p:handoutMasterIdLst>
  <p:sldIdLst>
    <p:sldId id="257" r:id="rId6"/>
    <p:sldId id="279" r:id="rId7"/>
    <p:sldId id="281" r:id="rId8"/>
    <p:sldId id="276" r:id="rId9"/>
    <p:sldId id="291" r:id="rId10"/>
    <p:sldId id="292" r:id="rId11"/>
    <p:sldId id="265" r:id="rId12"/>
    <p:sldId id="299" r:id="rId13"/>
    <p:sldId id="283" r:id="rId14"/>
    <p:sldId id="286" r:id="rId15"/>
    <p:sldId id="271" r:id="rId16"/>
    <p:sldId id="297" r:id="rId17"/>
    <p:sldId id="294" r:id="rId18"/>
    <p:sldId id="258" r:id="rId19"/>
    <p:sldId id="274" r:id="rId20"/>
    <p:sldId id="263" r:id="rId21"/>
    <p:sldId id="293" r:id="rId22"/>
    <p:sldId id="277" r:id="rId23"/>
    <p:sldId id="295" r:id="rId24"/>
    <p:sldId id="266" r:id="rId25"/>
    <p:sldId id="264" r:id="rId26"/>
    <p:sldId id="273" r:id="rId27"/>
    <p:sldId id="301" r:id="rId28"/>
    <p:sldId id="300" r:id="rId29"/>
    <p:sldId id="259" r:id="rId3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2126" autoAdjust="0"/>
    <p:restoredTop sz="62735" autoAdjust="0"/>
  </p:normalViewPr>
  <p:slideViewPr>
    <p:cSldViewPr snapToGrid="0" snapToObjects="1">
      <p:cViewPr>
        <p:scale>
          <a:sx n="100" d="100"/>
          <a:sy n="100" d="100"/>
        </p:scale>
        <p:origin x="-1520" y="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2" d="100"/>
          <a:sy n="82" d="100"/>
        </p:scale>
        <p:origin x="-197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8FA584-FF38-3C47-9A09-6830ACF9F965}" type="datetimeFigureOut">
              <a:rPr lang="en-US" smtClean="0"/>
              <a:t>4/22/15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6BC529-2497-F743-8167-B6504D6F613A}" type="slidenum">
              <a:rPr lang="en-US" smtClean="0"/>
              <a:t>‹#›</a:t>
            </a:fld>
            <a:endParaRPr lang="en-US"/>
          </a:p>
        </p:txBody>
      </p:sp>
    </p:spTree>
    <p:extLst>
      <p:ext uri="{BB962C8B-B14F-4D97-AF65-F5344CB8AC3E}">
        <p14:creationId xmlns:p14="http://schemas.microsoft.com/office/powerpoint/2010/main" val="1022514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CB890D-1B90-8848-8CC7-2D59B7B6F547}" type="datetimeFigureOut">
              <a:rPr lang="en-US" smtClean="0"/>
              <a:t>4/22/15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F6393-6C4E-C44C-9FE7-1940054FE3BA}" type="slidenum">
              <a:rPr lang="en-US" smtClean="0"/>
              <a:t>‹#›</a:t>
            </a:fld>
            <a:endParaRPr lang="en-US"/>
          </a:p>
        </p:txBody>
      </p:sp>
    </p:spTree>
    <p:extLst>
      <p:ext uri="{BB962C8B-B14F-4D97-AF65-F5344CB8AC3E}">
        <p14:creationId xmlns:p14="http://schemas.microsoft.com/office/powerpoint/2010/main" val="37272854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1</a:t>
            </a:fld>
            <a:endParaRPr lang="en-US"/>
          </a:p>
        </p:txBody>
      </p:sp>
    </p:spTree>
    <p:extLst>
      <p:ext uri="{BB962C8B-B14F-4D97-AF65-F5344CB8AC3E}">
        <p14:creationId xmlns:p14="http://schemas.microsoft.com/office/powerpoint/2010/main" val="289832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Moving to a component-based design allowed us to build a style guide with some teeth</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10</a:t>
            </a:fld>
            <a:endParaRPr lang="en-US"/>
          </a:p>
        </p:txBody>
      </p:sp>
    </p:spTree>
    <p:extLst>
      <p:ext uri="{BB962C8B-B14F-4D97-AF65-F5344CB8AC3E}">
        <p14:creationId xmlns:p14="http://schemas.microsoft.com/office/powerpoint/2010/main" val="414140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could conduct short design reviews with just wireframes. </a:t>
            </a:r>
            <a:endParaRPr lang="en-US" baseline="0" dirty="0" smtClean="0"/>
          </a:p>
          <a:p>
            <a:endParaRPr lang="en-US" baseline="0" dirty="0" smtClean="0"/>
          </a:p>
          <a:p>
            <a:r>
              <a:rPr lang="en-US" baseline="0" dirty="0" smtClean="0"/>
              <a:t>It’s </a:t>
            </a:r>
            <a:r>
              <a:rPr lang="en-US" baseline="0" dirty="0" smtClean="0"/>
              <a:t>not use A dropdown here… </a:t>
            </a:r>
          </a:p>
          <a:p>
            <a:r>
              <a:rPr lang="en-US" baseline="0" dirty="0" smtClean="0"/>
              <a:t>it’s use the MM-</a:t>
            </a:r>
            <a:r>
              <a:rPr lang="en-US" baseline="0" dirty="0" smtClean="0"/>
              <a:t>DROPDOWN</a:t>
            </a:r>
            <a:endParaRPr lang="en-US"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11</a:t>
            </a:fld>
            <a:endParaRPr lang="en-US"/>
          </a:p>
        </p:txBody>
      </p:sp>
    </p:spTree>
    <p:extLst>
      <p:ext uri="{BB962C8B-B14F-4D97-AF65-F5344CB8AC3E}">
        <p14:creationId xmlns:p14="http://schemas.microsoft.com/office/powerpoint/2010/main" val="414140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Developer workflow</a:t>
            </a:r>
            <a:endParaRPr lang="en-US" dirty="0" smtClean="0"/>
          </a:p>
          <a:p>
            <a:endParaRPr lang="en-US" dirty="0" smtClean="0"/>
          </a:p>
          <a:p>
            <a:r>
              <a:rPr lang="en-US" dirty="0" smtClean="0"/>
              <a:t>Implementing a new grid like </a:t>
            </a:r>
            <a:r>
              <a:rPr lang="en-US" baseline="0" dirty="0" smtClean="0"/>
              <a:t>this </a:t>
            </a:r>
            <a:r>
              <a:rPr lang="en-US" dirty="0" smtClean="0"/>
              <a:t>used to take at least a week.</a:t>
            </a:r>
            <a:r>
              <a:rPr lang="en-US" baseline="0" dirty="0" smtClean="0"/>
              <a:t> </a:t>
            </a:r>
          </a:p>
        </p:txBody>
      </p:sp>
      <p:sp>
        <p:nvSpPr>
          <p:cNvPr id="4" name="Slide Number Placeholder 3"/>
          <p:cNvSpPr>
            <a:spLocks noGrp="1"/>
          </p:cNvSpPr>
          <p:nvPr>
            <p:ph type="sldNum" sz="quarter" idx="10"/>
          </p:nvPr>
        </p:nvSpPr>
        <p:spPr/>
        <p:txBody>
          <a:bodyPr/>
          <a:lstStyle/>
          <a:p>
            <a:fld id="{676F6393-6C4E-C44C-9FE7-1940054FE3BA}" type="slidenum">
              <a:rPr lang="en-US" smtClean="0"/>
              <a:t>12</a:t>
            </a:fld>
            <a:endParaRPr lang="en-US"/>
          </a:p>
        </p:txBody>
      </p:sp>
    </p:spTree>
    <p:extLst>
      <p:ext uri="{BB962C8B-B14F-4D97-AF65-F5344CB8AC3E}">
        <p14:creationId xmlns:p14="http://schemas.microsoft.com/office/powerpoint/2010/main" val="385786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probably </a:t>
            </a:r>
            <a:r>
              <a:rPr lang="en-US" baseline="0" dirty="0" smtClean="0"/>
              <a:t>heard about the browser compatibility challenges here, which is why most talks or blog posts you’ll see or read always have audience questions or comments about whether or not you can use Web Components in Prod.</a:t>
            </a:r>
          </a:p>
          <a:p>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13</a:t>
            </a:fld>
            <a:endParaRPr lang="en-US"/>
          </a:p>
        </p:txBody>
      </p:sp>
    </p:spTree>
    <p:extLst>
      <p:ext uri="{BB962C8B-B14F-4D97-AF65-F5344CB8AC3E}">
        <p14:creationId xmlns:p14="http://schemas.microsoft.com/office/powerpoint/2010/main" val="62319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state</a:t>
            </a:r>
            <a:r>
              <a:rPr lang="en-US" baseline="0" dirty="0" smtClean="0"/>
              <a:t> of native support for Web Components in browsers today.</a:t>
            </a:r>
          </a:p>
          <a:p>
            <a:endParaRPr lang="en-US" dirty="0" smtClean="0"/>
          </a:p>
          <a:p>
            <a:r>
              <a:rPr lang="en-US" dirty="0" smtClean="0"/>
              <a:t>Firefox has flat-out</a:t>
            </a:r>
            <a:r>
              <a:rPr lang="en-US" baseline="0" dirty="0" smtClean="0"/>
              <a:t> punted adding support for HTML Imports until ES6 Import is sorted out. </a:t>
            </a:r>
          </a:p>
        </p:txBody>
      </p:sp>
      <p:sp>
        <p:nvSpPr>
          <p:cNvPr id="4" name="Slide Number Placeholder 3"/>
          <p:cNvSpPr>
            <a:spLocks noGrp="1"/>
          </p:cNvSpPr>
          <p:nvPr>
            <p:ph type="sldNum" sz="quarter" idx="10"/>
          </p:nvPr>
        </p:nvSpPr>
        <p:spPr/>
        <p:txBody>
          <a:bodyPr/>
          <a:lstStyle/>
          <a:p>
            <a:fld id="{676F6393-6C4E-C44C-9FE7-1940054FE3BA}" type="slidenum">
              <a:rPr lang="en-US" smtClean="0"/>
              <a:t>14</a:t>
            </a:fld>
            <a:endParaRPr lang="en-US"/>
          </a:p>
        </p:txBody>
      </p:sp>
    </p:spTree>
    <p:extLst>
      <p:ext uri="{BB962C8B-B14F-4D97-AF65-F5344CB8AC3E}">
        <p14:creationId xmlns:p14="http://schemas.microsoft.com/office/powerpoint/2010/main" val="160312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Polymer team built a set of </a:t>
            </a:r>
            <a:r>
              <a:rPr lang="en-US" baseline="0" dirty="0" err="1" smtClean="0"/>
              <a:t>polyfills</a:t>
            </a:r>
            <a:r>
              <a:rPr lang="en-US" baseline="0" dirty="0" smtClean="0"/>
              <a:t> called </a:t>
            </a:r>
            <a:r>
              <a:rPr lang="en-US" baseline="0" dirty="0" err="1" smtClean="0"/>
              <a:t>platform.js</a:t>
            </a:r>
            <a:r>
              <a:rPr lang="en-US" baseline="0" dirty="0" smtClean="0"/>
              <a:t>  &gt;&gt; </a:t>
            </a:r>
            <a:r>
              <a:rPr lang="en-US" baseline="0" dirty="0" err="1" smtClean="0"/>
              <a:t>webcomponents.js</a:t>
            </a:r>
            <a:endParaRPr lang="en-US" baseline="0" dirty="0" smtClean="0"/>
          </a:p>
          <a:p>
            <a:endParaRPr lang="en-US" baseline="0" dirty="0" smtClean="0"/>
          </a:p>
          <a:p>
            <a:r>
              <a:rPr lang="en-US" baseline="0" dirty="0" smtClean="0"/>
              <a:t>These </a:t>
            </a:r>
            <a:r>
              <a:rPr lang="en-US" baseline="0" dirty="0" err="1" smtClean="0"/>
              <a:t>polyfills</a:t>
            </a:r>
            <a:r>
              <a:rPr lang="en-US" baseline="0" dirty="0" smtClean="0"/>
              <a:t> provide a shim layer that translates the Web Components API into something that Browsers without Native support can understand.</a:t>
            </a:r>
          </a:p>
          <a:p>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15</a:t>
            </a:fld>
            <a:endParaRPr lang="en-US"/>
          </a:p>
        </p:txBody>
      </p:sp>
    </p:spTree>
    <p:extLst>
      <p:ext uri="{BB962C8B-B14F-4D97-AF65-F5344CB8AC3E}">
        <p14:creationId xmlns:p14="http://schemas.microsoft.com/office/powerpoint/2010/main" val="321825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
            </a:r>
            <a:r>
              <a:rPr lang="en-US" dirty="0" smtClean="0"/>
              <a:t>o you know who your users are?</a:t>
            </a:r>
            <a:endParaRPr lang="en-US" baseline="0" dirty="0" smtClean="0"/>
          </a:p>
          <a:p>
            <a:r>
              <a:rPr lang="en-US" baseline="0" dirty="0" smtClean="0"/>
              <a:t>As you can see, 75% of our users are using Chrome which has had native support for Web Components since July 2014. </a:t>
            </a:r>
          </a:p>
        </p:txBody>
      </p:sp>
      <p:sp>
        <p:nvSpPr>
          <p:cNvPr id="4" name="Slide Number Placeholder 3"/>
          <p:cNvSpPr>
            <a:spLocks noGrp="1"/>
          </p:cNvSpPr>
          <p:nvPr>
            <p:ph type="sldNum" sz="quarter" idx="10"/>
          </p:nvPr>
        </p:nvSpPr>
        <p:spPr/>
        <p:txBody>
          <a:bodyPr/>
          <a:lstStyle/>
          <a:p>
            <a:fld id="{676F6393-6C4E-C44C-9FE7-1940054FE3BA}" type="slidenum">
              <a:rPr lang="en-US" smtClean="0"/>
              <a:t>16</a:t>
            </a:fld>
            <a:endParaRPr lang="en-US"/>
          </a:p>
        </p:txBody>
      </p:sp>
    </p:spTree>
    <p:extLst>
      <p:ext uri="{BB962C8B-B14F-4D97-AF65-F5344CB8AC3E}">
        <p14:creationId xmlns:p14="http://schemas.microsoft.com/office/powerpoint/2010/main" val="1686261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a:t>
            </a:r>
            <a:r>
              <a:rPr lang="en-US" baseline="0" dirty="0" smtClean="0"/>
              <a:t>since September of 2014, it’s been built with Web Components</a:t>
            </a:r>
            <a:endParaRPr lang="en-US" dirty="0"/>
          </a:p>
        </p:txBody>
      </p:sp>
      <p:sp>
        <p:nvSpPr>
          <p:cNvPr id="4" name="Slide Number Placeholder 3"/>
          <p:cNvSpPr>
            <a:spLocks noGrp="1"/>
          </p:cNvSpPr>
          <p:nvPr>
            <p:ph type="sldNum" sz="quarter" idx="10"/>
          </p:nvPr>
        </p:nvSpPr>
        <p:spPr/>
        <p:txBody>
          <a:bodyPr/>
          <a:lstStyle/>
          <a:p>
            <a:fld id="{676F6393-6C4E-C44C-9FE7-1940054FE3BA}" type="slidenum">
              <a:rPr lang="en-US" smtClean="0"/>
              <a:t>17</a:t>
            </a:fld>
            <a:endParaRPr lang="en-US"/>
          </a:p>
        </p:txBody>
      </p:sp>
    </p:spTree>
    <p:extLst>
      <p:ext uri="{BB962C8B-B14F-4D97-AF65-F5344CB8AC3E}">
        <p14:creationId xmlns:p14="http://schemas.microsoft.com/office/powerpoint/2010/main" val="3879726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work </a:t>
            </a:r>
            <a:r>
              <a:rPr lang="en-US" baseline="0" dirty="0" smtClean="0"/>
              <a:t>to do to migrate the whole application, but everything new is getting the Web Component treatment.</a:t>
            </a:r>
          </a:p>
          <a:p>
            <a:endParaRPr lang="en-US" baseline="0" dirty="0" smtClean="0"/>
          </a:p>
          <a:p>
            <a:r>
              <a:rPr lang="en-US" baseline="0" dirty="0" smtClean="0"/>
              <a:t>beauties </a:t>
            </a:r>
            <a:r>
              <a:rPr lang="en-US" baseline="0" dirty="0" smtClean="0"/>
              <a:t>of Web Components, total interoperability with your existing HTML, </a:t>
            </a:r>
            <a:r>
              <a:rPr lang="en-US" baseline="0" dirty="0" err="1" smtClean="0"/>
              <a:t>Javascript</a:t>
            </a:r>
            <a:r>
              <a:rPr lang="en-US" baseline="0" dirty="0" smtClean="0"/>
              <a:t>, and CSS.</a:t>
            </a:r>
          </a:p>
          <a:p>
            <a:endParaRPr lang="en-US"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18</a:t>
            </a:fld>
            <a:endParaRPr lang="en-US"/>
          </a:p>
        </p:txBody>
      </p:sp>
    </p:spTree>
    <p:extLst>
      <p:ext uri="{BB962C8B-B14F-4D97-AF65-F5344CB8AC3E}">
        <p14:creationId xmlns:p14="http://schemas.microsoft.com/office/powerpoint/2010/main" val="302599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smtClean="0"/>
              <a:t>other 25% are TOTALLY fine using our application thanks to the </a:t>
            </a:r>
            <a:r>
              <a:rPr lang="en-US" baseline="0" dirty="0" err="1" smtClean="0"/>
              <a:t>webcomponents.js</a:t>
            </a:r>
            <a:r>
              <a:rPr lang="en-US" baseline="0" dirty="0" smtClean="0"/>
              <a:t> </a:t>
            </a:r>
            <a:r>
              <a:rPr lang="en-US" baseline="0" dirty="0" err="1" smtClean="0"/>
              <a:t>polyfills</a:t>
            </a:r>
            <a:r>
              <a:rPr lang="en-US" baseline="0" dirty="0" smtClean="0"/>
              <a:t>.</a:t>
            </a:r>
          </a:p>
          <a:p>
            <a:endParaRPr lang="en-US" baseline="0" dirty="0" smtClean="0"/>
          </a:p>
          <a:p>
            <a:r>
              <a:rPr lang="en-US" baseline="0" dirty="0" smtClean="0"/>
              <a:t>NO </a:t>
            </a:r>
            <a:r>
              <a:rPr lang="en-US" baseline="0" dirty="0" smtClean="0"/>
              <a:t>bug reports related to Web Components in production… but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6F6393-6C4E-C44C-9FE7-1940054FE3BA}" type="slidenum">
              <a:rPr lang="en-US" smtClean="0"/>
              <a:t>19</a:t>
            </a:fld>
            <a:endParaRPr lang="en-US"/>
          </a:p>
        </p:txBody>
      </p:sp>
    </p:spTree>
    <p:extLst>
      <p:ext uri="{BB962C8B-B14F-4D97-AF65-F5344CB8AC3E}">
        <p14:creationId xmlns:p14="http://schemas.microsoft.com/office/powerpoint/2010/main" val="387972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F6393-6C4E-C44C-9FE7-1940054FE3BA}" type="slidenum">
              <a:rPr lang="en-US" smtClean="0"/>
              <a:t>2</a:t>
            </a:fld>
            <a:endParaRPr lang="en-US"/>
          </a:p>
        </p:txBody>
      </p:sp>
    </p:spTree>
    <p:extLst>
      <p:ext uri="{BB962C8B-B14F-4D97-AF65-F5344CB8AC3E}">
        <p14:creationId xmlns:p14="http://schemas.microsoft.com/office/powerpoint/2010/main" val="163998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as an</a:t>
            </a:r>
            <a:r>
              <a:rPr lang="en-US" baseline="0" dirty="0" smtClean="0"/>
              <a:t> application with users around the world</a:t>
            </a:r>
            <a:r>
              <a:rPr lang="en-US" dirty="0" smtClean="0"/>
              <a:t>,</a:t>
            </a:r>
            <a:r>
              <a:rPr lang="en-US" baseline="0" dirty="0" smtClean="0"/>
              <a:t> we didn’t want to rely on the </a:t>
            </a:r>
            <a:r>
              <a:rPr lang="en-US" baseline="0" dirty="0" err="1" smtClean="0"/>
              <a:t>polyfills</a:t>
            </a:r>
            <a:r>
              <a:rPr lang="en-US" baseline="0" dirty="0" smtClean="0"/>
              <a:t> to handle all of the Browser/OS </a:t>
            </a:r>
            <a:r>
              <a:rPr lang="en-US" baseline="0" dirty="0" smtClean="0"/>
              <a:t>combos</a:t>
            </a:r>
          </a:p>
          <a:p>
            <a:r>
              <a:rPr lang="en-US" baseline="0" dirty="0" smtClean="0"/>
              <a:t>before </a:t>
            </a:r>
            <a:r>
              <a:rPr lang="en-US" baseline="0" dirty="0" smtClean="0"/>
              <a:t>launch…</a:t>
            </a:r>
            <a:endParaRPr lang="en-US" dirty="0" smtClean="0"/>
          </a:p>
          <a:p>
            <a:r>
              <a:rPr lang="en-US" baseline="0" dirty="0" smtClean="0"/>
              <a:t>Saw performance issues in FF on pages with large DOMs. </a:t>
            </a:r>
          </a:p>
          <a:p>
            <a:r>
              <a:rPr lang="en-US" baseline="0" dirty="0" smtClean="0"/>
              <a:t>date range selected… a huge amount of data could be returned = 10s of thousands of DOM nodes. </a:t>
            </a:r>
          </a:p>
          <a:p>
            <a:r>
              <a:rPr lang="en-US" baseline="0" dirty="0" smtClean="0"/>
              <a:t>Script Timeouts </a:t>
            </a:r>
            <a:r>
              <a:rPr lang="en-US" baseline="0" dirty="0" smtClean="0"/>
              <a:t>traverse</a:t>
            </a:r>
            <a:endParaRPr lang="en-US" baseline="0" dirty="0" smtClean="0"/>
          </a:p>
          <a:p>
            <a:r>
              <a:rPr lang="en-US" baseline="0" dirty="0" smtClean="0"/>
              <a:t>added a User Agent check to light the path a bit. We also reached out to the Polymer team to let them know and made a suggestion based on our research</a:t>
            </a:r>
          </a:p>
        </p:txBody>
      </p:sp>
      <p:sp>
        <p:nvSpPr>
          <p:cNvPr id="4" name="Slide Number Placeholder 3"/>
          <p:cNvSpPr>
            <a:spLocks noGrp="1"/>
          </p:cNvSpPr>
          <p:nvPr>
            <p:ph type="sldNum" sz="quarter" idx="10"/>
          </p:nvPr>
        </p:nvSpPr>
        <p:spPr/>
        <p:txBody>
          <a:bodyPr/>
          <a:lstStyle/>
          <a:p>
            <a:fld id="{676F6393-6C4E-C44C-9FE7-1940054FE3BA}" type="slidenum">
              <a:rPr lang="en-US" smtClean="0"/>
              <a:t>20</a:t>
            </a:fld>
            <a:endParaRPr lang="en-US"/>
          </a:p>
        </p:txBody>
      </p:sp>
    </p:spTree>
    <p:extLst>
      <p:ext uri="{BB962C8B-B14F-4D97-AF65-F5344CB8AC3E}">
        <p14:creationId xmlns:p14="http://schemas.microsoft.com/office/powerpoint/2010/main" val="3617913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Which turned</a:t>
            </a:r>
            <a:r>
              <a:rPr lang="en-US" baseline="0" dirty="0" smtClean="0"/>
              <a:t> into an accepted pull request on the </a:t>
            </a:r>
            <a:r>
              <a:rPr lang="en-US" dirty="0" smtClean="0"/>
              <a:t>Polymer </a:t>
            </a:r>
            <a:r>
              <a:rPr lang="en-US" baseline="0" dirty="0" smtClean="0"/>
              <a:t>project.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Things </a:t>
            </a:r>
            <a:r>
              <a:rPr lang="en-US" baseline="0" dirty="0" smtClean="0"/>
              <a:t>were getting real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Most </a:t>
            </a:r>
            <a:r>
              <a:rPr lang="en-US" baseline="0" dirty="0" smtClean="0"/>
              <a:t>recently we spotted an issue in Chrome 41 with host: attribute selectors NOT consistently being applied on web components. We reported that issue to the chromium team on Mar 12</a:t>
            </a:r>
            <a:r>
              <a:rPr lang="en-US" baseline="30000" dirty="0" smtClean="0"/>
              <a:t>th</a:t>
            </a:r>
            <a:r>
              <a:rPr lang="en-US" baseline="0" dirty="0" smtClean="0"/>
              <a:t>, it was fixed within 4 days, and went out in Chrome 42 on April 13. Awesome!</a:t>
            </a:r>
          </a:p>
        </p:txBody>
      </p:sp>
      <p:sp>
        <p:nvSpPr>
          <p:cNvPr id="4" name="Slide Number Placeholder 3"/>
          <p:cNvSpPr>
            <a:spLocks noGrp="1"/>
          </p:cNvSpPr>
          <p:nvPr>
            <p:ph type="sldNum" sz="quarter" idx="10"/>
          </p:nvPr>
        </p:nvSpPr>
        <p:spPr/>
        <p:txBody>
          <a:bodyPr/>
          <a:lstStyle/>
          <a:p>
            <a:fld id="{676F6393-6C4E-C44C-9FE7-1940054FE3BA}" type="slidenum">
              <a:rPr lang="en-US" smtClean="0"/>
              <a:t>21</a:t>
            </a:fld>
            <a:endParaRPr lang="en-US"/>
          </a:p>
        </p:txBody>
      </p:sp>
    </p:spTree>
    <p:extLst>
      <p:ext uri="{BB962C8B-B14F-4D97-AF65-F5344CB8AC3E}">
        <p14:creationId xmlns:p14="http://schemas.microsoft.com/office/powerpoint/2010/main" val="3780789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our entire frontend team in November at our office in Chicago during</a:t>
            </a:r>
            <a:r>
              <a:rPr lang="en-US" baseline="0" dirty="0" smtClean="0"/>
              <a:t> a two-day Web Components workshop. </a:t>
            </a:r>
          </a:p>
          <a:p>
            <a:endParaRPr lang="en-US" baseline="0" dirty="0" smtClean="0"/>
          </a:p>
          <a:p>
            <a:r>
              <a:rPr lang="en-US" baseline="0" dirty="0" smtClean="0"/>
              <a:t>We used this time to share experiences, build knowledge and get the whole team comfortable with our WCs.</a:t>
            </a:r>
          </a:p>
          <a:p>
            <a:endParaRPr lang="en-US" baseline="0" dirty="0" smtClean="0"/>
          </a:p>
          <a:p>
            <a:r>
              <a:rPr lang="en-US" baseline="0" dirty="0" smtClean="0"/>
              <a:t>From the start, we’ve approached our web component library as something we’ve wanted to open-source, so we treated the first year-and-a-half of it’s existence as an internal open source project. </a:t>
            </a:r>
          </a:p>
          <a:p>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22</a:t>
            </a:fld>
            <a:endParaRPr lang="en-US"/>
          </a:p>
        </p:txBody>
      </p:sp>
    </p:spTree>
    <p:extLst>
      <p:ext uri="{BB962C8B-B14F-4D97-AF65-F5344CB8AC3E}">
        <p14:creationId xmlns:p14="http://schemas.microsoft.com/office/powerpoint/2010/main" val="3218252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months of production use in our main T1 app and in other internal applications, we’re open-sourcing our full-featured Web Component </a:t>
            </a:r>
            <a:r>
              <a:rPr lang="en-US" baseline="0" dirty="0" smtClean="0"/>
              <a:t>Library</a:t>
            </a:r>
            <a:endParaRPr lang="en-US" baseline="0" dirty="0" smtClean="0"/>
          </a:p>
          <a:p>
            <a:r>
              <a:rPr lang="en-US" baseline="0" dirty="0" smtClean="0"/>
              <a:t>It builds on all of the amazing work from the Polymer Project and the entire Web Components community.</a:t>
            </a:r>
          </a:p>
          <a:p>
            <a:endParaRPr lang="en-US" baseline="0" dirty="0" smtClean="0"/>
          </a:p>
          <a:p>
            <a:r>
              <a:rPr lang="en-US" baseline="0" dirty="0" smtClean="0"/>
              <a:t>&lt;&lt; QUICK DEMO &gt;&gt;</a:t>
            </a:r>
          </a:p>
          <a:p>
            <a:endParaRPr lang="en-US"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23</a:t>
            </a:fld>
            <a:endParaRPr lang="en-US"/>
          </a:p>
        </p:txBody>
      </p:sp>
    </p:spTree>
    <p:extLst>
      <p:ext uri="{BB962C8B-B14F-4D97-AF65-F5344CB8AC3E}">
        <p14:creationId xmlns:p14="http://schemas.microsoft.com/office/powerpoint/2010/main" val="1095941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some links of things I glossed over today that I’ll post later along with the whole deck</a:t>
            </a:r>
          </a:p>
          <a:p>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24</a:t>
            </a:fld>
            <a:endParaRPr lang="en-US"/>
          </a:p>
        </p:txBody>
      </p:sp>
    </p:spTree>
    <p:extLst>
      <p:ext uri="{BB962C8B-B14F-4D97-AF65-F5344CB8AC3E}">
        <p14:creationId xmlns:p14="http://schemas.microsoft.com/office/powerpoint/2010/main" val="1095941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6F6393-6C4E-C44C-9FE7-1940054FE3BA}" type="slidenum">
              <a:rPr lang="en-US" smtClean="0"/>
              <a:t>25</a:t>
            </a:fld>
            <a:endParaRPr lang="en-US"/>
          </a:p>
        </p:txBody>
      </p:sp>
    </p:spTree>
    <p:extLst>
      <p:ext uri="{BB962C8B-B14F-4D97-AF65-F5344CB8AC3E}">
        <p14:creationId xmlns:p14="http://schemas.microsoft.com/office/powerpoint/2010/main" val="31438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a:t>
            </a:r>
            <a:r>
              <a:rPr lang="en-US" dirty="0" smtClean="0"/>
              <a:t>ow</a:t>
            </a:r>
            <a:r>
              <a:rPr lang="en-US" baseline="0" dirty="0" smtClean="0"/>
              <a:t> many of you are working on web applications that other companies pay them to use?</a:t>
            </a:r>
          </a:p>
          <a:p>
            <a:endParaRPr lang="en-US" baseline="0" dirty="0" smtClean="0"/>
          </a:p>
          <a:p>
            <a:r>
              <a:rPr lang="en-US" baseline="0" dirty="0" smtClean="0"/>
              <a:t>Great so you too are building an enterprise app, and you’re probably here wondering if you can take advantage of Web Components to do it. </a:t>
            </a:r>
          </a:p>
          <a:p>
            <a:endParaRPr lang="en-US" baseline="0" dirty="0" smtClean="0"/>
          </a:p>
          <a:p>
            <a:r>
              <a:rPr lang="en-US" baseline="0" dirty="0" smtClean="0"/>
              <a:t>overview </a:t>
            </a:r>
            <a:r>
              <a:rPr lang="en-US" baseline="0" dirty="0" smtClean="0"/>
              <a:t>of MediaMath and our platform, </a:t>
            </a:r>
            <a:r>
              <a:rPr lang="en-US" baseline="0" dirty="0" err="1" smtClean="0"/>
              <a:t>TerminalOne</a:t>
            </a:r>
            <a:endParaRPr lang="en-US"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3</a:t>
            </a:fld>
            <a:endParaRPr lang="en-US"/>
          </a:p>
        </p:txBody>
      </p:sp>
    </p:spTree>
    <p:extLst>
      <p:ext uri="{BB962C8B-B14F-4D97-AF65-F5344CB8AC3E}">
        <p14:creationId xmlns:p14="http://schemas.microsoft.com/office/powerpoint/2010/main" val="6231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4</a:t>
            </a:fld>
            <a:endParaRPr lang="en-US"/>
          </a:p>
        </p:txBody>
      </p:sp>
    </p:spTree>
    <p:extLst>
      <p:ext uri="{BB962C8B-B14F-4D97-AF65-F5344CB8AC3E}">
        <p14:creationId xmlns:p14="http://schemas.microsoft.com/office/powerpoint/2010/main" val="3218252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After 2+ years of rapid feature</a:t>
            </a:r>
            <a:r>
              <a:rPr lang="en-US" baseline="0" dirty="0" smtClean="0"/>
              <a:t> development, the team started </a:t>
            </a:r>
            <a:r>
              <a:rPr lang="en-US" dirty="0" smtClean="0"/>
              <a:t>getting weary of building on this house of cards.</a:t>
            </a:r>
          </a:p>
          <a:p>
            <a:r>
              <a:rPr lang="en-US" baseline="0" dirty="0" smtClean="0"/>
              <a:t>Changes in one section caused problems in another. There was redundant code. There were “special snowflake” styles created.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
            </a:r>
            <a:r>
              <a:rPr lang="en-US" dirty="0" smtClean="0"/>
              <a:t>QA</a:t>
            </a:r>
            <a:r>
              <a:rPr lang="en-US" baseline="0" dirty="0" smtClean="0"/>
              <a:t> team had to do a multi-day regression test of the entire app before any release. We were getting slower.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I don’t think this is unique to our team, I’ve seen it before as apps mature. In fact I suspect most of us have worked on web applications that we’ve wanted to burn to the ground and start from scratch. The bigger it becomes the harder it is to maintain, and the harder it is to start over.</a:t>
            </a:r>
            <a:endParaRPr lang="en-US" dirty="0" smtClean="0"/>
          </a:p>
          <a:p>
            <a:endParaRPr lang="en-US" dirty="0"/>
          </a:p>
        </p:txBody>
      </p:sp>
      <p:sp>
        <p:nvSpPr>
          <p:cNvPr id="4" name="Slide Number Placeholder 3"/>
          <p:cNvSpPr>
            <a:spLocks noGrp="1"/>
          </p:cNvSpPr>
          <p:nvPr>
            <p:ph type="sldNum" sz="quarter" idx="10"/>
          </p:nvPr>
        </p:nvSpPr>
        <p:spPr/>
        <p:txBody>
          <a:bodyPr/>
          <a:lstStyle/>
          <a:p>
            <a:fld id="{676F6393-6C4E-C44C-9FE7-1940054FE3BA}" type="slidenum">
              <a:rPr lang="en-US" smtClean="0"/>
              <a:t>5</a:t>
            </a:fld>
            <a:endParaRPr lang="en-US"/>
          </a:p>
        </p:txBody>
      </p:sp>
    </p:spTree>
    <p:extLst>
      <p:ext uri="{BB962C8B-B14F-4D97-AF65-F5344CB8AC3E}">
        <p14:creationId xmlns:p14="http://schemas.microsoft.com/office/powerpoint/2010/main" val="62319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few of our developers first became exposed to Web Components at Fluent 2 years ago in 2013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you’re not too familiar with Web Components yet and missed the great talks earlier this week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webcomponents.org</a:t>
            </a:r>
            <a:r>
              <a:rPr lang="en-US" baseline="0" dirty="0" smtClean="0"/>
              <a:t> </a:t>
            </a:r>
            <a:r>
              <a:rPr lang="en-US" baseline="0" dirty="0" smtClean="0"/>
              <a:t>and the </a:t>
            </a:r>
            <a:r>
              <a:rPr lang="en-US" baseline="0" dirty="0" smtClean="0"/>
              <a:t>101 </a:t>
            </a:r>
            <a:r>
              <a:rPr lang="en-US" baseline="0" dirty="0" smtClean="0"/>
              <a:t>webcast that Martin </a:t>
            </a:r>
            <a:r>
              <a:rPr lang="en-US" baseline="0" dirty="0" err="1" smtClean="0"/>
              <a:t>Naumann</a:t>
            </a:r>
            <a:r>
              <a:rPr lang="en-US" baseline="0" dirty="0" smtClean="0"/>
              <a:t> did on </a:t>
            </a:r>
            <a:r>
              <a:rPr lang="en-US" baseline="0" dirty="0" err="1" smtClean="0"/>
              <a:t>oreilly.com</a:t>
            </a:r>
            <a:r>
              <a:rPr lang="en-US" baseline="0" dirty="0" smtClean="0"/>
              <a:t> earlier this month.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6</a:t>
            </a:fld>
            <a:endParaRPr lang="en-US"/>
          </a:p>
        </p:txBody>
      </p:sp>
    </p:spTree>
    <p:extLst>
      <p:ext uri="{BB962C8B-B14F-4D97-AF65-F5344CB8AC3E}">
        <p14:creationId xmlns:p14="http://schemas.microsoft.com/office/powerpoint/2010/main" val="6231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 </a:t>
            </a:r>
            <a:r>
              <a:rPr lang="en-US" baseline="0" dirty="0" smtClean="0"/>
              <a:t>only benefit our internal engineering team, but also our partners who want to build applications on our technology. We’d be able to give them fully tested UI and Data components that enabled direct access into our platform.</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7</a:t>
            </a:fld>
            <a:endParaRPr lang="en-US"/>
          </a:p>
        </p:txBody>
      </p:sp>
    </p:spTree>
    <p:extLst>
      <p:ext uri="{BB962C8B-B14F-4D97-AF65-F5344CB8AC3E}">
        <p14:creationId xmlns:p14="http://schemas.microsoft.com/office/powerpoint/2010/main" val="2742853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a:t>
            </a:r>
            <a:r>
              <a:rPr lang="en-US" baseline="0" dirty="0" smtClean="0"/>
              <a:t>building smaller components first, we’d be able to test things along the way and be confident in their performance when used to build larger, more complex ones.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8</a:t>
            </a:fld>
            <a:endParaRPr lang="en-US"/>
          </a:p>
        </p:txBody>
      </p:sp>
    </p:spTree>
    <p:extLst>
      <p:ext uri="{BB962C8B-B14F-4D97-AF65-F5344CB8AC3E}">
        <p14:creationId xmlns:p14="http://schemas.microsoft.com/office/powerpoint/2010/main" val="3419988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Consistency</a:t>
            </a:r>
            <a:r>
              <a:rPr lang="en-US" baseline="0" dirty="0" smtClean="0"/>
              <a:t> was also something we were eager to regain. We have a distributed team with different Product Managers, different roadmaps… all building features for the same application.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was really difficult to consistently deliver like </a:t>
            </a:r>
            <a:r>
              <a:rPr lang="en-US" baseline="0" dirty="0" smtClean="0"/>
              <a:t>this guy</a:t>
            </a:r>
            <a:endParaRPr lang="en-US" baseline="0" dirty="0" smtClean="0"/>
          </a:p>
        </p:txBody>
      </p:sp>
      <p:sp>
        <p:nvSpPr>
          <p:cNvPr id="4" name="Slide Number Placeholder 3"/>
          <p:cNvSpPr>
            <a:spLocks noGrp="1"/>
          </p:cNvSpPr>
          <p:nvPr>
            <p:ph type="sldNum" sz="quarter" idx="10"/>
          </p:nvPr>
        </p:nvSpPr>
        <p:spPr/>
        <p:txBody>
          <a:bodyPr/>
          <a:lstStyle/>
          <a:p>
            <a:fld id="{676F6393-6C4E-C44C-9FE7-1940054FE3BA}" type="slidenum">
              <a:rPr lang="en-US" smtClean="0"/>
              <a:t>9</a:t>
            </a:fld>
            <a:endParaRPr lang="en-US"/>
          </a:p>
        </p:txBody>
      </p:sp>
    </p:spTree>
    <p:extLst>
      <p:ext uri="{BB962C8B-B14F-4D97-AF65-F5344CB8AC3E}">
        <p14:creationId xmlns:p14="http://schemas.microsoft.com/office/powerpoint/2010/main" val="4141409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p:bg>
      <p:bgPr>
        <a:solidFill>
          <a:schemeClr val="bg1"/>
        </a:solidFill>
        <a:effectLst/>
      </p:bgPr>
    </p:bg>
    <p:spTree>
      <p:nvGrpSpPr>
        <p:cNvPr id="1" name=""/>
        <p:cNvGrpSpPr/>
        <p:nvPr/>
      </p:nvGrpSpPr>
      <p:grpSpPr>
        <a:xfrm>
          <a:off x="0" y="0"/>
          <a:ext cx="0" cy="0"/>
          <a:chOff x="0" y="0"/>
          <a:chExt cx="0" cy="0"/>
        </a:xfrm>
      </p:grpSpPr>
      <p:pic>
        <p:nvPicPr>
          <p:cNvPr id="4" name="Picture 4" descr="Cover_Slide-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315144" y="1818907"/>
            <a:ext cx="6515592" cy="1557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a:t>
            </a:r>
            <a:endParaRPr lang="en-US" dirty="0"/>
          </a:p>
        </p:txBody>
      </p:sp>
      <p:sp>
        <p:nvSpPr>
          <p:cNvPr id="2" name="Title 1"/>
          <p:cNvSpPr>
            <a:spLocks noGrp="1"/>
          </p:cNvSpPr>
          <p:nvPr>
            <p:ph type="ctrTitle" hasCustomPrompt="1"/>
          </p:nvPr>
        </p:nvSpPr>
        <p:spPr>
          <a:xfrm>
            <a:off x="1313264" y="1611880"/>
            <a:ext cx="6517472" cy="856661"/>
          </a:xfrm>
        </p:spPr>
        <p:txBody>
          <a:bodyPr anchor="b"/>
          <a:lstStyle>
            <a:lvl1pPr algn="ctr">
              <a:lnSpc>
                <a:spcPts val="3800"/>
              </a:lnSpc>
              <a:defRPr/>
            </a:lvl1pPr>
          </a:lstStyle>
          <a:p>
            <a:r>
              <a:rPr lang="en-US" dirty="0" smtClean="0"/>
              <a:t>Master Title Slide with photo</a:t>
            </a:r>
            <a:endParaRPr lang="en-US" dirty="0"/>
          </a:p>
        </p:txBody>
      </p:sp>
      <p:sp>
        <p:nvSpPr>
          <p:cNvPr id="3" name="Subtitle 2"/>
          <p:cNvSpPr>
            <a:spLocks noGrp="1"/>
          </p:cNvSpPr>
          <p:nvPr>
            <p:ph type="subTitle" idx="1" hasCustomPrompt="1"/>
          </p:nvPr>
        </p:nvSpPr>
        <p:spPr>
          <a:xfrm>
            <a:off x="1313265" y="2476418"/>
            <a:ext cx="6517471" cy="283494"/>
          </a:xfrm>
        </p:spPr>
        <p:txBody>
          <a:bodyPr lIns="0" tIns="0" rIns="0" bIns="0" anchor="t" anchorCtr="0">
            <a:noAutofit/>
          </a:bodyPr>
          <a:lstStyle>
            <a:lvl1pPr marL="0" indent="0" algn="ctr">
              <a:lnSpc>
                <a:spcPts val="2600"/>
              </a:lnSpc>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Place image in Slide Background</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pic>
        <p:nvPicPr>
          <p:cNvPr id="10" name="Picture 9" descr="MMA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4697" y="4568130"/>
            <a:ext cx="2903917" cy="445807"/>
          </a:xfrm>
          <a:prstGeom prst="rect">
            <a:avLst/>
          </a:prstGeom>
        </p:spPr>
      </p:pic>
      <p:sp>
        <p:nvSpPr>
          <p:cNvPr id="14" name="Text Placeholder 13"/>
          <p:cNvSpPr>
            <a:spLocks noGrp="1"/>
          </p:cNvSpPr>
          <p:nvPr>
            <p:ph type="body" sz="quarter" idx="11" hasCustomPrompt="1"/>
          </p:nvPr>
        </p:nvSpPr>
        <p:spPr>
          <a:xfrm>
            <a:off x="1312863" y="2760663"/>
            <a:ext cx="6518275" cy="449262"/>
          </a:xfrm>
        </p:spPr>
        <p:txBody>
          <a:bodyPr>
            <a:noAutofit/>
          </a:bodyPr>
          <a:lstStyle>
            <a:lvl1pPr marL="18732" indent="0" algn="ctr">
              <a:buNone/>
              <a:defRPr sz="1800"/>
            </a:lvl1pPr>
          </a:lstStyle>
          <a:p>
            <a:pPr lvl="0"/>
            <a:r>
              <a:rPr lang="en-US" dirty="0" smtClean="0"/>
              <a:t>Date</a:t>
            </a:r>
            <a:endParaRPr lang="en-US" dirty="0"/>
          </a:p>
        </p:txBody>
      </p:sp>
    </p:spTree>
    <p:extLst>
      <p:ext uri="{BB962C8B-B14F-4D97-AF65-F5344CB8AC3E}">
        <p14:creationId xmlns:p14="http://schemas.microsoft.com/office/powerpoint/2010/main" val="119702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wo Column Content">
    <p:spTree>
      <p:nvGrpSpPr>
        <p:cNvPr id="1" name=""/>
        <p:cNvGrpSpPr/>
        <p:nvPr/>
      </p:nvGrpSpPr>
      <p:grpSpPr>
        <a:xfrm>
          <a:off x="0" y="0"/>
          <a:ext cx="0" cy="0"/>
          <a:chOff x="0" y="0"/>
          <a:chExt cx="0" cy="0"/>
        </a:xfrm>
      </p:grpSpPr>
      <p:sp>
        <p:nvSpPr>
          <p:cNvPr id="9" name="Rectangle 8"/>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00212"/>
            <a:ext cx="8229600" cy="600269"/>
          </a:xfrm>
        </p:spPr>
        <p:txBody>
          <a:bodyPr/>
          <a:lstStyle>
            <a:lvl1pPr>
              <a:defRPr sz="2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97838"/>
            <a:ext cx="4040188" cy="3123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38454"/>
            <a:ext cx="4040188" cy="25660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097838"/>
            <a:ext cx="4041775" cy="3123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538454"/>
            <a:ext cx="4041775" cy="25660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286944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Rectangle 4"/>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2198241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4" name="Rectangle 3"/>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873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 Descriptor (vertical)">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Title 1"/>
          <p:cNvSpPr>
            <a:spLocks noGrp="1"/>
          </p:cNvSpPr>
          <p:nvPr>
            <p:ph type="title"/>
          </p:nvPr>
        </p:nvSpPr>
        <p:spPr>
          <a:xfrm>
            <a:off x="457200" y="372730"/>
            <a:ext cx="8229600" cy="543801"/>
          </a:xfrm>
        </p:spPr>
        <p:txBody>
          <a:bodyPr/>
          <a:lstStyle>
            <a:lvl1pPr>
              <a:defRPr sz="3200">
                <a:solidFill>
                  <a:schemeClr val="tx2"/>
                </a:solidFill>
              </a:defRPr>
            </a:lvl1pPr>
          </a:lstStyle>
          <a:p>
            <a:r>
              <a:rPr lang="en-US" dirty="0" smtClean="0"/>
              <a:t>Click to edit Master title style</a:t>
            </a:r>
            <a:endParaRPr lang="en-US" dirty="0"/>
          </a:p>
        </p:txBody>
      </p:sp>
      <p:sp>
        <p:nvSpPr>
          <p:cNvPr id="12" name="Text Placeholder 7"/>
          <p:cNvSpPr>
            <a:spLocks noGrp="1"/>
          </p:cNvSpPr>
          <p:nvPr>
            <p:ph type="body" sz="quarter" idx="10" hasCustomPrompt="1"/>
          </p:nvPr>
        </p:nvSpPr>
        <p:spPr>
          <a:xfrm>
            <a:off x="457200" y="929358"/>
            <a:ext cx="8229600" cy="315516"/>
          </a:xfrm>
        </p:spPr>
        <p:txBody>
          <a:bodyPr tIns="0" bIns="0">
            <a:noAutofit/>
          </a:bodyPr>
          <a:lstStyle>
            <a:lvl1pPr marL="18732" indent="0">
              <a:buFontTx/>
              <a:buNone/>
              <a:defRPr sz="2000" b="1" baseline="0">
                <a:solidFill>
                  <a:schemeClr val="tx1"/>
                </a:solidFill>
              </a:defRPr>
            </a:lvl1pPr>
          </a:lstStyle>
          <a:p>
            <a:pPr lvl="0"/>
            <a:r>
              <a:rPr lang="en-US" dirty="0" smtClean="0"/>
              <a:t>Click to edit Master subhead</a:t>
            </a:r>
            <a:endParaRPr lang="en-US" dirty="0"/>
          </a:p>
        </p:txBody>
      </p:sp>
      <p:sp>
        <p:nvSpPr>
          <p:cNvPr id="15" name="Content Placeholder 10"/>
          <p:cNvSpPr>
            <a:spLocks noGrp="1"/>
          </p:cNvSpPr>
          <p:nvPr>
            <p:ph sz="quarter" idx="11"/>
          </p:nvPr>
        </p:nvSpPr>
        <p:spPr>
          <a:xfrm>
            <a:off x="2124364" y="1366902"/>
            <a:ext cx="6562436" cy="2776119"/>
          </a:xfrm>
        </p:spPr>
        <p:txBody>
          <a:bodyPr/>
          <a:lstStyle>
            <a:lvl1pPr marL="18732"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16"/>
          <p:cNvSpPr>
            <a:spLocks noGrp="1"/>
          </p:cNvSpPr>
          <p:nvPr>
            <p:ph sz="quarter" idx="13" hasCustomPrompt="1"/>
          </p:nvPr>
        </p:nvSpPr>
        <p:spPr>
          <a:xfrm>
            <a:off x="457201" y="1366901"/>
            <a:ext cx="1528763" cy="2776119"/>
          </a:xfrm>
        </p:spPr>
        <p:txBody>
          <a:bodyPr/>
          <a:lstStyle>
            <a:lvl1pPr marL="18732" indent="0">
              <a:buNone/>
              <a:defRPr baseline="0"/>
            </a:lvl1pPr>
          </a:lstStyle>
          <a:p>
            <a:pPr lvl="0"/>
            <a:r>
              <a:rPr lang="en-US" dirty="0" smtClean="0"/>
              <a:t>Add graphics, </a:t>
            </a:r>
          </a:p>
          <a:p>
            <a:pPr lvl="0"/>
            <a:r>
              <a:rPr lang="en-US" dirty="0" smtClean="0"/>
              <a:t>icons, etc.</a:t>
            </a:r>
            <a:endParaRPr lang="en-US" dirty="0"/>
          </a:p>
        </p:txBody>
      </p:sp>
    </p:spTree>
    <p:extLst>
      <p:ext uri="{BB962C8B-B14F-4D97-AF65-F5344CB8AC3E}">
        <p14:creationId xmlns:p14="http://schemas.microsoft.com/office/powerpoint/2010/main" val="302998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s + Descriptor (horizontal)">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Title 1"/>
          <p:cNvSpPr>
            <a:spLocks noGrp="1"/>
          </p:cNvSpPr>
          <p:nvPr>
            <p:ph type="title"/>
          </p:nvPr>
        </p:nvSpPr>
        <p:spPr>
          <a:xfrm>
            <a:off x="457200" y="205979"/>
            <a:ext cx="8229600" cy="556628"/>
          </a:xfrm>
        </p:spPr>
        <p:txBody>
          <a:bodyPr/>
          <a:lstStyle>
            <a:lvl1pPr>
              <a:defRPr sz="2800">
                <a:solidFill>
                  <a:schemeClr val="tx2"/>
                </a:solidFill>
              </a:defRPr>
            </a:lvl1pPr>
          </a:lstStyle>
          <a:p>
            <a:r>
              <a:rPr lang="en-US" dirty="0" smtClean="0"/>
              <a:t>Click to edit Master title style</a:t>
            </a:r>
            <a:endParaRPr lang="en-US" dirty="0"/>
          </a:p>
        </p:txBody>
      </p:sp>
      <p:sp>
        <p:nvSpPr>
          <p:cNvPr id="12" name="Text Placeholder 7"/>
          <p:cNvSpPr>
            <a:spLocks noGrp="1"/>
          </p:cNvSpPr>
          <p:nvPr>
            <p:ph type="body" sz="quarter" idx="10" hasCustomPrompt="1"/>
          </p:nvPr>
        </p:nvSpPr>
        <p:spPr>
          <a:xfrm>
            <a:off x="457200" y="775434"/>
            <a:ext cx="8229600" cy="315516"/>
          </a:xfrm>
        </p:spPr>
        <p:txBody>
          <a:bodyPr tIns="0" bIns="0">
            <a:normAutofit/>
          </a:bodyPr>
          <a:lstStyle>
            <a:lvl1pPr marL="18732" indent="0">
              <a:buFontTx/>
              <a:buNone/>
              <a:defRPr sz="2000" b="1" baseline="0">
                <a:solidFill>
                  <a:schemeClr val="tx1"/>
                </a:solidFill>
              </a:defRPr>
            </a:lvl1pPr>
          </a:lstStyle>
          <a:p>
            <a:pPr lvl="0"/>
            <a:r>
              <a:rPr lang="en-US" dirty="0" smtClean="0"/>
              <a:t>Click to edit Master subhead</a:t>
            </a:r>
            <a:endParaRPr lang="en-US" dirty="0"/>
          </a:p>
        </p:txBody>
      </p:sp>
      <p:sp>
        <p:nvSpPr>
          <p:cNvPr id="15" name="Content Placeholder 10"/>
          <p:cNvSpPr>
            <a:spLocks noGrp="1"/>
          </p:cNvSpPr>
          <p:nvPr>
            <p:ph sz="quarter" idx="11"/>
          </p:nvPr>
        </p:nvSpPr>
        <p:spPr>
          <a:xfrm>
            <a:off x="457200" y="2215473"/>
            <a:ext cx="8229600" cy="1901892"/>
          </a:xfrm>
        </p:spPr>
        <p:txBody>
          <a:bodyPr/>
          <a:lstStyle>
            <a:lvl1pPr marL="18732"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16"/>
          <p:cNvSpPr>
            <a:spLocks noGrp="1"/>
          </p:cNvSpPr>
          <p:nvPr>
            <p:ph sz="quarter" idx="13" hasCustomPrompt="1"/>
          </p:nvPr>
        </p:nvSpPr>
        <p:spPr>
          <a:xfrm>
            <a:off x="457200" y="1200150"/>
            <a:ext cx="8229600" cy="1006040"/>
          </a:xfrm>
        </p:spPr>
        <p:txBody>
          <a:bodyPr/>
          <a:lstStyle>
            <a:lvl1pPr marL="18732" indent="0">
              <a:buNone/>
              <a:defRPr baseline="0"/>
            </a:lvl1pPr>
          </a:lstStyle>
          <a:p>
            <a:pPr lvl="0"/>
            <a:r>
              <a:rPr lang="en-US" dirty="0" smtClean="0"/>
              <a:t>Add graphics, </a:t>
            </a:r>
          </a:p>
          <a:p>
            <a:pPr lvl="0"/>
            <a:r>
              <a:rPr lang="en-US" dirty="0" smtClean="0"/>
              <a:t>icons, etc.</a:t>
            </a:r>
            <a:endParaRPr lang="en-US" dirty="0"/>
          </a:p>
        </p:txBody>
      </p:sp>
    </p:spTree>
    <p:extLst>
      <p:ext uri="{BB962C8B-B14F-4D97-AF65-F5344CB8AC3E}">
        <p14:creationId xmlns:p14="http://schemas.microsoft.com/office/powerpoint/2010/main" val="1145148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Photo">
    <p:spTree>
      <p:nvGrpSpPr>
        <p:cNvPr id="1" name=""/>
        <p:cNvGrpSpPr/>
        <p:nvPr/>
      </p:nvGrpSpPr>
      <p:grpSpPr>
        <a:xfrm>
          <a:off x="0" y="0"/>
          <a:ext cx="0" cy="0"/>
          <a:chOff x="0" y="0"/>
          <a:chExt cx="0" cy="0"/>
        </a:xfrm>
      </p:grpSpPr>
      <p:sp>
        <p:nvSpPr>
          <p:cNvPr id="11" name="Rectangle 10"/>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4497389" y="1104644"/>
            <a:ext cx="4646611" cy="330773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00212"/>
            <a:ext cx="8229600" cy="613096"/>
          </a:xfrm>
        </p:spPr>
        <p:txBody>
          <a:bodyPr/>
          <a:lstStyle>
            <a:lvl1pPr>
              <a:defRPr sz="3200"/>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645026" y="1200454"/>
            <a:ext cx="4041775" cy="3123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16161"/>
            <a:ext cx="4041775" cy="2603817"/>
          </a:xfrm>
        </p:spPr>
        <p:txBody>
          <a:bodyPr/>
          <a:lstStyle>
            <a:lvl1pPr>
              <a:buClr>
                <a:schemeClr val="tx1"/>
              </a:buClr>
              <a:defRPr sz="2400">
                <a:solidFill>
                  <a:schemeClr val="bg1"/>
                </a:solidFill>
              </a:defRPr>
            </a:lvl1pPr>
            <a:lvl2pPr>
              <a:defRPr sz="2000">
                <a:solidFill>
                  <a:schemeClr val="bg1"/>
                </a:solidFill>
              </a:defRPr>
            </a:lvl2pPr>
            <a:lvl3pPr>
              <a:buClr>
                <a:schemeClr val="tx1"/>
              </a:buCl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Picture Placeholder 7"/>
          <p:cNvSpPr>
            <a:spLocks noGrp="1"/>
          </p:cNvSpPr>
          <p:nvPr>
            <p:ph type="pic" sz="quarter" idx="11" hasCustomPrompt="1"/>
          </p:nvPr>
        </p:nvSpPr>
        <p:spPr>
          <a:xfrm>
            <a:off x="457200" y="1200454"/>
            <a:ext cx="3827747" cy="3032352"/>
          </a:xfrm>
        </p:spPr>
        <p:txBody>
          <a:bodyPr/>
          <a:lstStyle>
            <a:lvl1pPr marL="18732" indent="0">
              <a:buNone/>
              <a:defRPr baseline="0"/>
            </a:lvl1pPr>
          </a:lstStyle>
          <a:p>
            <a:r>
              <a:rPr lang="en-US" dirty="0" smtClean="0"/>
              <a:t>Add full-size image</a:t>
            </a:r>
            <a:endParaRPr lang="en-US" dirty="0"/>
          </a:p>
        </p:txBody>
      </p:sp>
    </p:spTree>
    <p:extLst>
      <p:ext uri="{BB962C8B-B14F-4D97-AF65-F5344CB8AC3E}">
        <p14:creationId xmlns:p14="http://schemas.microsoft.com/office/powerpoint/2010/main" val="358399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8" name="Rectangle 7"/>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2" hasCustomPrompt="1"/>
          </p:nvPr>
        </p:nvSpPr>
        <p:spPr>
          <a:xfrm>
            <a:off x="4645026" y="1200151"/>
            <a:ext cx="4041775" cy="2883953"/>
          </a:xfrm>
        </p:spPr>
        <p:txBody>
          <a:bodyPr/>
          <a:lstStyle>
            <a:lvl1pPr marL="18732" marR="0" indent="0" algn="l" defTabSz="457200" rtl="0" eaLnBrk="1" fontAlgn="base" latinLnBrk="0" hangingPunct="1">
              <a:lnSpc>
                <a:spcPct val="100000"/>
              </a:lnSpc>
              <a:spcBef>
                <a:spcPts val="300"/>
              </a:spcBef>
              <a:spcAft>
                <a:spcPct val="0"/>
              </a:spcAft>
              <a:buClr>
                <a:schemeClr val="tx2"/>
              </a:buClr>
              <a:buSzTx/>
              <a:buFont typeface="Arial" charset="0"/>
              <a:buNone/>
              <a:tabLst/>
              <a:defRPr baseline="0"/>
            </a:lvl1pPr>
          </a:lstStyle>
          <a:p>
            <a:pPr marL="18732" marR="0" lvl="0" indent="0" algn="l" defTabSz="457200" rtl="0" eaLnBrk="1" fontAlgn="base" latinLnBrk="0" hangingPunct="1">
              <a:lnSpc>
                <a:spcPct val="100000"/>
              </a:lnSpc>
              <a:spcBef>
                <a:spcPts val="300"/>
              </a:spcBef>
              <a:spcAft>
                <a:spcPct val="0"/>
              </a:spcAft>
              <a:buClr>
                <a:schemeClr val="tx2"/>
              </a:buClr>
              <a:buSzTx/>
              <a:buFont typeface="Arial" charset="0"/>
              <a:buNone/>
              <a:tabLst/>
              <a:defRPr/>
            </a:pPr>
            <a:r>
              <a:rPr lang="en-US" dirty="0" smtClean="0"/>
              <a:t>Add graphics, chart or tables</a:t>
            </a:r>
          </a:p>
        </p:txBody>
      </p:sp>
      <p:sp>
        <p:nvSpPr>
          <p:cNvPr id="2" name="Title 1"/>
          <p:cNvSpPr>
            <a:spLocks noGrp="1"/>
          </p:cNvSpPr>
          <p:nvPr>
            <p:ph type="title"/>
          </p:nvPr>
        </p:nvSpPr>
        <p:spPr>
          <a:xfrm>
            <a:off x="457200" y="400212"/>
            <a:ext cx="8229600" cy="625923"/>
          </a:xfrm>
        </p:spPr>
        <p:txBody>
          <a:bodyPr/>
          <a:lstStyle>
            <a:lvl1pPr>
              <a:defRPr sz="32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454"/>
            <a:ext cx="4040188" cy="3123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25627"/>
            <a:ext cx="4040188" cy="26045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3046597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Breakout Section">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quarter" idx="11"/>
          </p:nvPr>
        </p:nvSpPr>
        <p:spPr>
          <a:xfrm>
            <a:off x="457201" y="1315594"/>
            <a:ext cx="8229600" cy="28787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443965"/>
            <a:ext cx="8229600" cy="464699"/>
          </a:xfrm>
        </p:spPr>
        <p:txBody>
          <a:bodyPr/>
          <a:lstStyle>
            <a:lvl1pPr>
              <a:defRPr sz="3600">
                <a:solidFill>
                  <a:schemeClr val="bg1"/>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Text Placeholder 7"/>
          <p:cNvSpPr>
            <a:spLocks noGrp="1"/>
          </p:cNvSpPr>
          <p:nvPr>
            <p:ph type="body" sz="quarter" idx="10" hasCustomPrompt="1"/>
          </p:nvPr>
        </p:nvSpPr>
        <p:spPr>
          <a:xfrm>
            <a:off x="457200" y="205980"/>
            <a:ext cx="8229600" cy="232349"/>
          </a:xfrm>
        </p:spPr>
        <p:txBody>
          <a:bodyPr>
            <a:noAutofit/>
          </a:bodyPr>
          <a:lstStyle>
            <a:lvl1pPr marL="18732" indent="0">
              <a:buFontTx/>
              <a:buNone/>
              <a:defRPr sz="1800" b="1" cap="all" baseline="0"/>
            </a:lvl1pPr>
          </a:lstStyle>
          <a:p>
            <a:pPr lvl="0"/>
            <a:r>
              <a:rPr lang="en-US" dirty="0" smtClean="0"/>
              <a:t>Click to edit Master subhead</a:t>
            </a:r>
            <a:endParaRPr lang="en-US" dirty="0"/>
          </a:p>
        </p:txBody>
      </p:sp>
      <p:pic>
        <p:nvPicPr>
          <p:cNvPr id="4" name="Picture 3" descr="Down_Arrow-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224" y="320667"/>
            <a:ext cx="452577" cy="457093"/>
          </a:xfrm>
          <a:prstGeom prst="rect">
            <a:avLst/>
          </a:prstGeom>
        </p:spPr>
      </p:pic>
    </p:spTree>
    <p:extLst>
      <p:ext uri="{BB962C8B-B14F-4D97-AF65-F5344CB8AC3E}">
        <p14:creationId xmlns:p14="http://schemas.microsoft.com/office/powerpoint/2010/main" val="3687763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nk Breakout Section">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3" name="Content Placeholder 10"/>
          <p:cNvSpPr>
            <a:spLocks noGrp="1"/>
          </p:cNvSpPr>
          <p:nvPr>
            <p:ph sz="quarter" idx="11"/>
          </p:nvPr>
        </p:nvSpPr>
        <p:spPr>
          <a:xfrm>
            <a:off x="457201" y="1315594"/>
            <a:ext cx="8229600" cy="28787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p:nvPr>
        </p:nvSpPr>
        <p:spPr>
          <a:xfrm>
            <a:off x="457200" y="443965"/>
            <a:ext cx="8229600" cy="464699"/>
          </a:xfrm>
        </p:spPr>
        <p:txBody>
          <a:bodyPr/>
          <a:lstStyle>
            <a:lvl1pPr>
              <a:defRPr sz="3600">
                <a:solidFill>
                  <a:schemeClr val="bg1"/>
                </a:solidFill>
              </a:defRPr>
            </a:lvl1pPr>
          </a:lstStyle>
          <a:p>
            <a:r>
              <a:rPr lang="en-US" dirty="0" smtClean="0"/>
              <a:t>Click to edit Master title style</a:t>
            </a:r>
            <a:endParaRPr lang="en-US" dirty="0"/>
          </a:p>
        </p:txBody>
      </p:sp>
      <p:sp>
        <p:nvSpPr>
          <p:cNvPr id="15" name="Text Placeholder 7"/>
          <p:cNvSpPr>
            <a:spLocks noGrp="1"/>
          </p:cNvSpPr>
          <p:nvPr>
            <p:ph type="body" sz="quarter" idx="10" hasCustomPrompt="1"/>
          </p:nvPr>
        </p:nvSpPr>
        <p:spPr>
          <a:xfrm>
            <a:off x="457200" y="205980"/>
            <a:ext cx="8229600" cy="232349"/>
          </a:xfrm>
        </p:spPr>
        <p:txBody>
          <a:bodyPr>
            <a:noAutofit/>
          </a:bodyPr>
          <a:lstStyle>
            <a:lvl1pPr marL="18732" indent="0">
              <a:buFontTx/>
              <a:buNone/>
              <a:defRPr sz="1800" b="1" cap="all" baseline="0"/>
            </a:lvl1pPr>
          </a:lstStyle>
          <a:p>
            <a:pPr lvl="0"/>
            <a:r>
              <a:rPr lang="en-US" dirty="0" smtClean="0"/>
              <a:t>Click to edit Master subhead</a:t>
            </a:r>
            <a:endParaRPr lang="en-US" dirty="0"/>
          </a:p>
        </p:txBody>
      </p:sp>
      <p:pic>
        <p:nvPicPr>
          <p:cNvPr id="16" name="Picture 15" descr="Down_Arrow-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224" y="320667"/>
            <a:ext cx="452577" cy="457093"/>
          </a:xfrm>
          <a:prstGeom prst="rect">
            <a:avLst/>
          </a:prstGeom>
        </p:spPr>
      </p:pic>
    </p:spTree>
    <p:extLst>
      <p:ext uri="{BB962C8B-B14F-4D97-AF65-F5344CB8AC3E}">
        <p14:creationId xmlns:p14="http://schemas.microsoft.com/office/powerpoint/2010/main" val="3049902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ange Breakout Section">
    <p:spTree>
      <p:nvGrpSpPr>
        <p:cNvPr id="1" name=""/>
        <p:cNvGrpSpPr/>
        <p:nvPr/>
      </p:nvGrpSpPr>
      <p:grpSpPr>
        <a:xfrm>
          <a:off x="0" y="0"/>
          <a:ext cx="0" cy="0"/>
          <a:chOff x="0" y="0"/>
          <a:chExt cx="0" cy="0"/>
        </a:xfrm>
      </p:grpSpPr>
      <p:sp>
        <p:nvSpPr>
          <p:cNvPr id="16" name="Rectangle 15"/>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2" name="Content Placeholder 10"/>
          <p:cNvSpPr>
            <a:spLocks noGrp="1"/>
          </p:cNvSpPr>
          <p:nvPr>
            <p:ph sz="quarter" idx="11"/>
          </p:nvPr>
        </p:nvSpPr>
        <p:spPr>
          <a:xfrm>
            <a:off x="457201" y="1315594"/>
            <a:ext cx="8229600" cy="28787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457200" y="443965"/>
            <a:ext cx="8229600" cy="464699"/>
          </a:xfrm>
        </p:spPr>
        <p:txBody>
          <a:bodyPr/>
          <a:lstStyle>
            <a:lvl1pPr>
              <a:defRPr sz="3600">
                <a:solidFill>
                  <a:schemeClr val="bg1"/>
                </a:solidFill>
              </a:defRPr>
            </a:lvl1pPr>
          </a:lstStyle>
          <a:p>
            <a:r>
              <a:rPr lang="en-US" dirty="0" smtClean="0"/>
              <a:t>Click to edit Master title style</a:t>
            </a:r>
            <a:endParaRPr lang="en-US" dirty="0"/>
          </a:p>
        </p:txBody>
      </p:sp>
      <p:sp>
        <p:nvSpPr>
          <p:cNvPr id="14" name="Text Placeholder 7"/>
          <p:cNvSpPr>
            <a:spLocks noGrp="1"/>
          </p:cNvSpPr>
          <p:nvPr>
            <p:ph type="body" sz="quarter" idx="10" hasCustomPrompt="1"/>
          </p:nvPr>
        </p:nvSpPr>
        <p:spPr>
          <a:xfrm>
            <a:off x="457200" y="205980"/>
            <a:ext cx="8229600" cy="232349"/>
          </a:xfrm>
        </p:spPr>
        <p:txBody>
          <a:bodyPr>
            <a:noAutofit/>
          </a:bodyPr>
          <a:lstStyle>
            <a:lvl1pPr marL="18732" indent="0">
              <a:buFontTx/>
              <a:buNone/>
              <a:defRPr sz="1800" b="1" cap="all" baseline="0"/>
            </a:lvl1pPr>
          </a:lstStyle>
          <a:p>
            <a:pPr lvl="0"/>
            <a:r>
              <a:rPr lang="en-US" dirty="0" smtClean="0"/>
              <a:t>Click to edit Master subhead</a:t>
            </a:r>
            <a:endParaRPr lang="en-US" dirty="0"/>
          </a:p>
        </p:txBody>
      </p:sp>
      <p:pic>
        <p:nvPicPr>
          <p:cNvPr id="15" name="Picture 14" descr="Down_Arrow-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224" y="320667"/>
            <a:ext cx="452577" cy="457093"/>
          </a:xfrm>
          <a:prstGeom prst="rect">
            <a:avLst/>
          </a:prstGeom>
        </p:spPr>
      </p:pic>
    </p:spTree>
    <p:extLst>
      <p:ext uri="{BB962C8B-B14F-4D97-AF65-F5344CB8AC3E}">
        <p14:creationId xmlns:p14="http://schemas.microsoft.com/office/powerpoint/2010/main" val="8350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13265" y="2478121"/>
            <a:ext cx="6517471" cy="289125"/>
          </a:xfrm>
        </p:spPr>
        <p:txBody>
          <a:bodyPr lIns="0" tIns="0" rIns="0" bIns="0" anchor="t" anchorCtr="0">
            <a:noAutofit/>
          </a:bodyPr>
          <a:lstStyle>
            <a:lvl1pPr marL="0" indent="0" algn="ctr">
              <a:lnSpc>
                <a:spcPts val="2600"/>
              </a:lnSpc>
              <a:buNone/>
              <a:defRPr sz="200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Master subtitle goes here</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6" name="Title 1"/>
          <p:cNvSpPr>
            <a:spLocks noGrp="1"/>
          </p:cNvSpPr>
          <p:nvPr>
            <p:ph type="ctrTitle" hasCustomPrompt="1"/>
          </p:nvPr>
        </p:nvSpPr>
        <p:spPr>
          <a:xfrm>
            <a:off x="1313264" y="1611880"/>
            <a:ext cx="6517472" cy="856661"/>
          </a:xfrm>
        </p:spPr>
        <p:txBody>
          <a:bodyPr anchor="b"/>
          <a:lstStyle>
            <a:lvl1pPr algn="ctr">
              <a:lnSpc>
                <a:spcPts val="3800"/>
              </a:lnSpc>
              <a:defRPr/>
            </a:lvl1pPr>
          </a:lstStyle>
          <a:p>
            <a:r>
              <a:rPr lang="en-US" dirty="0" smtClean="0"/>
              <a:t>Master Title Slide with photo</a:t>
            </a:r>
            <a:endParaRPr lang="en-US" dirty="0"/>
          </a:p>
        </p:txBody>
      </p:sp>
      <p:sp>
        <p:nvSpPr>
          <p:cNvPr id="7" name="Rectangle 6"/>
          <p:cNvSpPr/>
          <p:nvPr userDrawn="1"/>
        </p:nvSpPr>
        <p:spPr>
          <a:xfrm>
            <a:off x="0" y="4429127"/>
            <a:ext cx="9144000" cy="146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3"/>
          <p:cNvSpPr>
            <a:spLocks noGrp="1"/>
          </p:cNvSpPr>
          <p:nvPr>
            <p:ph type="body" sz="quarter" idx="11" hasCustomPrompt="1"/>
          </p:nvPr>
        </p:nvSpPr>
        <p:spPr>
          <a:xfrm>
            <a:off x="1312863" y="2760663"/>
            <a:ext cx="6518275" cy="449262"/>
          </a:xfrm>
        </p:spPr>
        <p:txBody>
          <a:bodyPr>
            <a:noAutofit/>
          </a:bodyPr>
          <a:lstStyle>
            <a:lvl1pPr marL="18732" indent="0" algn="ctr">
              <a:buNone/>
              <a:defRPr sz="1800"/>
            </a:lvl1pPr>
          </a:lstStyle>
          <a:p>
            <a:pPr lvl="0"/>
            <a:r>
              <a:rPr lang="en-US" dirty="0" smtClean="0"/>
              <a:t>Date</a:t>
            </a:r>
            <a:endParaRPr lang="en-US" dirty="0"/>
          </a:p>
        </p:txBody>
      </p:sp>
    </p:spTree>
    <p:extLst>
      <p:ext uri="{BB962C8B-B14F-4D97-AF65-F5344CB8AC3E}">
        <p14:creationId xmlns:p14="http://schemas.microsoft.com/office/powerpoint/2010/main" val="1477925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Breakout Section">
    <p:spTree>
      <p:nvGrpSpPr>
        <p:cNvPr id="1" name=""/>
        <p:cNvGrpSpPr/>
        <p:nvPr/>
      </p:nvGrpSpPr>
      <p:grpSpPr>
        <a:xfrm>
          <a:off x="0" y="0"/>
          <a:ext cx="0" cy="0"/>
          <a:chOff x="0" y="0"/>
          <a:chExt cx="0" cy="0"/>
        </a:xfrm>
      </p:grpSpPr>
      <p:sp>
        <p:nvSpPr>
          <p:cNvPr id="16" name="Rectangle 15"/>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2" name="Content Placeholder 10"/>
          <p:cNvSpPr>
            <a:spLocks noGrp="1"/>
          </p:cNvSpPr>
          <p:nvPr>
            <p:ph sz="quarter" idx="11"/>
          </p:nvPr>
        </p:nvSpPr>
        <p:spPr>
          <a:xfrm>
            <a:off x="457201" y="1315594"/>
            <a:ext cx="8229600" cy="28787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457200" y="443965"/>
            <a:ext cx="8229600" cy="464699"/>
          </a:xfrm>
        </p:spPr>
        <p:txBody>
          <a:bodyPr/>
          <a:lstStyle>
            <a:lvl1pPr>
              <a:defRPr sz="3600">
                <a:solidFill>
                  <a:schemeClr val="bg1"/>
                </a:solidFill>
              </a:defRPr>
            </a:lvl1pPr>
          </a:lstStyle>
          <a:p>
            <a:r>
              <a:rPr lang="en-US" dirty="0" smtClean="0"/>
              <a:t>Click to edit Master title style</a:t>
            </a:r>
            <a:endParaRPr lang="en-US" dirty="0"/>
          </a:p>
        </p:txBody>
      </p:sp>
      <p:sp>
        <p:nvSpPr>
          <p:cNvPr id="14" name="Text Placeholder 7"/>
          <p:cNvSpPr>
            <a:spLocks noGrp="1"/>
          </p:cNvSpPr>
          <p:nvPr>
            <p:ph type="body" sz="quarter" idx="10" hasCustomPrompt="1"/>
          </p:nvPr>
        </p:nvSpPr>
        <p:spPr>
          <a:xfrm>
            <a:off x="457200" y="205980"/>
            <a:ext cx="8229600" cy="232349"/>
          </a:xfrm>
        </p:spPr>
        <p:txBody>
          <a:bodyPr>
            <a:noAutofit/>
          </a:bodyPr>
          <a:lstStyle>
            <a:lvl1pPr marL="18732" indent="0">
              <a:buFontTx/>
              <a:buNone/>
              <a:defRPr sz="1800" b="1" cap="all" baseline="0"/>
            </a:lvl1pPr>
          </a:lstStyle>
          <a:p>
            <a:pPr lvl="0"/>
            <a:r>
              <a:rPr lang="en-US" dirty="0" smtClean="0"/>
              <a:t>Click to edit Master subhead</a:t>
            </a:r>
            <a:endParaRPr lang="en-US" dirty="0"/>
          </a:p>
        </p:txBody>
      </p:sp>
      <p:pic>
        <p:nvPicPr>
          <p:cNvPr id="15" name="Picture 14" descr="Down_Arrow-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224" y="320667"/>
            <a:ext cx="452577" cy="457093"/>
          </a:xfrm>
          <a:prstGeom prst="rect">
            <a:avLst/>
          </a:prstGeom>
        </p:spPr>
      </p:pic>
    </p:spTree>
    <p:extLst>
      <p:ext uri="{BB962C8B-B14F-4D97-AF65-F5344CB8AC3E}">
        <p14:creationId xmlns:p14="http://schemas.microsoft.com/office/powerpoint/2010/main" val="127209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1-Related">
    <p:spTree>
      <p:nvGrpSpPr>
        <p:cNvPr id="1" name=""/>
        <p:cNvGrpSpPr/>
        <p:nvPr/>
      </p:nvGrpSpPr>
      <p:grpSpPr>
        <a:xfrm>
          <a:off x="0" y="0"/>
          <a:ext cx="0" cy="0"/>
          <a:chOff x="0" y="0"/>
          <a:chExt cx="0" cy="0"/>
        </a:xfrm>
      </p:grpSpPr>
      <p:sp>
        <p:nvSpPr>
          <p:cNvPr id="13" name="Rectangle 12"/>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43965"/>
            <a:ext cx="9144000" cy="6606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quarter" idx="11"/>
          </p:nvPr>
        </p:nvSpPr>
        <p:spPr>
          <a:xfrm>
            <a:off x="457200" y="1295489"/>
            <a:ext cx="8229600" cy="29056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447337"/>
            <a:ext cx="8229600" cy="464699"/>
          </a:xfrm>
        </p:spPr>
        <p:txBody>
          <a:bodyPr/>
          <a:lstStyle>
            <a:lvl1pPr>
              <a:defRPr sz="2800">
                <a:solidFill>
                  <a:schemeClr val="bg1"/>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0" name="Rectangle 9"/>
          <p:cNvSpPr/>
          <p:nvPr userDrawn="1"/>
        </p:nvSpPr>
        <p:spPr>
          <a:xfrm>
            <a:off x="0" y="1"/>
            <a:ext cx="9144000" cy="4439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Isosceles Triangle 2"/>
          <p:cNvSpPr/>
          <p:nvPr userDrawn="1"/>
        </p:nvSpPr>
        <p:spPr>
          <a:xfrm rot="10800000">
            <a:off x="526217" y="1055812"/>
            <a:ext cx="270224" cy="144338"/>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T1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132" y="98792"/>
            <a:ext cx="1324297" cy="256920"/>
          </a:xfrm>
          <a:prstGeom prst="rect">
            <a:avLst/>
          </a:prstGeom>
        </p:spPr>
      </p:pic>
    </p:spTree>
    <p:extLst>
      <p:ext uri="{BB962C8B-B14F-4D97-AF65-F5344CB8AC3E}">
        <p14:creationId xmlns:p14="http://schemas.microsoft.com/office/powerpoint/2010/main" val="1171419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Campaign">
    <p:spTree>
      <p:nvGrpSpPr>
        <p:cNvPr id="1" name=""/>
        <p:cNvGrpSpPr/>
        <p:nvPr/>
      </p:nvGrpSpPr>
      <p:grpSpPr>
        <a:xfrm>
          <a:off x="0" y="0"/>
          <a:ext cx="0" cy="0"/>
          <a:chOff x="0" y="0"/>
          <a:chExt cx="0" cy="0"/>
        </a:xfrm>
      </p:grpSpPr>
      <p:sp>
        <p:nvSpPr>
          <p:cNvPr id="8" name="Rectangle 7"/>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userDrawn="1"/>
        </p:nvSpPr>
        <p:spPr bwMode="auto">
          <a:xfrm>
            <a:off x="457200" y="1500719"/>
            <a:ext cx="8229600" cy="7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lnSpc>
                <a:spcPts val="5300"/>
              </a:lnSpc>
              <a:spcBef>
                <a:spcPct val="0"/>
              </a:spcBef>
              <a:spcAft>
                <a:spcPct val="0"/>
              </a:spcAft>
              <a:defRPr sz="54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dirty="0" smtClean="0">
                <a:solidFill>
                  <a:schemeClr val="accent2"/>
                </a:solidFill>
              </a:rPr>
              <a:t>Together we </a:t>
            </a:r>
          </a:p>
          <a:p>
            <a:r>
              <a:rPr lang="en-US" dirty="0" smtClean="0">
                <a:solidFill>
                  <a:schemeClr val="accent2"/>
                </a:solidFill>
              </a:rPr>
              <a:t>re</a:t>
            </a:r>
            <a:endParaRPr lang="en-US" dirty="0">
              <a:solidFill>
                <a:schemeClr val="accent2"/>
              </a:solidFill>
            </a:endParaRPr>
          </a:p>
        </p:txBody>
      </p:sp>
      <p:sp>
        <p:nvSpPr>
          <p:cNvPr id="2" name="Title 1"/>
          <p:cNvSpPr>
            <a:spLocks noGrp="1"/>
          </p:cNvSpPr>
          <p:nvPr>
            <p:ph type="title" hasCustomPrompt="1"/>
          </p:nvPr>
        </p:nvSpPr>
        <p:spPr>
          <a:xfrm>
            <a:off x="419625" y="2181496"/>
            <a:ext cx="8229600" cy="636304"/>
          </a:xfrm>
        </p:spPr>
        <p:txBody>
          <a:bodyPr/>
          <a:lstStyle>
            <a:lvl1pPr marL="0" indent="640080">
              <a:lnSpc>
                <a:spcPts val="5300"/>
              </a:lnSpc>
              <a:defRPr sz="5400" u="sng">
                <a:solidFill>
                  <a:schemeClr val="tx2"/>
                </a:solidFill>
              </a:defRPr>
            </a:lvl1pPr>
          </a:lstStyle>
          <a:p>
            <a:r>
              <a:rPr lang="en-US" dirty="0" smtClean="0"/>
              <a:t>tire the spreadsheet.</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4050923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13264" y="1681310"/>
            <a:ext cx="6517472" cy="533348"/>
          </a:xfrm>
        </p:spPr>
        <p:txBody>
          <a:bodyPr/>
          <a:lstStyle>
            <a:lvl1pPr algn="ctr">
              <a:lnSpc>
                <a:spcPts val="4800"/>
              </a:lnSpc>
              <a:defRPr sz="5400">
                <a:solidFill>
                  <a:schemeClr val="accent2"/>
                </a:solidFill>
              </a:defRPr>
            </a:lvl1pPr>
          </a:lstStyle>
          <a:p>
            <a:r>
              <a:rPr lang="en-US" dirty="0" smtClean="0"/>
              <a:t>THANK YOU</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4" name="Text Placeholder 3"/>
          <p:cNvSpPr>
            <a:spLocks noGrp="1"/>
          </p:cNvSpPr>
          <p:nvPr>
            <p:ph type="body" sz="quarter" idx="11" hasCustomPrompt="1"/>
          </p:nvPr>
        </p:nvSpPr>
        <p:spPr>
          <a:xfrm>
            <a:off x="2890838" y="2454090"/>
            <a:ext cx="3340100" cy="1910602"/>
          </a:xfrm>
        </p:spPr>
        <p:txBody>
          <a:bodyPr>
            <a:noAutofit/>
          </a:bodyPr>
          <a:lstStyle>
            <a:lvl1pPr marL="18732" indent="0" algn="ctr" rtl="0">
              <a:lnSpc>
                <a:spcPts val="2300"/>
              </a:lnSpc>
              <a:spcBef>
                <a:spcPts val="0"/>
              </a:spcBef>
              <a:buNone/>
              <a:defRPr lang="pl-PL" sz="3200" b="0" i="0" u="none" strike="noStrike" baseline="30000" smtClean="0"/>
            </a:lvl1pPr>
          </a:lstStyle>
          <a:p>
            <a:pPr rtl="0"/>
            <a:r>
              <a:rPr lang="en-US" dirty="0" smtClean="0"/>
              <a:t>Presenter Contact</a:t>
            </a:r>
            <a:endParaRPr lang="en-US" dirty="0"/>
          </a:p>
        </p:txBody>
      </p:sp>
    </p:spTree>
    <p:extLst>
      <p:ext uri="{BB962C8B-B14F-4D97-AF65-F5344CB8AC3E}">
        <p14:creationId xmlns:p14="http://schemas.microsoft.com/office/powerpoint/2010/main" val="4030250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7" name="Rectangle 6"/>
          <p:cNvSpPr/>
          <p:nvPr userDrawn="1"/>
        </p:nvSpPr>
        <p:spPr>
          <a:xfrm>
            <a:off x="0" y="1"/>
            <a:ext cx="9144000" cy="4412378"/>
          </a:xfrm>
          <a:prstGeom prst="rect">
            <a:avLst/>
          </a:prstGeom>
          <a:solidFill>
            <a:srgbClr val="54B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1" name="Title 1"/>
          <p:cNvSpPr>
            <a:spLocks noGrp="1"/>
          </p:cNvSpPr>
          <p:nvPr>
            <p:ph type="title" hasCustomPrompt="1"/>
          </p:nvPr>
        </p:nvSpPr>
        <p:spPr>
          <a:xfrm>
            <a:off x="457200" y="270114"/>
            <a:ext cx="8229600" cy="627755"/>
          </a:xfrm>
        </p:spPr>
        <p:txBody>
          <a:bodyPr/>
          <a:lstStyle>
            <a:lvl1pPr>
              <a:defRPr sz="3200" baseline="0">
                <a:solidFill>
                  <a:schemeClr val="bg1"/>
                </a:solidFill>
              </a:defRPr>
            </a:lvl1pPr>
          </a:lstStyle>
          <a:p>
            <a:r>
              <a:rPr lang="en-US" dirty="0" smtClean="0"/>
              <a:t>Contact us at one of our </a:t>
            </a:r>
            <a:r>
              <a:rPr lang="en-US" dirty="0" err="1" smtClean="0"/>
              <a:t>MediaMath</a:t>
            </a:r>
            <a:r>
              <a:rPr lang="en-US" dirty="0" smtClean="0"/>
              <a:t> locations</a:t>
            </a:r>
            <a:endParaRPr lang="en-US" dirty="0"/>
          </a:p>
        </p:txBody>
      </p:sp>
      <p:sp>
        <p:nvSpPr>
          <p:cNvPr id="15" name="Content Placeholder 3"/>
          <p:cNvSpPr>
            <a:spLocks noGrp="1"/>
          </p:cNvSpPr>
          <p:nvPr>
            <p:ph sz="half" idx="2"/>
          </p:nvPr>
        </p:nvSpPr>
        <p:spPr>
          <a:xfrm>
            <a:off x="457200" y="1045844"/>
            <a:ext cx="4040188" cy="3097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5"/>
          <p:cNvSpPr>
            <a:spLocks noGrp="1"/>
          </p:cNvSpPr>
          <p:nvPr>
            <p:ph sz="quarter" idx="4"/>
          </p:nvPr>
        </p:nvSpPr>
        <p:spPr>
          <a:xfrm>
            <a:off x="4645026" y="1045844"/>
            <a:ext cx="4041775" cy="3097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26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lue Title Slid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9144000" cy="4412378"/>
          </a:xfrm>
          <a:prstGeom prst="rect">
            <a:avLst/>
          </a:prstGeom>
          <a:solidFill>
            <a:srgbClr val="54B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4044" y="1555521"/>
            <a:ext cx="7176269" cy="740456"/>
          </a:xfrm>
        </p:spPr>
        <p:txBody>
          <a:bodyPr/>
          <a:lstStyle>
            <a:lvl1pPr algn="l">
              <a:lnSpc>
                <a:spcPts val="5000"/>
              </a:lnSpc>
              <a:defRPr sz="3600" cap="all" baseline="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4044" y="2306949"/>
            <a:ext cx="7176268" cy="707888"/>
          </a:xfrm>
        </p:spPr>
        <p:txBody>
          <a:bodyPr lIns="91440" tIns="0" rIns="91440" bIns="0" anchor="t" anchorCtr="0">
            <a:normAutofit/>
          </a:bodyPr>
          <a:lstStyle>
            <a:lvl1pPr marL="0" indent="0" algn="l">
              <a:lnSpc>
                <a:spcPts val="2600"/>
              </a:lnSpc>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456883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9" name="Rectangle 8"/>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11"/>
          </p:nvPr>
        </p:nvSpPr>
        <p:spPr>
          <a:xfrm>
            <a:off x="457200" y="1431042"/>
            <a:ext cx="8229600" cy="27761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424038"/>
            <a:ext cx="8229600" cy="543801"/>
          </a:xfrm>
        </p:spPr>
        <p:txBody>
          <a:bodyPr/>
          <a:lstStyle>
            <a:lvl1pPr>
              <a:defRPr sz="3600">
                <a:solidFill>
                  <a:schemeClr val="tx2"/>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Text Placeholder 7"/>
          <p:cNvSpPr>
            <a:spLocks noGrp="1"/>
          </p:cNvSpPr>
          <p:nvPr>
            <p:ph type="body" sz="quarter" idx="10" hasCustomPrompt="1"/>
          </p:nvPr>
        </p:nvSpPr>
        <p:spPr>
          <a:xfrm>
            <a:off x="457200" y="980666"/>
            <a:ext cx="8229600" cy="315516"/>
          </a:xfrm>
        </p:spPr>
        <p:txBody>
          <a:bodyPr tIns="0" bIns="0">
            <a:noAutofit/>
          </a:bodyPr>
          <a:lstStyle>
            <a:lvl1pPr marL="18732" indent="0">
              <a:buFontTx/>
              <a:buNone/>
              <a:defRPr sz="2000" b="1" baseline="0">
                <a:solidFill>
                  <a:schemeClr val="tx1"/>
                </a:solidFill>
              </a:defRPr>
            </a:lvl1pPr>
          </a:lstStyle>
          <a:p>
            <a:pPr lvl="0"/>
            <a:r>
              <a:rPr lang="en-US" dirty="0" smtClean="0"/>
              <a:t>Click to edit Master subhead</a:t>
            </a:r>
            <a:endParaRPr lang="en-US" dirty="0"/>
          </a:p>
        </p:txBody>
      </p:sp>
    </p:spTree>
    <p:extLst>
      <p:ext uri="{BB962C8B-B14F-4D97-AF65-F5344CB8AC3E}">
        <p14:creationId xmlns:p14="http://schemas.microsoft.com/office/powerpoint/2010/main" val="1364703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Title + Content">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quarter" idx="11"/>
          </p:nvPr>
        </p:nvSpPr>
        <p:spPr>
          <a:xfrm>
            <a:off x="457200" y="1308323"/>
            <a:ext cx="8229600" cy="288600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2" name="Title 1"/>
          <p:cNvSpPr>
            <a:spLocks noGrp="1"/>
          </p:cNvSpPr>
          <p:nvPr>
            <p:ph type="title"/>
          </p:nvPr>
        </p:nvSpPr>
        <p:spPr>
          <a:xfrm>
            <a:off x="457200" y="156297"/>
            <a:ext cx="8229600" cy="543801"/>
          </a:xfrm>
        </p:spPr>
        <p:txBody>
          <a:bodyPr/>
          <a:lstStyle>
            <a:lvl1pPr>
              <a:defRPr sz="3200">
                <a:solidFill>
                  <a:schemeClr val="bg1"/>
                </a:solidFill>
              </a:defRPr>
            </a:lvl1pPr>
          </a:lstStyle>
          <a:p>
            <a:r>
              <a:rPr lang="en-US" dirty="0" smtClean="0"/>
              <a:t>Click to edit Master title style</a:t>
            </a:r>
            <a:endParaRPr lang="en-US" dirty="0"/>
          </a:p>
        </p:txBody>
      </p:sp>
      <p:sp>
        <p:nvSpPr>
          <p:cNvPr id="13" name="Text Placeholder 7"/>
          <p:cNvSpPr>
            <a:spLocks noGrp="1"/>
          </p:cNvSpPr>
          <p:nvPr>
            <p:ph type="body" sz="quarter" idx="10" hasCustomPrompt="1"/>
          </p:nvPr>
        </p:nvSpPr>
        <p:spPr>
          <a:xfrm>
            <a:off x="457200" y="712925"/>
            <a:ext cx="8229600" cy="315516"/>
          </a:xfrm>
        </p:spPr>
        <p:txBody>
          <a:bodyPr tIns="0" bIns="0">
            <a:noAutofit/>
          </a:bodyPr>
          <a:lstStyle>
            <a:lvl1pPr marL="18732" indent="0">
              <a:buFontTx/>
              <a:buNone/>
              <a:defRPr sz="2000" b="1" baseline="0">
                <a:solidFill>
                  <a:schemeClr val="tx1"/>
                </a:solidFill>
              </a:defRPr>
            </a:lvl1pPr>
          </a:lstStyle>
          <a:p>
            <a:pPr lvl="0"/>
            <a:r>
              <a:rPr lang="en-US" dirty="0" smtClean="0"/>
              <a:t>Click to edit Master subhead</a:t>
            </a:r>
            <a:endParaRPr lang="en-US" dirty="0"/>
          </a:p>
        </p:txBody>
      </p:sp>
    </p:spTree>
    <p:extLst>
      <p:ext uri="{BB962C8B-B14F-4D97-AF65-F5344CB8AC3E}">
        <p14:creationId xmlns:p14="http://schemas.microsoft.com/office/powerpoint/2010/main" val="392626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Two Column Content">
    <p:spTree>
      <p:nvGrpSpPr>
        <p:cNvPr id="1" name=""/>
        <p:cNvGrpSpPr/>
        <p:nvPr/>
      </p:nvGrpSpPr>
      <p:grpSpPr>
        <a:xfrm>
          <a:off x="0" y="0"/>
          <a:ext cx="0" cy="0"/>
          <a:chOff x="0" y="0"/>
          <a:chExt cx="0" cy="0"/>
        </a:xfrm>
      </p:grpSpPr>
      <p:sp>
        <p:nvSpPr>
          <p:cNvPr id="14" name="Rectangle 13"/>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264590"/>
            <a:ext cx="4040188" cy="291228"/>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79551"/>
            <a:ext cx="4040188" cy="2476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264590"/>
            <a:ext cx="4041775" cy="291228"/>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79551"/>
            <a:ext cx="4041775" cy="24762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
          <p:cNvSpPr>
            <a:spLocks noGrp="1"/>
          </p:cNvSpPr>
          <p:nvPr>
            <p:ph type="title"/>
          </p:nvPr>
        </p:nvSpPr>
        <p:spPr>
          <a:xfrm>
            <a:off x="457200" y="156297"/>
            <a:ext cx="8229600" cy="543801"/>
          </a:xfrm>
        </p:spPr>
        <p:txBody>
          <a:bodyPr/>
          <a:lstStyle>
            <a:lvl1pPr>
              <a:defRPr sz="3200">
                <a:solidFill>
                  <a:schemeClr val="bg1"/>
                </a:solidFill>
              </a:defRPr>
            </a:lvl1pPr>
          </a:lstStyle>
          <a:p>
            <a:r>
              <a:rPr lang="en-US" dirty="0" smtClean="0"/>
              <a:t>Click to edit Master title style</a:t>
            </a:r>
            <a:endParaRPr lang="en-US" dirty="0"/>
          </a:p>
        </p:txBody>
      </p:sp>
      <p:sp>
        <p:nvSpPr>
          <p:cNvPr id="16" name="Text Placeholder 7"/>
          <p:cNvSpPr>
            <a:spLocks noGrp="1"/>
          </p:cNvSpPr>
          <p:nvPr>
            <p:ph type="body" sz="quarter" idx="11" hasCustomPrompt="1"/>
          </p:nvPr>
        </p:nvSpPr>
        <p:spPr>
          <a:xfrm>
            <a:off x="457200" y="712925"/>
            <a:ext cx="8229600" cy="315516"/>
          </a:xfrm>
        </p:spPr>
        <p:txBody>
          <a:bodyPr tIns="0" bIns="0">
            <a:noAutofit/>
          </a:bodyPr>
          <a:lstStyle>
            <a:lvl1pPr marL="18732" indent="0">
              <a:buFontTx/>
              <a:buNone/>
              <a:defRPr sz="2000" b="1" baseline="0">
                <a:solidFill>
                  <a:schemeClr val="tx1"/>
                </a:solidFill>
              </a:defRPr>
            </a:lvl1pPr>
          </a:lstStyle>
          <a:p>
            <a:pPr lvl="0"/>
            <a:r>
              <a:rPr lang="en-US" dirty="0" smtClean="0"/>
              <a:t>Click to edit Master subhead</a:t>
            </a:r>
            <a:endParaRPr lang="en-US" dirty="0"/>
          </a:p>
        </p:txBody>
      </p:sp>
    </p:spTree>
    <p:extLst>
      <p:ext uri="{BB962C8B-B14F-4D97-AF65-F5344CB8AC3E}">
        <p14:creationId xmlns:p14="http://schemas.microsoft.com/office/powerpoint/2010/main" val="3210503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Two Column + Graphic">
    <p:spTree>
      <p:nvGrpSpPr>
        <p:cNvPr id="1" name=""/>
        <p:cNvGrpSpPr/>
        <p:nvPr/>
      </p:nvGrpSpPr>
      <p:grpSpPr>
        <a:xfrm>
          <a:off x="0" y="0"/>
          <a:ext cx="0" cy="0"/>
          <a:chOff x="0" y="0"/>
          <a:chExt cx="0" cy="0"/>
        </a:xfrm>
      </p:grpSpPr>
      <p:sp>
        <p:nvSpPr>
          <p:cNvPr id="12" name="Rectangle 11"/>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2" hasCustomPrompt="1"/>
          </p:nvPr>
        </p:nvSpPr>
        <p:spPr>
          <a:xfrm>
            <a:off x="4645026" y="1379729"/>
            <a:ext cx="4041775" cy="2784533"/>
          </a:xfrm>
        </p:spPr>
        <p:txBody>
          <a:bodyPr/>
          <a:lstStyle>
            <a:lvl1pPr marL="18732" indent="0">
              <a:buNone/>
              <a:defRPr/>
            </a:lvl1pPr>
          </a:lstStyle>
          <a:p>
            <a:pPr lvl="0"/>
            <a:r>
              <a:rPr lang="en-US" dirty="0" smtClean="0"/>
              <a:t>Add graphics, chart or tables </a:t>
            </a:r>
            <a:endParaRPr lang="en-US" dirty="0"/>
          </a:p>
        </p:txBody>
      </p:sp>
      <p:sp>
        <p:nvSpPr>
          <p:cNvPr id="3" name="Text Placeholder 2"/>
          <p:cNvSpPr>
            <a:spLocks noGrp="1"/>
          </p:cNvSpPr>
          <p:nvPr>
            <p:ph type="body" idx="1"/>
          </p:nvPr>
        </p:nvSpPr>
        <p:spPr>
          <a:xfrm>
            <a:off x="457200" y="1380032"/>
            <a:ext cx="4040188" cy="297189"/>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92378"/>
            <a:ext cx="4040188" cy="2514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457200" y="282941"/>
            <a:ext cx="8229600" cy="653407"/>
          </a:xfrm>
        </p:spPr>
        <p:txBody>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3888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ogo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13264" y="2478121"/>
            <a:ext cx="6517472" cy="460450"/>
          </a:xfrm>
        </p:spPr>
        <p:txBody>
          <a:bodyPr>
            <a:normAutofit/>
          </a:bodyPr>
          <a:lstStyle>
            <a:lvl1pPr algn="ctr">
              <a:lnSpc>
                <a:spcPts val="3800"/>
              </a:lnSpc>
              <a:defRPr/>
            </a:lvl1pPr>
          </a:lstStyle>
          <a:p>
            <a:r>
              <a:rPr lang="en-US" dirty="0" smtClean="0"/>
              <a:t>Master Title Slide with logo</a:t>
            </a:r>
            <a:endParaRPr lang="en-US" dirty="0"/>
          </a:p>
        </p:txBody>
      </p:sp>
      <p:sp>
        <p:nvSpPr>
          <p:cNvPr id="3" name="Subtitle 2"/>
          <p:cNvSpPr>
            <a:spLocks noGrp="1"/>
          </p:cNvSpPr>
          <p:nvPr>
            <p:ph type="subTitle" idx="1" hasCustomPrompt="1"/>
          </p:nvPr>
        </p:nvSpPr>
        <p:spPr>
          <a:xfrm>
            <a:off x="1313265" y="2938571"/>
            <a:ext cx="6517471" cy="289125"/>
          </a:xfrm>
        </p:spPr>
        <p:txBody>
          <a:bodyPr lIns="0" tIns="0" rIns="0" bIns="0" anchor="t" anchorCtr="0">
            <a:noAutofit/>
          </a:bodyPr>
          <a:lstStyle>
            <a:lvl1pPr marL="0" indent="0" algn="ctr">
              <a:lnSpc>
                <a:spcPts val="2600"/>
              </a:lnSpc>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Master subtitle goes here</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6" name="Picture Placeholder 5"/>
          <p:cNvSpPr>
            <a:spLocks noGrp="1"/>
          </p:cNvSpPr>
          <p:nvPr>
            <p:ph type="pic" sz="quarter" idx="11" hasCustomPrompt="1"/>
          </p:nvPr>
        </p:nvSpPr>
        <p:spPr>
          <a:xfrm>
            <a:off x="2825679" y="1369219"/>
            <a:ext cx="3492644" cy="1108472"/>
          </a:xfrm>
        </p:spPr>
        <p:txBody>
          <a:bodyPr anchor="ctr"/>
          <a:lstStyle>
            <a:lvl1pPr marL="18732" indent="0" algn="ctr">
              <a:buNone/>
              <a:defRPr baseline="0"/>
            </a:lvl1pPr>
          </a:lstStyle>
          <a:p>
            <a:r>
              <a:rPr lang="en-US" dirty="0" smtClean="0"/>
              <a:t>Place Logo here</a:t>
            </a:r>
            <a:endParaRPr lang="en-US" dirty="0"/>
          </a:p>
        </p:txBody>
      </p:sp>
      <p:sp>
        <p:nvSpPr>
          <p:cNvPr id="9" name="Rectangle 8"/>
          <p:cNvSpPr/>
          <p:nvPr userDrawn="1"/>
        </p:nvSpPr>
        <p:spPr>
          <a:xfrm>
            <a:off x="0" y="4429127"/>
            <a:ext cx="9144000" cy="146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13"/>
          <p:cNvSpPr>
            <a:spLocks noGrp="1"/>
          </p:cNvSpPr>
          <p:nvPr>
            <p:ph type="body" sz="quarter" idx="12" hasCustomPrompt="1"/>
          </p:nvPr>
        </p:nvSpPr>
        <p:spPr>
          <a:xfrm>
            <a:off x="1312863" y="3219303"/>
            <a:ext cx="6518275" cy="449262"/>
          </a:xfrm>
        </p:spPr>
        <p:txBody>
          <a:bodyPr>
            <a:noAutofit/>
          </a:bodyPr>
          <a:lstStyle>
            <a:lvl1pPr marL="18732" indent="0" algn="ctr">
              <a:buNone/>
              <a:defRPr sz="1800"/>
            </a:lvl1pPr>
          </a:lstStyle>
          <a:p>
            <a:pPr lvl="0"/>
            <a:r>
              <a:rPr lang="en-US" dirty="0" smtClean="0"/>
              <a:t>Date</a:t>
            </a:r>
            <a:endParaRPr lang="en-US" dirty="0"/>
          </a:p>
        </p:txBody>
      </p:sp>
    </p:spTree>
    <p:extLst>
      <p:ext uri="{BB962C8B-B14F-4D97-AF65-F5344CB8AC3E}">
        <p14:creationId xmlns:p14="http://schemas.microsoft.com/office/powerpoint/2010/main" val="3293912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lue Title Only">
    <p:spTree>
      <p:nvGrpSpPr>
        <p:cNvPr id="1" name=""/>
        <p:cNvGrpSpPr/>
        <p:nvPr/>
      </p:nvGrpSpPr>
      <p:grpSpPr>
        <a:xfrm>
          <a:off x="0" y="0"/>
          <a:ext cx="0" cy="0"/>
          <a:chOff x="0" y="0"/>
          <a:chExt cx="0" cy="0"/>
        </a:xfrm>
      </p:grpSpPr>
      <p:sp>
        <p:nvSpPr>
          <p:cNvPr id="5" name="Rectangle 4"/>
          <p:cNvSpPr/>
          <p:nvPr userDrawn="1"/>
        </p:nvSpPr>
        <p:spPr>
          <a:xfrm>
            <a:off x="0" y="1"/>
            <a:ext cx="9144000" cy="4412378"/>
          </a:xfrm>
          <a:prstGeom prst="rect">
            <a:avLst/>
          </a:prstGeom>
          <a:solidFill>
            <a:srgbClr val="54B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101198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Re-Campaign">
    <p:spTree>
      <p:nvGrpSpPr>
        <p:cNvPr id="1" name=""/>
        <p:cNvGrpSpPr/>
        <p:nvPr/>
      </p:nvGrpSpPr>
      <p:grpSpPr>
        <a:xfrm>
          <a:off x="0" y="0"/>
          <a:ext cx="0" cy="0"/>
          <a:chOff x="0" y="0"/>
          <a:chExt cx="0" cy="0"/>
        </a:xfrm>
      </p:grpSpPr>
      <p:sp>
        <p:nvSpPr>
          <p:cNvPr id="8" name="Rectangle 7"/>
          <p:cNvSpPr/>
          <p:nvPr userDrawn="1"/>
        </p:nvSpPr>
        <p:spPr>
          <a:xfrm>
            <a:off x="0" y="1"/>
            <a:ext cx="9144000" cy="4412378"/>
          </a:xfrm>
          <a:prstGeom prst="rect">
            <a:avLst/>
          </a:prstGeom>
          <a:solidFill>
            <a:srgbClr val="54B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userDrawn="1"/>
        </p:nvSpPr>
        <p:spPr bwMode="auto">
          <a:xfrm>
            <a:off x="457200" y="1594747"/>
            <a:ext cx="8229600" cy="5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lnSpc>
                <a:spcPts val="5300"/>
              </a:lnSpc>
              <a:spcBef>
                <a:spcPct val="0"/>
              </a:spcBef>
              <a:spcAft>
                <a:spcPct val="0"/>
              </a:spcAft>
              <a:defRPr sz="54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dirty="0" smtClean="0">
                <a:solidFill>
                  <a:schemeClr val="bg1"/>
                </a:solidFill>
              </a:rPr>
              <a:t>Together we </a:t>
            </a:r>
          </a:p>
          <a:p>
            <a:r>
              <a:rPr lang="en-US" dirty="0" smtClean="0">
                <a:solidFill>
                  <a:schemeClr val="bg1"/>
                </a:solidFill>
              </a:rPr>
              <a:t>re</a:t>
            </a:r>
            <a:endParaRPr lang="en-US" dirty="0">
              <a:solidFill>
                <a:schemeClr val="bg1"/>
              </a:solidFill>
            </a:endParaRPr>
          </a:p>
        </p:txBody>
      </p:sp>
      <p:sp>
        <p:nvSpPr>
          <p:cNvPr id="2" name="Title 1"/>
          <p:cNvSpPr>
            <a:spLocks noGrp="1"/>
          </p:cNvSpPr>
          <p:nvPr>
            <p:ph type="title" hasCustomPrompt="1"/>
          </p:nvPr>
        </p:nvSpPr>
        <p:spPr>
          <a:xfrm>
            <a:off x="406796" y="2271285"/>
            <a:ext cx="8229600" cy="636304"/>
          </a:xfrm>
        </p:spPr>
        <p:txBody>
          <a:bodyPr/>
          <a:lstStyle>
            <a:lvl1pPr marL="0" indent="640080">
              <a:lnSpc>
                <a:spcPts val="5300"/>
              </a:lnSpc>
              <a:defRPr sz="5400" u="sng">
                <a:solidFill>
                  <a:schemeClr val="tx2">
                    <a:lumMod val="50000"/>
                  </a:schemeClr>
                </a:solidFill>
              </a:defRPr>
            </a:lvl1pPr>
          </a:lstStyle>
          <a:p>
            <a:r>
              <a:rPr lang="en-US" dirty="0" smtClean="0"/>
              <a:t>tire the spreadsheet.</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2113841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Blue Title Slid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9144000" cy="44123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4044" y="1555521"/>
            <a:ext cx="7933412" cy="778936"/>
          </a:xfrm>
        </p:spPr>
        <p:txBody>
          <a:bodyPr/>
          <a:lstStyle>
            <a:lvl1pPr algn="l">
              <a:lnSpc>
                <a:spcPts val="5000"/>
              </a:lnSpc>
              <a:defRPr sz="4000" cap="all" baseline="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4044" y="2345430"/>
            <a:ext cx="7176268" cy="707888"/>
          </a:xfrm>
        </p:spPr>
        <p:txBody>
          <a:bodyPr lIns="91440" tIns="0" rIns="91440" bIns="0" anchor="t" anchorCtr="0">
            <a:normAutofit/>
          </a:bodyPr>
          <a:lstStyle>
            <a:lvl1pPr marL="0" indent="0" algn="l">
              <a:lnSpc>
                <a:spcPts val="2600"/>
              </a:lnSpc>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2210965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9" name="Rectangle 8"/>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11"/>
          </p:nvPr>
        </p:nvSpPr>
        <p:spPr>
          <a:xfrm>
            <a:off x="457200" y="1392560"/>
            <a:ext cx="8229600" cy="27889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359903"/>
            <a:ext cx="8229600" cy="595109"/>
          </a:xfrm>
        </p:spPr>
        <p:txBody>
          <a:bodyPr/>
          <a:lstStyle>
            <a:lvl1pPr>
              <a:defRPr>
                <a:solidFill>
                  <a:schemeClr val="accent2"/>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Text Placeholder 7"/>
          <p:cNvSpPr>
            <a:spLocks noGrp="1"/>
          </p:cNvSpPr>
          <p:nvPr>
            <p:ph type="body" sz="quarter" idx="10" hasCustomPrompt="1"/>
          </p:nvPr>
        </p:nvSpPr>
        <p:spPr>
          <a:xfrm>
            <a:off x="457200" y="967839"/>
            <a:ext cx="8229600" cy="315516"/>
          </a:xfrm>
        </p:spPr>
        <p:txBody>
          <a:bodyPr tIns="0" bIns="0">
            <a:norm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827230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nk Title + Content">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rgbClr val="DE39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quarter" idx="11"/>
          </p:nvPr>
        </p:nvSpPr>
        <p:spPr>
          <a:xfrm>
            <a:off x="457200" y="1277117"/>
            <a:ext cx="8229600" cy="293004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3363"/>
            <a:ext cx="8229600" cy="560462"/>
          </a:xfrm>
        </p:spPr>
        <p:txBody>
          <a:bodyPr/>
          <a:lstStyle>
            <a:lvl1pPr>
              <a:defRPr sz="3600">
                <a:solidFill>
                  <a:schemeClr val="bg1"/>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Text Placeholder 7"/>
          <p:cNvSpPr>
            <a:spLocks noGrp="1"/>
          </p:cNvSpPr>
          <p:nvPr>
            <p:ph type="body" sz="quarter" idx="10" hasCustomPrompt="1"/>
          </p:nvPr>
        </p:nvSpPr>
        <p:spPr>
          <a:xfrm>
            <a:off x="457200" y="676652"/>
            <a:ext cx="8229600" cy="315516"/>
          </a:xfrm>
        </p:spPr>
        <p:txBody>
          <a:bodyPr tIns="0" bIns="0">
            <a:norm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3210816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nk Two Column Content">
    <p:spTree>
      <p:nvGrpSpPr>
        <p:cNvPr id="1" name=""/>
        <p:cNvGrpSpPr/>
        <p:nvPr/>
      </p:nvGrpSpPr>
      <p:grpSpPr>
        <a:xfrm>
          <a:off x="0" y="0"/>
          <a:ext cx="0" cy="0"/>
          <a:chOff x="0" y="0"/>
          <a:chExt cx="0" cy="0"/>
        </a:xfrm>
      </p:grpSpPr>
      <p:sp>
        <p:nvSpPr>
          <p:cNvPr id="14" name="Rectangle 13"/>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41551"/>
            <a:ext cx="4040188" cy="294245"/>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53897"/>
            <a:ext cx="4040188" cy="2501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341551"/>
            <a:ext cx="4041775" cy="294245"/>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3897"/>
            <a:ext cx="4041775" cy="2501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rgbClr val="DE39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
          <p:cNvSpPr>
            <a:spLocks noGrp="1"/>
          </p:cNvSpPr>
          <p:nvPr>
            <p:ph type="title"/>
          </p:nvPr>
        </p:nvSpPr>
        <p:spPr>
          <a:xfrm>
            <a:off x="457200" y="103363"/>
            <a:ext cx="8229600" cy="560462"/>
          </a:xfrm>
        </p:spPr>
        <p:txBody>
          <a:bodyPr/>
          <a:lstStyle>
            <a:lvl1pPr>
              <a:defRPr sz="3600">
                <a:solidFill>
                  <a:schemeClr val="bg1"/>
                </a:solidFill>
              </a:defRPr>
            </a:lvl1pPr>
          </a:lstStyle>
          <a:p>
            <a:r>
              <a:rPr lang="en-US" dirty="0" smtClean="0"/>
              <a:t>Click to edit Master title style</a:t>
            </a:r>
            <a:endParaRPr lang="en-US" dirty="0"/>
          </a:p>
        </p:txBody>
      </p:sp>
      <p:sp>
        <p:nvSpPr>
          <p:cNvPr id="16" name="Text Placeholder 7"/>
          <p:cNvSpPr>
            <a:spLocks noGrp="1"/>
          </p:cNvSpPr>
          <p:nvPr>
            <p:ph type="body" sz="quarter" idx="11" hasCustomPrompt="1"/>
          </p:nvPr>
        </p:nvSpPr>
        <p:spPr>
          <a:xfrm>
            <a:off x="457200" y="676652"/>
            <a:ext cx="8229600" cy="315516"/>
          </a:xfrm>
        </p:spPr>
        <p:txBody>
          <a:bodyPr tIns="0" bIns="0">
            <a:norm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1951463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nk Two Column + Graphic">
    <p:spTree>
      <p:nvGrpSpPr>
        <p:cNvPr id="1" name=""/>
        <p:cNvGrpSpPr/>
        <p:nvPr/>
      </p:nvGrpSpPr>
      <p:grpSpPr>
        <a:xfrm>
          <a:off x="0" y="0"/>
          <a:ext cx="0" cy="0"/>
          <a:chOff x="0" y="0"/>
          <a:chExt cx="0" cy="0"/>
        </a:xfrm>
      </p:grpSpPr>
      <p:sp>
        <p:nvSpPr>
          <p:cNvPr id="12" name="Rectangle 11"/>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2" hasCustomPrompt="1"/>
          </p:nvPr>
        </p:nvSpPr>
        <p:spPr>
          <a:xfrm>
            <a:off x="4645026" y="1354075"/>
            <a:ext cx="4041775" cy="2763292"/>
          </a:xfrm>
        </p:spPr>
        <p:txBody>
          <a:bodyPr/>
          <a:lstStyle>
            <a:lvl1pPr marL="18732" indent="0">
              <a:buNone/>
              <a:defRPr/>
            </a:lvl1pPr>
          </a:lstStyle>
          <a:p>
            <a:pPr lvl="0"/>
            <a:r>
              <a:rPr lang="en-US" dirty="0" smtClean="0"/>
              <a:t>Add graphics, chart or tables </a:t>
            </a:r>
            <a:endParaRPr lang="en-US" dirty="0"/>
          </a:p>
        </p:txBody>
      </p:sp>
      <p:sp>
        <p:nvSpPr>
          <p:cNvPr id="3" name="Text Placeholder 2"/>
          <p:cNvSpPr>
            <a:spLocks noGrp="1"/>
          </p:cNvSpPr>
          <p:nvPr>
            <p:ph type="body" idx="1"/>
          </p:nvPr>
        </p:nvSpPr>
        <p:spPr>
          <a:xfrm>
            <a:off x="457200" y="1354378"/>
            <a:ext cx="4040188" cy="29717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66725"/>
            <a:ext cx="4040188" cy="24955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rgbClr val="DE39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457200" y="295768"/>
            <a:ext cx="8229600" cy="679062"/>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86864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Pink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5" name="Rectangle 4"/>
          <p:cNvSpPr/>
          <p:nvPr userDrawn="1"/>
        </p:nvSpPr>
        <p:spPr>
          <a:xfrm>
            <a:off x="0" y="1"/>
            <a:ext cx="9144000" cy="44123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039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nk Re-Campaign">
    <p:spTree>
      <p:nvGrpSpPr>
        <p:cNvPr id="1" name=""/>
        <p:cNvGrpSpPr/>
        <p:nvPr/>
      </p:nvGrpSpPr>
      <p:grpSpPr>
        <a:xfrm>
          <a:off x="0" y="0"/>
          <a:ext cx="0" cy="0"/>
          <a:chOff x="0" y="0"/>
          <a:chExt cx="0" cy="0"/>
        </a:xfrm>
      </p:grpSpPr>
      <p:sp>
        <p:nvSpPr>
          <p:cNvPr id="8" name="Rectangle 7"/>
          <p:cNvSpPr/>
          <p:nvPr userDrawn="1"/>
        </p:nvSpPr>
        <p:spPr>
          <a:xfrm>
            <a:off x="0" y="1"/>
            <a:ext cx="9144000" cy="44123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userDrawn="1"/>
        </p:nvSpPr>
        <p:spPr bwMode="auto">
          <a:xfrm>
            <a:off x="457200" y="1581920"/>
            <a:ext cx="8229600" cy="5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lnSpc>
                <a:spcPts val="5300"/>
              </a:lnSpc>
              <a:spcBef>
                <a:spcPct val="0"/>
              </a:spcBef>
              <a:spcAft>
                <a:spcPct val="0"/>
              </a:spcAft>
              <a:defRPr sz="54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dirty="0" smtClean="0">
                <a:solidFill>
                  <a:schemeClr val="bg1"/>
                </a:solidFill>
              </a:rPr>
              <a:t>Together we </a:t>
            </a:r>
          </a:p>
          <a:p>
            <a:r>
              <a:rPr lang="en-US" dirty="0" smtClean="0">
                <a:solidFill>
                  <a:schemeClr val="bg1"/>
                </a:solidFill>
              </a:rPr>
              <a:t>re</a:t>
            </a:r>
            <a:endParaRPr lang="en-US" dirty="0">
              <a:solidFill>
                <a:schemeClr val="bg1"/>
              </a:solidFill>
            </a:endParaRPr>
          </a:p>
        </p:txBody>
      </p:sp>
      <p:sp>
        <p:nvSpPr>
          <p:cNvPr id="2" name="Title 1"/>
          <p:cNvSpPr>
            <a:spLocks noGrp="1"/>
          </p:cNvSpPr>
          <p:nvPr>
            <p:ph type="title" hasCustomPrompt="1"/>
          </p:nvPr>
        </p:nvSpPr>
        <p:spPr>
          <a:xfrm>
            <a:off x="419625" y="2271285"/>
            <a:ext cx="8229600" cy="636304"/>
          </a:xfrm>
        </p:spPr>
        <p:txBody>
          <a:bodyPr/>
          <a:lstStyle>
            <a:lvl1pPr marL="0" indent="640080">
              <a:lnSpc>
                <a:spcPts val="5300"/>
              </a:lnSpc>
              <a:defRPr sz="5400" u="sng">
                <a:solidFill>
                  <a:schemeClr val="accent2">
                    <a:lumMod val="75000"/>
                  </a:schemeClr>
                </a:solidFill>
              </a:defRPr>
            </a:lvl1pPr>
          </a:lstStyle>
          <a:p>
            <a:r>
              <a:rPr lang="en-US" dirty="0" smtClean="0"/>
              <a:t>tire the spreadsheet.</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2105598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Orange Title Slid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9144000" cy="441237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4044" y="1555520"/>
            <a:ext cx="7715316" cy="766110"/>
          </a:xfrm>
        </p:spPr>
        <p:txBody>
          <a:bodyPr/>
          <a:lstStyle>
            <a:lvl1pPr algn="l">
              <a:lnSpc>
                <a:spcPts val="5000"/>
              </a:lnSpc>
              <a:defRPr sz="4000" cap="all" baseline="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4044" y="2321630"/>
            <a:ext cx="7176268" cy="707888"/>
          </a:xfrm>
        </p:spPr>
        <p:txBody>
          <a:bodyPr lIns="91440" tIns="0" rIns="91440" bIns="0" anchor="t" anchorCtr="0">
            <a:normAutofit/>
          </a:bodyPr>
          <a:lstStyle>
            <a:lvl1pPr marL="0" indent="0" algn="l">
              <a:lnSpc>
                <a:spcPts val="2600"/>
              </a:lnSpc>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61079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4429127"/>
            <a:ext cx="9144000" cy="146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313264" y="2275222"/>
            <a:ext cx="6517472" cy="533348"/>
          </a:xfrm>
        </p:spPr>
        <p:txBody>
          <a:bodyPr/>
          <a:lstStyle>
            <a:lvl1pPr algn="ctr">
              <a:lnSpc>
                <a:spcPts val="4800"/>
              </a:lnSpc>
              <a:defRPr>
                <a:solidFill>
                  <a:schemeClr val="accent2"/>
                </a:solidFill>
              </a:defRPr>
            </a:lvl1pPr>
          </a:lstStyle>
          <a:p>
            <a:r>
              <a:rPr lang="en-US" dirty="0" smtClean="0"/>
              <a:t>Divider Page Title</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2781185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9" name="Rectangle 8"/>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11"/>
          </p:nvPr>
        </p:nvSpPr>
        <p:spPr>
          <a:xfrm>
            <a:off x="457200" y="1475069"/>
            <a:ext cx="8229600" cy="270643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411211"/>
            <a:ext cx="8229600" cy="573289"/>
          </a:xfrm>
        </p:spPr>
        <p:txBody>
          <a:bodyPr/>
          <a:lstStyle>
            <a:lvl1pPr>
              <a:defRPr>
                <a:solidFill>
                  <a:srgbClr val="F6A01A"/>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Text Placeholder 7"/>
          <p:cNvSpPr>
            <a:spLocks noGrp="1"/>
          </p:cNvSpPr>
          <p:nvPr>
            <p:ph type="body" sz="quarter" idx="10" hasCustomPrompt="1"/>
          </p:nvPr>
        </p:nvSpPr>
        <p:spPr>
          <a:xfrm>
            <a:off x="457200" y="997327"/>
            <a:ext cx="8229600" cy="315516"/>
          </a:xfrm>
        </p:spPr>
        <p:txBody>
          <a:bodyPr tIns="0" bIns="0">
            <a:no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4249618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ange Title + Content">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rgbClr val="F6A0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quarter" idx="11"/>
          </p:nvPr>
        </p:nvSpPr>
        <p:spPr>
          <a:xfrm>
            <a:off x="457200" y="1308323"/>
            <a:ext cx="8229600" cy="29373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2" name="Title 1"/>
          <p:cNvSpPr>
            <a:spLocks noGrp="1"/>
          </p:cNvSpPr>
          <p:nvPr>
            <p:ph type="title"/>
          </p:nvPr>
        </p:nvSpPr>
        <p:spPr>
          <a:xfrm>
            <a:off x="457200" y="154671"/>
            <a:ext cx="8229600" cy="543801"/>
          </a:xfrm>
        </p:spPr>
        <p:txBody>
          <a:bodyPr/>
          <a:lstStyle>
            <a:lvl1pPr>
              <a:defRPr>
                <a:solidFill>
                  <a:schemeClr val="bg1"/>
                </a:solidFill>
              </a:defRPr>
            </a:lvl1pPr>
          </a:lstStyle>
          <a:p>
            <a:r>
              <a:rPr lang="en-US" dirty="0" smtClean="0"/>
              <a:t>Click to edit Master title style</a:t>
            </a:r>
            <a:endParaRPr lang="en-US" dirty="0"/>
          </a:p>
        </p:txBody>
      </p:sp>
      <p:sp>
        <p:nvSpPr>
          <p:cNvPr id="13" name="Text Placeholder 7"/>
          <p:cNvSpPr>
            <a:spLocks noGrp="1"/>
          </p:cNvSpPr>
          <p:nvPr>
            <p:ph type="body" sz="quarter" idx="12" hasCustomPrompt="1"/>
          </p:nvPr>
        </p:nvSpPr>
        <p:spPr>
          <a:xfrm>
            <a:off x="457201" y="711299"/>
            <a:ext cx="8229600" cy="315516"/>
          </a:xfrm>
        </p:spPr>
        <p:txBody>
          <a:bodyPr tIns="0" bIns="0">
            <a:no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762863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ange Two Column Content">
    <p:spTree>
      <p:nvGrpSpPr>
        <p:cNvPr id="1" name=""/>
        <p:cNvGrpSpPr/>
        <p:nvPr/>
      </p:nvGrpSpPr>
      <p:grpSpPr>
        <a:xfrm>
          <a:off x="0" y="0"/>
          <a:ext cx="0" cy="0"/>
          <a:chOff x="0" y="0"/>
          <a:chExt cx="0" cy="0"/>
        </a:xfrm>
      </p:grpSpPr>
      <p:sp>
        <p:nvSpPr>
          <p:cNvPr id="14" name="Rectangle 13"/>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28724"/>
            <a:ext cx="4040188" cy="3123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41070"/>
            <a:ext cx="4040188" cy="25276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328724"/>
            <a:ext cx="4041775" cy="3123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41070"/>
            <a:ext cx="4041775" cy="25276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rgbClr val="F6A0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
          <p:cNvSpPr>
            <a:spLocks noGrp="1"/>
          </p:cNvSpPr>
          <p:nvPr>
            <p:ph type="title"/>
          </p:nvPr>
        </p:nvSpPr>
        <p:spPr>
          <a:xfrm>
            <a:off x="457200" y="154671"/>
            <a:ext cx="8229600" cy="543801"/>
          </a:xfrm>
        </p:spPr>
        <p:txBody>
          <a:bodyPr/>
          <a:lstStyle>
            <a:lvl1pPr>
              <a:defRPr>
                <a:solidFill>
                  <a:schemeClr val="bg1"/>
                </a:solidFill>
              </a:defRPr>
            </a:lvl1pPr>
          </a:lstStyle>
          <a:p>
            <a:r>
              <a:rPr lang="en-US" dirty="0" smtClean="0"/>
              <a:t>Click to edit Master title style</a:t>
            </a:r>
            <a:endParaRPr lang="en-US" dirty="0"/>
          </a:p>
        </p:txBody>
      </p:sp>
      <p:sp>
        <p:nvSpPr>
          <p:cNvPr id="16" name="Text Placeholder 7"/>
          <p:cNvSpPr>
            <a:spLocks noGrp="1"/>
          </p:cNvSpPr>
          <p:nvPr>
            <p:ph type="body" sz="quarter" idx="12" hasCustomPrompt="1"/>
          </p:nvPr>
        </p:nvSpPr>
        <p:spPr>
          <a:xfrm>
            <a:off x="457201" y="711299"/>
            <a:ext cx="8229600" cy="315516"/>
          </a:xfrm>
        </p:spPr>
        <p:txBody>
          <a:bodyPr tIns="0" bIns="0">
            <a:no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58641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range Two Column + Graphic">
    <p:spTree>
      <p:nvGrpSpPr>
        <p:cNvPr id="1" name=""/>
        <p:cNvGrpSpPr/>
        <p:nvPr/>
      </p:nvGrpSpPr>
      <p:grpSpPr>
        <a:xfrm>
          <a:off x="0" y="0"/>
          <a:ext cx="0" cy="0"/>
          <a:chOff x="0" y="0"/>
          <a:chExt cx="0" cy="0"/>
        </a:xfrm>
      </p:grpSpPr>
      <p:sp>
        <p:nvSpPr>
          <p:cNvPr id="12" name="Rectangle 11"/>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2" hasCustomPrompt="1"/>
          </p:nvPr>
        </p:nvSpPr>
        <p:spPr>
          <a:xfrm>
            <a:off x="4645026" y="1392557"/>
            <a:ext cx="4041775" cy="2674138"/>
          </a:xfrm>
        </p:spPr>
        <p:txBody>
          <a:bodyPr/>
          <a:lstStyle>
            <a:lvl1pPr marL="18732" indent="0">
              <a:buNone/>
              <a:defRPr/>
            </a:lvl1pPr>
          </a:lstStyle>
          <a:p>
            <a:pPr lvl="0"/>
            <a:r>
              <a:rPr lang="en-US" dirty="0" smtClean="0"/>
              <a:t>Add graphics, chart or tables </a:t>
            </a:r>
            <a:endParaRPr lang="en-US" dirty="0"/>
          </a:p>
        </p:txBody>
      </p:sp>
      <p:sp>
        <p:nvSpPr>
          <p:cNvPr id="3" name="Text Placeholder 2"/>
          <p:cNvSpPr>
            <a:spLocks noGrp="1"/>
          </p:cNvSpPr>
          <p:nvPr>
            <p:ph type="body" idx="1"/>
          </p:nvPr>
        </p:nvSpPr>
        <p:spPr>
          <a:xfrm>
            <a:off x="457200" y="1392859"/>
            <a:ext cx="4040188" cy="26399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05205"/>
            <a:ext cx="4040188" cy="2415076"/>
          </a:xfrm>
        </p:spPr>
        <p:txBody>
          <a:bodyPr/>
          <a:lstStyle>
            <a:lvl1pPr>
              <a:defRPr sz="2400"/>
            </a:lvl1pPr>
            <a:lvl2pPr>
              <a:defRPr sz="20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rgbClr val="F6A0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457200" y="270114"/>
            <a:ext cx="8229600" cy="653409"/>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88567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Orange Title Only">
    <p:spTree>
      <p:nvGrpSpPr>
        <p:cNvPr id="1" name=""/>
        <p:cNvGrpSpPr/>
        <p:nvPr/>
      </p:nvGrpSpPr>
      <p:grpSpPr>
        <a:xfrm>
          <a:off x="0" y="0"/>
          <a:ext cx="0" cy="0"/>
          <a:chOff x="0" y="0"/>
          <a:chExt cx="0" cy="0"/>
        </a:xfrm>
      </p:grpSpPr>
      <p:sp>
        <p:nvSpPr>
          <p:cNvPr id="5" name="Rectangle 4"/>
          <p:cNvSpPr/>
          <p:nvPr userDrawn="1"/>
        </p:nvSpPr>
        <p:spPr>
          <a:xfrm>
            <a:off x="0" y="1"/>
            <a:ext cx="9144000" cy="441237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2548554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ange Re-Campaign">
    <p:spTree>
      <p:nvGrpSpPr>
        <p:cNvPr id="1" name=""/>
        <p:cNvGrpSpPr/>
        <p:nvPr/>
      </p:nvGrpSpPr>
      <p:grpSpPr>
        <a:xfrm>
          <a:off x="0" y="0"/>
          <a:ext cx="0" cy="0"/>
          <a:chOff x="0" y="0"/>
          <a:chExt cx="0" cy="0"/>
        </a:xfrm>
      </p:grpSpPr>
      <p:sp>
        <p:nvSpPr>
          <p:cNvPr id="5" name="Title 1"/>
          <p:cNvSpPr txBox="1">
            <a:spLocks/>
          </p:cNvSpPr>
          <p:nvPr userDrawn="1"/>
        </p:nvSpPr>
        <p:spPr bwMode="auto">
          <a:xfrm>
            <a:off x="457200" y="1761498"/>
            <a:ext cx="8229600" cy="5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lnSpc>
                <a:spcPts val="5300"/>
              </a:lnSpc>
              <a:spcBef>
                <a:spcPct val="0"/>
              </a:spcBef>
              <a:spcAft>
                <a:spcPct val="0"/>
              </a:spcAft>
              <a:defRPr sz="54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dirty="0" smtClean="0">
                <a:solidFill>
                  <a:schemeClr val="bg1"/>
                </a:solidFill>
              </a:rPr>
              <a:t>Together we </a:t>
            </a:r>
          </a:p>
          <a:p>
            <a:r>
              <a:rPr lang="en-US" dirty="0" smtClean="0">
                <a:solidFill>
                  <a:schemeClr val="bg1"/>
                </a:solidFill>
              </a:rPr>
              <a:t>re</a:t>
            </a:r>
            <a:endParaRPr lang="en-US" dirty="0">
              <a:solidFill>
                <a:schemeClr val="bg1"/>
              </a:solidFill>
            </a:endParaRPr>
          </a:p>
        </p:txBody>
      </p:sp>
      <p:sp>
        <p:nvSpPr>
          <p:cNvPr id="2" name="Title 1"/>
          <p:cNvSpPr>
            <a:spLocks noGrp="1"/>
          </p:cNvSpPr>
          <p:nvPr>
            <p:ph type="title" hasCustomPrompt="1"/>
          </p:nvPr>
        </p:nvSpPr>
        <p:spPr>
          <a:xfrm>
            <a:off x="419625" y="2271285"/>
            <a:ext cx="8229600" cy="636304"/>
          </a:xfrm>
        </p:spPr>
        <p:txBody>
          <a:bodyPr/>
          <a:lstStyle>
            <a:lvl1pPr marL="0" indent="640080">
              <a:lnSpc>
                <a:spcPts val="5300"/>
              </a:lnSpc>
              <a:defRPr sz="5400" u="sng">
                <a:solidFill>
                  <a:schemeClr val="accent3">
                    <a:lumMod val="75000"/>
                  </a:schemeClr>
                </a:solidFill>
              </a:defRPr>
            </a:lvl1pPr>
          </a:lstStyle>
          <a:p>
            <a:r>
              <a:rPr lang="en-US" dirty="0" smtClean="0"/>
              <a:t>tire the spreadsheet.</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Rectangle 7"/>
          <p:cNvSpPr/>
          <p:nvPr userDrawn="1"/>
        </p:nvSpPr>
        <p:spPr>
          <a:xfrm>
            <a:off x="0" y="1"/>
            <a:ext cx="9144000" cy="441237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532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Orange Title Slid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9144000" cy="441237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4044" y="1555521"/>
            <a:ext cx="7176269" cy="817416"/>
          </a:xfrm>
        </p:spPr>
        <p:txBody>
          <a:bodyPr/>
          <a:lstStyle>
            <a:lvl1pPr algn="l">
              <a:lnSpc>
                <a:spcPts val="5000"/>
              </a:lnSpc>
              <a:defRPr sz="3600" cap="all" baseline="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44045" y="2372937"/>
            <a:ext cx="7176268" cy="707888"/>
          </a:xfrm>
        </p:spPr>
        <p:txBody>
          <a:bodyPr lIns="91440" tIns="0" rIns="91440" bIns="0" anchor="t" anchorCtr="0">
            <a:normAutofit/>
          </a:bodyPr>
          <a:lstStyle>
            <a:lvl1pPr marL="0" indent="0" algn="l">
              <a:lnSpc>
                <a:spcPts val="2600"/>
              </a:lnSpc>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5"/>
          <p:cNvSpPr>
            <a:spLocks noGrp="1"/>
          </p:cNvSpPr>
          <p:nvPr>
            <p:ph type="sldNum" sz="quarter" idx="10"/>
          </p:nvPr>
        </p:nvSpPr>
        <p:spPr>
          <a:xfrm>
            <a:off x="6665926" y="4699628"/>
            <a:ext cx="2133600" cy="273844"/>
          </a:xfrm>
          <a:prstGeom prst="rect">
            <a:avLst/>
          </a:prstGeom>
        </p:spPr>
        <p:txBody>
          <a:bodyPr/>
          <a:lstStyle>
            <a:lvl1pPr>
              <a:defRPr sz="800" cap="all"/>
            </a:lvl1pPr>
          </a:lstStyle>
          <a:p>
            <a:pPr>
              <a:defRPr/>
            </a:pPr>
            <a:r>
              <a:rPr lang="en-US" dirty="0" smtClean="0"/>
              <a:t>©2014 </a:t>
            </a:r>
            <a:r>
              <a:rPr lang="en-US" dirty="0" err="1" smtClean="0"/>
              <a:t>MediaMath</a:t>
            </a:r>
            <a:r>
              <a:rPr lang="en-US" dirty="0" smtClean="0"/>
              <a:t>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1445455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9" name="Rectangle 8"/>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11"/>
          </p:nvPr>
        </p:nvSpPr>
        <p:spPr>
          <a:xfrm>
            <a:off x="457200" y="1405383"/>
            <a:ext cx="8229600" cy="28017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308594"/>
            <a:ext cx="8229600" cy="624597"/>
          </a:xfrm>
        </p:spPr>
        <p:txBody>
          <a:bodyPr/>
          <a:lstStyle>
            <a:lvl1pPr>
              <a:defRPr>
                <a:solidFill>
                  <a:srgbClr val="7A68AE"/>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Text Placeholder 7"/>
          <p:cNvSpPr>
            <a:spLocks noGrp="1"/>
          </p:cNvSpPr>
          <p:nvPr>
            <p:ph type="body" sz="quarter" idx="10" hasCustomPrompt="1"/>
          </p:nvPr>
        </p:nvSpPr>
        <p:spPr>
          <a:xfrm>
            <a:off x="457200" y="946019"/>
            <a:ext cx="8229600" cy="315516"/>
          </a:xfrm>
        </p:spPr>
        <p:txBody>
          <a:bodyPr tIns="0" bIns="0">
            <a:no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1960417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range Title + Content">
    <p:spTree>
      <p:nvGrpSpPr>
        <p:cNvPr id="1" name=""/>
        <p:cNvGrpSpPr/>
        <p:nvPr/>
      </p:nvGrpSpPr>
      <p:grpSpPr>
        <a:xfrm>
          <a:off x="0" y="0"/>
          <a:ext cx="0" cy="0"/>
          <a:chOff x="0" y="0"/>
          <a:chExt cx="0" cy="0"/>
        </a:xfrm>
      </p:grpSpPr>
      <p:sp>
        <p:nvSpPr>
          <p:cNvPr id="10" name="Rectangle 9"/>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9144000" cy="1104644"/>
          </a:xfrm>
          <a:prstGeom prst="rect">
            <a:avLst/>
          </a:prstGeom>
          <a:solidFill>
            <a:srgbClr val="7A68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0"/>
          <p:cNvSpPr>
            <a:spLocks noGrp="1"/>
          </p:cNvSpPr>
          <p:nvPr>
            <p:ph sz="quarter" idx="1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16190"/>
            <a:ext cx="8229600" cy="525140"/>
          </a:xfrm>
        </p:spPr>
        <p:txBody>
          <a:bodyPr/>
          <a:lstStyle>
            <a:lvl1pPr>
              <a:defRPr sz="3600">
                <a:solidFill>
                  <a:schemeClr val="bg1"/>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8" name="Text Placeholder 7"/>
          <p:cNvSpPr>
            <a:spLocks noGrp="1"/>
          </p:cNvSpPr>
          <p:nvPr>
            <p:ph type="body" sz="quarter" idx="10" hasCustomPrompt="1"/>
          </p:nvPr>
        </p:nvSpPr>
        <p:spPr>
          <a:xfrm>
            <a:off x="457200" y="654157"/>
            <a:ext cx="8229600" cy="373526"/>
          </a:xfrm>
        </p:spPr>
        <p:txBody>
          <a:bodyPr tIns="0" bIns="0">
            <a:norm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2737271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ge Two Column Content">
    <p:spTree>
      <p:nvGrpSpPr>
        <p:cNvPr id="1" name=""/>
        <p:cNvGrpSpPr/>
        <p:nvPr/>
      </p:nvGrpSpPr>
      <p:grpSpPr>
        <a:xfrm>
          <a:off x="0" y="0"/>
          <a:ext cx="0" cy="0"/>
          <a:chOff x="0" y="0"/>
          <a:chExt cx="0" cy="0"/>
        </a:xfrm>
      </p:grpSpPr>
      <p:sp>
        <p:nvSpPr>
          <p:cNvPr id="14" name="Rectangle 13"/>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41551"/>
            <a:ext cx="4040188" cy="3123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53897"/>
            <a:ext cx="4040188" cy="25532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341551"/>
            <a:ext cx="4041775" cy="3123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3897"/>
            <a:ext cx="4041775" cy="25532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rgbClr val="7A68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p:cNvSpPr>
            <a:spLocks noGrp="1"/>
          </p:cNvSpPr>
          <p:nvPr>
            <p:ph type="title"/>
          </p:nvPr>
        </p:nvSpPr>
        <p:spPr>
          <a:xfrm>
            <a:off x="457200" y="116190"/>
            <a:ext cx="8229600" cy="525140"/>
          </a:xfrm>
        </p:spPr>
        <p:txBody>
          <a:bodyPr/>
          <a:lstStyle>
            <a:lvl1pPr>
              <a:defRPr sz="3600">
                <a:solidFill>
                  <a:schemeClr val="bg1"/>
                </a:solidFill>
              </a:defRPr>
            </a:lvl1pPr>
          </a:lstStyle>
          <a:p>
            <a:r>
              <a:rPr lang="en-US" dirty="0" smtClean="0"/>
              <a:t>Click to edit Master title style</a:t>
            </a:r>
            <a:endParaRPr lang="en-US" dirty="0"/>
          </a:p>
        </p:txBody>
      </p:sp>
      <p:sp>
        <p:nvSpPr>
          <p:cNvPr id="18" name="Text Placeholder 7"/>
          <p:cNvSpPr>
            <a:spLocks noGrp="1"/>
          </p:cNvSpPr>
          <p:nvPr>
            <p:ph type="body" sz="quarter" idx="11" hasCustomPrompt="1"/>
          </p:nvPr>
        </p:nvSpPr>
        <p:spPr>
          <a:xfrm>
            <a:off x="457200" y="654157"/>
            <a:ext cx="8229600" cy="373526"/>
          </a:xfrm>
        </p:spPr>
        <p:txBody>
          <a:bodyPr tIns="0" bIns="0">
            <a:norm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73915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p:cNvSpPr/>
          <p:nvPr userDrawn="1"/>
        </p:nvSpPr>
        <p:spPr>
          <a:xfrm>
            <a:off x="0" y="0"/>
            <a:ext cx="9144000" cy="443803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0"/>
          </p:nvPr>
        </p:nvSpPr>
        <p:spPr>
          <a:xfrm>
            <a:off x="457200" y="1218535"/>
            <a:ext cx="8229600" cy="283469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549622"/>
            <a:ext cx="8229600" cy="656086"/>
          </a:xfrm>
        </p:spPr>
        <p:txBody>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463023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urple Two Column + Graphic">
    <p:spTree>
      <p:nvGrpSpPr>
        <p:cNvPr id="1" name=""/>
        <p:cNvGrpSpPr/>
        <p:nvPr/>
      </p:nvGrpSpPr>
      <p:grpSpPr>
        <a:xfrm>
          <a:off x="0" y="0"/>
          <a:ext cx="0" cy="0"/>
          <a:chOff x="0" y="0"/>
          <a:chExt cx="0" cy="0"/>
        </a:xfrm>
      </p:grpSpPr>
      <p:sp>
        <p:nvSpPr>
          <p:cNvPr id="12" name="Rectangle 11"/>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2" hasCustomPrompt="1"/>
          </p:nvPr>
        </p:nvSpPr>
        <p:spPr>
          <a:xfrm>
            <a:off x="4645026" y="1303070"/>
            <a:ext cx="4041775" cy="2869415"/>
          </a:xfrm>
        </p:spPr>
        <p:txBody>
          <a:bodyPr/>
          <a:lstStyle>
            <a:lvl1pPr marL="18732" indent="0">
              <a:buNone/>
              <a:defRPr/>
            </a:lvl1pPr>
          </a:lstStyle>
          <a:p>
            <a:pPr lvl="0"/>
            <a:r>
              <a:rPr lang="en-US" dirty="0" smtClean="0"/>
              <a:t>Add graphics, chart or tables </a:t>
            </a:r>
            <a:endParaRPr lang="en-US" dirty="0"/>
          </a:p>
        </p:txBody>
      </p:sp>
      <p:sp>
        <p:nvSpPr>
          <p:cNvPr id="3" name="Text Placeholder 2"/>
          <p:cNvSpPr>
            <a:spLocks noGrp="1"/>
          </p:cNvSpPr>
          <p:nvPr>
            <p:ph type="body" idx="1"/>
          </p:nvPr>
        </p:nvSpPr>
        <p:spPr>
          <a:xfrm>
            <a:off x="457200" y="1303070"/>
            <a:ext cx="4040188" cy="3123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15719"/>
            <a:ext cx="4040188" cy="2591436"/>
          </a:xfrm>
        </p:spPr>
        <p:txBody>
          <a:bodyPr/>
          <a:lstStyle>
            <a:lvl1pPr>
              <a:defRPr sz="2400"/>
            </a:lvl1pPr>
            <a:lvl2pPr>
              <a:defRPr sz="20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9" name="Rectangle 8"/>
          <p:cNvSpPr/>
          <p:nvPr userDrawn="1"/>
        </p:nvSpPr>
        <p:spPr>
          <a:xfrm>
            <a:off x="0" y="1"/>
            <a:ext cx="9144000" cy="1104644"/>
          </a:xfrm>
          <a:prstGeom prst="rect">
            <a:avLst/>
          </a:prstGeom>
          <a:solidFill>
            <a:srgbClr val="7A68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457200" y="257287"/>
            <a:ext cx="8229600" cy="627755"/>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6957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Orange Title Only">
    <p:spTree>
      <p:nvGrpSpPr>
        <p:cNvPr id="1" name=""/>
        <p:cNvGrpSpPr/>
        <p:nvPr/>
      </p:nvGrpSpPr>
      <p:grpSpPr>
        <a:xfrm>
          <a:off x="0" y="0"/>
          <a:ext cx="0" cy="0"/>
          <a:chOff x="0" y="0"/>
          <a:chExt cx="0" cy="0"/>
        </a:xfrm>
      </p:grpSpPr>
      <p:sp>
        <p:nvSpPr>
          <p:cNvPr id="5" name="Rectangle 4"/>
          <p:cNvSpPr/>
          <p:nvPr userDrawn="1"/>
        </p:nvSpPr>
        <p:spPr>
          <a:xfrm>
            <a:off x="0" y="1"/>
            <a:ext cx="9144000" cy="441237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391516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Re-Campaign">
    <p:spTree>
      <p:nvGrpSpPr>
        <p:cNvPr id="1" name=""/>
        <p:cNvGrpSpPr/>
        <p:nvPr/>
      </p:nvGrpSpPr>
      <p:grpSpPr>
        <a:xfrm>
          <a:off x="0" y="0"/>
          <a:ext cx="0" cy="0"/>
          <a:chOff x="0" y="0"/>
          <a:chExt cx="0" cy="0"/>
        </a:xfrm>
      </p:grpSpPr>
      <p:sp>
        <p:nvSpPr>
          <p:cNvPr id="8" name="Rectangle 7"/>
          <p:cNvSpPr/>
          <p:nvPr userDrawn="1"/>
        </p:nvSpPr>
        <p:spPr>
          <a:xfrm>
            <a:off x="0" y="1"/>
            <a:ext cx="9144000" cy="441237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userDrawn="1"/>
        </p:nvSpPr>
        <p:spPr bwMode="auto">
          <a:xfrm>
            <a:off x="457200" y="1620401"/>
            <a:ext cx="8229600" cy="5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lnSpc>
                <a:spcPts val="5300"/>
              </a:lnSpc>
              <a:spcBef>
                <a:spcPct val="0"/>
              </a:spcBef>
              <a:spcAft>
                <a:spcPct val="0"/>
              </a:spcAft>
              <a:defRPr sz="54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dirty="0" smtClean="0">
                <a:solidFill>
                  <a:schemeClr val="bg1"/>
                </a:solidFill>
              </a:rPr>
              <a:t>Together we </a:t>
            </a:r>
          </a:p>
          <a:p>
            <a:r>
              <a:rPr lang="en-US" dirty="0" smtClean="0">
                <a:solidFill>
                  <a:schemeClr val="bg1"/>
                </a:solidFill>
              </a:rPr>
              <a:t>re</a:t>
            </a:r>
            <a:endParaRPr lang="en-US" dirty="0">
              <a:solidFill>
                <a:schemeClr val="bg1"/>
              </a:solidFill>
            </a:endParaRPr>
          </a:p>
        </p:txBody>
      </p:sp>
      <p:sp>
        <p:nvSpPr>
          <p:cNvPr id="2" name="Title 1"/>
          <p:cNvSpPr>
            <a:spLocks noGrp="1"/>
          </p:cNvSpPr>
          <p:nvPr>
            <p:ph type="title" hasCustomPrompt="1"/>
          </p:nvPr>
        </p:nvSpPr>
        <p:spPr>
          <a:xfrm>
            <a:off x="419625" y="2309766"/>
            <a:ext cx="8229600" cy="636304"/>
          </a:xfrm>
        </p:spPr>
        <p:txBody>
          <a:bodyPr/>
          <a:lstStyle>
            <a:lvl1pPr marL="0" indent="640080">
              <a:lnSpc>
                <a:spcPts val="5300"/>
              </a:lnSpc>
              <a:defRPr sz="5400" u="sng">
                <a:solidFill>
                  <a:schemeClr val="accent4">
                    <a:lumMod val="75000"/>
                  </a:schemeClr>
                </a:solidFill>
              </a:defRPr>
            </a:lvl1pPr>
          </a:lstStyle>
          <a:p>
            <a:r>
              <a:rPr lang="en-US" dirty="0" smtClean="0"/>
              <a:t>tire the spreadsheet.</a:t>
            </a:r>
            <a:endParaRPr lang="en-US" dirty="0"/>
          </a:p>
        </p:txBody>
      </p:sp>
      <p:sp>
        <p:nvSpPr>
          <p:cNvPr id="7" name="Slide Number Placeholder 5"/>
          <p:cNvSpPr>
            <a:spLocks noGrp="1"/>
          </p:cNvSpPr>
          <p:nvPr>
            <p:ph type="sldNum" sz="quarter" idx="10"/>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37802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 Content">
    <p:spTree>
      <p:nvGrpSpPr>
        <p:cNvPr id="1" name=""/>
        <p:cNvGrpSpPr/>
        <p:nvPr/>
      </p:nvGrpSpPr>
      <p:grpSpPr>
        <a:xfrm>
          <a:off x="0" y="0"/>
          <a:ext cx="0" cy="0"/>
          <a:chOff x="0" y="0"/>
          <a:chExt cx="0" cy="0"/>
        </a:xfrm>
      </p:grpSpPr>
      <p:sp>
        <p:nvSpPr>
          <p:cNvPr id="8" name="Rectangle 7"/>
          <p:cNvSpPr/>
          <p:nvPr userDrawn="1"/>
        </p:nvSpPr>
        <p:spPr>
          <a:xfrm>
            <a:off x="0" y="0"/>
            <a:ext cx="9144000" cy="443803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11"/>
          </p:nvPr>
        </p:nvSpPr>
        <p:spPr>
          <a:xfrm>
            <a:off x="457200" y="1495171"/>
            <a:ext cx="8229600" cy="26863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436865"/>
            <a:ext cx="8229600" cy="556628"/>
          </a:xfrm>
        </p:spPr>
        <p:txBody>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10" name="Text Placeholder 7"/>
          <p:cNvSpPr>
            <a:spLocks noGrp="1"/>
          </p:cNvSpPr>
          <p:nvPr>
            <p:ph type="body" sz="quarter" idx="12" hasCustomPrompt="1"/>
          </p:nvPr>
        </p:nvSpPr>
        <p:spPr>
          <a:xfrm>
            <a:off x="457200" y="1006320"/>
            <a:ext cx="8229600" cy="315516"/>
          </a:xfrm>
        </p:spPr>
        <p:txBody>
          <a:bodyPr tIns="0" bIns="0">
            <a:noAutofit/>
          </a:bodyPr>
          <a:lstStyle>
            <a:lvl1pPr marL="18732" indent="0">
              <a:buFontTx/>
              <a:buNone/>
              <a:defRPr sz="2000" b="1" baseline="0"/>
            </a:lvl1pPr>
          </a:lstStyle>
          <a:p>
            <a:pPr lvl="0"/>
            <a:r>
              <a:rPr lang="en-US" dirty="0" smtClean="0"/>
              <a:t>Click to edit Master subhead</a:t>
            </a:r>
            <a:endParaRPr lang="en-US" dirty="0"/>
          </a:p>
        </p:txBody>
      </p:sp>
    </p:spTree>
    <p:extLst>
      <p:ext uri="{BB962C8B-B14F-4D97-AF65-F5344CB8AC3E}">
        <p14:creationId xmlns:p14="http://schemas.microsoft.com/office/powerpoint/2010/main" val="57769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7" name="Rectangle 16"/>
          <p:cNvSpPr/>
          <p:nvPr userDrawn="1"/>
        </p:nvSpPr>
        <p:spPr>
          <a:xfrm>
            <a:off x="0" y="1"/>
            <a:ext cx="9144000" cy="44123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57200" y="1196953"/>
            <a:ext cx="8282863" cy="535110"/>
          </a:xfrm>
          <a:solidFill>
            <a:schemeClr val="bg2"/>
          </a:solidFill>
        </p:spPr>
        <p:txBody>
          <a:bodyPr tIns="0" bIns="0" numCol="1" spcCol="0" anchor="ctr" anchorCtr="0"/>
          <a:lstStyle>
            <a:lvl1pPr marL="1280160" indent="0">
              <a:lnSpc>
                <a:spcPts val="2100"/>
              </a:lnSpc>
              <a:buSzPct val="100000"/>
              <a:buFontTx/>
              <a:buNone/>
              <a:defRPr sz="2000" b="0" i="0" baseline="0">
                <a:solidFill>
                  <a:schemeClr val="tx1"/>
                </a:solidFill>
              </a:defRPr>
            </a:lvl1pPr>
            <a:lvl2pPr marL="1280160" indent="0">
              <a:lnSpc>
                <a:spcPts val="1600"/>
              </a:lnSpc>
              <a:spcBef>
                <a:spcPts val="0"/>
              </a:spcBef>
              <a:buFontTx/>
              <a:buNone/>
              <a:defRPr sz="1400" baseline="0">
                <a:solidFill>
                  <a:schemeClr val="tx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agenda point</a:t>
            </a:r>
          </a:p>
          <a:p>
            <a:pPr lvl="1"/>
            <a:r>
              <a:rPr lang="en-US" dirty="0" smtClean="0"/>
              <a:t>Agenda point description</a:t>
            </a:r>
          </a:p>
        </p:txBody>
      </p:sp>
      <p:sp>
        <p:nvSpPr>
          <p:cNvPr id="8"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7" name="Title 1"/>
          <p:cNvSpPr txBox="1">
            <a:spLocks/>
          </p:cNvSpPr>
          <p:nvPr userDrawn="1"/>
        </p:nvSpPr>
        <p:spPr bwMode="auto">
          <a:xfrm>
            <a:off x="341739" y="205978"/>
            <a:ext cx="8229600" cy="28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4000" b="0"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sz="2000" b="1" i="0" cap="all" spc="100" baseline="0" dirty="0" smtClean="0">
                <a:solidFill>
                  <a:schemeClr val="tx1"/>
                </a:solidFill>
              </a:rPr>
              <a:t>Agenda</a:t>
            </a:r>
            <a:endParaRPr lang="en-US" sz="2000" b="1" i="0" cap="all" spc="100" baseline="0" dirty="0">
              <a:solidFill>
                <a:schemeClr val="tx1"/>
              </a:solidFill>
            </a:endParaRPr>
          </a:p>
        </p:txBody>
      </p:sp>
      <p:sp>
        <p:nvSpPr>
          <p:cNvPr id="14" name="Text Placeholder 13"/>
          <p:cNvSpPr>
            <a:spLocks noGrp="1"/>
          </p:cNvSpPr>
          <p:nvPr>
            <p:ph type="body" sz="quarter" idx="10" hasCustomPrompt="1"/>
          </p:nvPr>
        </p:nvSpPr>
        <p:spPr>
          <a:xfrm>
            <a:off x="594429" y="1236969"/>
            <a:ext cx="877888" cy="466725"/>
          </a:xfrm>
        </p:spPr>
        <p:txBody>
          <a:bodyPr anchor="ctr" anchorCtr="1">
            <a:noAutofit/>
          </a:bodyPr>
          <a:lstStyle>
            <a:lvl1pPr marL="0" indent="0">
              <a:lnSpc>
                <a:spcPts val="2000"/>
              </a:lnSpc>
              <a:buNone/>
              <a:defRPr sz="1800" baseline="0">
                <a:solidFill>
                  <a:schemeClr val="tx2"/>
                </a:solidFill>
              </a:defRPr>
            </a:lvl1pPr>
          </a:lstStyle>
          <a:p>
            <a:pPr lvl="0"/>
            <a:r>
              <a:rPr lang="en-US" dirty="0" smtClean="0"/>
              <a:t>9 AM-</a:t>
            </a:r>
          </a:p>
          <a:p>
            <a:pPr lvl="0"/>
            <a:r>
              <a:rPr lang="en-US" dirty="0" smtClean="0"/>
              <a:t>10 AM</a:t>
            </a:r>
            <a:endParaRPr lang="en-US" dirty="0"/>
          </a:p>
        </p:txBody>
      </p:sp>
      <p:sp>
        <p:nvSpPr>
          <p:cNvPr id="31" name="Content Placeholder 2"/>
          <p:cNvSpPr>
            <a:spLocks noGrp="1"/>
          </p:cNvSpPr>
          <p:nvPr>
            <p:ph sz="half" idx="11" hasCustomPrompt="1"/>
          </p:nvPr>
        </p:nvSpPr>
        <p:spPr>
          <a:xfrm>
            <a:off x="457200" y="1822542"/>
            <a:ext cx="8282863" cy="535110"/>
          </a:xfrm>
          <a:solidFill>
            <a:schemeClr val="bg2"/>
          </a:solidFill>
        </p:spPr>
        <p:txBody>
          <a:bodyPr tIns="0" bIns="0" numCol="1" spcCol="0" anchor="ctr" anchorCtr="0"/>
          <a:lstStyle>
            <a:lvl1pPr marL="1280160" indent="0">
              <a:lnSpc>
                <a:spcPts val="2100"/>
              </a:lnSpc>
              <a:buSzPct val="100000"/>
              <a:buFontTx/>
              <a:buNone/>
              <a:defRPr sz="2000" b="0" i="0" baseline="0">
                <a:solidFill>
                  <a:schemeClr val="tx1"/>
                </a:solidFill>
              </a:defRPr>
            </a:lvl1pPr>
            <a:lvl2pPr marL="1280160" indent="0">
              <a:lnSpc>
                <a:spcPts val="1600"/>
              </a:lnSpc>
              <a:spcBef>
                <a:spcPts val="0"/>
              </a:spcBef>
              <a:buFontTx/>
              <a:buNone/>
              <a:defRPr sz="1400" baseline="0">
                <a:solidFill>
                  <a:schemeClr val="tx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agenda point</a:t>
            </a:r>
          </a:p>
          <a:p>
            <a:pPr lvl="1"/>
            <a:r>
              <a:rPr lang="en-US" dirty="0" smtClean="0"/>
              <a:t>Agenda point description</a:t>
            </a:r>
          </a:p>
        </p:txBody>
      </p:sp>
      <p:sp>
        <p:nvSpPr>
          <p:cNvPr id="32" name="Text Placeholder 13"/>
          <p:cNvSpPr>
            <a:spLocks noGrp="1"/>
          </p:cNvSpPr>
          <p:nvPr>
            <p:ph type="body" sz="quarter" idx="12" hasCustomPrompt="1"/>
          </p:nvPr>
        </p:nvSpPr>
        <p:spPr>
          <a:xfrm>
            <a:off x="594429" y="1862558"/>
            <a:ext cx="877888" cy="466725"/>
          </a:xfrm>
        </p:spPr>
        <p:txBody>
          <a:bodyPr anchor="ctr" anchorCtr="1">
            <a:noAutofit/>
          </a:bodyPr>
          <a:lstStyle>
            <a:lvl1pPr marL="0" indent="0">
              <a:lnSpc>
                <a:spcPts val="2000"/>
              </a:lnSpc>
              <a:buNone/>
              <a:defRPr sz="1800" baseline="0">
                <a:solidFill>
                  <a:schemeClr val="tx2"/>
                </a:solidFill>
              </a:defRPr>
            </a:lvl1pPr>
          </a:lstStyle>
          <a:p>
            <a:pPr lvl="0"/>
            <a:r>
              <a:rPr lang="en-US" dirty="0" smtClean="0"/>
              <a:t>9 AM-</a:t>
            </a:r>
          </a:p>
          <a:p>
            <a:pPr lvl="0"/>
            <a:r>
              <a:rPr lang="en-US" dirty="0" smtClean="0"/>
              <a:t>10 AM</a:t>
            </a:r>
            <a:endParaRPr lang="en-US" dirty="0"/>
          </a:p>
        </p:txBody>
      </p:sp>
      <p:sp>
        <p:nvSpPr>
          <p:cNvPr id="34" name="Content Placeholder 2"/>
          <p:cNvSpPr>
            <a:spLocks noGrp="1"/>
          </p:cNvSpPr>
          <p:nvPr>
            <p:ph sz="half" idx="13" hasCustomPrompt="1"/>
          </p:nvPr>
        </p:nvSpPr>
        <p:spPr>
          <a:xfrm>
            <a:off x="457200" y="2431224"/>
            <a:ext cx="8282863" cy="535110"/>
          </a:xfrm>
          <a:solidFill>
            <a:schemeClr val="bg2"/>
          </a:solidFill>
        </p:spPr>
        <p:txBody>
          <a:bodyPr tIns="0" bIns="0" numCol="1" spcCol="0" anchor="ctr" anchorCtr="0"/>
          <a:lstStyle>
            <a:lvl1pPr marL="1280160" indent="0">
              <a:lnSpc>
                <a:spcPts val="2100"/>
              </a:lnSpc>
              <a:buSzPct val="100000"/>
              <a:buFontTx/>
              <a:buNone/>
              <a:defRPr sz="2000" b="0" i="0" baseline="0">
                <a:solidFill>
                  <a:schemeClr val="tx1"/>
                </a:solidFill>
              </a:defRPr>
            </a:lvl1pPr>
            <a:lvl2pPr marL="1280160" indent="0">
              <a:lnSpc>
                <a:spcPts val="1600"/>
              </a:lnSpc>
              <a:spcBef>
                <a:spcPts val="0"/>
              </a:spcBef>
              <a:buFontTx/>
              <a:buNone/>
              <a:defRPr sz="1400" baseline="0">
                <a:solidFill>
                  <a:schemeClr val="tx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agenda point</a:t>
            </a:r>
          </a:p>
          <a:p>
            <a:pPr lvl="1"/>
            <a:r>
              <a:rPr lang="en-US" dirty="0" smtClean="0"/>
              <a:t>Agenda point description</a:t>
            </a:r>
          </a:p>
        </p:txBody>
      </p:sp>
      <p:sp>
        <p:nvSpPr>
          <p:cNvPr id="35" name="Text Placeholder 13"/>
          <p:cNvSpPr>
            <a:spLocks noGrp="1"/>
          </p:cNvSpPr>
          <p:nvPr>
            <p:ph type="body" sz="quarter" idx="14" hasCustomPrompt="1"/>
          </p:nvPr>
        </p:nvSpPr>
        <p:spPr>
          <a:xfrm>
            <a:off x="594429" y="2471239"/>
            <a:ext cx="877888" cy="466725"/>
          </a:xfrm>
        </p:spPr>
        <p:txBody>
          <a:bodyPr anchor="ctr" anchorCtr="1">
            <a:noAutofit/>
          </a:bodyPr>
          <a:lstStyle>
            <a:lvl1pPr marL="0" indent="0">
              <a:lnSpc>
                <a:spcPts val="2000"/>
              </a:lnSpc>
              <a:buNone/>
              <a:defRPr sz="1800" baseline="0">
                <a:solidFill>
                  <a:schemeClr val="tx2"/>
                </a:solidFill>
              </a:defRPr>
            </a:lvl1pPr>
          </a:lstStyle>
          <a:p>
            <a:pPr lvl="0"/>
            <a:r>
              <a:rPr lang="en-US" dirty="0" smtClean="0"/>
              <a:t>9 AM-</a:t>
            </a:r>
          </a:p>
          <a:p>
            <a:pPr lvl="0"/>
            <a:r>
              <a:rPr lang="en-US" dirty="0" smtClean="0"/>
              <a:t>10 AM</a:t>
            </a:r>
            <a:endParaRPr lang="en-US" dirty="0"/>
          </a:p>
        </p:txBody>
      </p:sp>
      <p:sp>
        <p:nvSpPr>
          <p:cNvPr id="37" name="Content Placeholder 2"/>
          <p:cNvSpPr>
            <a:spLocks noGrp="1"/>
          </p:cNvSpPr>
          <p:nvPr>
            <p:ph sz="half" idx="15" hasCustomPrompt="1"/>
          </p:nvPr>
        </p:nvSpPr>
        <p:spPr>
          <a:xfrm>
            <a:off x="457200" y="3051177"/>
            <a:ext cx="8282863" cy="535110"/>
          </a:xfrm>
          <a:solidFill>
            <a:schemeClr val="bg2"/>
          </a:solidFill>
        </p:spPr>
        <p:txBody>
          <a:bodyPr tIns="0" bIns="0" numCol="1" spcCol="0" anchor="ctr" anchorCtr="0"/>
          <a:lstStyle>
            <a:lvl1pPr marL="1280160" indent="0">
              <a:lnSpc>
                <a:spcPts val="2100"/>
              </a:lnSpc>
              <a:buSzPct val="100000"/>
              <a:buFontTx/>
              <a:buNone/>
              <a:defRPr sz="2000" b="0" i="0" baseline="0">
                <a:solidFill>
                  <a:schemeClr val="tx1"/>
                </a:solidFill>
              </a:defRPr>
            </a:lvl1pPr>
            <a:lvl2pPr marL="1280160" indent="0">
              <a:lnSpc>
                <a:spcPts val="1600"/>
              </a:lnSpc>
              <a:spcBef>
                <a:spcPts val="0"/>
              </a:spcBef>
              <a:buFontTx/>
              <a:buNone/>
              <a:defRPr sz="1400" baseline="0">
                <a:solidFill>
                  <a:schemeClr val="tx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agenda point</a:t>
            </a:r>
          </a:p>
          <a:p>
            <a:pPr lvl="1"/>
            <a:r>
              <a:rPr lang="en-US" dirty="0" smtClean="0"/>
              <a:t>Agenda point description</a:t>
            </a:r>
          </a:p>
        </p:txBody>
      </p:sp>
      <p:sp>
        <p:nvSpPr>
          <p:cNvPr id="38" name="Text Placeholder 13"/>
          <p:cNvSpPr>
            <a:spLocks noGrp="1"/>
          </p:cNvSpPr>
          <p:nvPr>
            <p:ph type="body" sz="quarter" idx="16" hasCustomPrompt="1"/>
          </p:nvPr>
        </p:nvSpPr>
        <p:spPr>
          <a:xfrm>
            <a:off x="594429" y="3091193"/>
            <a:ext cx="877888" cy="466725"/>
          </a:xfrm>
        </p:spPr>
        <p:txBody>
          <a:bodyPr anchor="ctr" anchorCtr="1">
            <a:noAutofit/>
          </a:bodyPr>
          <a:lstStyle>
            <a:lvl1pPr marL="0" indent="0">
              <a:lnSpc>
                <a:spcPts val="2000"/>
              </a:lnSpc>
              <a:buNone/>
              <a:defRPr sz="1800" baseline="0">
                <a:solidFill>
                  <a:schemeClr val="tx2"/>
                </a:solidFill>
              </a:defRPr>
            </a:lvl1pPr>
          </a:lstStyle>
          <a:p>
            <a:pPr lvl="0"/>
            <a:r>
              <a:rPr lang="en-US" dirty="0" smtClean="0"/>
              <a:t>9 AM-</a:t>
            </a:r>
          </a:p>
          <a:p>
            <a:pPr lvl="0"/>
            <a:r>
              <a:rPr lang="en-US" dirty="0" smtClean="0"/>
              <a:t>10 AM</a:t>
            </a:r>
            <a:endParaRPr lang="en-US" dirty="0"/>
          </a:p>
        </p:txBody>
      </p:sp>
      <p:sp>
        <p:nvSpPr>
          <p:cNvPr id="40" name="Content Placeholder 2"/>
          <p:cNvSpPr>
            <a:spLocks noGrp="1"/>
          </p:cNvSpPr>
          <p:nvPr>
            <p:ph sz="half" idx="17" hasCustomPrompt="1"/>
          </p:nvPr>
        </p:nvSpPr>
        <p:spPr>
          <a:xfrm>
            <a:off x="457200" y="3665495"/>
            <a:ext cx="8282863" cy="535110"/>
          </a:xfrm>
          <a:solidFill>
            <a:schemeClr val="bg2"/>
          </a:solidFill>
        </p:spPr>
        <p:txBody>
          <a:bodyPr tIns="0" bIns="0" numCol="1" spcCol="0" anchor="ctr" anchorCtr="0"/>
          <a:lstStyle>
            <a:lvl1pPr marL="1280160" indent="0">
              <a:lnSpc>
                <a:spcPts val="2100"/>
              </a:lnSpc>
              <a:buSzPct val="100000"/>
              <a:buFontTx/>
              <a:buNone/>
              <a:defRPr sz="2000" b="0" i="0" baseline="0">
                <a:solidFill>
                  <a:schemeClr val="tx1"/>
                </a:solidFill>
              </a:defRPr>
            </a:lvl1pPr>
            <a:lvl2pPr marL="1280160" indent="0">
              <a:lnSpc>
                <a:spcPts val="1600"/>
              </a:lnSpc>
              <a:spcBef>
                <a:spcPts val="0"/>
              </a:spcBef>
              <a:buFontTx/>
              <a:buNone/>
              <a:defRPr sz="1400" baseline="0">
                <a:solidFill>
                  <a:schemeClr val="tx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agenda point</a:t>
            </a:r>
          </a:p>
          <a:p>
            <a:pPr lvl="1"/>
            <a:r>
              <a:rPr lang="en-US" dirty="0" smtClean="0"/>
              <a:t>Agenda point description</a:t>
            </a:r>
          </a:p>
        </p:txBody>
      </p:sp>
      <p:sp>
        <p:nvSpPr>
          <p:cNvPr id="41" name="Text Placeholder 13"/>
          <p:cNvSpPr>
            <a:spLocks noGrp="1"/>
          </p:cNvSpPr>
          <p:nvPr>
            <p:ph type="body" sz="quarter" idx="18" hasCustomPrompt="1"/>
          </p:nvPr>
        </p:nvSpPr>
        <p:spPr>
          <a:xfrm>
            <a:off x="594429" y="3705510"/>
            <a:ext cx="877888" cy="466725"/>
          </a:xfrm>
        </p:spPr>
        <p:txBody>
          <a:bodyPr anchor="ctr" anchorCtr="1">
            <a:noAutofit/>
          </a:bodyPr>
          <a:lstStyle>
            <a:lvl1pPr marL="0" indent="0">
              <a:lnSpc>
                <a:spcPts val="2000"/>
              </a:lnSpc>
              <a:buNone/>
              <a:defRPr sz="1800" baseline="0">
                <a:solidFill>
                  <a:schemeClr val="tx2"/>
                </a:solidFill>
              </a:defRPr>
            </a:lvl1pPr>
          </a:lstStyle>
          <a:p>
            <a:pPr lvl="0"/>
            <a:r>
              <a:rPr lang="en-US" dirty="0" smtClean="0"/>
              <a:t>9 AM-</a:t>
            </a:r>
          </a:p>
          <a:p>
            <a:pPr lvl="0"/>
            <a:r>
              <a:rPr lang="en-US" dirty="0" smtClean="0"/>
              <a:t>10 AM</a:t>
            </a:r>
            <a:endParaRPr lang="en-US" dirty="0"/>
          </a:p>
        </p:txBody>
      </p:sp>
      <p:sp>
        <p:nvSpPr>
          <p:cNvPr id="16" name="Title 1"/>
          <p:cNvSpPr txBox="1">
            <a:spLocks/>
          </p:cNvSpPr>
          <p:nvPr userDrawn="1"/>
        </p:nvSpPr>
        <p:spPr bwMode="auto">
          <a:xfrm>
            <a:off x="341739" y="470058"/>
            <a:ext cx="8229600" cy="5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4000" b="0"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sz="3200" b="0" i="0" cap="none" spc="100" baseline="0" dirty="0" smtClean="0">
                <a:solidFill>
                  <a:srgbClr val="FFFFFF"/>
                </a:solidFill>
              </a:rPr>
              <a:t>May 20, 2014</a:t>
            </a:r>
            <a:endParaRPr lang="en-US" sz="3200" b="0" i="0" cap="none" spc="100" baseline="0" dirty="0">
              <a:solidFill>
                <a:srgbClr val="FFFFFF"/>
              </a:solidFill>
            </a:endParaRPr>
          </a:p>
        </p:txBody>
      </p:sp>
    </p:spTree>
    <p:extLst>
      <p:ext uri="{BB962C8B-B14F-4D97-AF65-F5344CB8AC3E}">
        <p14:creationId xmlns:p14="http://schemas.microsoft.com/office/powerpoint/2010/main" val="1315438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9" name="Rectangle 8"/>
          <p:cNvSpPr/>
          <p:nvPr userDrawn="1"/>
        </p:nvSpPr>
        <p:spPr>
          <a:xfrm>
            <a:off x="0" y="1"/>
            <a:ext cx="9144000" cy="44123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a:spLocks noGrp="1"/>
          </p:cNvSpPr>
          <p:nvPr>
            <p:ph sz="half" idx="11" hasCustomPrompt="1"/>
          </p:nvPr>
        </p:nvSpPr>
        <p:spPr>
          <a:xfrm>
            <a:off x="4646626" y="1200151"/>
            <a:ext cx="4038600" cy="3007001"/>
          </a:xfrm>
        </p:spPr>
        <p:txBody>
          <a:bodyPr/>
          <a:lstStyle>
            <a:lvl1pPr marL="365760" indent="-347472">
              <a:lnSpc>
                <a:spcPts val="2700"/>
              </a:lnSpc>
              <a:buSzPct val="100000"/>
              <a:buFontTx/>
              <a:buBlip>
                <a:blip r:embed="rId2"/>
              </a:buBlip>
              <a:defRPr sz="2400" b="1" i="0" baseline="0">
                <a:solidFill>
                  <a:schemeClr val="bg1"/>
                </a:solidFill>
              </a:defRPr>
            </a:lvl1pPr>
            <a:lvl2pPr marL="364808" indent="0">
              <a:lnSpc>
                <a:spcPts val="2400"/>
              </a:lnSpc>
              <a:spcBef>
                <a:spcPts val="0"/>
              </a:spcBef>
              <a:buFontTx/>
              <a:buNone/>
              <a:defRPr sz="1800" baseline="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agenda point</a:t>
            </a:r>
          </a:p>
          <a:p>
            <a:pPr lvl="1"/>
            <a:r>
              <a:rPr lang="en-US" dirty="0" smtClean="0"/>
              <a:t>Agenda point description</a:t>
            </a:r>
          </a:p>
        </p:txBody>
      </p:sp>
      <p:sp>
        <p:nvSpPr>
          <p:cNvPr id="3" name="Content Placeholder 2"/>
          <p:cNvSpPr>
            <a:spLocks noGrp="1"/>
          </p:cNvSpPr>
          <p:nvPr>
            <p:ph sz="half" idx="1" hasCustomPrompt="1"/>
          </p:nvPr>
        </p:nvSpPr>
        <p:spPr>
          <a:xfrm>
            <a:off x="457200" y="1200151"/>
            <a:ext cx="4038600" cy="3007001"/>
          </a:xfrm>
        </p:spPr>
        <p:txBody>
          <a:bodyPr/>
          <a:lstStyle>
            <a:lvl1pPr marL="365760" indent="-347472">
              <a:lnSpc>
                <a:spcPts val="2700"/>
              </a:lnSpc>
              <a:buSzPct val="100000"/>
              <a:buFontTx/>
              <a:buBlip>
                <a:blip r:embed="rId2"/>
              </a:buBlip>
              <a:defRPr sz="2400" b="1" i="0" baseline="0">
                <a:solidFill>
                  <a:schemeClr val="bg1"/>
                </a:solidFill>
              </a:defRPr>
            </a:lvl1pPr>
            <a:lvl2pPr marL="364808" indent="0">
              <a:lnSpc>
                <a:spcPts val="2400"/>
              </a:lnSpc>
              <a:spcBef>
                <a:spcPts val="0"/>
              </a:spcBef>
              <a:buFontTx/>
              <a:buNone/>
              <a:defRPr sz="1800" baseline="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agenda point</a:t>
            </a:r>
          </a:p>
          <a:p>
            <a:pPr lvl="1"/>
            <a:r>
              <a:rPr lang="en-US" dirty="0" smtClean="0"/>
              <a:t>Agenda point description</a:t>
            </a:r>
          </a:p>
        </p:txBody>
      </p:sp>
      <p:sp>
        <p:nvSpPr>
          <p:cNvPr id="8"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
        <p:nvSpPr>
          <p:cNvPr id="7" name="Title 1"/>
          <p:cNvSpPr txBox="1">
            <a:spLocks/>
          </p:cNvSpPr>
          <p:nvPr userDrawn="1"/>
        </p:nvSpPr>
        <p:spPr bwMode="auto">
          <a:xfrm>
            <a:off x="341739" y="205978"/>
            <a:ext cx="8229600" cy="28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4000" b="0"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sz="2000" b="1" i="0" cap="all" spc="100" baseline="0" dirty="0" smtClean="0">
                <a:solidFill>
                  <a:schemeClr val="tx1"/>
                </a:solidFill>
              </a:rPr>
              <a:t>Agenda</a:t>
            </a:r>
            <a:endParaRPr lang="en-US" sz="2000" b="1" i="0" cap="all" spc="100" baseline="0" dirty="0">
              <a:solidFill>
                <a:schemeClr val="tx1"/>
              </a:solidFill>
            </a:endParaRPr>
          </a:p>
        </p:txBody>
      </p:sp>
      <p:sp>
        <p:nvSpPr>
          <p:cNvPr id="11" name="Title 1"/>
          <p:cNvSpPr txBox="1">
            <a:spLocks/>
          </p:cNvSpPr>
          <p:nvPr userDrawn="1"/>
        </p:nvSpPr>
        <p:spPr bwMode="auto">
          <a:xfrm>
            <a:off x="341739" y="470058"/>
            <a:ext cx="8229600" cy="5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4000" b="0"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r>
              <a:rPr lang="en-US" sz="3200" b="0" i="0" cap="none" spc="100" baseline="0" dirty="0" smtClean="0">
                <a:solidFill>
                  <a:srgbClr val="FFFFFF"/>
                </a:solidFill>
              </a:rPr>
              <a:t>May 20, 2014</a:t>
            </a:r>
            <a:endParaRPr lang="en-US" sz="3200" b="0" i="0" cap="none" spc="100" baseline="0" dirty="0">
              <a:solidFill>
                <a:srgbClr val="FFFFFF"/>
              </a:solidFill>
            </a:endParaRPr>
          </a:p>
        </p:txBody>
      </p:sp>
    </p:spTree>
    <p:extLst>
      <p:ext uri="{BB962C8B-B14F-4D97-AF65-F5344CB8AC3E}">
        <p14:creationId xmlns:p14="http://schemas.microsoft.com/office/powerpoint/2010/main" val="1087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5" name="Rectangle 4"/>
          <p:cNvSpPr/>
          <p:nvPr userDrawn="1"/>
        </p:nvSpPr>
        <p:spPr>
          <a:xfrm>
            <a:off x="0" y="1"/>
            <a:ext cx="9144000" cy="44123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p:nvPr>
        </p:nvSpPr>
        <p:spPr>
          <a:xfrm>
            <a:off x="457200" y="1000482"/>
            <a:ext cx="8229600" cy="3091230"/>
          </a:xfrm>
        </p:spPr>
        <p:txBody>
          <a:bodyPr/>
          <a:lstStyle>
            <a:lvl1pPr marL="18732" indent="0">
              <a:buNone/>
              <a:defRPr b="1" i="0"/>
            </a:lvl1pPr>
            <a:lvl2pPr marL="0" indent="0">
              <a:spcBef>
                <a:spcPts val="1200"/>
              </a:spcBef>
              <a:buFontTx/>
              <a:buNone/>
              <a:defRPr sz="2400" baseline="0"/>
            </a:lvl2pPr>
          </a:lstStyle>
          <a:p>
            <a:pPr lvl="0"/>
            <a:r>
              <a:rPr lang="en-US" dirty="0" smtClean="0"/>
              <a:t>Click to edit Master text styles</a:t>
            </a:r>
          </a:p>
          <a:p>
            <a:pPr lvl="1"/>
            <a:r>
              <a:rPr lang="en-US" dirty="0" smtClean="0"/>
              <a:t>Second level paragraph copy goes here</a:t>
            </a:r>
          </a:p>
        </p:txBody>
      </p:sp>
      <p:sp>
        <p:nvSpPr>
          <p:cNvPr id="2" name="Title 1"/>
          <p:cNvSpPr>
            <a:spLocks noGrp="1"/>
          </p:cNvSpPr>
          <p:nvPr>
            <p:ph type="title"/>
          </p:nvPr>
        </p:nvSpPr>
        <p:spPr>
          <a:xfrm>
            <a:off x="457200" y="400212"/>
            <a:ext cx="8229600" cy="587443"/>
          </a:xfrm>
        </p:spPr>
        <p:txBody>
          <a:bodyPr/>
          <a:lstStyle>
            <a:lvl1pPr>
              <a:defRPr sz="3600"/>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extLst>
      <p:ext uri="{BB962C8B-B14F-4D97-AF65-F5344CB8AC3E}">
        <p14:creationId xmlns:p14="http://schemas.microsoft.com/office/powerpoint/2010/main" val="369638733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image" Target="../media/image1.png"/><Relationship Id="rId27" Type="http://schemas.openxmlformats.org/officeDocument/2006/relationships/image" Target="../media/image2.png"/><Relationship Id="rId28"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theme" Target="../theme/theme2.xml"/><Relationship Id="rId9" Type="http://schemas.openxmlformats.org/officeDocument/2006/relationships/image" Target="../media/image1.pn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theme" Target="../theme/theme3.xml"/><Relationship Id="rId9" Type="http://schemas.openxmlformats.org/officeDocument/2006/relationships/image" Target="../media/image1.pn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theme" Target="../theme/theme4.xml"/><Relationship Id="rId9" Type="http://schemas.openxmlformats.org/officeDocument/2006/relationships/image" Target="../media/image1.pn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theme" Target="../theme/theme5.xml"/><Relationship Id="rId9" Type="http://schemas.openxmlformats.org/officeDocument/2006/relationships/image" Target="../media/image1.pn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MMA_Logo.png"/>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354697" y="4568130"/>
            <a:ext cx="2903917" cy="445807"/>
          </a:xfrm>
          <a:prstGeom prst="rect">
            <a:avLst/>
          </a:prstGeom>
        </p:spPr>
      </p:pic>
      <p:sp>
        <p:nvSpPr>
          <p:cNvPr id="1026" name="Title Placeholder 1"/>
          <p:cNvSpPr>
            <a:spLocks noGrp="1"/>
          </p:cNvSpPr>
          <p:nvPr>
            <p:ph type="title"/>
          </p:nvPr>
        </p:nvSpPr>
        <p:spPr bwMode="auto">
          <a:xfrm>
            <a:off x="457200" y="400212"/>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394384"/>
            <a:ext cx="8229600" cy="26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614610"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spTree>
  </p:cSld>
  <p:clrMap bg1="lt1" tx1="dk1" bg2="lt2" tx2="dk2" accent1="accent1" accent2="accent2" accent3="accent3" accent4="accent4" accent5="accent5" accent6="accent6" hlink="hlink" folHlink="folHlink"/>
  <p:sldLayoutIdLst>
    <p:sldLayoutId id="2147483730" r:id="rId1"/>
    <p:sldLayoutId id="2147483741" r:id="rId2"/>
    <p:sldLayoutId id="2147483749" r:id="rId3"/>
    <p:sldLayoutId id="2147483746" r:id="rId4"/>
    <p:sldLayoutId id="2147483731" r:id="rId5"/>
    <p:sldLayoutId id="2147483745" r:id="rId6"/>
    <p:sldLayoutId id="2147483733" r:id="rId7"/>
    <p:sldLayoutId id="2147483743" r:id="rId8"/>
    <p:sldLayoutId id="2147483744" r:id="rId9"/>
    <p:sldLayoutId id="2147483734" r:id="rId10"/>
    <p:sldLayoutId id="2147483735" r:id="rId11"/>
    <p:sldLayoutId id="2147483736" r:id="rId12"/>
    <p:sldLayoutId id="2147483801" r:id="rId13"/>
    <p:sldLayoutId id="2147483802" r:id="rId14"/>
    <p:sldLayoutId id="2147483747" r:id="rId15"/>
    <p:sldLayoutId id="2147483748" r:id="rId16"/>
    <p:sldLayoutId id="2147483765" r:id="rId17"/>
    <p:sldLayoutId id="2147483766" r:id="rId18"/>
    <p:sldLayoutId id="2147483767" r:id="rId19"/>
    <p:sldLayoutId id="2147483768" r:id="rId20"/>
    <p:sldLayoutId id="2147483769" r:id="rId21"/>
    <p:sldLayoutId id="2147483773" r:id="rId22"/>
    <p:sldLayoutId id="2147483799" r:id="rId23"/>
    <p:sldLayoutId id="2147483800" r:id="rId24"/>
  </p:sldLayoutIdLst>
  <p:txStyles>
    <p:titleStyle>
      <a:lvl1pPr algn="l" defTabSz="457200" rtl="0" eaLnBrk="1" fontAlgn="base" hangingPunct="1">
        <a:lnSpc>
          <a:spcPts val="4000"/>
        </a:lnSpc>
        <a:spcBef>
          <a:spcPct val="0"/>
        </a:spcBef>
        <a:spcAft>
          <a:spcPct val="0"/>
        </a:spcAft>
        <a:defRPr sz="40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p:titleStyle>
    <p:bodyStyle>
      <a:lvl1pPr marL="274320" indent="-255588" algn="l" defTabSz="457200" rtl="0" eaLnBrk="1" fontAlgn="base" hangingPunct="1">
        <a:lnSpc>
          <a:spcPct val="100000"/>
        </a:lnSpc>
        <a:spcBef>
          <a:spcPts val="300"/>
        </a:spcBef>
        <a:spcAft>
          <a:spcPct val="0"/>
        </a:spcAft>
        <a:buClr>
          <a:schemeClr val="tx2"/>
        </a:buClr>
        <a:buFont typeface="Arial" charset="0"/>
        <a:buChar char="•"/>
        <a:defRPr sz="2600" kern="1200">
          <a:solidFill>
            <a:schemeClr val="tx1"/>
          </a:solidFill>
          <a:latin typeface="+mn-lt"/>
          <a:ea typeface="ＭＳ Ｐゴシック" charset="0"/>
          <a:cs typeface="ＭＳ Ｐゴシック" charset="0"/>
        </a:defRPr>
      </a:lvl1pPr>
      <a:lvl2pPr marL="457200" indent="-182880" algn="l" defTabSz="457200" rtl="0" eaLnBrk="1" fontAlgn="base" hangingPunct="1">
        <a:lnSpc>
          <a:spcPct val="100000"/>
        </a:lnSpc>
        <a:spcBef>
          <a:spcPts val="600"/>
        </a:spcBef>
        <a:spcAft>
          <a:spcPct val="0"/>
        </a:spcAft>
        <a:buSzPct val="95000"/>
        <a:buBlip>
          <a:blip r:embed="rId27"/>
        </a:buBlip>
        <a:defRPr sz="2000" kern="1200">
          <a:solidFill>
            <a:schemeClr val="tx1"/>
          </a:solidFill>
          <a:latin typeface="+mn-lt"/>
          <a:ea typeface="ＭＳ Ｐゴシック" charset="0"/>
          <a:cs typeface="+mn-cs"/>
        </a:defRPr>
      </a:lvl2pPr>
      <a:lvl3pPr marL="594360" indent="-137160" algn="l" defTabSz="457200" rtl="0" eaLnBrk="1" fontAlgn="base" hangingPunct="1">
        <a:lnSpc>
          <a:spcPct val="100000"/>
        </a:lnSpc>
        <a:spcBef>
          <a:spcPts val="600"/>
        </a:spcBef>
        <a:spcAft>
          <a:spcPct val="0"/>
        </a:spcAft>
        <a:buClr>
          <a:schemeClr val="accent2"/>
        </a:buClr>
        <a:buSzPct val="100000"/>
        <a:buFont typeface="Arial" charset="0"/>
        <a:buChar char="•"/>
        <a:defRPr sz="1800" kern="1200">
          <a:solidFill>
            <a:schemeClr val="tx1"/>
          </a:solidFill>
          <a:latin typeface="+mn-lt"/>
          <a:ea typeface="ＭＳ Ｐゴシック" charset="0"/>
          <a:cs typeface="+mn-cs"/>
        </a:defRPr>
      </a:lvl3pPr>
      <a:lvl4pPr marL="960120" indent="-137160" algn="l" defTabSz="457200" rtl="0" eaLnBrk="1" fontAlgn="base" hangingPunct="1">
        <a:lnSpc>
          <a:spcPct val="100000"/>
        </a:lnSpc>
        <a:spcBef>
          <a:spcPts val="300"/>
        </a:spcBef>
        <a:spcAft>
          <a:spcPct val="0"/>
        </a:spcAft>
        <a:buSzPct val="100000"/>
        <a:buBlip>
          <a:blip r:embed="rId28"/>
        </a:buBlip>
        <a:defRPr sz="1600" kern="1200">
          <a:solidFill>
            <a:schemeClr val="tx1"/>
          </a:solidFill>
          <a:latin typeface="+mn-lt"/>
          <a:ea typeface="ＭＳ Ｐゴシック" charset="0"/>
          <a:cs typeface="+mn-cs"/>
        </a:defRPr>
      </a:lvl4pPr>
      <a:lvl5pPr marL="1417320" indent="-137160" algn="l" defTabSz="457200" rtl="0" eaLnBrk="1" fontAlgn="base" hangingPunct="1">
        <a:lnSpc>
          <a:spcPct val="100000"/>
        </a:lnSpc>
        <a:spcBef>
          <a:spcPts val="300"/>
        </a:spcBef>
        <a:spcAft>
          <a:spcPct val="0"/>
        </a:spcAft>
        <a:buClr>
          <a:srgbClr val="888888"/>
        </a:buClr>
        <a:buFont typeface="Lucida Grande" charset="0"/>
        <a:buChar char="-"/>
        <a:defRPr sz="1600" kern="1200">
          <a:solidFill>
            <a:srgbClr val="888888"/>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52308"/>
            <a:ext cx="8229600" cy="65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366907"/>
            <a:ext cx="8229600" cy="277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pic>
        <p:nvPicPr>
          <p:cNvPr id="7" name="Picture 6" descr="MMA_Logo.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4697" y="4568130"/>
            <a:ext cx="2903917" cy="445807"/>
          </a:xfrm>
          <a:prstGeom prst="rect">
            <a:avLst/>
          </a:prstGeom>
        </p:spPr>
      </p:pic>
    </p:spTree>
    <p:extLst>
      <p:ext uri="{BB962C8B-B14F-4D97-AF65-F5344CB8AC3E}">
        <p14:creationId xmlns:p14="http://schemas.microsoft.com/office/powerpoint/2010/main" val="555061946"/>
      </p:ext>
    </p:extLst>
  </p:cSld>
  <p:clrMap bg1="lt1" tx1="dk1" bg2="lt2" tx2="dk2" accent1="accent1" accent2="accent2" accent3="accent3" accent4="accent4" accent5="accent5" accent6="accent6" hlink="hlink" folHlink="folHlink"/>
  <p:sldLayoutIdLst>
    <p:sldLayoutId id="2147483751" r:id="rId1"/>
    <p:sldLayoutId id="2147483782" r:id="rId2"/>
    <p:sldLayoutId id="2147483756" r:id="rId3"/>
    <p:sldLayoutId id="2147483760" r:id="rId4"/>
    <p:sldLayoutId id="2147483764" r:id="rId5"/>
    <p:sldLayoutId id="2147483761" r:id="rId6"/>
    <p:sldLayoutId id="2147483772" r:id="rId7"/>
  </p:sldLayoutIdLst>
  <p:txStyles>
    <p:titleStyle>
      <a:lvl1pPr algn="l" defTabSz="457200" rtl="0" eaLnBrk="1" fontAlgn="base" hangingPunct="1">
        <a:lnSpc>
          <a:spcPts val="4000"/>
        </a:lnSpc>
        <a:spcBef>
          <a:spcPct val="0"/>
        </a:spcBef>
        <a:spcAft>
          <a:spcPct val="0"/>
        </a:spcAft>
        <a:defRPr sz="40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p:titleStyle>
    <p:bodyStyle>
      <a:lvl1pPr marL="274320" indent="-255588" algn="l" defTabSz="457200" rtl="0" eaLnBrk="1" fontAlgn="base" hangingPunct="1">
        <a:lnSpc>
          <a:spcPct val="100000"/>
        </a:lnSpc>
        <a:spcBef>
          <a:spcPts val="300"/>
        </a:spcBef>
        <a:spcAft>
          <a:spcPct val="0"/>
        </a:spcAft>
        <a:buClr>
          <a:schemeClr val="tx2"/>
        </a:buClr>
        <a:buFont typeface="Arial" charset="0"/>
        <a:buChar char="•"/>
        <a:defRPr sz="2600" kern="1200">
          <a:solidFill>
            <a:schemeClr val="tx1"/>
          </a:solidFill>
          <a:latin typeface="+mn-lt"/>
          <a:ea typeface="ＭＳ Ｐゴシック" charset="0"/>
          <a:cs typeface="ＭＳ Ｐゴシック" charset="0"/>
        </a:defRPr>
      </a:lvl1pPr>
      <a:lvl2pPr marL="457200" indent="-182880" algn="l" defTabSz="457200" rtl="0" eaLnBrk="1" fontAlgn="base" hangingPunct="1">
        <a:lnSpc>
          <a:spcPct val="100000"/>
        </a:lnSpc>
        <a:spcBef>
          <a:spcPts val="600"/>
        </a:spcBef>
        <a:spcAft>
          <a:spcPct val="0"/>
        </a:spcAft>
        <a:buSzPct val="95000"/>
        <a:buBlip>
          <a:blip r:embed="rId10"/>
        </a:buBlip>
        <a:defRPr sz="2000" kern="1200">
          <a:solidFill>
            <a:schemeClr val="tx1"/>
          </a:solidFill>
          <a:latin typeface="+mn-lt"/>
          <a:ea typeface="ＭＳ Ｐゴシック" charset="0"/>
          <a:cs typeface="+mn-cs"/>
        </a:defRPr>
      </a:lvl2pPr>
      <a:lvl3pPr marL="594360" indent="-137160" algn="l" defTabSz="457200" rtl="0" eaLnBrk="1" fontAlgn="base" hangingPunct="1">
        <a:lnSpc>
          <a:spcPct val="100000"/>
        </a:lnSpc>
        <a:spcBef>
          <a:spcPts val="600"/>
        </a:spcBef>
        <a:spcAft>
          <a:spcPct val="0"/>
        </a:spcAft>
        <a:buClr>
          <a:schemeClr val="accent2"/>
        </a:buClr>
        <a:buSzPct val="100000"/>
        <a:buFont typeface="Arial" charset="0"/>
        <a:buChar char="•"/>
        <a:defRPr sz="1800" kern="1200">
          <a:solidFill>
            <a:schemeClr val="tx1"/>
          </a:solidFill>
          <a:latin typeface="+mn-lt"/>
          <a:ea typeface="ＭＳ Ｐゴシック" charset="0"/>
          <a:cs typeface="+mn-cs"/>
        </a:defRPr>
      </a:lvl3pPr>
      <a:lvl4pPr marL="960120" indent="-137160" algn="l" defTabSz="457200" rtl="0" eaLnBrk="1" fontAlgn="base" hangingPunct="1">
        <a:lnSpc>
          <a:spcPct val="100000"/>
        </a:lnSpc>
        <a:spcBef>
          <a:spcPts val="300"/>
        </a:spcBef>
        <a:spcAft>
          <a:spcPct val="0"/>
        </a:spcAft>
        <a:buSzPct val="100000"/>
        <a:buBlip>
          <a:blip r:embed="rId11"/>
        </a:buBlip>
        <a:defRPr sz="1600" kern="1200">
          <a:solidFill>
            <a:schemeClr val="tx1"/>
          </a:solidFill>
          <a:latin typeface="+mn-lt"/>
          <a:ea typeface="ＭＳ Ｐゴシック" charset="0"/>
          <a:cs typeface="+mn-cs"/>
        </a:defRPr>
      </a:lvl4pPr>
      <a:lvl5pPr marL="1417320" indent="-137160" algn="l" defTabSz="457200" rtl="0" eaLnBrk="1" fontAlgn="base" hangingPunct="1">
        <a:lnSpc>
          <a:spcPct val="100000"/>
        </a:lnSpc>
        <a:spcBef>
          <a:spcPts val="300"/>
        </a:spcBef>
        <a:spcAft>
          <a:spcPct val="0"/>
        </a:spcAft>
        <a:buClr>
          <a:srgbClr val="888888"/>
        </a:buClr>
        <a:buFont typeface="Lucida Grande" charset="0"/>
        <a:buChar char="-"/>
        <a:defRPr sz="1600" kern="1200">
          <a:solidFill>
            <a:srgbClr val="888888"/>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24038"/>
            <a:ext cx="8229600" cy="6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225809"/>
            <a:ext cx="8229600" cy="29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pic>
        <p:nvPicPr>
          <p:cNvPr id="7" name="Picture 6" descr="MMA_Logo.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4697" y="4568130"/>
            <a:ext cx="2903917" cy="445807"/>
          </a:xfrm>
          <a:prstGeom prst="rect">
            <a:avLst/>
          </a:prstGeom>
        </p:spPr>
      </p:pic>
    </p:spTree>
    <p:extLst>
      <p:ext uri="{BB962C8B-B14F-4D97-AF65-F5344CB8AC3E}">
        <p14:creationId xmlns:p14="http://schemas.microsoft.com/office/powerpoint/2010/main" val="836800175"/>
      </p:ext>
    </p:extLst>
  </p:cSld>
  <p:clrMap bg1="lt1" tx1="dk1" bg2="lt2" tx2="dk2" accent1="accent1" accent2="accent2" accent3="accent3" accent4="accent4" accent5="accent5" accent6="accent6" hlink="hlink" folHlink="folHlink"/>
  <p:sldLayoutIdLst>
    <p:sldLayoutId id="2147483775" r:id="rId1"/>
    <p:sldLayoutId id="2147483781" r:id="rId2"/>
    <p:sldLayoutId id="2147483776" r:id="rId3"/>
    <p:sldLayoutId id="2147483777" r:id="rId4"/>
    <p:sldLayoutId id="2147483778" r:id="rId5"/>
    <p:sldLayoutId id="2147483779" r:id="rId6"/>
    <p:sldLayoutId id="2147483780" r:id="rId7"/>
  </p:sldLayoutIdLst>
  <p:txStyles>
    <p:titleStyle>
      <a:lvl1pPr algn="l" defTabSz="457200" rtl="0" eaLnBrk="1" fontAlgn="base" hangingPunct="1">
        <a:lnSpc>
          <a:spcPts val="4000"/>
        </a:lnSpc>
        <a:spcBef>
          <a:spcPct val="0"/>
        </a:spcBef>
        <a:spcAft>
          <a:spcPct val="0"/>
        </a:spcAft>
        <a:defRPr sz="4000" b="1" kern="1200">
          <a:solidFill>
            <a:schemeClr val="accent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p:titleStyle>
    <p:bodyStyle>
      <a:lvl1pPr marL="274320" indent="-255588" algn="l" defTabSz="457200" rtl="0" eaLnBrk="1" fontAlgn="base" hangingPunct="1">
        <a:lnSpc>
          <a:spcPct val="100000"/>
        </a:lnSpc>
        <a:spcBef>
          <a:spcPts val="300"/>
        </a:spcBef>
        <a:spcAft>
          <a:spcPct val="0"/>
        </a:spcAft>
        <a:buClr>
          <a:schemeClr val="tx2"/>
        </a:buClr>
        <a:buFont typeface="Arial" charset="0"/>
        <a:buChar char="•"/>
        <a:defRPr sz="2600" kern="1200">
          <a:solidFill>
            <a:schemeClr val="tx1"/>
          </a:solidFill>
          <a:latin typeface="+mn-lt"/>
          <a:ea typeface="ＭＳ Ｐゴシック" charset="0"/>
          <a:cs typeface="ＭＳ Ｐゴシック" charset="0"/>
        </a:defRPr>
      </a:lvl1pPr>
      <a:lvl2pPr marL="457200" indent="-182880" algn="l" defTabSz="457200" rtl="0" eaLnBrk="1" fontAlgn="base" hangingPunct="1">
        <a:lnSpc>
          <a:spcPct val="100000"/>
        </a:lnSpc>
        <a:spcBef>
          <a:spcPts val="600"/>
        </a:spcBef>
        <a:spcAft>
          <a:spcPct val="0"/>
        </a:spcAft>
        <a:buSzPct val="95000"/>
        <a:buBlip>
          <a:blip r:embed="rId10"/>
        </a:buBlip>
        <a:defRPr sz="2000" kern="1200">
          <a:solidFill>
            <a:schemeClr val="tx1"/>
          </a:solidFill>
          <a:latin typeface="+mn-lt"/>
          <a:ea typeface="ＭＳ Ｐゴシック" charset="0"/>
          <a:cs typeface="+mn-cs"/>
        </a:defRPr>
      </a:lvl2pPr>
      <a:lvl3pPr marL="594360" indent="-137160" algn="l" defTabSz="457200" rtl="0" eaLnBrk="1" fontAlgn="base" hangingPunct="1">
        <a:lnSpc>
          <a:spcPct val="100000"/>
        </a:lnSpc>
        <a:spcBef>
          <a:spcPts val="600"/>
        </a:spcBef>
        <a:spcAft>
          <a:spcPct val="0"/>
        </a:spcAft>
        <a:buClr>
          <a:schemeClr val="accent2"/>
        </a:buClr>
        <a:buSzPct val="100000"/>
        <a:buFont typeface="Arial" charset="0"/>
        <a:buChar char="•"/>
        <a:defRPr sz="1800" kern="1200">
          <a:solidFill>
            <a:schemeClr val="tx1"/>
          </a:solidFill>
          <a:latin typeface="+mn-lt"/>
          <a:ea typeface="ＭＳ Ｐゴシック" charset="0"/>
          <a:cs typeface="+mn-cs"/>
        </a:defRPr>
      </a:lvl3pPr>
      <a:lvl4pPr marL="960120" indent="-137160" algn="l" defTabSz="457200" rtl="0" eaLnBrk="1" fontAlgn="base" hangingPunct="1">
        <a:lnSpc>
          <a:spcPct val="100000"/>
        </a:lnSpc>
        <a:spcBef>
          <a:spcPts val="300"/>
        </a:spcBef>
        <a:spcAft>
          <a:spcPct val="0"/>
        </a:spcAft>
        <a:buSzPct val="100000"/>
        <a:buBlip>
          <a:blip r:embed="rId11"/>
        </a:buBlip>
        <a:defRPr sz="1600" kern="1200">
          <a:solidFill>
            <a:schemeClr val="tx1"/>
          </a:solidFill>
          <a:latin typeface="+mn-lt"/>
          <a:ea typeface="ＭＳ Ｐゴシック" charset="0"/>
          <a:cs typeface="+mn-cs"/>
        </a:defRPr>
      </a:lvl4pPr>
      <a:lvl5pPr marL="1417320" indent="-137160" algn="l" defTabSz="457200" rtl="0" eaLnBrk="1" fontAlgn="base" hangingPunct="1">
        <a:lnSpc>
          <a:spcPct val="100000"/>
        </a:lnSpc>
        <a:spcBef>
          <a:spcPts val="300"/>
        </a:spcBef>
        <a:spcAft>
          <a:spcPct val="0"/>
        </a:spcAft>
        <a:buClr>
          <a:srgbClr val="888888"/>
        </a:buClr>
        <a:buFont typeface="Lucida Grande" charset="0"/>
        <a:buChar char="-"/>
        <a:defRPr sz="1600" kern="1200">
          <a:solidFill>
            <a:srgbClr val="888888"/>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7273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366902"/>
            <a:ext cx="8229600" cy="284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pic>
        <p:nvPicPr>
          <p:cNvPr id="7" name="Picture 6" descr="MMA_Logo.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4697" y="4568130"/>
            <a:ext cx="2903917" cy="445807"/>
          </a:xfrm>
          <a:prstGeom prst="rect">
            <a:avLst/>
          </a:prstGeom>
        </p:spPr>
      </p:pic>
    </p:spTree>
    <p:extLst>
      <p:ext uri="{BB962C8B-B14F-4D97-AF65-F5344CB8AC3E}">
        <p14:creationId xmlns:p14="http://schemas.microsoft.com/office/powerpoint/2010/main" val="120414275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Lst>
  <p:txStyles>
    <p:titleStyle>
      <a:lvl1pPr algn="l" defTabSz="457200" rtl="0" eaLnBrk="1" fontAlgn="base" hangingPunct="1">
        <a:lnSpc>
          <a:spcPts val="4000"/>
        </a:lnSpc>
        <a:spcBef>
          <a:spcPct val="0"/>
        </a:spcBef>
        <a:spcAft>
          <a:spcPct val="0"/>
        </a:spcAft>
        <a:defRPr sz="4000" b="1" kern="1200">
          <a:solidFill>
            <a:schemeClr val="accent3"/>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p:titleStyle>
    <p:bodyStyle>
      <a:lvl1pPr marL="274320" indent="-255588" algn="l" defTabSz="457200" rtl="0" eaLnBrk="1" fontAlgn="base" hangingPunct="1">
        <a:lnSpc>
          <a:spcPct val="100000"/>
        </a:lnSpc>
        <a:spcBef>
          <a:spcPts val="300"/>
        </a:spcBef>
        <a:spcAft>
          <a:spcPct val="0"/>
        </a:spcAft>
        <a:buClr>
          <a:schemeClr val="tx2"/>
        </a:buClr>
        <a:buFont typeface="Arial" charset="0"/>
        <a:buChar char="•"/>
        <a:defRPr sz="2600" kern="1200">
          <a:solidFill>
            <a:schemeClr val="tx1"/>
          </a:solidFill>
          <a:latin typeface="+mn-lt"/>
          <a:ea typeface="ＭＳ Ｐゴシック" charset="0"/>
          <a:cs typeface="ＭＳ Ｐゴシック" charset="0"/>
        </a:defRPr>
      </a:lvl1pPr>
      <a:lvl2pPr marL="457200" indent="-182880" algn="l" defTabSz="457200" rtl="0" eaLnBrk="1" fontAlgn="base" hangingPunct="1">
        <a:lnSpc>
          <a:spcPct val="100000"/>
        </a:lnSpc>
        <a:spcBef>
          <a:spcPts val="600"/>
        </a:spcBef>
        <a:spcAft>
          <a:spcPct val="0"/>
        </a:spcAft>
        <a:buSzPct val="95000"/>
        <a:buBlip>
          <a:blip r:embed="rId10"/>
        </a:buBlip>
        <a:defRPr sz="2000" kern="1200">
          <a:solidFill>
            <a:schemeClr val="tx1"/>
          </a:solidFill>
          <a:latin typeface="+mn-lt"/>
          <a:ea typeface="ＭＳ Ｐゴシック" charset="0"/>
          <a:cs typeface="+mn-cs"/>
        </a:defRPr>
      </a:lvl2pPr>
      <a:lvl3pPr marL="594360" indent="-137160" algn="l" defTabSz="457200" rtl="0" eaLnBrk="1" fontAlgn="base" hangingPunct="1">
        <a:lnSpc>
          <a:spcPct val="100000"/>
        </a:lnSpc>
        <a:spcBef>
          <a:spcPts val="600"/>
        </a:spcBef>
        <a:spcAft>
          <a:spcPct val="0"/>
        </a:spcAft>
        <a:buClr>
          <a:schemeClr val="accent2"/>
        </a:buClr>
        <a:buSzPct val="100000"/>
        <a:buFont typeface="Arial" charset="0"/>
        <a:buChar char="•"/>
        <a:defRPr sz="1800" kern="1200">
          <a:solidFill>
            <a:schemeClr val="tx1"/>
          </a:solidFill>
          <a:latin typeface="+mn-lt"/>
          <a:ea typeface="ＭＳ Ｐゴシック" charset="0"/>
          <a:cs typeface="+mn-cs"/>
        </a:defRPr>
      </a:lvl3pPr>
      <a:lvl4pPr marL="960120" indent="-137160" algn="l" defTabSz="457200" rtl="0" eaLnBrk="1" fontAlgn="base" hangingPunct="1">
        <a:lnSpc>
          <a:spcPct val="100000"/>
        </a:lnSpc>
        <a:spcBef>
          <a:spcPts val="300"/>
        </a:spcBef>
        <a:spcAft>
          <a:spcPct val="0"/>
        </a:spcAft>
        <a:buSzPct val="100000"/>
        <a:buBlip>
          <a:blip r:embed="rId11"/>
        </a:buBlip>
        <a:defRPr sz="1600" kern="1200">
          <a:solidFill>
            <a:schemeClr val="tx1"/>
          </a:solidFill>
          <a:latin typeface="+mn-lt"/>
          <a:ea typeface="ＭＳ Ｐゴシック" charset="0"/>
          <a:cs typeface="+mn-cs"/>
        </a:defRPr>
      </a:lvl4pPr>
      <a:lvl5pPr marL="1417320" indent="-137160" algn="l" defTabSz="457200" rtl="0" eaLnBrk="1" fontAlgn="base" hangingPunct="1">
        <a:lnSpc>
          <a:spcPct val="100000"/>
        </a:lnSpc>
        <a:spcBef>
          <a:spcPts val="300"/>
        </a:spcBef>
        <a:spcAft>
          <a:spcPct val="0"/>
        </a:spcAft>
        <a:buClr>
          <a:srgbClr val="888888"/>
        </a:buClr>
        <a:buFont typeface="Lucida Grande" charset="0"/>
        <a:buChar char="-"/>
        <a:defRPr sz="1600" kern="1200">
          <a:solidFill>
            <a:srgbClr val="888888"/>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98384"/>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392556"/>
            <a:ext cx="8229600" cy="282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6665926" y="4699628"/>
            <a:ext cx="2133600" cy="273844"/>
          </a:xfrm>
          <a:prstGeom prst="rect">
            <a:avLst/>
          </a:prstGeom>
        </p:spPr>
        <p:txBody>
          <a:bodyPr/>
          <a:lstStyle>
            <a:lvl1pPr algn="r">
              <a:defRPr sz="800" cap="all"/>
            </a:lvl1pPr>
          </a:lstStyle>
          <a:p>
            <a:pPr>
              <a:defRPr/>
            </a:pPr>
            <a:r>
              <a:rPr lang="en-US" smtClean="0"/>
              <a:t>©2014 MediaMath Inc.  </a:t>
            </a:r>
            <a:fld id="{D8EFC240-C33E-0D4F-8088-3206DA320DE2}" type="slidenum">
              <a:rPr lang="en-US" smtClean="0">
                <a:solidFill>
                  <a:schemeClr val="accent2"/>
                </a:solidFill>
              </a:rPr>
              <a:pPr>
                <a:defRPr/>
              </a:pPr>
              <a:t>‹#›</a:t>
            </a:fld>
            <a:endParaRPr lang="en-US" dirty="0">
              <a:solidFill>
                <a:schemeClr val="accent2"/>
              </a:solidFill>
            </a:endParaRPr>
          </a:p>
        </p:txBody>
      </p:sp>
      <p:pic>
        <p:nvPicPr>
          <p:cNvPr id="7" name="Picture 6" descr="MMA_Logo.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4697" y="4568130"/>
            <a:ext cx="2903917" cy="445807"/>
          </a:xfrm>
          <a:prstGeom prst="rect">
            <a:avLst/>
          </a:prstGeom>
        </p:spPr>
      </p:pic>
    </p:spTree>
    <p:extLst>
      <p:ext uri="{BB962C8B-B14F-4D97-AF65-F5344CB8AC3E}">
        <p14:creationId xmlns:p14="http://schemas.microsoft.com/office/powerpoint/2010/main" val="85409716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Lst>
  <p:txStyles>
    <p:titleStyle>
      <a:lvl1pPr algn="l" defTabSz="457200" rtl="0" eaLnBrk="1" fontAlgn="base" hangingPunct="1">
        <a:lnSpc>
          <a:spcPts val="4000"/>
        </a:lnSpc>
        <a:spcBef>
          <a:spcPct val="0"/>
        </a:spcBef>
        <a:spcAft>
          <a:spcPct val="0"/>
        </a:spcAft>
        <a:defRPr sz="4000" b="1" kern="1200">
          <a:solidFill>
            <a:schemeClr val="accent4"/>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p:titleStyle>
    <p:bodyStyle>
      <a:lvl1pPr marL="274320" indent="-255588" algn="l" defTabSz="457200" rtl="0" eaLnBrk="1" fontAlgn="base" hangingPunct="1">
        <a:lnSpc>
          <a:spcPct val="100000"/>
        </a:lnSpc>
        <a:spcBef>
          <a:spcPts val="300"/>
        </a:spcBef>
        <a:spcAft>
          <a:spcPct val="0"/>
        </a:spcAft>
        <a:buClr>
          <a:schemeClr val="tx2"/>
        </a:buClr>
        <a:buFont typeface="Arial" charset="0"/>
        <a:buChar char="•"/>
        <a:defRPr sz="2600" kern="1200">
          <a:solidFill>
            <a:schemeClr val="tx1"/>
          </a:solidFill>
          <a:latin typeface="+mn-lt"/>
          <a:ea typeface="ＭＳ Ｐゴシック" charset="0"/>
          <a:cs typeface="ＭＳ Ｐゴシック" charset="0"/>
        </a:defRPr>
      </a:lvl1pPr>
      <a:lvl2pPr marL="457200" indent="-182880" algn="l" defTabSz="457200" rtl="0" eaLnBrk="1" fontAlgn="base" hangingPunct="1">
        <a:lnSpc>
          <a:spcPct val="100000"/>
        </a:lnSpc>
        <a:spcBef>
          <a:spcPts val="600"/>
        </a:spcBef>
        <a:spcAft>
          <a:spcPct val="0"/>
        </a:spcAft>
        <a:buSzPct val="95000"/>
        <a:buBlip>
          <a:blip r:embed="rId10"/>
        </a:buBlip>
        <a:defRPr sz="2000" kern="1200">
          <a:solidFill>
            <a:schemeClr val="tx1"/>
          </a:solidFill>
          <a:latin typeface="+mn-lt"/>
          <a:ea typeface="ＭＳ Ｐゴシック" charset="0"/>
          <a:cs typeface="+mn-cs"/>
        </a:defRPr>
      </a:lvl2pPr>
      <a:lvl3pPr marL="594360" indent="-137160" algn="l" defTabSz="457200" rtl="0" eaLnBrk="1" fontAlgn="base" hangingPunct="1">
        <a:lnSpc>
          <a:spcPct val="100000"/>
        </a:lnSpc>
        <a:spcBef>
          <a:spcPts val="600"/>
        </a:spcBef>
        <a:spcAft>
          <a:spcPct val="0"/>
        </a:spcAft>
        <a:buClr>
          <a:schemeClr val="accent2"/>
        </a:buClr>
        <a:buSzPct val="100000"/>
        <a:buFont typeface="Arial" charset="0"/>
        <a:buChar char="•"/>
        <a:defRPr sz="1800" kern="1200">
          <a:solidFill>
            <a:schemeClr val="tx1"/>
          </a:solidFill>
          <a:latin typeface="+mn-lt"/>
          <a:ea typeface="ＭＳ Ｐゴシック" charset="0"/>
          <a:cs typeface="+mn-cs"/>
        </a:defRPr>
      </a:lvl3pPr>
      <a:lvl4pPr marL="960120" indent="-137160" algn="l" defTabSz="457200" rtl="0" eaLnBrk="1" fontAlgn="base" hangingPunct="1">
        <a:lnSpc>
          <a:spcPct val="100000"/>
        </a:lnSpc>
        <a:spcBef>
          <a:spcPts val="300"/>
        </a:spcBef>
        <a:spcAft>
          <a:spcPct val="0"/>
        </a:spcAft>
        <a:buSzPct val="100000"/>
        <a:buBlip>
          <a:blip r:embed="rId11"/>
        </a:buBlip>
        <a:defRPr sz="1600" kern="1200">
          <a:solidFill>
            <a:schemeClr val="tx1"/>
          </a:solidFill>
          <a:latin typeface="+mn-lt"/>
          <a:ea typeface="ＭＳ Ｐゴシック" charset="0"/>
          <a:cs typeface="+mn-cs"/>
        </a:defRPr>
      </a:lvl4pPr>
      <a:lvl5pPr marL="1417320" indent="-137160" algn="l" defTabSz="457200" rtl="0" eaLnBrk="1" fontAlgn="base" hangingPunct="1">
        <a:lnSpc>
          <a:spcPct val="100000"/>
        </a:lnSpc>
        <a:spcBef>
          <a:spcPts val="300"/>
        </a:spcBef>
        <a:spcAft>
          <a:spcPct val="0"/>
        </a:spcAft>
        <a:buClr>
          <a:srgbClr val="888888"/>
        </a:buClr>
        <a:buFont typeface="Lucida Grande" charset="0"/>
        <a:buChar char="-"/>
        <a:defRPr sz="1600" kern="1200">
          <a:solidFill>
            <a:srgbClr val="888888"/>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1.gif"/><Relationship Id="rId1" Type="http://schemas.openxmlformats.org/officeDocument/2006/relationships/tags" Target="../tags/tag2.xml"/><Relationship Id="rId2"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caniuse.com/%23search=components" TargetMode="External"/><Relationship Id="rId4"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webcomponents/webcomponentsjs" TargetMode="External"/><Relationship Id="rId4"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Polymer/polymer/issues/629" TargetMode="External"/><Relationship Id="rId4"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webcomponents.org" TargetMode="External"/><Relationship Id="rId4" Type="http://schemas.openxmlformats.org/officeDocument/2006/relationships/hyperlink" Target="http://www.oreilly.com/pub/e/3342" TargetMode="External"/><Relationship Id="rId5" Type="http://schemas.openxmlformats.org/officeDocument/2006/relationships/hyperlink" Target="https://www.polymer-project.org" TargetMode="External"/><Relationship Id="rId6" Type="http://schemas.openxmlformats.org/officeDocument/2006/relationships/hyperlink" Target="https://mediamath.github.io/strand" TargetMode="External"/><Relationship Id="rId7" Type="http://schemas.openxmlformats.org/officeDocument/2006/relationships/hyperlink" Target="https://googlewebcomponents.github.io" TargetMode="External"/><Relationship Id="rId8" Type="http://schemas.openxmlformats.org/officeDocument/2006/relationships/hyperlink" Target="http://dashboard.sidlee.com" TargetMode="External"/><Relationship Id="rId9" Type="http://schemas.openxmlformats.org/officeDocument/2006/relationships/hyperlink" Target="https://github.com/beaufortfrancois/polymer-ready-chrome-extension" TargetMode="External"/><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hyperlink" Target="http://giphy.com/gifs/variety-consistency-1bcZDwpb8gdZC" TargetMode="External"/><Relationship Id="rId5" Type="http://schemas.openxmlformats.org/officeDocument/2006/relationships/image" Target="../media/image18.gif"/><Relationship Id="rId1" Type="http://schemas.openxmlformats.org/officeDocument/2006/relationships/tags" Target="../tags/tag1.xml"/><Relationship Id="rId2"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0" name="Title 59"/>
          <p:cNvSpPr>
            <a:spLocks noGrp="1"/>
          </p:cNvSpPr>
          <p:nvPr>
            <p:ph type="ctrTitle"/>
          </p:nvPr>
        </p:nvSpPr>
        <p:spPr>
          <a:xfrm>
            <a:off x="1313264" y="2008375"/>
            <a:ext cx="6517472" cy="856661"/>
          </a:xfrm>
        </p:spPr>
        <p:txBody>
          <a:bodyPr/>
          <a:lstStyle/>
          <a:p>
            <a:r>
              <a:rPr lang="en-US" sz="3600" dirty="0" smtClean="0"/>
              <a:t>Web Components in</a:t>
            </a:r>
            <a:br>
              <a:rPr lang="en-US" sz="3600" dirty="0" smtClean="0"/>
            </a:br>
            <a:r>
              <a:rPr lang="en-US" sz="3600" dirty="0" smtClean="0"/>
              <a:t>Enterprise Applications</a:t>
            </a:r>
            <a:endParaRPr lang="en-US" sz="3600" dirty="0"/>
          </a:p>
        </p:txBody>
      </p:sp>
      <p:sp>
        <p:nvSpPr>
          <p:cNvPr id="61" name="Subtitle 60"/>
          <p:cNvSpPr>
            <a:spLocks noGrp="1"/>
          </p:cNvSpPr>
          <p:nvPr>
            <p:ph type="subTitle" idx="1"/>
          </p:nvPr>
        </p:nvSpPr>
        <p:spPr>
          <a:xfrm>
            <a:off x="1313265" y="2745912"/>
            <a:ext cx="6517471" cy="283494"/>
          </a:xfrm>
        </p:spPr>
        <p:txBody>
          <a:bodyPr/>
          <a:lstStyle/>
          <a:p>
            <a:r>
              <a:rPr lang="en-US" sz="1600" dirty="0" smtClean="0"/>
              <a:t>Ben Donohue, VP Engineering at </a:t>
            </a:r>
            <a:r>
              <a:rPr lang="en-US" sz="1600" dirty="0" err="1" smtClean="0"/>
              <a:t>MediaMath</a:t>
            </a:r>
            <a:endParaRPr lang="en-US" sz="1600" dirty="0"/>
          </a:p>
        </p:txBody>
      </p:sp>
      <p:sp>
        <p:nvSpPr>
          <p:cNvPr id="62" name="Text Placeholder 61"/>
          <p:cNvSpPr>
            <a:spLocks noGrp="1"/>
          </p:cNvSpPr>
          <p:nvPr>
            <p:ph type="body" sz="quarter" idx="11"/>
          </p:nvPr>
        </p:nvSpPr>
        <p:spPr>
          <a:xfrm>
            <a:off x="1312863" y="3058582"/>
            <a:ext cx="6518275" cy="304423"/>
          </a:xfrm>
        </p:spPr>
        <p:txBody>
          <a:bodyPr/>
          <a:lstStyle/>
          <a:p>
            <a:r>
              <a:rPr lang="en-US" sz="1100" dirty="0" smtClean="0"/>
              <a:t>April 2015</a:t>
            </a:r>
            <a:endParaRPr lang="en-US" sz="1100" dirty="0"/>
          </a:p>
        </p:txBody>
      </p:sp>
    </p:spTree>
    <p:extLst>
      <p:ext uri="{BB962C8B-B14F-4D97-AF65-F5344CB8AC3E}">
        <p14:creationId xmlns:p14="http://schemas.microsoft.com/office/powerpoint/2010/main" val="528125338"/>
      </p:ext>
    </p:extLst>
  </p:cSld>
  <p:clrMapOvr>
    <a:masterClrMapping/>
  </p:clrMapOvr>
  <mc:AlternateContent xmlns:mc="http://schemas.openxmlformats.org/markup-compatibility/2006" xmlns:p14="http://schemas.microsoft.com/office/powerpoint/2010/main">
    <mc:Choice Requires="p14">
      <p:transition spd="med" p14:dur="700" advTm="5887">
        <p:fade/>
      </p:transition>
    </mc:Choice>
    <mc:Fallback xmlns="">
      <p:transition xmlns:p14="http://schemas.microsoft.com/office/powerpoint/2010/main" spd="med" advTm="5887">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Consistency</a:t>
            </a:r>
            <a:endParaRPr lang="en-US" dirty="0"/>
          </a:p>
        </p:txBody>
      </p:sp>
      <p:sp>
        <p:nvSpPr>
          <p:cNvPr id="6" name="Rectangle 5"/>
          <p:cNvSpPr/>
          <p:nvPr/>
        </p:nvSpPr>
        <p:spPr>
          <a:xfrm>
            <a:off x="2136132" y="1257462"/>
            <a:ext cx="4871737" cy="264063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2311625" y="1406421"/>
            <a:ext cx="4518414" cy="2420267"/>
            <a:chOff x="2311625" y="1392691"/>
            <a:chExt cx="4518414" cy="2420267"/>
          </a:xfrm>
        </p:grpSpPr>
        <p:pic>
          <p:nvPicPr>
            <p:cNvPr id="13" name="Picture 12" descr="Screen Shot 2015-04-14 at 10.37.31 AM.png"/>
            <p:cNvPicPr>
              <a:picLocks noChangeAspect="1"/>
            </p:cNvPicPr>
            <p:nvPr/>
          </p:nvPicPr>
          <p:blipFill rotWithShape="1">
            <a:blip r:embed="rId3">
              <a:extLst>
                <a:ext uri="{28A0092B-C50C-407E-A947-70E740481C1C}">
                  <a14:useLocalDpi xmlns:a14="http://schemas.microsoft.com/office/drawing/2010/main" val="0"/>
                </a:ext>
              </a:extLst>
            </a:blip>
            <a:srcRect r="68156" b="41759"/>
            <a:stretch/>
          </p:blipFill>
          <p:spPr>
            <a:xfrm>
              <a:off x="2311625" y="1398580"/>
              <a:ext cx="1506342" cy="1839216"/>
            </a:xfrm>
            <a:prstGeom prst="rect">
              <a:avLst/>
            </a:prstGeom>
          </p:spPr>
        </p:pic>
        <p:pic>
          <p:nvPicPr>
            <p:cNvPr id="9" name="Picture 8" descr="Screen Shot 2015-04-14 at 10.37.31 AM.png"/>
            <p:cNvPicPr>
              <a:picLocks noChangeAspect="1"/>
            </p:cNvPicPr>
            <p:nvPr/>
          </p:nvPicPr>
          <p:blipFill rotWithShape="1">
            <a:blip r:embed="rId3">
              <a:extLst>
                <a:ext uri="{28A0092B-C50C-407E-A947-70E740481C1C}">
                  <a14:useLocalDpi xmlns:a14="http://schemas.microsoft.com/office/drawing/2010/main" val="0"/>
                </a:ext>
              </a:extLst>
            </a:blip>
            <a:srcRect l="69204" b="23360"/>
            <a:stretch/>
          </p:blipFill>
          <p:spPr>
            <a:xfrm>
              <a:off x="5373274" y="1392691"/>
              <a:ext cx="1456765" cy="2420267"/>
            </a:xfrm>
            <a:prstGeom prst="rect">
              <a:avLst/>
            </a:prstGeom>
          </p:spPr>
        </p:pic>
        <p:pic>
          <p:nvPicPr>
            <p:cNvPr id="10" name="Picture 9" descr="Screen Shot 2015-04-14 at 10.37.31 AM.png"/>
            <p:cNvPicPr>
              <a:picLocks noChangeAspect="1"/>
            </p:cNvPicPr>
            <p:nvPr/>
          </p:nvPicPr>
          <p:blipFill rotWithShape="1">
            <a:blip r:embed="rId3">
              <a:extLst>
                <a:ext uri="{28A0092B-C50C-407E-A947-70E740481C1C}">
                  <a14:useLocalDpi xmlns:a14="http://schemas.microsoft.com/office/drawing/2010/main" val="0"/>
                </a:ext>
              </a:extLst>
            </a:blip>
            <a:srcRect l="34689" r="33483" b="23515"/>
            <a:stretch/>
          </p:blipFill>
          <p:spPr>
            <a:xfrm>
              <a:off x="3837815" y="1397578"/>
              <a:ext cx="1505633" cy="2415380"/>
            </a:xfrm>
            <a:prstGeom prst="rect">
              <a:avLst/>
            </a:prstGeom>
          </p:spPr>
        </p:pic>
      </p:grpSp>
      <p:grpSp>
        <p:nvGrpSpPr>
          <p:cNvPr id="14" name="Group 13"/>
          <p:cNvGrpSpPr/>
          <p:nvPr/>
        </p:nvGrpSpPr>
        <p:grpSpPr>
          <a:xfrm>
            <a:off x="6422571" y="1928917"/>
            <a:ext cx="1814286" cy="399143"/>
            <a:chOff x="6422571" y="1928917"/>
            <a:chExt cx="1814286" cy="399143"/>
          </a:xfrm>
        </p:grpSpPr>
        <p:sp>
          <p:nvSpPr>
            <p:cNvPr id="17" name="Rounded Rectangle 16"/>
            <p:cNvSpPr/>
            <p:nvPr/>
          </p:nvSpPr>
          <p:spPr>
            <a:xfrm>
              <a:off x="6422571" y="1928917"/>
              <a:ext cx="1814286" cy="399143"/>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422571" y="1929823"/>
              <a:ext cx="1814285" cy="369332"/>
            </a:xfrm>
            <a:prstGeom prst="rect">
              <a:avLst/>
            </a:prstGeom>
            <a:noFill/>
          </p:spPr>
          <p:txBody>
            <a:bodyPr wrap="square" rtlCol="0">
              <a:spAutoFit/>
            </a:bodyPr>
            <a:lstStyle/>
            <a:p>
              <a:pPr algn="ctr"/>
              <a:r>
                <a:rPr lang="en-US" dirty="0" smtClean="0">
                  <a:solidFill>
                    <a:schemeClr val="bg1"/>
                  </a:solidFill>
                </a:rPr>
                <a:t>&lt;mm-dropdown&gt;</a:t>
              </a:r>
            </a:p>
          </p:txBody>
        </p:sp>
      </p:grpSp>
    </p:spTree>
    <p:extLst>
      <p:ext uri="{BB962C8B-B14F-4D97-AF65-F5344CB8AC3E}">
        <p14:creationId xmlns:p14="http://schemas.microsoft.com/office/powerpoint/2010/main" val="2321893797"/>
      </p:ext>
    </p:extLst>
  </p:cSld>
  <p:clrMapOvr>
    <a:masterClrMapping/>
  </p:clrMapOvr>
  <mc:AlternateContent xmlns:mc="http://schemas.openxmlformats.org/markup-compatibility/2006" xmlns:p14="http://schemas.microsoft.com/office/powerpoint/2010/main">
    <mc:Choice Requires="p14">
      <p:transition spd="med" p14:dur="700" advTm="31018">
        <p:fade/>
      </p:transition>
    </mc:Choice>
    <mc:Fallback xmlns="">
      <p:transition xmlns:p14="http://schemas.microsoft.com/office/powerpoint/2010/main" spd="med" advTm="3101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Velocity</a:t>
            </a:r>
            <a:endParaRPr lang="en-US" dirty="0"/>
          </a:p>
        </p:txBody>
      </p:sp>
      <p:pic>
        <p:nvPicPr>
          <p:cNvPr id="4" name="Picture 3" descr="Screen Shot 2015-04-14 at 10.19.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952" y="1087645"/>
            <a:ext cx="5758097" cy="3200400"/>
          </a:xfrm>
          <a:prstGeom prst="rect">
            <a:avLst/>
          </a:prstGeom>
        </p:spPr>
      </p:pic>
      <p:sp>
        <p:nvSpPr>
          <p:cNvPr id="12" name="Rounded Rectangle 11"/>
          <p:cNvSpPr>
            <a:spLocks/>
          </p:cNvSpPr>
          <p:nvPr/>
        </p:nvSpPr>
        <p:spPr>
          <a:xfrm>
            <a:off x="5593137" y="2583641"/>
            <a:ext cx="1555660" cy="372707"/>
          </a:xfrm>
          <a:prstGeom prst="roundRect">
            <a:avLst>
              <a:gd name="adj" fmla="val 15539"/>
            </a:avLst>
          </a:prstGeom>
          <a:noFill/>
          <a:ln w="2857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t" anchorCtr="0">
            <a:normAutofit fontScale="32500" lnSpcReduction="20000"/>
          </a:bodyPr>
          <a:lstStyle/>
          <a:p>
            <a:pPr>
              <a:lnSpc>
                <a:spcPct val="150000"/>
              </a:lnSpc>
            </a:pPr>
            <a:endParaRPr lang="en-US" sz="3600" dirty="0"/>
          </a:p>
        </p:txBody>
      </p:sp>
      <p:grpSp>
        <p:nvGrpSpPr>
          <p:cNvPr id="9" name="Group 8"/>
          <p:cNvGrpSpPr/>
          <p:nvPr/>
        </p:nvGrpSpPr>
        <p:grpSpPr>
          <a:xfrm>
            <a:off x="7126901" y="1729345"/>
            <a:ext cx="1814286" cy="399143"/>
            <a:chOff x="6422571" y="1928917"/>
            <a:chExt cx="1814286" cy="399143"/>
          </a:xfrm>
        </p:grpSpPr>
        <p:sp>
          <p:nvSpPr>
            <p:cNvPr id="13" name="Rounded Rectangle 12"/>
            <p:cNvSpPr/>
            <p:nvPr/>
          </p:nvSpPr>
          <p:spPr>
            <a:xfrm>
              <a:off x="6422571" y="1928917"/>
              <a:ext cx="1814286" cy="399143"/>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422571" y="1929823"/>
              <a:ext cx="1814285" cy="369332"/>
            </a:xfrm>
            <a:prstGeom prst="rect">
              <a:avLst/>
            </a:prstGeom>
            <a:noFill/>
          </p:spPr>
          <p:txBody>
            <a:bodyPr wrap="square" rtlCol="0">
              <a:spAutoFit/>
            </a:bodyPr>
            <a:lstStyle/>
            <a:p>
              <a:pPr algn="ctr"/>
              <a:r>
                <a:rPr lang="en-US" dirty="0" smtClean="0">
                  <a:solidFill>
                    <a:schemeClr val="bg1"/>
                  </a:solidFill>
                </a:rPr>
                <a:t>&lt;mm-dropdown&gt;</a:t>
              </a:r>
            </a:p>
          </p:txBody>
        </p:sp>
      </p:grpSp>
      <p:sp>
        <p:nvSpPr>
          <p:cNvPr id="15" name="Rounded Rectangle 14"/>
          <p:cNvSpPr>
            <a:spLocks/>
          </p:cNvSpPr>
          <p:nvPr/>
        </p:nvSpPr>
        <p:spPr>
          <a:xfrm>
            <a:off x="2023346" y="2220564"/>
            <a:ext cx="1555660" cy="372707"/>
          </a:xfrm>
          <a:prstGeom prst="roundRect">
            <a:avLst>
              <a:gd name="adj" fmla="val 15539"/>
            </a:avLst>
          </a:prstGeom>
          <a:noFill/>
          <a:ln w="2857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t" anchorCtr="0">
            <a:normAutofit fontScale="32500" lnSpcReduction="20000"/>
          </a:bodyPr>
          <a:lstStyle/>
          <a:p>
            <a:pPr>
              <a:lnSpc>
                <a:spcPct val="150000"/>
              </a:lnSpc>
            </a:pPr>
            <a:endParaRPr lang="en-US" sz="3600" dirty="0"/>
          </a:p>
        </p:txBody>
      </p:sp>
    </p:spTree>
    <p:extLst>
      <p:ext uri="{BB962C8B-B14F-4D97-AF65-F5344CB8AC3E}">
        <p14:creationId xmlns:p14="http://schemas.microsoft.com/office/powerpoint/2010/main" val="1921175571"/>
      </p:ext>
    </p:extLst>
  </p:cSld>
  <p:clrMapOvr>
    <a:masterClrMapping/>
  </p:clrMapOvr>
  <mc:AlternateContent xmlns:mc="http://schemas.openxmlformats.org/markup-compatibility/2006" xmlns:p14="http://schemas.microsoft.com/office/powerpoint/2010/main">
    <mc:Choice Requires="p14">
      <p:transition spd="med" p14:dur="700" advTm="20474">
        <p:fade/>
      </p:transition>
    </mc:Choice>
    <mc:Fallback xmlns="">
      <p:transition xmlns:p14="http://schemas.microsoft.com/office/powerpoint/2010/main" spd="med" advTm="2047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Velocity</a:t>
            </a:r>
            <a:endParaRPr lang="en-US" sz="4000" dirty="0"/>
          </a:p>
        </p:txBody>
      </p:sp>
      <p:sp>
        <p:nvSpPr>
          <p:cNvPr id="6" name="Content Placeholder 5"/>
          <p:cNvSpPr>
            <a:spLocks noGrp="1"/>
          </p:cNvSpPr>
          <p:nvPr>
            <p:ph sz="quarter" idx="4"/>
          </p:nvPr>
        </p:nvSpPr>
        <p:spPr>
          <a:xfrm>
            <a:off x="5012293" y="1400727"/>
            <a:ext cx="3850105" cy="2865311"/>
          </a:xfrm>
        </p:spPr>
        <p:txBody>
          <a:bodyPr>
            <a:noAutofit/>
          </a:bodyPr>
          <a:lstStyle/>
          <a:p>
            <a:pPr marL="18732" indent="0">
              <a:buNone/>
            </a:pPr>
            <a:r>
              <a:rPr lang="en-US" dirty="0"/>
              <a:t>At the risk of a faux pas, I'm going to use the </a:t>
            </a:r>
            <a:r>
              <a:rPr lang="en-US" b="1" dirty="0">
                <a:solidFill>
                  <a:schemeClr val="accent2"/>
                </a:solidFill>
              </a:rPr>
              <a:t>@here</a:t>
            </a:r>
            <a:r>
              <a:rPr lang="en-US" b="1" dirty="0"/>
              <a:t> </a:t>
            </a:r>
            <a:r>
              <a:rPr lang="en-US" dirty="0"/>
              <a:t>tag to congratulate/thank the </a:t>
            </a:r>
            <a:r>
              <a:rPr lang="en-US" dirty="0" smtClean="0"/>
              <a:t>Framework team.</a:t>
            </a:r>
            <a:r>
              <a:rPr lang="en-US" dirty="0"/>
              <a:t> William rewrote our segment list rendering using </a:t>
            </a:r>
            <a:r>
              <a:rPr lang="en-US" dirty="0" smtClean="0"/>
              <a:t>&lt;mm</a:t>
            </a:r>
            <a:r>
              <a:rPr lang="en-US" dirty="0"/>
              <a:t>-</a:t>
            </a:r>
            <a:r>
              <a:rPr lang="en-US" dirty="0" smtClean="0"/>
              <a:t>grid&gt; in about </a:t>
            </a:r>
            <a:r>
              <a:rPr lang="en-US" dirty="0"/>
              <a:t>a day (</a:t>
            </a:r>
            <a:r>
              <a:rPr lang="en-US" dirty="0" err="1"/>
              <a:t>mindblown</a:t>
            </a:r>
            <a:r>
              <a:rPr lang="en-US" dirty="0" smtClean="0"/>
              <a:t>)</a:t>
            </a:r>
            <a:endParaRPr lang="en-US" dirty="0"/>
          </a:p>
        </p:txBody>
      </p:sp>
      <p:pic>
        <p:nvPicPr>
          <p:cNvPr id="2" name="Picture Placeholder 1" descr="giphy.gif"/>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0390" b="10390"/>
          <a:stretch>
            <a:fillRect/>
          </a:stretch>
        </p:blipFill>
        <p:spPr/>
      </p:pic>
      <p:sp>
        <p:nvSpPr>
          <p:cNvPr id="8" name="Rectangle 7"/>
          <p:cNvSpPr/>
          <p:nvPr/>
        </p:nvSpPr>
        <p:spPr>
          <a:xfrm>
            <a:off x="4531484" y="857717"/>
            <a:ext cx="721296" cy="1631216"/>
          </a:xfrm>
          <a:prstGeom prst="rect">
            <a:avLst/>
          </a:prstGeom>
        </p:spPr>
        <p:txBody>
          <a:bodyPr wrap="none">
            <a:spAutoFit/>
          </a:bodyPr>
          <a:lstStyle/>
          <a:p>
            <a:r>
              <a:rPr lang="en-US" sz="10000" dirty="0">
                <a:solidFill>
                  <a:srgbClr val="FFFFFF"/>
                </a:solidFill>
              </a:rPr>
              <a:t>“</a:t>
            </a:r>
          </a:p>
        </p:txBody>
      </p:sp>
      <p:sp>
        <p:nvSpPr>
          <p:cNvPr id="9" name="Rectangle 8"/>
          <p:cNvSpPr/>
          <p:nvPr/>
        </p:nvSpPr>
        <p:spPr>
          <a:xfrm>
            <a:off x="8420168" y="3460356"/>
            <a:ext cx="721296" cy="1631216"/>
          </a:xfrm>
          <a:prstGeom prst="rect">
            <a:avLst/>
          </a:prstGeom>
        </p:spPr>
        <p:txBody>
          <a:bodyPr wrap="none">
            <a:spAutoFit/>
          </a:bodyPr>
          <a:lstStyle/>
          <a:p>
            <a:r>
              <a:rPr lang="en-US" sz="10000" dirty="0" smtClean="0">
                <a:solidFill>
                  <a:schemeClr val="bg1"/>
                </a:solidFill>
              </a:rPr>
              <a:t>”</a:t>
            </a:r>
            <a:endParaRPr lang="en-US" sz="10000" dirty="0">
              <a:solidFill>
                <a:schemeClr val="bg1"/>
              </a:solidFill>
            </a:endParaRPr>
          </a:p>
        </p:txBody>
      </p:sp>
    </p:spTree>
    <p:custDataLst>
      <p:tags r:id="rId1"/>
    </p:custDataLst>
    <p:extLst>
      <p:ext uri="{BB962C8B-B14F-4D97-AF65-F5344CB8AC3E}">
        <p14:creationId xmlns:p14="http://schemas.microsoft.com/office/powerpoint/2010/main" val="1037762472"/>
      </p:ext>
    </p:extLst>
  </p:cSld>
  <p:clrMapOvr>
    <a:masterClrMapping/>
  </p:clrMapOvr>
  <mc:AlternateContent xmlns:mc="http://schemas.openxmlformats.org/markup-compatibility/2006" xmlns:p14="http://schemas.microsoft.com/office/powerpoint/2010/main">
    <mc:Choice Requires="p14">
      <p:transition spd="med" p14:dur="700" advTm="57009">
        <p:fade/>
      </p:transition>
    </mc:Choice>
    <mc:Fallback xmlns="">
      <p:transition xmlns:p14="http://schemas.microsoft.com/office/powerpoint/2010/main" spd="med" advTm="5700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ctrTitle"/>
          </p:nvPr>
        </p:nvSpPr>
        <p:spPr>
          <a:xfrm>
            <a:off x="444044" y="1925749"/>
            <a:ext cx="7176269" cy="740456"/>
          </a:xfrm>
        </p:spPr>
        <p:txBody>
          <a:bodyPr/>
          <a:lstStyle/>
          <a:p>
            <a:r>
              <a:rPr lang="en-US" sz="6000" dirty="0" smtClean="0"/>
              <a:t>REALITY CHECK</a:t>
            </a:r>
            <a:endParaRPr lang="en-US" sz="6000" dirty="0"/>
          </a:p>
        </p:txBody>
      </p:sp>
      <p:pic>
        <p:nvPicPr>
          <p:cNvPr id="3" name="Picture 2"/>
          <p:cNvPicPr>
            <a:picLocks noChangeAspect="1"/>
          </p:cNvPicPr>
          <p:nvPr/>
        </p:nvPicPr>
        <p:blipFill>
          <a:blip r:embed="rId3"/>
          <a:stretch>
            <a:fillRect/>
          </a:stretch>
        </p:blipFill>
        <p:spPr>
          <a:xfrm>
            <a:off x="5956946" y="290307"/>
            <a:ext cx="3864387" cy="3864387"/>
          </a:xfrm>
          <a:prstGeom prst="rect">
            <a:avLst/>
          </a:prstGeom>
        </p:spPr>
      </p:pic>
    </p:spTree>
    <p:extLst>
      <p:ext uri="{BB962C8B-B14F-4D97-AF65-F5344CB8AC3E}">
        <p14:creationId xmlns:p14="http://schemas.microsoft.com/office/powerpoint/2010/main" val="3401397955"/>
      </p:ext>
    </p:extLst>
  </p:cSld>
  <p:clrMapOvr>
    <a:masterClrMapping/>
  </p:clrMapOvr>
  <mc:AlternateContent xmlns:mc="http://schemas.openxmlformats.org/markup-compatibility/2006" xmlns:p14="http://schemas.microsoft.com/office/powerpoint/2010/main">
    <mc:Choice Requires="p14">
      <p:transition spd="slow" p14:dur="1200" advTm="28526">
        <p14:prism/>
      </p:transition>
    </mc:Choice>
    <mc:Fallback xmlns="">
      <p:transition xmlns:p14="http://schemas.microsoft.com/office/powerpoint/2010/main" spd="slow" advTm="28526">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82519" y="7178112"/>
            <a:ext cx="3797300" cy="246221"/>
          </a:xfrm>
          <a:prstGeom prst="rect">
            <a:avLst/>
          </a:prstGeom>
        </p:spPr>
        <p:txBody>
          <a:bodyPr wrap="square">
            <a:spAutoFit/>
          </a:bodyPr>
          <a:lstStyle/>
          <a:p>
            <a:pPr algn="r"/>
            <a:r>
              <a:rPr lang="en-US" sz="1000" dirty="0">
                <a:solidFill>
                  <a:schemeClr val="bg1">
                    <a:lumMod val="50000"/>
                  </a:schemeClr>
                </a:solidFill>
                <a:hlinkClick r:id="rId3"/>
              </a:rPr>
              <a:t>http://caniuse.com/#search=components</a:t>
            </a:r>
            <a:endParaRPr lang="en-US" sz="1000" dirty="0">
              <a:solidFill>
                <a:schemeClr val="bg1">
                  <a:lumMod val="50000"/>
                </a:schemeClr>
              </a:solidFill>
            </a:endParaRPr>
          </a:p>
        </p:txBody>
      </p:sp>
      <p:pic>
        <p:nvPicPr>
          <p:cNvPr id="11" name="Picture 10" descr="Screen Shot 2015-04-07 at 4.25.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4363646"/>
          </a:xfrm>
          <a:prstGeom prst="rect">
            <a:avLst/>
          </a:prstGeom>
        </p:spPr>
      </p:pic>
      <p:sp>
        <p:nvSpPr>
          <p:cNvPr id="12" name="TextBox 11"/>
          <p:cNvSpPr txBox="1"/>
          <p:nvPr/>
        </p:nvSpPr>
        <p:spPr>
          <a:xfrm>
            <a:off x="5921506" y="4446263"/>
            <a:ext cx="3222494" cy="307777"/>
          </a:xfrm>
          <a:prstGeom prst="rect">
            <a:avLst/>
          </a:prstGeom>
          <a:noFill/>
        </p:spPr>
        <p:txBody>
          <a:bodyPr wrap="none" rtlCol="0">
            <a:spAutoFit/>
          </a:bodyPr>
          <a:lstStyle/>
          <a:p>
            <a:r>
              <a:rPr lang="en-US" sz="1400" dirty="0">
                <a:hlinkClick r:id="rId3"/>
              </a:rPr>
              <a:t>http://caniuse.com/#search=components</a:t>
            </a:r>
            <a:endParaRPr lang="en-US" sz="1400" dirty="0"/>
          </a:p>
        </p:txBody>
      </p:sp>
    </p:spTree>
    <p:extLst>
      <p:ext uri="{BB962C8B-B14F-4D97-AF65-F5344CB8AC3E}">
        <p14:creationId xmlns:p14="http://schemas.microsoft.com/office/powerpoint/2010/main" val="236178187"/>
      </p:ext>
    </p:extLst>
  </p:cSld>
  <p:clrMapOvr>
    <a:masterClrMapping/>
  </p:clrMapOvr>
  <mc:AlternateContent xmlns:mc="http://schemas.openxmlformats.org/markup-compatibility/2006" xmlns:p14="http://schemas.microsoft.com/office/powerpoint/2010/main">
    <mc:Choice Requires="p14">
      <p:transition spd="med" p14:dur="700" advTm="32232">
        <p:fade/>
      </p:transition>
    </mc:Choice>
    <mc:Fallback xmlns="">
      <p:transition xmlns:p14="http://schemas.microsoft.com/office/powerpoint/2010/main" spd="med" advTm="32232">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Enter </a:t>
            </a:r>
            <a:r>
              <a:rPr lang="en-US" dirty="0" err="1" smtClean="0"/>
              <a:t>Polyfills</a:t>
            </a:r>
            <a:endParaRPr lang="en-US" dirty="0"/>
          </a:p>
        </p:txBody>
      </p:sp>
      <p:sp>
        <p:nvSpPr>
          <p:cNvPr id="4" name="TextBox 3"/>
          <p:cNvSpPr txBox="1"/>
          <p:nvPr/>
        </p:nvSpPr>
        <p:spPr>
          <a:xfrm>
            <a:off x="5456873" y="4584762"/>
            <a:ext cx="3687127" cy="276999"/>
          </a:xfrm>
          <a:prstGeom prst="rect">
            <a:avLst/>
          </a:prstGeom>
          <a:noFill/>
        </p:spPr>
        <p:txBody>
          <a:bodyPr wrap="none" rtlCol="0">
            <a:spAutoFit/>
          </a:bodyPr>
          <a:lstStyle/>
          <a:p>
            <a:r>
              <a:rPr lang="en-US" sz="1200" dirty="0">
                <a:hlinkClick r:id="rId3"/>
              </a:rPr>
              <a:t>https://</a:t>
            </a:r>
            <a:r>
              <a:rPr lang="en-US" sz="1200" dirty="0" err="1">
                <a:hlinkClick r:id="rId3"/>
              </a:rPr>
              <a:t>github.com</a:t>
            </a:r>
            <a:r>
              <a:rPr lang="en-US" sz="1200" dirty="0">
                <a:hlinkClick r:id="rId3"/>
              </a:rPr>
              <a:t>/</a:t>
            </a:r>
            <a:r>
              <a:rPr lang="en-US" sz="1200" dirty="0" err="1">
                <a:hlinkClick r:id="rId3"/>
              </a:rPr>
              <a:t>webcomponents</a:t>
            </a:r>
            <a:r>
              <a:rPr lang="en-US" sz="1200" dirty="0">
                <a:hlinkClick r:id="rId3"/>
              </a:rPr>
              <a:t>/</a:t>
            </a:r>
            <a:r>
              <a:rPr lang="en-US" sz="1200" dirty="0" err="1">
                <a:hlinkClick r:id="rId3"/>
              </a:rPr>
              <a:t>webcomponentsjs</a:t>
            </a:r>
            <a:endParaRPr lang="en-US" sz="1200" dirty="0"/>
          </a:p>
        </p:txBody>
      </p:sp>
      <p:grpSp>
        <p:nvGrpSpPr>
          <p:cNvPr id="2" name="Group 1"/>
          <p:cNvGrpSpPr/>
          <p:nvPr/>
        </p:nvGrpSpPr>
        <p:grpSpPr>
          <a:xfrm>
            <a:off x="474134" y="840641"/>
            <a:ext cx="8195733" cy="3864387"/>
            <a:chOff x="474134" y="840641"/>
            <a:chExt cx="8195733" cy="3864387"/>
          </a:xfrm>
        </p:grpSpPr>
        <p:grpSp>
          <p:nvGrpSpPr>
            <p:cNvPr id="8" name="Group 7"/>
            <p:cNvGrpSpPr/>
            <p:nvPr/>
          </p:nvGrpSpPr>
          <p:grpSpPr>
            <a:xfrm>
              <a:off x="474134" y="1257462"/>
              <a:ext cx="8195733" cy="3179071"/>
              <a:chOff x="474134" y="1257462"/>
              <a:chExt cx="8195733" cy="3331471"/>
            </a:xfrm>
            <a:solidFill>
              <a:srgbClr val="FFFFFF"/>
            </a:solidFill>
          </p:grpSpPr>
          <p:sp>
            <p:nvSpPr>
              <p:cNvPr id="10" name="Rounded Rectangle 9"/>
              <p:cNvSpPr/>
              <p:nvPr/>
            </p:nvSpPr>
            <p:spPr>
              <a:xfrm>
                <a:off x="474134" y="1257462"/>
                <a:ext cx="8195733" cy="3179071"/>
              </a:xfrm>
              <a:prstGeom prst="roundRect">
                <a:avLst>
                  <a:gd name="adj" fmla="val 651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74134" y="4161643"/>
                <a:ext cx="8195733" cy="427290"/>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wc_logo_512x5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807" y="840641"/>
              <a:ext cx="3864387" cy="3864387"/>
            </a:xfrm>
            <a:prstGeom prst="rect">
              <a:avLst/>
            </a:prstGeom>
          </p:spPr>
        </p:pic>
      </p:grpSp>
    </p:spTree>
    <p:extLst>
      <p:ext uri="{BB962C8B-B14F-4D97-AF65-F5344CB8AC3E}">
        <p14:creationId xmlns:p14="http://schemas.microsoft.com/office/powerpoint/2010/main" val="2217951563"/>
      </p:ext>
    </p:extLst>
  </p:cSld>
  <p:clrMapOvr>
    <a:masterClrMapping/>
  </p:clrMapOvr>
  <mc:AlternateContent xmlns:mc="http://schemas.openxmlformats.org/markup-compatibility/2006" xmlns:p14="http://schemas.microsoft.com/office/powerpoint/2010/main">
    <mc:Choice Requires="p14">
      <p:transition spd="med" p14:dur="700" advTm="52833">
        <p:fade/>
      </p:transition>
    </mc:Choice>
    <mc:Fallback xmlns="">
      <p:transition xmlns:p14="http://schemas.microsoft.com/office/powerpoint/2010/main" spd="med" advTm="5283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Our users are relatively homogenous</a:t>
            </a:r>
            <a:endParaRPr lang="en-US" dirty="0"/>
          </a:p>
        </p:txBody>
      </p:sp>
      <p:sp>
        <p:nvSpPr>
          <p:cNvPr id="10" name="Rectangle 9"/>
          <p:cNvSpPr/>
          <p:nvPr/>
        </p:nvSpPr>
        <p:spPr>
          <a:xfrm>
            <a:off x="1333500" y="1257462"/>
            <a:ext cx="5760357" cy="3075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1-browser-sta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85" y="1387929"/>
            <a:ext cx="5384698" cy="2848427"/>
          </a:xfrm>
          <a:prstGeom prst="rect">
            <a:avLst/>
          </a:prstGeom>
          <a:ln>
            <a:noFill/>
          </a:ln>
        </p:spPr>
      </p:pic>
      <p:grpSp>
        <p:nvGrpSpPr>
          <p:cNvPr id="14" name="Group 13"/>
          <p:cNvGrpSpPr/>
          <p:nvPr/>
        </p:nvGrpSpPr>
        <p:grpSpPr>
          <a:xfrm>
            <a:off x="6422571" y="1928917"/>
            <a:ext cx="1814286" cy="399143"/>
            <a:chOff x="6422571" y="1928917"/>
            <a:chExt cx="1814286" cy="399143"/>
          </a:xfrm>
        </p:grpSpPr>
        <p:sp>
          <p:nvSpPr>
            <p:cNvPr id="15" name="Rounded Rectangle 14"/>
            <p:cNvSpPr/>
            <p:nvPr/>
          </p:nvSpPr>
          <p:spPr>
            <a:xfrm>
              <a:off x="6422571" y="1928917"/>
              <a:ext cx="1814286" cy="399143"/>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422571" y="1929823"/>
              <a:ext cx="1814285" cy="369332"/>
            </a:xfrm>
            <a:prstGeom prst="rect">
              <a:avLst/>
            </a:prstGeom>
            <a:noFill/>
          </p:spPr>
          <p:txBody>
            <a:bodyPr wrap="square" rtlCol="0">
              <a:spAutoFit/>
            </a:bodyPr>
            <a:lstStyle/>
            <a:p>
              <a:pPr algn="ctr"/>
              <a:r>
                <a:rPr lang="en-US" dirty="0" smtClean="0">
                  <a:solidFill>
                    <a:schemeClr val="bg1"/>
                  </a:solidFill>
                </a:rPr>
                <a:t>Desktop only!</a:t>
              </a:r>
            </a:p>
          </p:txBody>
        </p:sp>
      </p:grpSp>
    </p:spTree>
    <p:extLst>
      <p:ext uri="{BB962C8B-B14F-4D97-AF65-F5344CB8AC3E}">
        <p14:creationId xmlns:p14="http://schemas.microsoft.com/office/powerpoint/2010/main" val="1195205250"/>
      </p:ext>
    </p:extLst>
  </p:cSld>
  <p:clrMapOvr>
    <a:masterClrMapping/>
  </p:clrMapOvr>
  <mc:AlternateContent xmlns:mc="http://schemas.openxmlformats.org/markup-compatibility/2006" xmlns:p14="http://schemas.microsoft.com/office/powerpoint/2010/main">
    <mc:Choice Requires="p14">
      <p:transition spd="med" p14:dur="700" advTm="38651">
        <p:fade/>
      </p:transition>
    </mc:Choice>
    <mc:Fallback xmlns="">
      <p:transition xmlns:p14="http://schemas.microsoft.com/office/powerpoint/2010/main" spd="med" advTm="3865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4599" y="526246"/>
            <a:ext cx="5894802" cy="319516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5-04-16 at 10.29.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983" y="702678"/>
            <a:ext cx="5608035" cy="2886293"/>
          </a:xfrm>
          <a:prstGeom prst="rect">
            <a:avLst/>
          </a:prstGeom>
        </p:spPr>
      </p:pic>
      <p:pic>
        <p:nvPicPr>
          <p:cNvPr id="6" name="Picture 5"/>
          <p:cNvPicPr>
            <a:picLocks noChangeAspect="1"/>
          </p:cNvPicPr>
          <p:nvPr/>
        </p:nvPicPr>
        <p:blipFill>
          <a:blip r:embed="rId4"/>
          <a:stretch>
            <a:fillRect/>
          </a:stretch>
        </p:blipFill>
        <p:spPr>
          <a:xfrm>
            <a:off x="1473896" y="0"/>
            <a:ext cx="6196209" cy="6196209"/>
          </a:xfrm>
          <a:prstGeom prst="rect">
            <a:avLst/>
          </a:prstGeom>
        </p:spPr>
      </p:pic>
    </p:spTree>
    <p:extLst>
      <p:ext uri="{BB962C8B-B14F-4D97-AF65-F5344CB8AC3E}">
        <p14:creationId xmlns:p14="http://schemas.microsoft.com/office/powerpoint/2010/main" val="3234573030"/>
      </p:ext>
    </p:extLst>
  </p:cSld>
  <p:clrMapOvr>
    <a:masterClrMapping/>
  </p:clrMapOvr>
  <mc:AlternateContent xmlns:mc="http://schemas.openxmlformats.org/markup-compatibility/2006" xmlns:p14="http://schemas.microsoft.com/office/powerpoint/2010/main">
    <mc:Choice Requires="p14">
      <p:transition spd="med" p14:dur="700" advTm="21084">
        <p:fade/>
      </p:transition>
    </mc:Choice>
    <mc:Fallback xmlns="">
      <p:transition xmlns:p14="http://schemas.microsoft.com/office/powerpoint/2010/main" spd="med" advTm="21084">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It’s Happening!</a:t>
            </a:r>
            <a:endParaRPr lang="en-US" dirty="0"/>
          </a:p>
        </p:txBody>
      </p:sp>
      <p:pic>
        <p:nvPicPr>
          <p:cNvPr id="3" name="Picture 2" descr="post-29966-ITS-HAPPENING-gif-Ron-Paul-HD-xTh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Tree>
    <p:extLst>
      <p:ext uri="{BB962C8B-B14F-4D97-AF65-F5344CB8AC3E}">
        <p14:creationId xmlns:p14="http://schemas.microsoft.com/office/powerpoint/2010/main" val="3810222468"/>
      </p:ext>
    </p:extLst>
  </p:cSld>
  <p:clrMapOvr>
    <a:masterClrMapping/>
  </p:clrMapOvr>
  <mc:AlternateContent xmlns:mc="http://schemas.openxmlformats.org/markup-compatibility/2006" xmlns:p14="http://schemas.microsoft.com/office/powerpoint/2010/main">
    <mc:Choice Requires="p14">
      <p:transition spd="med" p14:dur="700" advTm="20886">
        <p:fade/>
      </p:transition>
    </mc:Choice>
    <mc:Fallback xmlns="">
      <p:transition xmlns:p14="http://schemas.microsoft.com/office/powerpoint/2010/main" spd="med" advTm="20886">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457200" y="400212"/>
            <a:ext cx="8229600" cy="857250"/>
          </a:xfrm>
        </p:spPr>
        <p:txBody>
          <a:bodyPr/>
          <a:lstStyle/>
          <a:p>
            <a:r>
              <a:rPr lang="en-US" dirty="0" smtClean="0"/>
              <a:t>Users w/o Native WC Browsers</a:t>
            </a:r>
            <a:endParaRPr lang="en-US" dirty="0"/>
          </a:p>
        </p:txBody>
      </p:sp>
      <p:sp>
        <p:nvSpPr>
          <p:cNvPr id="9" name="Rectangle 8"/>
          <p:cNvSpPr/>
          <p:nvPr/>
        </p:nvSpPr>
        <p:spPr>
          <a:xfrm>
            <a:off x="1333500" y="1257462"/>
            <a:ext cx="5760357" cy="3075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1-browser-sta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85" y="1387929"/>
            <a:ext cx="5384698" cy="2848427"/>
          </a:xfrm>
          <a:prstGeom prst="rect">
            <a:avLst/>
          </a:prstGeom>
        </p:spPr>
      </p:pic>
      <p:grpSp>
        <p:nvGrpSpPr>
          <p:cNvPr id="2" name="Group 1"/>
          <p:cNvGrpSpPr/>
          <p:nvPr/>
        </p:nvGrpSpPr>
        <p:grpSpPr>
          <a:xfrm>
            <a:off x="6422571" y="1928917"/>
            <a:ext cx="1814286" cy="399143"/>
            <a:chOff x="6422571" y="1928917"/>
            <a:chExt cx="1814286" cy="399143"/>
          </a:xfrm>
        </p:grpSpPr>
        <p:sp>
          <p:nvSpPr>
            <p:cNvPr id="13" name="Rounded Rectangle 12"/>
            <p:cNvSpPr/>
            <p:nvPr/>
          </p:nvSpPr>
          <p:spPr>
            <a:xfrm>
              <a:off x="6422571" y="1928917"/>
              <a:ext cx="1814286" cy="399143"/>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422571" y="1929823"/>
              <a:ext cx="1814285" cy="369332"/>
            </a:xfrm>
            <a:prstGeom prst="rect">
              <a:avLst/>
            </a:prstGeom>
            <a:noFill/>
          </p:spPr>
          <p:txBody>
            <a:bodyPr wrap="square" rtlCol="0">
              <a:spAutoFit/>
            </a:bodyPr>
            <a:lstStyle/>
            <a:p>
              <a:pPr algn="ctr"/>
              <a:r>
                <a:rPr lang="en-US" dirty="0" smtClean="0">
                  <a:solidFill>
                    <a:schemeClr val="bg1"/>
                  </a:solidFill>
                </a:rPr>
                <a:t>Totally Fine!</a:t>
              </a:r>
            </a:p>
          </p:txBody>
        </p:sp>
      </p:grpSp>
      <p:sp>
        <p:nvSpPr>
          <p:cNvPr id="10" name="Rounded Rectangle 9"/>
          <p:cNvSpPr>
            <a:spLocks/>
          </p:cNvSpPr>
          <p:nvPr/>
        </p:nvSpPr>
        <p:spPr>
          <a:xfrm>
            <a:off x="3063369" y="3184115"/>
            <a:ext cx="4129217" cy="1305156"/>
          </a:xfrm>
          <a:prstGeom prst="roundRect">
            <a:avLst>
              <a:gd name="adj" fmla="val 15539"/>
            </a:avLst>
          </a:prstGeom>
          <a:noFill/>
          <a:ln w="28575"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t" anchorCtr="0">
            <a:normAutofit/>
          </a:bodyPr>
          <a:lstStyle/>
          <a:p>
            <a:pPr>
              <a:lnSpc>
                <a:spcPct val="150000"/>
              </a:lnSpc>
            </a:pPr>
            <a:endParaRPr lang="en-US" sz="3600" dirty="0"/>
          </a:p>
        </p:txBody>
      </p:sp>
    </p:spTree>
    <p:extLst>
      <p:ext uri="{BB962C8B-B14F-4D97-AF65-F5344CB8AC3E}">
        <p14:creationId xmlns:p14="http://schemas.microsoft.com/office/powerpoint/2010/main" val="758793084"/>
      </p:ext>
    </p:extLst>
  </p:cSld>
  <p:clrMapOvr>
    <a:masterClrMapping/>
  </p:clrMapOvr>
  <mc:AlternateContent xmlns:mc="http://schemas.openxmlformats.org/markup-compatibility/2006" xmlns:p14="http://schemas.microsoft.com/office/powerpoint/2010/main">
    <mc:Choice Requires="p14">
      <p:transition spd="med" p14:dur="700" advTm="29023">
        <p:fade/>
      </p:transition>
    </mc:Choice>
    <mc:Fallback xmlns="">
      <p:transition xmlns:p14="http://schemas.microsoft.com/office/powerpoint/2010/main" spd="med" advTm="29023">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3264" y="2241550"/>
            <a:ext cx="6517472" cy="533348"/>
          </a:xfrm>
        </p:spPr>
        <p:txBody>
          <a:bodyPr/>
          <a:lstStyle/>
          <a:p>
            <a:r>
              <a:rPr lang="en-US" sz="8000" dirty="0" smtClean="0">
                <a:solidFill>
                  <a:schemeClr val="tx2"/>
                </a:solidFill>
              </a:rPr>
              <a:t>@</a:t>
            </a:r>
            <a:r>
              <a:rPr lang="en-US" sz="8000" dirty="0" err="1" smtClean="0">
                <a:solidFill>
                  <a:schemeClr val="tx2"/>
                </a:solidFill>
              </a:rPr>
              <a:t>bndo</a:t>
            </a:r>
            <a:endParaRPr lang="en-US" sz="8000" dirty="0">
              <a:solidFill>
                <a:schemeClr val="tx2"/>
              </a:solidFill>
            </a:endParaRPr>
          </a:p>
        </p:txBody>
      </p:sp>
    </p:spTree>
    <p:extLst>
      <p:ext uri="{BB962C8B-B14F-4D97-AF65-F5344CB8AC3E}">
        <p14:creationId xmlns:p14="http://schemas.microsoft.com/office/powerpoint/2010/main" val="1887265136"/>
      </p:ext>
    </p:extLst>
  </p:cSld>
  <p:clrMapOvr>
    <a:masterClrMapping/>
  </p:clrMapOvr>
  <mc:AlternateContent xmlns:mc="http://schemas.openxmlformats.org/markup-compatibility/2006" xmlns:p14="http://schemas.microsoft.com/office/powerpoint/2010/main">
    <mc:Choice Requires="p14">
      <p:transition spd="med" p14:dur="700" advTm="10436">
        <p:fade/>
      </p:transition>
    </mc:Choice>
    <mc:Fallback xmlns="">
      <p:transition xmlns:p14="http://schemas.microsoft.com/office/powerpoint/2010/main" spd="med" advTm="10436">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 do disclaim…</a:t>
            </a:r>
            <a:endParaRPr lang="en-US" dirty="0"/>
          </a:p>
        </p:txBody>
      </p:sp>
      <p:sp>
        <p:nvSpPr>
          <p:cNvPr id="2" name="TextBox 1"/>
          <p:cNvSpPr txBox="1"/>
          <p:nvPr/>
        </p:nvSpPr>
        <p:spPr>
          <a:xfrm>
            <a:off x="3365500" y="1930400"/>
            <a:ext cx="184666" cy="369332"/>
          </a:xfrm>
          <a:prstGeom prst="rect">
            <a:avLst/>
          </a:prstGeom>
          <a:noFill/>
        </p:spPr>
        <p:txBody>
          <a:bodyPr wrap="none" rtlCol="0">
            <a:spAutoFit/>
          </a:bodyPr>
          <a:lstStyle/>
          <a:p>
            <a:endParaRPr lang="en-US" dirty="0"/>
          </a:p>
        </p:txBody>
      </p:sp>
      <p:sp>
        <p:nvSpPr>
          <p:cNvPr id="3" name="TextBox 2"/>
          <p:cNvSpPr txBox="1"/>
          <p:nvPr/>
        </p:nvSpPr>
        <p:spPr>
          <a:xfrm>
            <a:off x="457200" y="1143000"/>
            <a:ext cx="8353981" cy="369332"/>
          </a:xfrm>
          <a:prstGeom prst="rect">
            <a:avLst/>
          </a:prstGeom>
          <a:noFill/>
        </p:spPr>
        <p:txBody>
          <a:bodyPr wrap="square" rtlCol="0">
            <a:spAutoFit/>
          </a:bodyPr>
          <a:lstStyle/>
          <a:p>
            <a:endParaRPr lang="en-US" dirty="0"/>
          </a:p>
        </p:txBody>
      </p:sp>
      <p:grpSp>
        <p:nvGrpSpPr>
          <p:cNvPr id="4" name="Group 3"/>
          <p:cNvGrpSpPr/>
          <p:nvPr/>
        </p:nvGrpSpPr>
        <p:grpSpPr>
          <a:xfrm>
            <a:off x="474134" y="1257462"/>
            <a:ext cx="8195733" cy="3179071"/>
            <a:chOff x="474134" y="1257462"/>
            <a:chExt cx="8195733" cy="3179071"/>
          </a:xfrm>
        </p:grpSpPr>
        <p:grpSp>
          <p:nvGrpSpPr>
            <p:cNvPr id="7" name="Group 6"/>
            <p:cNvGrpSpPr/>
            <p:nvPr/>
          </p:nvGrpSpPr>
          <p:grpSpPr>
            <a:xfrm>
              <a:off x="474134" y="1257462"/>
              <a:ext cx="8195733" cy="3179071"/>
              <a:chOff x="474134" y="1257462"/>
              <a:chExt cx="8195733" cy="3331471"/>
            </a:xfrm>
            <a:solidFill>
              <a:schemeClr val="accent6">
                <a:lumMod val="25000"/>
              </a:schemeClr>
            </a:solidFill>
          </p:grpSpPr>
          <p:sp>
            <p:nvSpPr>
              <p:cNvPr id="8" name="Rounded Rectangle 7"/>
              <p:cNvSpPr/>
              <p:nvPr/>
            </p:nvSpPr>
            <p:spPr>
              <a:xfrm>
                <a:off x="474134" y="1257462"/>
                <a:ext cx="8195733" cy="3179071"/>
              </a:xfrm>
              <a:prstGeom prst="roundRect">
                <a:avLst>
                  <a:gd name="adj" fmla="val 651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74134" y="4161643"/>
                <a:ext cx="8195733" cy="427290"/>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1113367" y="1774979"/>
              <a:ext cx="6917267" cy="1754327"/>
            </a:xfrm>
            <a:prstGeom prst="rect">
              <a:avLst/>
            </a:prstGeom>
            <a:noFill/>
          </p:spPr>
          <p:txBody>
            <a:bodyPr wrap="square" rtlCol="0">
              <a:spAutoFit/>
            </a:bodyPr>
            <a:lstStyle/>
            <a:p>
              <a:endParaRPr lang="en-US" dirty="0" smtClean="0">
                <a:solidFill>
                  <a:srgbClr val="66D9EF"/>
                </a:solidFill>
                <a:latin typeface="Calibri"/>
                <a:cs typeface="Calibri"/>
              </a:endParaRPr>
            </a:p>
            <a:p>
              <a:r>
                <a:rPr lang="en-US" dirty="0" smtClean="0">
                  <a:solidFill>
                    <a:srgbClr val="66D9EF"/>
                  </a:solidFill>
                  <a:latin typeface="Calibri"/>
                  <a:cs typeface="Calibri"/>
                </a:rPr>
                <a:t>if</a:t>
              </a:r>
              <a:r>
                <a:rPr lang="en-US" dirty="0" smtClean="0">
                  <a:solidFill>
                    <a:srgbClr val="F8F8F2"/>
                  </a:solidFill>
                  <a:latin typeface="Calibri"/>
                  <a:cs typeface="Calibri"/>
                </a:rPr>
                <a:t> (</a:t>
              </a:r>
              <a:r>
                <a:rPr lang="en-US" dirty="0" err="1" smtClean="0">
                  <a:solidFill>
                    <a:srgbClr val="A6E22E"/>
                  </a:solidFill>
                  <a:latin typeface="Calibri"/>
                  <a:cs typeface="Calibri"/>
                </a:rPr>
                <a:t>nonmodern</a:t>
              </a:r>
              <a:r>
                <a:rPr lang="en-US" dirty="0" smtClean="0">
                  <a:solidFill>
                    <a:srgbClr val="F8F8F2"/>
                  </a:solidFill>
                  <a:latin typeface="Calibri"/>
                  <a:cs typeface="Calibri"/>
                </a:rPr>
                <a:t>) </a:t>
              </a:r>
              <a:r>
                <a:rPr lang="en-US" dirty="0">
                  <a:solidFill>
                    <a:srgbClr val="F8F8F2"/>
                  </a:solidFill>
                  <a:latin typeface="Calibri"/>
                  <a:cs typeface="Calibri"/>
                </a:rPr>
                <a:t>{</a:t>
              </a:r>
            </a:p>
            <a:p>
              <a:r>
                <a:rPr lang="en-US" dirty="0">
                  <a:solidFill>
                    <a:srgbClr val="F8F8F2"/>
                  </a:solidFill>
                  <a:latin typeface="Calibri"/>
                  <a:cs typeface="Calibri"/>
                </a:rPr>
                <a:t>	</a:t>
              </a:r>
              <a:r>
                <a:rPr lang="en-US" dirty="0" err="1">
                  <a:solidFill>
                    <a:srgbClr val="A6E22E"/>
                  </a:solidFill>
                  <a:latin typeface="Calibri"/>
                  <a:cs typeface="Calibri"/>
                </a:rPr>
                <a:t>obj</a:t>
              </a:r>
              <a:r>
                <a:rPr lang="en-US" dirty="0" err="1">
                  <a:solidFill>
                    <a:srgbClr val="F8F8F2"/>
                  </a:solidFill>
                  <a:latin typeface="Calibri"/>
                  <a:cs typeface="Calibri"/>
                </a:rPr>
                <a:t>.</a:t>
              </a:r>
              <a:r>
                <a:rPr lang="en-US" dirty="0" err="1">
                  <a:solidFill>
                    <a:srgbClr val="A6E22E"/>
                  </a:solidFill>
                  <a:latin typeface="Calibri"/>
                  <a:cs typeface="Calibri"/>
                </a:rPr>
                <a:t>warning</a:t>
              </a:r>
              <a:r>
                <a:rPr lang="en-US" dirty="0">
                  <a:solidFill>
                    <a:srgbClr val="F8F8F2"/>
                  </a:solidFill>
                  <a:latin typeface="Calibri"/>
                  <a:cs typeface="Calibri"/>
                </a:rPr>
                <a:t> </a:t>
              </a:r>
              <a:r>
                <a:rPr lang="en-US" dirty="0">
                  <a:solidFill>
                    <a:srgbClr val="F92672"/>
                  </a:solidFill>
                  <a:latin typeface="Calibri"/>
                  <a:cs typeface="Calibri"/>
                </a:rPr>
                <a:t>=</a:t>
              </a:r>
              <a:r>
                <a:rPr lang="en-US" dirty="0">
                  <a:solidFill>
                    <a:srgbClr val="F8F8F2"/>
                  </a:solidFill>
                  <a:latin typeface="Calibri"/>
                  <a:cs typeface="Calibri"/>
                </a:rPr>
                <a:t> </a:t>
              </a:r>
              <a:r>
                <a:rPr lang="en-US" dirty="0">
                  <a:solidFill>
                    <a:srgbClr val="E6DB74"/>
                  </a:solidFill>
                  <a:latin typeface="Calibri"/>
                  <a:cs typeface="Calibri"/>
                </a:rPr>
                <a:t>'T1 performs best in a browser that supports Web Components. We recommend using Chrome for optimal </a:t>
              </a:r>
              <a:r>
                <a:rPr lang="en-US" dirty="0" smtClean="0">
                  <a:solidFill>
                    <a:srgbClr val="E6DB74"/>
                  </a:solidFill>
                  <a:latin typeface="Calibri"/>
                  <a:cs typeface="Calibri"/>
                </a:rPr>
                <a:t>experience.'</a:t>
              </a:r>
              <a:r>
                <a:rPr lang="en-US" dirty="0">
                  <a:solidFill>
                    <a:srgbClr val="F8F8F2"/>
                  </a:solidFill>
                  <a:latin typeface="Calibri"/>
                  <a:cs typeface="Calibri"/>
                </a:rPr>
                <a:t>;</a:t>
              </a:r>
            </a:p>
            <a:p>
              <a:r>
                <a:rPr lang="en-US" dirty="0" smtClean="0">
                  <a:solidFill>
                    <a:srgbClr val="F8F8F2"/>
                  </a:solidFill>
                  <a:latin typeface="Calibri"/>
                  <a:cs typeface="Calibri"/>
                </a:rPr>
                <a:t>}</a:t>
              </a:r>
            </a:p>
            <a:p>
              <a:endParaRPr lang="en-US" dirty="0">
                <a:solidFill>
                  <a:srgbClr val="F8F8F2"/>
                </a:solidFill>
                <a:latin typeface="Calibri"/>
                <a:cs typeface="Calibri"/>
              </a:endParaRPr>
            </a:p>
          </p:txBody>
        </p:sp>
      </p:grpSp>
    </p:spTree>
    <p:extLst>
      <p:ext uri="{BB962C8B-B14F-4D97-AF65-F5344CB8AC3E}">
        <p14:creationId xmlns:p14="http://schemas.microsoft.com/office/powerpoint/2010/main" val="2646585871"/>
      </p:ext>
    </p:extLst>
  </p:cSld>
  <p:clrMapOvr>
    <a:masterClrMapping/>
  </p:clrMapOvr>
  <mc:AlternateContent xmlns:mc="http://schemas.openxmlformats.org/markup-compatibility/2006" xmlns:p14="http://schemas.microsoft.com/office/powerpoint/2010/main">
    <mc:Choice Requires="p14">
      <p:transition spd="med" p14:dur="700" advTm="77589">
        <p:fade/>
      </p:transition>
    </mc:Choice>
    <mc:Fallback xmlns="">
      <p:transition xmlns:p14="http://schemas.microsoft.com/office/powerpoint/2010/main" spd="med" advTm="7758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Working with Polymer</a:t>
            </a:r>
            <a:endParaRPr lang="en-US" dirty="0"/>
          </a:p>
        </p:txBody>
      </p:sp>
      <p:sp>
        <p:nvSpPr>
          <p:cNvPr id="3" name="Rectangle 2"/>
          <p:cNvSpPr/>
          <p:nvPr/>
        </p:nvSpPr>
        <p:spPr>
          <a:xfrm>
            <a:off x="5346700" y="4703318"/>
            <a:ext cx="3797300" cy="246221"/>
          </a:xfrm>
          <a:prstGeom prst="rect">
            <a:avLst/>
          </a:prstGeom>
        </p:spPr>
        <p:txBody>
          <a:bodyPr wrap="square">
            <a:spAutoFit/>
          </a:bodyPr>
          <a:lstStyle/>
          <a:p>
            <a:pPr algn="r"/>
            <a:r>
              <a:rPr lang="en-US" sz="1000" dirty="0">
                <a:hlinkClick r:id="rId3"/>
              </a:rPr>
              <a:t>https://github.com/Polymer/polymer/issues/629</a:t>
            </a:r>
            <a:endParaRPr lang="en-US" sz="1000" dirty="0"/>
          </a:p>
        </p:txBody>
      </p:sp>
      <p:grpSp>
        <p:nvGrpSpPr>
          <p:cNvPr id="2" name="Group 1"/>
          <p:cNvGrpSpPr/>
          <p:nvPr/>
        </p:nvGrpSpPr>
        <p:grpSpPr>
          <a:xfrm>
            <a:off x="474134" y="1257462"/>
            <a:ext cx="8195733" cy="3179071"/>
            <a:chOff x="474134" y="1257462"/>
            <a:chExt cx="8195733" cy="3179071"/>
          </a:xfrm>
        </p:grpSpPr>
        <p:grpSp>
          <p:nvGrpSpPr>
            <p:cNvPr id="7" name="Group 6"/>
            <p:cNvGrpSpPr/>
            <p:nvPr/>
          </p:nvGrpSpPr>
          <p:grpSpPr>
            <a:xfrm>
              <a:off x="474134" y="1257462"/>
              <a:ext cx="8195733" cy="3179071"/>
              <a:chOff x="474134" y="1257462"/>
              <a:chExt cx="8195733" cy="3331471"/>
            </a:xfrm>
            <a:solidFill>
              <a:schemeClr val="bg1"/>
            </a:solidFill>
          </p:grpSpPr>
          <p:sp>
            <p:nvSpPr>
              <p:cNvPr id="8" name="Rounded Rectangle 7"/>
              <p:cNvSpPr/>
              <p:nvPr/>
            </p:nvSpPr>
            <p:spPr>
              <a:xfrm>
                <a:off x="474134" y="1257462"/>
                <a:ext cx="8195733" cy="3179071"/>
              </a:xfrm>
              <a:prstGeom prst="roundRect">
                <a:avLst>
                  <a:gd name="adj" fmla="val 651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74134" y="4161643"/>
                <a:ext cx="8195733" cy="427290"/>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1485900" y="1398716"/>
              <a:ext cx="6540500" cy="369332"/>
            </a:xfrm>
            <a:prstGeom prst="rect">
              <a:avLst/>
            </a:prstGeom>
          </p:spPr>
          <p:txBody>
            <a:bodyPr wrap="square">
              <a:spAutoFit/>
            </a:bodyPr>
            <a:lstStyle/>
            <a:p>
              <a:r>
                <a:rPr lang="en-US" dirty="0" err="1" smtClean="0"/>
                <a:t>document.querySelectorAll</a:t>
              </a:r>
              <a:r>
                <a:rPr lang="en-US" dirty="0" smtClean="0"/>
                <a:t> sluggish on Firefox (v30) for large DOM</a:t>
              </a:r>
              <a:endParaRPr lang="en-US" dirty="0"/>
            </a:p>
          </p:txBody>
        </p:sp>
        <p:pic>
          <p:nvPicPr>
            <p:cNvPr id="6" name="Picture 5" descr="Screen Shot 2015-04-08 at 11.00.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780" y="1917364"/>
              <a:ext cx="4968441" cy="2373741"/>
            </a:xfrm>
            <a:prstGeom prst="rect">
              <a:avLst/>
            </a:prstGeom>
          </p:spPr>
        </p:pic>
      </p:grpSp>
    </p:spTree>
    <p:extLst>
      <p:ext uri="{BB962C8B-B14F-4D97-AF65-F5344CB8AC3E}">
        <p14:creationId xmlns:p14="http://schemas.microsoft.com/office/powerpoint/2010/main" val="2615427270"/>
      </p:ext>
    </p:extLst>
  </p:cSld>
  <p:clrMapOvr>
    <a:masterClrMapping/>
  </p:clrMapOvr>
  <mc:AlternateContent xmlns:mc="http://schemas.openxmlformats.org/markup-compatibility/2006" xmlns:p14="http://schemas.microsoft.com/office/powerpoint/2010/main">
    <mc:Choice Requires="p14">
      <p:transition spd="med" p14:dur="700" advTm="62267">
        <p:fade/>
      </p:transition>
    </mc:Choice>
    <mc:Fallback xmlns="">
      <p:transition xmlns:p14="http://schemas.microsoft.com/office/powerpoint/2010/main" spd="med" advTm="6226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Developer Happiness</a:t>
            </a:r>
            <a:endParaRPr lang="en-US" dirty="0"/>
          </a:p>
        </p:txBody>
      </p:sp>
      <p:pic>
        <p:nvPicPr>
          <p:cNvPr id="2" name="Picture 1" descr="2014-ui-summi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 y="-6650"/>
            <a:ext cx="9423161" cy="4409317"/>
          </a:xfrm>
          <a:prstGeom prst="rect">
            <a:avLst/>
          </a:prstGeom>
        </p:spPr>
      </p:pic>
    </p:spTree>
    <p:extLst>
      <p:ext uri="{BB962C8B-B14F-4D97-AF65-F5344CB8AC3E}">
        <p14:creationId xmlns:p14="http://schemas.microsoft.com/office/powerpoint/2010/main" val="3715386024"/>
      </p:ext>
    </p:extLst>
  </p:cSld>
  <p:clrMapOvr>
    <a:masterClrMapping/>
  </p:clrMapOvr>
  <mc:AlternateContent xmlns:mc="http://schemas.openxmlformats.org/markup-compatibility/2006" xmlns:p14="http://schemas.microsoft.com/office/powerpoint/2010/main">
    <mc:Choice Requires="p14">
      <p:transition spd="med" p14:dur="700" advTm="60330">
        <p:fade/>
      </p:transition>
    </mc:Choice>
    <mc:Fallback xmlns="">
      <p:transition xmlns:p14="http://schemas.microsoft.com/office/powerpoint/2010/main" spd="med" advTm="6033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74134" y="441976"/>
            <a:ext cx="8195733" cy="4024191"/>
            <a:chOff x="474134" y="441976"/>
            <a:chExt cx="8195733" cy="4024191"/>
          </a:xfrm>
        </p:grpSpPr>
        <p:grpSp>
          <p:nvGrpSpPr>
            <p:cNvPr id="2" name="Group 1"/>
            <p:cNvGrpSpPr/>
            <p:nvPr/>
          </p:nvGrpSpPr>
          <p:grpSpPr>
            <a:xfrm>
              <a:off x="474134" y="441976"/>
              <a:ext cx="8195733" cy="4024191"/>
              <a:chOff x="474134" y="441976"/>
              <a:chExt cx="8195733" cy="4024191"/>
            </a:xfrm>
          </p:grpSpPr>
          <p:grpSp>
            <p:nvGrpSpPr>
              <p:cNvPr id="4" name="Group 3"/>
              <p:cNvGrpSpPr/>
              <p:nvPr/>
            </p:nvGrpSpPr>
            <p:grpSpPr>
              <a:xfrm>
                <a:off x="474134" y="441976"/>
                <a:ext cx="8195733" cy="4024191"/>
                <a:chOff x="474134" y="1257462"/>
                <a:chExt cx="8195733" cy="3331471"/>
              </a:xfrm>
              <a:solidFill>
                <a:schemeClr val="bg1"/>
              </a:solidFill>
            </p:grpSpPr>
            <p:sp>
              <p:nvSpPr>
                <p:cNvPr id="5" name="Rounded Rectangle 4"/>
                <p:cNvSpPr/>
                <p:nvPr/>
              </p:nvSpPr>
              <p:spPr>
                <a:xfrm>
                  <a:off x="474134" y="1257462"/>
                  <a:ext cx="8195733" cy="3179071"/>
                </a:xfrm>
                <a:prstGeom prst="roundRect">
                  <a:avLst>
                    <a:gd name="adj" fmla="val 651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474134" y="4161643"/>
                  <a:ext cx="8195733" cy="427290"/>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strand-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612750"/>
                <a:ext cx="5486400" cy="1682642"/>
              </a:xfrm>
              <a:prstGeom prst="rect">
                <a:avLst/>
              </a:prstGeom>
            </p:spPr>
          </p:pic>
        </p:grpSp>
        <p:grpSp>
          <p:nvGrpSpPr>
            <p:cNvPr id="10" name="Group 9"/>
            <p:cNvGrpSpPr/>
            <p:nvPr/>
          </p:nvGrpSpPr>
          <p:grpSpPr>
            <a:xfrm>
              <a:off x="3929686" y="3307152"/>
              <a:ext cx="3654790" cy="399143"/>
              <a:chOff x="6422571" y="1928917"/>
              <a:chExt cx="1520721" cy="399143"/>
            </a:xfrm>
          </p:grpSpPr>
          <p:sp>
            <p:nvSpPr>
              <p:cNvPr id="11" name="Rounded Rectangle 10"/>
              <p:cNvSpPr/>
              <p:nvPr/>
            </p:nvSpPr>
            <p:spPr>
              <a:xfrm>
                <a:off x="6422571" y="1928917"/>
                <a:ext cx="1520721" cy="399143"/>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422571" y="1929823"/>
                <a:ext cx="1520721" cy="369332"/>
              </a:xfrm>
              <a:prstGeom prst="rect">
                <a:avLst/>
              </a:prstGeom>
              <a:noFill/>
            </p:spPr>
            <p:txBody>
              <a:bodyPr wrap="square" rtlCol="0">
                <a:spAutoFit/>
              </a:bodyPr>
              <a:lstStyle/>
              <a:p>
                <a:pPr algn="ctr"/>
                <a:r>
                  <a:rPr lang="en-US" dirty="0" smtClean="0">
                    <a:solidFill>
                      <a:schemeClr val="bg1"/>
                    </a:solidFill>
                  </a:rPr>
                  <a:t>https:</a:t>
                </a:r>
                <a:r>
                  <a:rPr lang="en-US" dirty="0">
                    <a:solidFill>
                      <a:schemeClr val="bg1"/>
                    </a:solidFill>
                  </a:rPr>
                  <a:t>//</a:t>
                </a:r>
                <a:r>
                  <a:rPr lang="en-US" dirty="0" err="1">
                    <a:solidFill>
                      <a:schemeClr val="bg1"/>
                    </a:solidFill>
                  </a:rPr>
                  <a:t>mediamath.github.io</a:t>
                </a:r>
                <a:r>
                  <a:rPr lang="en-US" dirty="0">
                    <a:solidFill>
                      <a:schemeClr val="bg1"/>
                    </a:solidFill>
                  </a:rPr>
                  <a:t>/strand/</a:t>
                </a:r>
                <a:endParaRPr lang="en-US" dirty="0" smtClean="0">
                  <a:solidFill>
                    <a:schemeClr val="bg1"/>
                  </a:solidFill>
                </a:endParaRPr>
              </a:p>
            </p:txBody>
          </p:sp>
        </p:grpSp>
      </p:grpSp>
    </p:spTree>
    <p:extLst>
      <p:ext uri="{BB962C8B-B14F-4D97-AF65-F5344CB8AC3E}">
        <p14:creationId xmlns:p14="http://schemas.microsoft.com/office/powerpoint/2010/main" val="884860586"/>
      </p:ext>
    </p:extLst>
  </p:cSld>
  <p:clrMapOvr>
    <a:masterClrMapping/>
  </p:clrMapOvr>
  <mc:AlternateContent xmlns:mc="http://schemas.openxmlformats.org/markup-compatibility/2006" xmlns:p14="http://schemas.microsoft.com/office/powerpoint/2010/main">
    <mc:Choice Requires="p14">
      <p:transition spd="med" p14:dur="700" advTm="36788">
        <p:fade/>
      </p:transition>
    </mc:Choice>
    <mc:Fallback xmlns="">
      <p:transition xmlns:p14="http://schemas.microsoft.com/office/powerpoint/2010/main" spd="med" advTm="36788">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74134" y="441976"/>
            <a:ext cx="8195734" cy="4970241"/>
            <a:chOff x="474134" y="441976"/>
            <a:chExt cx="8195734" cy="4970241"/>
          </a:xfrm>
        </p:grpSpPr>
        <p:sp>
          <p:nvSpPr>
            <p:cNvPr id="5" name="Rounded Rectangle 4"/>
            <p:cNvSpPr/>
            <p:nvPr/>
          </p:nvSpPr>
          <p:spPr>
            <a:xfrm>
              <a:off x="474134" y="441976"/>
              <a:ext cx="8195733" cy="3840102"/>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474136" y="441976"/>
              <a:ext cx="8195732" cy="4970241"/>
              <a:chOff x="4984752" y="-936259"/>
              <a:chExt cx="3410161" cy="4970241"/>
            </a:xfrm>
          </p:grpSpPr>
          <p:sp>
            <p:nvSpPr>
              <p:cNvPr id="11" name="Rounded Rectangle 10"/>
              <p:cNvSpPr/>
              <p:nvPr/>
            </p:nvSpPr>
            <p:spPr>
              <a:xfrm>
                <a:off x="4984752" y="-936259"/>
                <a:ext cx="3410161" cy="3840102"/>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33878" y="-844277"/>
                <a:ext cx="3051980" cy="4878259"/>
              </a:xfrm>
              <a:prstGeom prst="rect">
                <a:avLst/>
              </a:prstGeom>
              <a:noFill/>
            </p:spPr>
            <p:txBody>
              <a:bodyPr wrap="square" rtlCol="0">
                <a:spAutoFit/>
              </a:bodyPr>
              <a:lstStyle/>
              <a:p>
                <a:pPr marL="285750" indent="-285750">
                  <a:lnSpc>
                    <a:spcPct val="130000"/>
                  </a:lnSpc>
                  <a:buFont typeface="Arial"/>
                  <a:buChar char="•"/>
                </a:pPr>
                <a:r>
                  <a:rPr lang="en-US" sz="2000" dirty="0" err="1" smtClean="0">
                    <a:solidFill>
                      <a:schemeClr val="bg1"/>
                    </a:solidFill>
                  </a:rPr>
                  <a:t>WebComponents.org</a:t>
                </a:r>
                <a:r>
                  <a:rPr lang="en-US" sz="2000" dirty="0" smtClean="0">
                    <a:solidFill>
                      <a:schemeClr val="bg1"/>
                    </a:solidFill>
                  </a:rPr>
                  <a:t> </a:t>
                </a:r>
                <a:r>
                  <a:rPr lang="en-US" sz="2000" dirty="0" smtClean="0">
                    <a:solidFill>
                      <a:schemeClr val="bg1"/>
                    </a:solidFill>
                    <a:hlinkClick r:id="rId3"/>
                  </a:rPr>
                  <a:t>http</a:t>
                </a:r>
                <a:r>
                  <a:rPr lang="en-US" sz="2000" dirty="0">
                    <a:solidFill>
                      <a:schemeClr val="bg1"/>
                    </a:solidFill>
                    <a:hlinkClick r:id="rId3"/>
                  </a:rPr>
                  <a:t>://</a:t>
                </a:r>
                <a:r>
                  <a:rPr lang="en-US" sz="2000" dirty="0" smtClean="0">
                    <a:solidFill>
                      <a:schemeClr val="bg1"/>
                    </a:solidFill>
                    <a:hlinkClick r:id="rId3"/>
                  </a:rPr>
                  <a:t>webcomponents.org</a:t>
                </a:r>
                <a:endParaRPr lang="en-US" sz="2000" dirty="0" smtClean="0">
                  <a:solidFill>
                    <a:schemeClr val="bg1"/>
                  </a:solidFill>
                </a:endParaRPr>
              </a:p>
              <a:p>
                <a:pPr marL="285750" indent="-285750">
                  <a:lnSpc>
                    <a:spcPct val="130000"/>
                  </a:lnSpc>
                  <a:buFont typeface="Arial"/>
                  <a:buChar char="•"/>
                </a:pPr>
                <a:r>
                  <a:rPr lang="en-US" sz="2000" dirty="0">
                    <a:solidFill>
                      <a:schemeClr val="bg1"/>
                    </a:solidFill>
                  </a:rPr>
                  <a:t>WC 101 </a:t>
                </a:r>
                <a:r>
                  <a:rPr lang="en-US" sz="2000" dirty="0" smtClean="0">
                    <a:solidFill>
                      <a:schemeClr val="bg1"/>
                    </a:solidFill>
                  </a:rPr>
                  <a:t>webcast </a:t>
                </a:r>
                <a:r>
                  <a:rPr lang="en-US" sz="2000" dirty="0" smtClean="0">
                    <a:solidFill>
                      <a:schemeClr val="bg1"/>
                    </a:solidFill>
                    <a:hlinkClick r:id="rId4"/>
                  </a:rPr>
                  <a:t>http</a:t>
                </a:r>
                <a:r>
                  <a:rPr lang="en-US" sz="2000" dirty="0">
                    <a:solidFill>
                      <a:schemeClr val="bg1"/>
                    </a:solidFill>
                    <a:hlinkClick r:id="rId4"/>
                  </a:rPr>
                  <a:t>://www.oreilly.com/pub/e/</a:t>
                </a:r>
                <a:r>
                  <a:rPr lang="en-US" sz="2000" dirty="0" smtClean="0">
                    <a:solidFill>
                      <a:schemeClr val="bg1"/>
                    </a:solidFill>
                    <a:hlinkClick r:id="rId4"/>
                  </a:rPr>
                  <a:t>3342</a:t>
                </a:r>
                <a:endParaRPr lang="en-US" sz="2000" dirty="0" smtClean="0">
                  <a:solidFill>
                    <a:schemeClr val="bg1"/>
                  </a:solidFill>
                </a:endParaRPr>
              </a:p>
              <a:p>
                <a:pPr marL="285750" indent="-285750">
                  <a:lnSpc>
                    <a:spcPct val="130000"/>
                  </a:lnSpc>
                  <a:buFont typeface="Arial"/>
                  <a:buChar char="•"/>
                </a:pPr>
                <a:r>
                  <a:rPr lang="en-US" sz="2000" dirty="0">
                    <a:solidFill>
                      <a:schemeClr val="bg1"/>
                    </a:solidFill>
                  </a:rPr>
                  <a:t>Polymer Project </a:t>
                </a:r>
                <a:r>
                  <a:rPr lang="en-US" sz="2000" dirty="0">
                    <a:solidFill>
                      <a:schemeClr val="bg1"/>
                    </a:solidFill>
                    <a:hlinkClick r:id="rId5"/>
                  </a:rPr>
                  <a:t>https://www.polymer-</a:t>
                </a:r>
                <a:r>
                  <a:rPr lang="en-US" sz="2000" dirty="0" smtClean="0">
                    <a:solidFill>
                      <a:schemeClr val="bg1"/>
                    </a:solidFill>
                    <a:hlinkClick r:id="rId5"/>
                  </a:rPr>
                  <a:t>project.org</a:t>
                </a:r>
                <a:endParaRPr lang="en-US" sz="2000" dirty="0" smtClean="0">
                  <a:solidFill>
                    <a:schemeClr val="bg1"/>
                  </a:solidFill>
                </a:endParaRPr>
              </a:p>
              <a:p>
                <a:pPr marL="285750" indent="-285750">
                  <a:lnSpc>
                    <a:spcPct val="130000"/>
                  </a:lnSpc>
                  <a:buFont typeface="Arial"/>
                  <a:buChar char="•"/>
                </a:pPr>
                <a:r>
                  <a:rPr lang="en-US" sz="2000" dirty="0" smtClean="0">
                    <a:solidFill>
                      <a:schemeClr val="bg1"/>
                    </a:solidFill>
                  </a:rPr>
                  <a:t>Strand Lib </a:t>
                </a:r>
                <a:r>
                  <a:rPr lang="en-US" sz="2000" dirty="0">
                    <a:solidFill>
                      <a:schemeClr val="bg1"/>
                    </a:solidFill>
                    <a:hlinkClick r:id="rId6"/>
                  </a:rPr>
                  <a:t>https://mediamath.github.io/strand</a:t>
                </a:r>
                <a:endParaRPr lang="en-US" sz="2000" dirty="0">
                  <a:solidFill>
                    <a:schemeClr val="bg1"/>
                  </a:solidFill>
                </a:endParaRPr>
              </a:p>
              <a:p>
                <a:pPr marL="285750" indent="-285750">
                  <a:lnSpc>
                    <a:spcPct val="130000"/>
                  </a:lnSpc>
                  <a:buFont typeface="Arial"/>
                  <a:buChar char="•"/>
                </a:pPr>
                <a:r>
                  <a:rPr lang="en-US" sz="2000" dirty="0">
                    <a:solidFill>
                      <a:schemeClr val="bg1"/>
                    </a:solidFill>
                  </a:rPr>
                  <a:t>Google Components </a:t>
                </a:r>
                <a:r>
                  <a:rPr lang="en-US" sz="2000" dirty="0">
                    <a:solidFill>
                      <a:schemeClr val="bg1"/>
                    </a:solidFill>
                    <a:hlinkClick r:id="rId7"/>
                  </a:rPr>
                  <a:t>https://</a:t>
                </a:r>
                <a:r>
                  <a:rPr lang="en-US" sz="2000" dirty="0" smtClean="0">
                    <a:solidFill>
                      <a:schemeClr val="bg1"/>
                    </a:solidFill>
                    <a:hlinkClick r:id="rId7"/>
                  </a:rPr>
                  <a:t>googlewebcomponents.github.io</a:t>
                </a:r>
                <a:endParaRPr lang="en-US" sz="2000" dirty="0">
                  <a:solidFill>
                    <a:schemeClr val="bg1"/>
                  </a:solidFill>
                </a:endParaRPr>
              </a:p>
              <a:p>
                <a:pPr marL="285750" indent="-285750">
                  <a:lnSpc>
                    <a:spcPct val="130000"/>
                  </a:lnSpc>
                  <a:buFont typeface="Arial"/>
                  <a:buChar char="•"/>
                </a:pPr>
                <a:r>
                  <a:rPr lang="en-US" sz="2000" dirty="0" smtClean="0">
                    <a:solidFill>
                      <a:schemeClr val="bg1"/>
                    </a:solidFill>
                  </a:rPr>
                  <a:t>Sid </a:t>
                </a:r>
                <a:r>
                  <a:rPr lang="en-US" sz="2000" dirty="0">
                    <a:solidFill>
                      <a:schemeClr val="bg1"/>
                    </a:solidFill>
                  </a:rPr>
                  <a:t>Lee Dashboard </a:t>
                </a:r>
                <a:r>
                  <a:rPr lang="en-US" sz="2000" dirty="0">
                    <a:solidFill>
                      <a:schemeClr val="bg1"/>
                    </a:solidFill>
                    <a:hlinkClick r:id="rId8"/>
                  </a:rPr>
                  <a:t>http://</a:t>
                </a:r>
                <a:r>
                  <a:rPr lang="en-US" sz="2000" dirty="0" smtClean="0">
                    <a:solidFill>
                      <a:schemeClr val="bg1"/>
                    </a:solidFill>
                    <a:hlinkClick r:id="rId8"/>
                  </a:rPr>
                  <a:t>dashboard.sidlee.com</a:t>
                </a:r>
                <a:endParaRPr lang="en-US" sz="2000" dirty="0" smtClean="0">
                  <a:solidFill>
                    <a:schemeClr val="bg1"/>
                  </a:solidFill>
                </a:endParaRPr>
              </a:p>
              <a:p>
                <a:pPr marL="285750" indent="-285750">
                  <a:lnSpc>
                    <a:spcPct val="130000"/>
                  </a:lnSpc>
                  <a:buFont typeface="Arial"/>
                  <a:buChar char="•"/>
                </a:pPr>
                <a:r>
                  <a:rPr lang="en-US" sz="2000" dirty="0" smtClean="0">
                    <a:solidFill>
                      <a:schemeClr val="bg1"/>
                    </a:solidFill>
                  </a:rPr>
                  <a:t>Polymer-Ready Chrome </a:t>
                </a:r>
                <a:r>
                  <a:rPr lang="en-US" sz="2000" dirty="0" err="1" smtClean="0">
                    <a:solidFill>
                      <a:schemeClr val="bg1"/>
                    </a:solidFill>
                  </a:rPr>
                  <a:t>Extension</a:t>
                </a:r>
                <a:r>
                  <a:rPr lang="en-US" sz="2000" dirty="0" err="1" smtClean="0">
                    <a:solidFill>
                      <a:schemeClr val="bg1"/>
                    </a:solidFill>
                    <a:hlinkClick r:id="rId9"/>
                  </a:rPr>
                  <a:t>https</a:t>
                </a:r>
                <a:r>
                  <a:rPr lang="en-US" sz="2000" dirty="0">
                    <a:solidFill>
                      <a:schemeClr val="bg1"/>
                    </a:solidFill>
                    <a:hlinkClick r:id="rId9"/>
                  </a:rPr>
                  <a:t>://github.com/beaufortfrancois/polymer-ready-chrome-</a:t>
                </a:r>
                <a:r>
                  <a:rPr lang="en-US" sz="2000" dirty="0" smtClean="0">
                    <a:solidFill>
                      <a:schemeClr val="bg1"/>
                    </a:solidFill>
                    <a:hlinkClick r:id="rId9"/>
                  </a:rPr>
                  <a:t>extension</a:t>
                </a:r>
                <a:endParaRPr lang="en-US" sz="2000" dirty="0" smtClean="0">
                  <a:solidFill>
                    <a:schemeClr val="bg1"/>
                  </a:solidFill>
                </a:endParaRPr>
              </a:p>
              <a:p>
                <a:pPr marL="285750" indent="-285750">
                  <a:lnSpc>
                    <a:spcPct val="130000"/>
                  </a:lnSpc>
                  <a:buFont typeface="Arial"/>
                  <a:buChar char="•"/>
                </a:pPr>
                <a:endParaRPr lang="en-US" sz="2000" dirty="0" smtClean="0">
                  <a:solidFill>
                    <a:schemeClr val="bg1"/>
                  </a:solidFill>
                </a:endParaRPr>
              </a:p>
              <a:p>
                <a:pPr marL="285750" indent="-285750">
                  <a:lnSpc>
                    <a:spcPct val="130000"/>
                  </a:lnSpc>
                  <a:buFont typeface="Arial"/>
                  <a:buChar char="•"/>
                </a:pPr>
                <a:endParaRPr lang="en-US" sz="2000" dirty="0" smtClean="0">
                  <a:solidFill>
                    <a:schemeClr val="bg1"/>
                  </a:solidFill>
                </a:endParaRPr>
              </a:p>
              <a:p>
                <a:pPr marL="285750" indent="-285750">
                  <a:lnSpc>
                    <a:spcPct val="130000"/>
                  </a:lnSpc>
                  <a:buFont typeface="Arial"/>
                  <a:buChar char="•"/>
                </a:pPr>
                <a:endParaRPr lang="en-US" sz="2000" dirty="0" smtClean="0">
                  <a:solidFill>
                    <a:schemeClr val="bg1"/>
                  </a:solidFill>
                </a:endParaRPr>
              </a:p>
            </p:txBody>
          </p:sp>
        </p:grpSp>
      </p:grpSp>
    </p:spTree>
    <p:extLst>
      <p:ext uri="{BB962C8B-B14F-4D97-AF65-F5344CB8AC3E}">
        <p14:creationId xmlns:p14="http://schemas.microsoft.com/office/powerpoint/2010/main" val="2155449251"/>
      </p:ext>
    </p:extLst>
  </p:cSld>
  <p:clrMapOvr>
    <a:masterClrMapping/>
  </p:clrMapOvr>
  <mc:AlternateContent xmlns:mc="http://schemas.openxmlformats.org/markup-compatibility/2006" xmlns:p14="http://schemas.microsoft.com/office/powerpoint/2010/main">
    <mc:Choice Requires="p14">
      <p:transition spd="med" p14:dur="700" advTm="36788">
        <p:fade/>
      </p:transition>
    </mc:Choice>
    <mc:Fallback xmlns="">
      <p:transition xmlns:p14="http://schemas.microsoft.com/office/powerpoint/2010/main" spd="med" advTm="36788">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79183" y="2042836"/>
            <a:ext cx="3776448" cy="355090"/>
          </a:xfrm>
        </p:spPr>
        <p:txBody>
          <a:bodyPr anchor="t"/>
          <a:lstStyle/>
          <a:p>
            <a:r>
              <a:rPr lang="en-US" b="1" dirty="0" smtClean="0">
                <a:solidFill>
                  <a:schemeClr val="accent1"/>
                </a:solidFill>
              </a:rPr>
              <a:t>@</a:t>
            </a:r>
            <a:r>
              <a:rPr lang="en-US" b="1" dirty="0" err="1" smtClean="0">
                <a:solidFill>
                  <a:schemeClr val="accent1"/>
                </a:solidFill>
              </a:rPr>
              <a:t>bndo</a:t>
            </a:r>
            <a:endParaRPr lang="en-US" b="1" dirty="0">
              <a:solidFill>
                <a:srgbClr val="54BCEB"/>
              </a:solidFill>
            </a:endParaRPr>
          </a:p>
        </p:txBody>
      </p:sp>
      <p:sp>
        <p:nvSpPr>
          <p:cNvPr id="5" name="Title 2"/>
          <p:cNvSpPr txBox="1">
            <a:spLocks/>
          </p:cNvSpPr>
          <p:nvPr/>
        </p:nvSpPr>
        <p:spPr bwMode="auto">
          <a:xfrm>
            <a:off x="457200" y="1136582"/>
            <a:ext cx="8229600" cy="58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lnSpc>
                <a:spcPts val="4000"/>
              </a:lnSpc>
              <a:spcBef>
                <a:spcPct val="0"/>
              </a:spcBef>
              <a:spcAft>
                <a:spcPct val="0"/>
              </a:spcAft>
              <a:defRPr sz="3600" b="1" kern="1200">
                <a:solidFill>
                  <a:schemeClr val="tx2"/>
                </a:solidFill>
                <a:latin typeface="+mj-lt"/>
                <a:ea typeface="ＭＳ Ｐゴシック" charset="0"/>
                <a:cs typeface="ＭＳ Ｐゴシック" charset="0"/>
              </a:defRPr>
            </a:lvl1pPr>
            <a:lvl2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2pPr>
            <a:lvl3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3pPr>
            <a:lvl4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4pPr>
            <a:lvl5pPr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5pPr>
            <a:lvl6pPr marL="4572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4000" b="1">
                <a:solidFill>
                  <a:schemeClr val="tx2"/>
                </a:solidFill>
                <a:latin typeface="Calibri" charset="0"/>
                <a:ea typeface="ＭＳ Ｐゴシック" charset="0"/>
                <a:cs typeface="ＭＳ Ｐゴシック" charset="0"/>
              </a:defRPr>
            </a:lvl9pPr>
          </a:lstStyle>
          <a:p>
            <a:pPr algn="ctr"/>
            <a:r>
              <a:rPr lang="en-US" sz="5400" dirty="0" smtClean="0">
                <a:solidFill>
                  <a:schemeClr val="accent2"/>
                </a:solidFill>
              </a:rPr>
              <a:t>Thanks!</a:t>
            </a:r>
            <a:endParaRPr lang="en-US" sz="5400" dirty="0">
              <a:solidFill>
                <a:schemeClr val="accent2"/>
              </a:solidFill>
            </a:endParaRPr>
          </a:p>
        </p:txBody>
      </p:sp>
      <p:pic>
        <p:nvPicPr>
          <p:cNvPr id="4" name="Picture 3" descr="strand-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370" y="2564829"/>
            <a:ext cx="2677698" cy="821232"/>
          </a:xfrm>
          <a:prstGeom prst="rect">
            <a:avLst/>
          </a:prstGeom>
        </p:spPr>
      </p:pic>
      <p:sp>
        <p:nvSpPr>
          <p:cNvPr id="8" name="Text Placeholder 2"/>
          <p:cNvSpPr txBox="1">
            <a:spLocks/>
          </p:cNvSpPr>
          <p:nvPr/>
        </p:nvSpPr>
        <p:spPr bwMode="auto">
          <a:xfrm>
            <a:off x="2766767" y="3419215"/>
            <a:ext cx="3776448" cy="35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18732" indent="0" algn="ctr" defTabSz="457200" rtl="0" eaLnBrk="1" fontAlgn="base" hangingPunct="1">
              <a:lnSpc>
                <a:spcPts val="2300"/>
              </a:lnSpc>
              <a:spcBef>
                <a:spcPts val="0"/>
              </a:spcBef>
              <a:spcAft>
                <a:spcPct val="0"/>
              </a:spcAft>
              <a:buClr>
                <a:schemeClr val="tx2"/>
              </a:buClr>
              <a:buFont typeface="Arial" charset="0"/>
              <a:buNone/>
              <a:defRPr lang="pl-PL" sz="3200" b="0" i="0" u="none" strike="noStrike" kern="1200" baseline="30000" smtClean="0">
                <a:solidFill>
                  <a:schemeClr val="tx1"/>
                </a:solidFill>
                <a:latin typeface="+mn-lt"/>
                <a:ea typeface="ＭＳ Ｐゴシック" charset="0"/>
                <a:cs typeface="ＭＳ Ｐゴシック" charset="0"/>
              </a:defRPr>
            </a:lvl1pPr>
            <a:lvl2pPr marL="457200" indent="-182880" algn="l" defTabSz="457200" rtl="0" eaLnBrk="1" fontAlgn="base" hangingPunct="1">
              <a:lnSpc>
                <a:spcPct val="100000"/>
              </a:lnSpc>
              <a:spcBef>
                <a:spcPts val="600"/>
              </a:spcBef>
              <a:spcAft>
                <a:spcPct val="0"/>
              </a:spcAft>
              <a:buSzPct val="95000"/>
              <a:buBlip>
                <a:blip r:embed="rId4"/>
              </a:buBlip>
              <a:defRPr sz="2000" kern="1200">
                <a:solidFill>
                  <a:schemeClr val="tx1"/>
                </a:solidFill>
                <a:latin typeface="+mn-lt"/>
                <a:ea typeface="ＭＳ Ｐゴシック" charset="0"/>
                <a:cs typeface="+mn-cs"/>
              </a:defRPr>
            </a:lvl2pPr>
            <a:lvl3pPr marL="594360" indent="-137160" algn="l" defTabSz="457200" rtl="0" eaLnBrk="1" fontAlgn="base" hangingPunct="1">
              <a:lnSpc>
                <a:spcPct val="100000"/>
              </a:lnSpc>
              <a:spcBef>
                <a:spcPts val="600"/>
              </a:spcBef>
              <a:spcAft>
                <a:spcPct val="0"/>
              </a:spcAft>
              <a:buClr>
                <a:schemeClr val="accent2"/>
              </a:buClr>
              <a:buSzPct val="100000"/>
              <a:buFont typeface="Arial" charset="0"/>
              <a:buChar char="•"/>
              <a:defRPr sz="1800" kern="1200">
                <a:solidFill>
                  <a:schemeClr val="tx1"/>
                </a:solidFill>
                <a:latin typeface="+mn-lt"/>
                <a:ea typeface="ＭＳ Ｐゴシック" charset="0"/>
                <a:cs typeface="+mn-cs"/>
              </a:defRPr>
            </a:lvl3pPr>
            <a:lvl4pPr marL="960120" indent="-137160" algn="l" defTabSz="457200" rtl="0" eaLnBrk="1" fontAlgn="base" hangingPunct="1">
              <a:lnSpc>
                <a:spcPct val="100000"/>
              </a:lnSpc>
              <a:spcBef>
                <a:spcPts val="300"/>
              </a:spcBef>
              <a:spcAft>
                <a:spcPct val="0"/>
              </a:spcAft>
              <a:buSzPct val="100000"/>
              <a:buBlip>
                <a:blip r:embed="rId5"/>
              </a:buBlip>
              <a:defRPr sz="1600" kern="1200">
                <a:solidFill>
                  <a:schemeClr val="tx1"/>
                </a:solidFill>
                <a:latin typeface="+mn-lt"/>
                <a:ea typeface="ＭＳ Ｐゴシック" charset="0"/>
                <a:cs typeface="+mn-cs"/>
              </a:defRPr>
            </a:lvl4pPr>
            <a:lvl5pPr marL="1417320" indent="-137160" algn="l" defTabSz="457200" rtl="0" eaLnBrk="1" fontAlgn="base" hangingPunct="1">
              <a:lnSpc>
                <a:spcPct val="100000"/>
              </a:lnSpc>
              <a:spcBef>
                <a:spcPts val="300"/>
              </a:spcBef>
              <a:spcAft>
                <a:spcPct val="0"/>
              </a:spcAft>
              <a:buClr>
                <a:srgbClr val="888888"/>
              </a:buClr>
              <a:buFont typeface="Lucida Grande" charset="0"/>
              <a:buChar char="-"/>
              <a:defRPr sz="1600" kern="1200">
                <a:solidFill>
                  <a:srgbClr val="888888"/>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err="1" smtClean="0">
                <a:solidFill>
                  <a:srgbClr val="54BCEB"/>
                </a:solidFill>
              </a:rPr>
              <a:t>mediamath.github.io</a:t>
            </a:r>
            <a:r>
              <a:rPr lang="en-US" sz="2400" b="1" dirty="0">
                <a:solidFill>
                  <a:srgbClr val="54BCEB"/>
                </a:solidFill>
              </a:rPr>
              <a:t>/strand</a:t>
            </a:r>
          </a:p>
        </p:txBody>
      </p:sp>
    </p:spTree>
    <p:extLst>
      <p:ext uri="{BB962C8B-B14F-4D97-AF65-F5344CB8AC3E}">
        <p14:creationId xmlns:p14="http://schemas.microsoft.com/office/powerpoint/2010/main" val="120904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6100" y="290307"/>
            <a:ext cx="5638800" cy="3797300"/>
          </a:xfrm>
          <a:prstGeom prst="rect">
            <a:avLst/>
          </a:prstGeom>
        </p:spPr>
      </p:pic>
      <p:sp>
        <p:nvSpPr>
          <p:cNvPr id="3" name="Title 2"/>
          <p:cNvSpPr>
            <a:spLocks noGrp="1"/>
          </p:cNvSpPr>
          <p:nvPr>
            <p:ph type="ctrTitle"/>
          </p:nvPr>
        </p:nvSpPr>
        <p:spPr>
          <a:xfrm>
            <a:off x="444044" y="1925749"/>
            <a:ext cx="7176269" cy="740456"/>
          </a:xfrm>
        </p:spPr>
        <p:txBody>
          <a:bodyPr/>
          <a:lstStyle/>
          <a:p>
            <a:r>
              <a:rPr lang="en-US" sz="6000" dirty="0"/>
              <a:t>B2B</a:t>
            </a:r>
          </a:p>
        </p:txBody>
      </p:sp>
    </p:spTree>
    <p:extLst>
      <p:ext uri="{BB962C8B-B14F-4D97-AF65-F5344CB8AC3E}">
        <p14:creationId xmlns:p14="http://schemas.microsoft.com/office/powerpoint/2010/main" val="763975537"/>
      </p:ext>
    </p:extLst>
  </p:cSld>
  <p:clrMapOvr>
    <a:masterClrMapping/>
  </p:clrMapOvr>
  <mc:AlternateContent xmlns:mc="http://schemas.openxmlformats.org/markup-compatibility/2006" xmlns:p14="http://schemas.microsoft.com/office/powerpoint/2010/main">
    <mc:Choice Requires="p14">
      <p:transition spd="slow" p14:dur="1200" advTm="40815">
        <p14:prism/>
      </p:transition>
    </mc:Choice>
    <mc:Fallback xmlns="">
      <p:transition xmlns:p14="http://schemas.microsoft.com/office/powerpoint/2010/main" spd="slow" advTm="40815">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4599" y="526246"/>
            <a:ext cx="5894802" cy="3195169"/>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5-04-16 at 10.29.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983" y="702678"/>
            <a:ext cx="5608035" cy="2886293"/>
          </a:xfrm>
          <a:prstGeom prst="rect">
            <a:avLst/>
          </a:prstGeom>
        </p:spPr>
      </p:pic>
      <p:pic>
        <p:nvPicPr>
          <p:cNvPr id="3" name="Picture 2"/>
          <p:cNvPicPr>
            <a:picLocks noChangeAspect="1"/>
          </p:cNvPicPr>
          <p:nvPr/>
        </p:nvPicPr>
        <p:blipFill>
          <a:blip r:embed="rId4"/>
          <a:stretch>
            <a:fillRect/>
          </a:stretch>
        </p:blipFill>
        <p:spPr>
          <a:xfrm>
            <a:off x="1473896" y="0"/>
            <a:ext cx="6196209" cy="6196209"/>
          </a:xfrm>
          <a:prstGeom prst="rect">
            <a:avLst/>
          </a:prstGeom>
        </p:spPr>
      </p:pic>
    </p:spTree>
    <p:extLst>
      <p:ext uri="{BB962C8B-B14F-4D97-AF65-F5344CB8AC3E}">
        <p14:creationId xmlns:p14="http://schemas.microsoft.com/office/powerpoint/2010/main" val="837447927"/>
      </p:ext>
    </p:extLst>
  </p:cSld>
  <p:clrMapOvr>
    <a:masterClrMapping/>
  </p:clrMapOvr>
  <mc:AlternateContent xmlns:mc="http://schemas.openxmlformats.org/markup-compatibility/2006" xmlns:p14="http://schemas.microsoft.com/office/powerpoint/2010/main">
    <mc:Choice Requires="p14">
      <p:transition spd="med" p14:dur="700" advTm="92395">
        <p:fade/>
      </p:transition>
    </mc:Choice>
    <mc:Fallback xmlns="">
      <p:transition xmlns:p14="http://schemas.microsoft.com/office/powerpoint/2010/main" spd="med" advTm="92395">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4044" y="1925749"/>
            <a:ext cx="7176269" cy="740456"/>
          </a:xfrm>
        </p:spPr>
        <p:txBody>
          <a:bodyPr/>
          <a:lstStyle/>
          <a:p>
            <a:r>
              <a:rPr lang="en-US" sz="6000" dirty="0" smtClean="0"/>
              <a:t>THE PROBLEM</a:t>
            </a:r>
            <a:endParaRPr lang="en-US" sz="6000" dirty="0"/>
          </a:p>
        </p:txBody>
      </p:sp>
      <p:pic>
        <p:nvPicPr>
          <p:cNvPr id="2" name="Picture 1"/>
          <p:cNvPicPr>
            <a:picLocks noChangeAspect="1"/>
          </p:cNvPicPr>
          <p:nvPr/>
        </p:nvPicPr>
        <p:blipFill>
          <a:blip r:embed="rId3">
            <a:alphaModFix/>
          </a:blip>
          <a:stretch>
            <a:fillRect/>
          </a:stretch>
        </p:blipFill>
        <p:spPr>
          <a:xfrm>
            <a:off x="5956946" y="290307"/>
            <a:ext cx="3326734" cy="3864387"/>
          </a:xfrm>
          <a:prstGeom prst="rect">
            <a:avLst/>
          </a:prstGeom>
        </p:spPr>
      </p:pic>
    </p:spTree>
    <p:extLst>
      <p:ext uri="{BB962C8B-B14F-4D97-AF65-F5344CB8AC3E}">
        <p14:creationId xmlns:p14="http://schemas.microsoft.com/office/powerpoint/2010/main" val="2267441618"/>
      </p:ext>
    </p:extLst>
  </p:cSld>
  <p:clrMapOvr>
    <a:masterClrMapping/>
  </p:clrMapOvr>
  <mc:AlternateContent xmlns:mc="http://schemas.openxmlformats.org/markup-compatibility/2006" xmlns:p14="http://schemas.microsoft.com/office/powerpoint/2010/main">
    <mc:Choice Requires="p14">
      <p:transition spd="slow" p14:dur="1200" advTm="53282">
        <p14:prism/>
      </p:transition>
    </mc:Choice>
    <mc:Fallback xmlns="">
      <p:transition xmlns:p14="http://schemas.microsoft.com/office/powerpoint/2010/main" spd="slow" advTm="53282">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ctrTitle"/>
          </p:nvPr>
        </p:nvSpPr>
        <p:spPr>
          <a:xfrm>
            <a:off x="444044" y="1925749"/>
            <a:ext cx="7176269" cy="740456"/>
          </a:xfrm>
        </p:spPr>
        <p:txBody>
          <a:bodyPr/>
          <a:lstStyle/>
          <a:p>
            <a:r>
              <a:rPr lang="en-US" sz="6000" dirty="0" smtClean="0"/>
              <a:t>THE SOLUTION</a:t>
            </a:r>
            <a:endParaRPr lang="en-US" sz="6000" dirty="0"/>
          </a:p>
        </p:txBody>
      </p:sp>
      <p:pic>
        <p:nvPicPr>
          <p:cNvPr id="3" name="Picture 2"/>
          <p:cNvPicPr>
            <a:picLocks noChangeAspect="1"/>
          </p:cNvPicPr>
          <p:nvPr/>
        </p:nvPicPr>
        <p:blipFill>
          <a:blip r:embed="rId3"/>
          <a:stretch>
            <a:fillRect/>
          </a:stretch>
        </p:blipFill>
        <p:spPr>
          <a:xfrm>
            <a:off x="5956946" y="290307"/>
            <a:ext cx="4146339" cy="3864387"/>
          </a:xfrm>
          <a:prstGeom prst="rect">
            <a:avLst/>
          </a:prstGeom>
        </p:spPr>
      </p:pic>
    </p:spTree>
    <p:extLst>
      <p:ext uri="{BB962C8B-B14F-4D97-AF65-F5344CB8AC3E}">
        <p14:creationId xmlns:p14="http://schemas.microsoft.com/office/powerpoint/2010/main" val="231555535"/>
      </p:ext>
    </p:extLst>
  </p:cSld>
  <p:clrMapOvr>
    <a:masterClrMapping/>
  </p:clrMapOvr>
  <mc:AlternateContent xmlns:mc="http://schemas.openxmlformats.org/markup-compatibility/2006" xmlns:p14="http://schemas.microsoft.com/office/powerpoint/2010/main">
    <mc:Choice Requires="p14">
      <p:transition spd="slow" p14:dur="1200" advTm="26901">
        <p14:prism/>
      </p:transition>
    </mc:Choice>
    <mc:Fallback xmlns="">
      <p:transition xmlns:p14="http://schemas.microsoft.com/office/powerpoint/2010/main" spd="slow" advTm="26901">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Web Components enable</a:t>
            </a:r>
            <a:endParaRPr lang="en-US" dirty="0"/>
          </a:p>
        </p:txBody>
      </p:sp>
      <p:grpSp>
        <p:nvGrpSpPr>
          <p:cNvPr id="2" name="Group 1"/>
          <p:cNvGrpSpPr/>
          <p:nvPr/>
        </p:nvGrpSpPr>
        <p:grpSpPr>
          <a:xfrm>
            <a:off x="474134" y="1257462"/>
            <a:ext cx="8195733" cy="3179071"/>
            <a:chOff x="474134" y="1257462"/>
            <a:chExt cx="8195733" cy="3179071"/>
          </a:xfrm>
        </p:grpSpPr>
        <p:grpSp>
          <p:nvGrpSpPr>
            <p:cNvPr id="4" name="Group 3"/>
            <p:cNvGrpSpPr/>
            <p:nvPr/>
          </p:nvGrpSpPr>
          <p:grpSpPr>
            <a:xfrm>
              <a:off x="474134" y="1257462"/>
              <a:ext cx="8195733" cy="3179071"/>
              <a:chOff x="474134" y="1257462"/>
              <a:chExt cx="8195733" cy="3331471"/>
            </a:xfrm>
          </p:grpSpPr>
          <p:sp>
            <p:nvSpPr>
              <p:cNvPr id="6" name="Rounded Rectangle 5"/>
              <p:cNvSpPr/>
              <p:nvPr/>
            </p:nvSpPr>
            <p:spPr>
              <a:xfrm>
                <a:off x="474134" y="1257462"/>
                <a:ext cx="8195733" cy="3179071"/>
              </a:xfrm>
              <a:prstGeom prst="roundRect">
                <a:avLst>
                  <a:gd name="adj" fmla="val 651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74134" y="4161643"/>
                <a:ext cx="8195733" cy="427290"/>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ounded Rectangle 6"/>
            <p:cNvSpPr>
              <a:spLocks/>
            </p:cNvSpPr>
            <p:nvPr/>
          </p:nvSpPr>
          <p:spPr>
            <a:xfrm>
              <a:off x="1038679" y="1550047"/>
              <a:ext cx="5225143" cy="258825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t" anchorCtr="0">
              <a:normAutofit/>
            </a:bodyPr>
            <a:lstStyle/>
            <a:p>
              <a:pPr marL="571500" indent="-571500">
                <a:lnSpc>
                  <a:spcPct val="150000"/>
                </a:lnSpc>
                <a:buClr>
                  <a:schemeClr val="tx2"/>
                </a:buClr>
                <a:buFont typeface="Wingdings" charset="2"/>
                <a:buChar char="§"/>
              </a:pPr>
              <a:r>
                <a:rPr lang="en-US" sz="3200" dirty="0" smtClean="0">
                  <a:solidFill>
                    <a:schemeClr val="tx2"/>
                  </a:solidFill>
                </a:rPr>
                <a:t>Stability</a:t>
              </a:r>
              <a:endParaRPr lang="en-US" sz="3200" dirty="0">
                <a:solidFill>
                  <a:schemeClr val="tx2"/>
                </a:solidFill>
              </a:endParaRPr>
            </a:p>
            <a:p>
              <a:pPr marL="571500" indent="-571500">
                <a:lnSpc>
                  <a:spcPct val="150000"/>
                </a:lnSpc>
                <a:buClr>
                  <a:schemeClr val="tx2"/>
                </a:buClr>
                <a:buFont typeface="Wingdings" charset="2"/>
                <a:buChar char="§"/>
              </a:pPr>
              <a:r>
                <a:rPr lang="en-US" sz="3200" dirty="0" smtClean="0">
                  <a:solidFill>
                    <a:schemeClr val="tx2"/>
                  </a:solidFill>
                </a:rPr>
                <a:t>Consistency</a:t>
              </a:r>
              <a:endParaRPr lang="en-US" sz="3200" dirty="0">
                <a:solidFill>
                  <a:schemeClr val="tx2"/>
                </a:solidFill>
              </a:endParaRPr>
            </a:p>
            <a:p>
              <a:pPr marL="571500" indent="-571500">
                <a:lnSpc>
                  <a:spcPct val="150000"/>
                </a:lnSpc>
                <a:buClr>
                  <a:schemeClr val="tx2"/>
                </a:buClr>
                <a:buFont typeface="Wingdings" charset="2"/>
                <a:buChar char="§"/>
              </a:pPr>
              <a:r>
                <a:rPr lang="en-US" sz="3200" dirty="0" smtClean="0">
                  <a:solidFill>
                    <a:schemeClr val="tx2"/>
                  </a:solidFill>
                </a:rPr>
                <a:t>Velocity</a:t>
              </a:r>
              <a:endParaRPr lang="en-US" sz="3200" dirty="0">
                <a:solidFill>
                  <a:schemeClr val="tx2"/>
                </a:solidFill>
              </a:endParaRPr>
            </a:p>
          </p:txBody>
        </p:sp>
      </p:grpSp>
    </p:spTree>
    <p:extLst>
      <p:ext uri="{BB962C8B-B14F-4D97-AF65-F5344CB8AC3E}">
        <p14:creationId xmlns:p14="http://schemas.microsoft.com/office/powerpoint/2010/main" val="4152475920"/>
      </p:ext>
    </p:extLst>
  </p:cSld>
  <p:clrMapOvr>
    <a:masterClrMapping/>
  </p:clrMapOvr>
  <mc:AlternateContent xmlns:mc="http://schemas.openxmlformats.org/markup-compatibility/2006" xmlns:p14="http://schemas.microsoft.com/office/powerpoint/2010/main">
    <mc:Choice Requires="p14">
      <p:transition spd="med" p14:dur="700" advTm="51498">
        <p:fade/>
      </p:transition>
    </mc:Choice>
    <mc:Fallback xmlns="">
      <p:transition xmlns:p14="http://schemas.microsoft.com/office/powerpoint/2010/main" spd="med" advTm="5149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Stability</a:t>
            </a:r>
            <a:endParaRPr lang="en-US" sz="4000" dirty="0"/>
          </a:p>
        </p:txBody>
      </p:sp>
      <p:sp>
        <p:nvSpPr>
          <p:cNvPr id="6" name="Content Placeholder 5"/>
          <p:cNvSpPr>
            <a:spLocks noGrp="1"/>
          </p:cNvSpPr>
          <p:nvPr>
            <p:ph sz="quarter" idx="4"/>
          </p:nvPr>
        </p:nvSpPr>
        <p:spPr>
          <a:xfrm>
            <a:off x="4645026" y="1538454"/>
            <a:ext cx="4041775" cy="2566085"/>
          </a:xfrm>
        </p:spPr>
        <p:txBody>
          <a:bodyPr>
            <a:normAutofit/>
          </a:bodyPr>
          <a:lstStyle/>
          <a:p>
            <a:endParaRPr lang="en-US" sz="3200" dirty="0" smtClean="0"/>
          </a:p>
          <a:p>
            <a:r>
              <a:rPr lang="en-US" sz="3200" dirty="0" smtClean="0"/>
              <a:t>Encapsulation</a:t>
            </a:r>
          </a:p>
          <a:p>
            <a:r>
              <a:rPr lang="en-US" sz="3200" dirty="0" smtClean="0"/>
              <a:t>Reusability</a:t>
            </a:r>
          </a:p>
        </p:txBody>
      </p:sp>
      <p:pic>
        <p:nvPicPr>
          <p:cNvPr id="11" name="Content Placeholder 10" descr="2156898119_ee548d78e3_b.jpg"/>
          <p:cNvPicPr>
            <a:picLocks noGrp="1" noChangeAspect="1"/>
          </p:cNvPicPr>
          <p:nvPr>
            <p:ph sz="half" idx="2"/>
          </p:nvPr>
        </p:nvPicPr>
        <p:blipFill>
          <a:blip r:embed="rId3">
            <a:extLst>
              <a:ext uri="{28A0092B-C50C-407E-A947-70E740481C1C}">
                <a14:useLocalDpi xmlns:a14="http://schemas.microsoft.com/office/drawing/2010/main" val="0"/>
              </a:ext>
            </a:extLst>
          </a:blip>
          <a:srcRect t="7642" b="7642"/>
          <a:stretch>
            <a:fillRect/>
          </a:stretch>
        </p:blipFill>
        <p:spPr/>
      </p:pic>
      <p:sp>
        <p:nvSpPr>
          <p:cNvPr id="12" name="Rectangle 11"/>
          <p:cNvSpPr/>
          <p:nvPr/>
        </p:nvSpPr>
        <p:spPr>
          <a:xfrm>
            <a:off x="5346700" y="4703318"/>
            <a:ext cx="3797300" cy="246221"/>
          </a:xfrm>
          <a:prstGeom prst="rect">
            <a:avLst/>
          </a:prstGeom>
        </p:spPr>
        <p:txBody>
          <a:bodyPr wrap="square">
            <a:spAutoFit/>
          </a:bodyPr>
          <a:lstStyle/>
          <a:p>
            <a:pPr algn="r" fontAlgn="auto">
              <a:spcBef>
                <a:spcPts val="0"/>
              </a:spcBef>
              <a:spcAft>
                <a:spcPts val="0"/>
              </a:spcAft>
              <a:defRPr/>
            </a:pPr>
            <a:r>
              <a:rPr lang="en-US" sz="1000" dirty="0" smtClean="0">
                <a:solidFill>
                  <a:schemeClr val="tx2"/>
                </a:solidFill>
              </a:rPr>
              <a:t>https</a:t>
            </a:r>
            <a:r>
              <a:rPr lang="en-US" sz="1000" dirty="0">
                <a:solidFill>
                  <a:schemeClr val="tx2"/>
                </a:solidFill>
              </a:rPr>
              <a:t>://www.flickr.com/photos/oskay</a:t>
            </a:r>
            <a:r>
              <a:rPr lang="en-US" sz="1000" dirty="0" smtClean="0">
                <a:solidFill>
                  <a:schemeClr val="tx2"/>
                </a:solidFill>
              </a:rPr>
              <a:t>/</a:t>
            </a:r>
            <a:endParaRPr lang="en-US" sz="1000" dirty="0">
              <a:solidFill>
                <a:schemeClr val="tx2"/>
              </a:solidFill>
            </a:endParaRPr>
          </a:p>
        </p:txBody>
      </p:sp>
    </p:spTree>
    <p:extLst>
      <p:ext uri="{BB962C8B-B14F-4D97-AF65-F5344CB8AC3E}">
        <p14:creationId xmlns:p14="http://schemas.microsoft.com/office/powerpoint/2010/main" val="2863246415"/>
      </p:ext>
    </p:extLst>
  </p:cSld>
  <p:clrMapOvr>
    <a:masterClrMapping/>
  </p:clrMapOvr>
  <mc:AlternateContent xmlns:mc="http://schemas.openxmlformats.org/markup-compatibility/2006" xmlns:p14="http://schemas.microsoft.com/office/powerpoint/2010/main">
    <mc:Choice Requires="p14">
      <p:transition spd="slow" p14:dur="2000" advTm="4656"/>
    </mc:Choice>
    <mc:Fallback xmlns="">
      <p:transition xmlns:p14="http://schemas.microsoft.com/office/powerpoint/2010/main" spd="slow" advTm="4656"/>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Consistency</a:t>
            </a:r>
            <a:endParaRPr lang="en-US" dirty="0"/>
          </a:p>
        </p:txBody>
      </p:sp>
      <p:sp>
        <p:nvSpPr>
          <p:cNvPr id="10" name="Rectangle 9"/>
          <p:cNvSpPr/>
          <p:nvPr/>
        </p:nvSpPr>
        <p:spPr>
          <a:xfrm>
            <a:off x="5346700" y="4703318"/>
            <a:ext cx="3797300" cy="246221"/>
          </a:xfrm>
          <a:prstGeom prst="rect">
            <a:avLst/>
          </a:prstGeom>
        </p:spPr>
        <p:txBody>
          <a:bodyPr wrap="square">
            <a:spAutoFit/>
          </a:bodyPr>
          <a:lstStyle/>
          <a:p>
            <a:pPr algn="r" fontAlgn="auto">
              <a:spcBef>
                <a:spcPts val="0"/>
              </a:spcBef>
              <a:spcAft>
                <a:spcPts val="0"/>
              </a:spcAft>
              <a:defRPr/>
            </a:pPr>
            <a:r>
              <a:rPr lang="en-US" sz="1000" dirty="0">
                <a:solidFill>
                  <a:schemeClr val="tx2"/>
                </a:solidFill>
                <a:hlinkClick r:id="rId4"/>
              </a:rPr>
              <a:t>http://</a:t>
            </a:r>
            <a:r>
              <a:rPr lang="en-US" sz="1000" dirty="0" err="1">
                <a:solidFill>
                  <a:schemeClr val="tx2"/>
                </a:solidFill>
                <a:hlinkClick r:id="rId4"/>
              </a:rPr>
              <a:t>giphy.com</a:t>
            </a:r>
            <a:r>
              <a:rPr lang="en-US" sz="1000" dirty="0">
                <a:solidFill>
                  <a:schemeClr val="tx2"/>
                </a:solidFill>
                <a:hlinkClick r:id="rId4"/>
              </a:rPr>
              <a:t>/gifs/variety-consistency-1bcZDwpb8gdZC</a:t>
            </a:r>
            <a:endParaRPr lang="en-US" sz="1000" dirty="0">
              <a:solidFill>
                <a:schemeClr val="tx2"/>
              </a:solidFill>
            </a:endParaRPr>
          </a:p>
        </p:txBody>
      </p:sp>
      <p:grpSp>
        <p:nvGrpSpPr>
          <p:cNvPr id="6" name="Group 5"/>
          <p:cNvGrpSpPr/>
          <p:nvPr/>
        </p:nvGrpSpPr>
        <p:grpSpPr>
          <a:xfrm>
            <a:off x="474134" y="1257462"/>
            <a:ext cx="8195733" cy="3179071"/>
            <a:chOff x="474134" y="1257462"/>
            <a:chExt cx="8195733" cy="3179071"/>
          </a:xfrm>
        </p:grpSpPr>
        <p:grpSp>
          <p:nvGrpSpPr>
            <p:cNvPr id="2" name="Group 1"/>
            <p:cNvGrpSpPr/>
            <p:nvPr/>
          </p:nvGrpSpPr>
          <p:grpSpPr>
            <a:xfrm>
              <a:off x="474134" y="1257462"/>
              <a:ext cx="8195733" cy="3179071"/>
              <a:chOff x="474134" y="1257462"/>
              <a:chExt cx="8195733" cy="3331471"/>
            </a:xfrm>
          </p:grpSpPr>
          <p:sp>
            <p:nvSpPr>
              <p:cNvPr id="7" name="Rounded Rectangle 6"/>
              <p:cNvSpPr/>
              <p:nvPr/>
            </p:nvSpPr>
            <p:spPr>
              <a:xfrm>
                <a:off x="474134" y="1257462"/>
                <a:ext cx="8195733" cy="3179071"/>
              </a:xfrm>
              <a:prstGeom prst="roundRect">
                <a:avLst>
                  <a:gd name="adj" fmla="val 651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74134" y="4161643"/>
                <a:ext cx="8195733" cy="427290"/>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iphy-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680" y="1513763"/>
              <a:ext cx="3962208" cy="2911010"/>
            </a:xfrm>
            <a:prstGeom prst="rect">
              <a:avLst/>
            </a:prstGeom>
          </p:spPr>
        </p:pic>
      </p:grpSp>
    </p:spTree>
    <p:custDataLst>
      <p:tags r:id="rId1"/>
    </p:custDataLst>
    <p:extLst>
      <p:ext uri="{BB962C8B-B14F-4D97-AF65-F5344CB8AC3E}">
        <p14:creationId xmlns:p14="http://schemas.microsoft.com/office/powerpoint/2010/main" val="2296349107"/>
      </p:ext>
    </p:extLst>
  </p:cSld>
  <p:clrMapOvr>
    <a:masterClrMapping/>
  </p:clrMapOvr>
  <mc:AlternateContent xmlns:mc="http://schemas.openxmlformats.org/markup-compatibility/2006" xmlns:p14="http://schemas.microsoft.com/office/powerpoint/2010/main">
    <mc:Choice Requires="p14">
      <p:transition spd="med" p14:dur="700" advTm="79555">
        <p:fade/>
      </p:transition>
    </mc:Choice>
    <mc:Fallback xmlns="">
      <p:transition xmlns:p14="http://schemas.microsoft.com/office/powerpoint/2010/main" spd="med" advTm="7955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2.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MMA_Master_PPT_Template">
  <a:themeElements>
    <a:clrScheme name="Custom 2">
      <a:dk1>
        <a:srgbClr val="383838"/>
      </a:dk1>
      <a:lt1>
        <a:srgbClr val="FFFFFF"/>
      </a:lt1>
      <a:dk2>
        <a:srgbClr val="58BCEB"/>
      </a:dk2>
      <a:lt2>
        <a:srgbClr val="F2F2F2"/>
      </a:lt2>
      <a:accent1>
        <a:srgbClr val="54BCEB"/>
      </a:accent1>
      <a:accent2>
        <a:srgbClr val="DE396E"/>
      </a:accent2>
      <a:accent3>
        <a:srgbClr val="F6A01A"/>
      </a:accent3>
      <a:accent4>
        <a:srgbClr val="7A68AE"/>
      </a:accent4>
      <a:accent5>
        <a:srgbClr val="005288"/>
      </a:accent5>
      <a:accent6>
        <a:srgbClr val="F2F2F2"/>
      </a:accent6>
      <a:hlink>
        <a:srgbClr val="54BCEB"/>
      </a:hlink>
      <a:folHlink>
        <a:srgbClr val="0052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ue Section">
  <a:themeElements>
    <a:clrScheme name="Custom 2">
      <a:dk1>
        <a:srgbClr val="383838"/>
      </a:dk1>
      <a:lt1>
        <a:srgbClr val="FFFFFF"/>
      </a:lt1>
      <a:dk2>
        <a:srgbClr val="58BCEB"/>
      </a:dk2>
      <a:lt2>
        <a:srgbClr val="F2F2F2"/>
      </a:lt2>
      <a:accent1>
        <a:srgbClr val="54BCEB"/>
      </a:accent1>
      <a:accent2>
        <a:srgbClr val="DE396E"/>
      </a:accent2>
      <a:accent3>
        <a:srgbClr val="F6A01A"/>
      </a:accent3>
      <a:accent4>
        <a:srgbClr val="7A68AE"/>
      </a:accent4>
      <a:accent5>
        <a:srgbClr val="005288"/>
      </a:accent5>
      <a:accent6>
        <a:srgbClr val="F2F2F2"/>
      </a:accent6>
      <a:hlink>
        <a:srgbClr val="54BCEB"/>
      </a:hlink>
      <a:folHlink>
        <a:srgbClr val="0052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ink Section">
  <a:themeElements>
    <a:clrScheme name="Custom 2">
      <a:dk1>
        <a:srgbClr val="383838"/>
      </a:dk1>
      <a:lt1>
        <a:srgbClr val="FFFFFF"/>
      </a:lt1>
      <a:dk2>
        <a:srgbClr val="58BCEB"/>
      </a:dk2>
      <a:lt2>
        <a:srgbClr val="F2F2F2"/>
      </a:lt2>
      <a:accent1>
        <a:srgbClr val="54BCEB"/>
      </a:accent1>
      <a:accent2>
        <a:srgbClr val="DE396E"/>
      </a:accent2>
      <a:accent3>
        <a:srgbClr val="F6A01A"/>
      </a:accent3>
      <a:accent4>
        <a:srgbClr val="7A68AE"/>
      </a:accent4>
      <a:accent5>
        <a:srgbClr val="005288"/>
      </a:accent5>
      <a:accent6>
        <a:srgbClr val="F2F2F2"/>
      </a:accent6>
      <a:hlink>
        <a:srgbClr val="54BCEB"/>
      </a:hlink>
      <a:folHlink>
        <a:srgbClr val="0052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range Section">
  <a:themeElements>
    <a:clrScheme name="Custom 2">
      <a:dk1>
        <a:srgbClr val="383838"/>
      </a:dk1>
      <a:lt1>
        <a:srgbClr val="FFFFFF"/>
      </a:lt1>
      <a:dk2>
        <a:srgbClr val="58BCEB"/>
      </a:dk2>
      <a:lt2>
        <a:srgbClr val="F2F2F2"/>
      </a:lt2>
      <a:accent1>
        <a:srgbClr val="54BCEB"/>
      </a:accent1>
      <a:accent2>
        <a:srgbClr val="DE396E"/>
      </a:accent2>
      <a:accent3>
        <a:srgbClr val="F6A01A"/>
      </a:accent3>
      <a:accent4>
        <a:srgbClr val="7A68AE"/>
      </a:accent4>
      <a:accent5>
        <a:srgbClr val="005288"/>
      </a:accent5>
      <a:accent6>
        <a:srgbClr val="F2F2F2"/>
      </a:accent6>
      <a:hlink>
        <a:srgbClr val="54BCEB"/>
      </a:hlink>
      <a:folHlink>
        <a:srgbClr val="0052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urple Section">
  <a:themeElements>
    <a:clrScheme name="Custom 2">
      <a:dk1>
        <a:srgbClr val="383838"/>
      </a:dk1>
      <a:lt1>
        <a:srgbClr val="FFFFFF"/>
      </a:lt1>
      <a:dk2>
        <a:srgbClr val="58BCEB"/>
      </a:dk2>
      <a:lt2>
        <a:srgbClr val="F2F2F2"/>
      </a:lt2>
      <a:accent1>
        <a:srgbClr val="54BCEB"/>
      </a:accent1>
      <a:accent2>
        <a:srgbClr val="DE396E"/>
      </a:accent2>
      <a:accent3>
        <a:srgbClr val="F6A01A"/>
      </a:accent3>
      <a:accent4>
        <a:srgbClr val="7A68AE"/>
      </a:accent4>
      <a:accent5>
        <a:srgbClr val="005288"/>
      </a:accent5>
      <a:accent6>
        <a:srgbClr val="F2F2F2"/>
      </a:accent6>
      <a:hlink>
        <a:srgbClr val="54BCEB"/>
      </a:hlink>
      <a:folHlink>
        <a:srgbClr val="0052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16952</TotalTime>
  <Words>1232</Words>
  <Application>Microsoft Macintosh PowerPoint</Application>
  <PresentationFormat>On-screen Show (16:9)</PresentationFormat>
  <Paragraphs>144</Paragraphs>
  <Slides>25</Slides>
  <Notes>25</Notes>
  <HiddenSlides>0</HiddenSlides>
  <MMClips>0</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MMA_Master_PPT_Template</vt:lpstr>
      <vt:lpstr>Blue Section</vt:lpstr>
      <vt:lpstr>Pink Section</vt:lpstr>
      <vt:lpstr>Orange Section</vt:lpstr>
      <vt:lpstr>Purple Section</vt:lpstr>
      <vt:lpstr>Web Components in Enterprise Applications</vt:lpstr>
      <vt:lpstr>@bndo</vt:lpstr>
      <vt:lpstr>B2B</vt:lpstr>
      <vt:lpstr>PowerPoint Presentation</vt:lpstr>
      <vt:lpstr>THE PROBLEM</vt:lpstr>
      <vt:lpstr>THE SOLUTION</vt:lpstr>
      <vt:lpstr>Web Components enable</vt:lpstr>
      <vt:lpstr>Stability</vt:lpstr>
      <vt:lpstr>Consistency</vt:lpstr>
      <vt:lpstr>Consistency</vt:lpstr>
      <vt:lpstr>Velocity</vt:lpstr>
      <vt:lpstr>Velocity</vt:lpstr>
      <vt:lpstr>REALITY CHECK</vt:lpstr>
      <vt:lpstr>PowerPoint Presentation</vt:lpstr>
      <vt:lpstr>Enter Polyfills</vt:lpstr>
      <vt:lpstr>Our users are relatively homogenous</vt:lpstr>
      <vt:lpstr>PowerPoint Presentation</vt:lpstr>
      <vt:lpstr>It’s Happening!</vt:lpstr>
      <vt:lpstr>Users w/o Native WC Browsers</vt:lpstr>
      <vt:lpstr>We do disclaim…</vt:lpstr>
      <vt:lpstr>Working with Polymer</vt:lpstr>
      <vt:lpstr>Developer Happiness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dc:creator>
  <cp:lastModifiedBy>Ben Donohue</cp:lastModifiedBy>
  <cp:revision>319</cp:revision>
  <dcterms:created xsi:type="dcterms:W3CDTF">2014-05-19T16:45:18Z</dcterms:created>
  <dcterms:modified xsi:type="dcterms:W3CDTF">2015-04-23T04:25:39Z</dcterms:modified>
</cp:coreProperties>
</file>