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Override PartName="/ppt/slideLayouts/slideLayout50.xml" ContentType="application/vnd.openxmlformats-officedocument.presentationml.slideLayout+xml"/>
  <Default Extension="xml" ContentType="application/xml"/>
  <Override PartName="/ppt/tableStyles.xml" ContentType="application/vnd.openxmlformats-officedocument.presentationml.tableStyles+xml"/>
  <Override PartName="/ppt/slideLayouts/slideLayout49.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42.xml" ContentType="application/vnd.openxmlformats-officedocument.presentationml.slideLayout+xml"/>
  <Override PartName="/customXml/itemProps1.xml" ContentType="application/vnd.openxmlformats-officedocument.customXmlProperties+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56.xml" ContentType="application/vnd.openxmlformats-officedocument.presentationml.slideLayout+xml"/>
  <Override PartName="/ppt/notesSlides/notesSlide15.xml" ContentType="application/vnd.openxmlformats-officedocument.presentationml.notesSlide+xml"/>
  <Override PartName="/ppt/slideLayouts/slideLayout39.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48.xml" ContentType="application/vnd.openxmlformats-officedocument.presentationml.slideLayout+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Layouts/slideLayout41.xml" ContentType="application/vnd.openxmlformats-officedocument.presentationml.slideLayout+xml"/>
  <Override PartName="/ppt/slideLayouts/slideLayout24.xml" ContentType="application/vnd.openxmlformats-officedocument.presentationml.slideLayout+xml"/>
  <Default Extension="emf" ContentType="image/x-emf"/>
  <Override PartName="/ppt/slides/slide4.xml" ContentType="application/vnd.openxmlformats-officedocument.presentationml.slide+xml"/>
  <Override PartName="/ppt/slideLayouts/slideLayout4.xml" ContentType="application/vnd.openxmlformats-officedocument.presentationml.slideLayout+xml"/>
  <Override PartName="/ppt/notesSlides/notesSlide8.xml" ContentType="application/vnd.openxmlformats-officedocument.presentationml.notesSlide+xml"/>
  <Default Extension="png" ContentType="image/png"/>
  <Override PartName="/ppt/slides/slide12.xml" ContentType="application/vnd.openxmlformats-officedocument.presentationml.slide+xml"/>
  <Override PartName="/ppt/slideLayouts/slideLayout55.xml" ContentType="application/vnd.openxmlformats-officedocument.presentationml.slideLayout+xml"/>
  <Override PartName="/ppt/notesSlides/notesSlide14.xml" ContentType="application/vnd.openxmlformats-officedocument.presentationml.notesSlide+xml"/>
  <Override PartName="/ppt/slideLayouts/slideLayout38.xml" ContentType="application/vnd.openxmlformats-officedocument.presentationml.slideLayout+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slideLayouts/slideLayout47.xml" ContentType="application/vnd.openxmlformats-officedocument.presentationml.slideLayout+xml"/>
  <Override PartName="/ppt/slideLayouts/slideLayout14.xml" ContentType="application/vnd.openxmlformats-officedocument.presentationml.slideLayout+xml"/>
  <Override PartName="/ppt/slideLayouts/slideLayout40.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Layouts/slideLayout54.xml" ContentType="application/vnd.openxmlformats-officedocument.presentationml.slideLayout+xml"/>
  <Override PartName="/ppt/notesSlides/notesSlide13.xml" ContentType="application/vnd.openxmlformats-officedocument.presentationml.notesSlide+xml"/>
  <Override PartName="/ppt/slideLayouts/slideLayout37.xml" ContentType="application/vnd.openxmlformats-officedocument.presentationml.slideLayout+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slideLayouts/slideLayout53.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slideLayouts/slideLayout52.xml" ContentType="application/vnd.openxmlformats-officedocument.presentationml.slideLayout+xml"/>
  <Override PartName="/ppt/notesSlides/notesSlide11.xml" ContentType="application/vnd.openxmlformats-officedocument.presentationml.notesSlide+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customXml/itemProps3.xml" ContentType="application/vnd.openxmlformats-officedocument.customXmlProperties+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Layouts/slideLayout51.xml" ContentType="application/vnd.openxmlformats-officedocument.presentationml.slideLayout+xml"/>
  <Default Extension="wdp" ContentType="image/vnd.ms-photo"/>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43.xml" ContentType="application/vnd.openxmlformats-officedocument.presentationml.slideLayout+xml"/>
  <Override PartName="/ppt/theme/theme1.xml" ContentType="application/vnd.openxmlformats-officedocument.theme+xml"/>
  <Override PartName="/customXml/itemProps2.xml" ContentType="application/vnd.openxmlformats-officedocument.customXmlProperties+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gif" ContentType="image/gi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82" r:id="rId4"/>
    <p:sldMasterId id="2147484187" r:id="rId5"/>
  </p:sldMasterIdLst>
  <p:notesMasterIdLst>
    <p:notesMasterId r:id="rId23"/>
  </p:notesMasterIdLst>
  <p:handoutMasterIdLst>
    <p:handoutMasterId r:id="rId24"/>
  </p:handoutMasterIdLst>
  <p:sldIdLst>
    <p:sldId id="318" r:id="rId6"/>
    <p:sldId id="319" r:id="rId7"/>
    <p:sldId id="321" r:id="rId8"/>
    <p:sldId id="322" r:id="rId9"/>
    <p:sldId id="323" r:id="rId10"/>
    <p:sldId id="324" r:id="rId11"/>
    <p:sldId id="313" r:id="rId12"/>
    <p:sldId id="304" r:id="rId13"/>
    <p:sldId id="331" r:id="rId14"/>
    <p:sldId id="332" r:id="rId15"/>
    <p:sldId id="333" r:id="rId16"/>
    <p:sldId id="334" r:id="rId17"/>
    <p:sldId id="336" r:id="rId18"/>
    <p:sldId id="338" r:id="rId19"/>
    <p:sldId id="287" r:id="rId20"/>
    <p:sldId id="327" r:id="rId21"/>
    <p:sldId id="305" r:id="rId22"/>
  </p:sldIdLst>
  <p:sldSz cx="12436475" cy="6994525"/>
  <p:notesSz cx="7010400" cy="92964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p="http://schemas.openxmlformats.org/presentationml/2006/main" xmlns:r="http://schemas.openxmlformats.org/officeDocument/2006/relationships" xmlns:a="http://schemas.openxmlformats.org/drawingml/2006/main" xmlns="">
        <p14:section name="Default Section" id="{FA764F08-394D-425F-8158-9F604AE059BB}">
          <p14:sldIdLst>
            <p14:sldId id="318"/>
            <p14:sldId id="319"/>
            <p14:sldId id="321"/>
            <p14:sldId id="322"/>
            <p14:sldId id="323"/>
            <p14:sldId id="324"/>
            <p14:sldId id="313"/>
            <p14:sldId id="304"/>
            <p14:sldId id="331"/>
            <p14:sldId id="332"/>
            <p14:sldId id="333"/>
            <p14:sldId id="334"/>
            <p14:sldId id="336"/>
            <p14:sldId id="338"/>
            <p14:sldId id="287"/>
            <p14:sldId id="327"/>
            <p14:sldId id="305"/>
          </p14:sldIdLst>
        </p14:section>
      </p14:sectionLst>
    </p:ex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22" pos="173" userDrawn="1">
          <p15:clr>
            <a:srgbClr val="A4A3A4"/>
          </p15:clr>
        </p15:guide>
        <p15:guide id="23" orient="horz" pos="2203">
          <p15:clr>
            <a:srgbClr val="A4A3A4"/>
          </p15:clr>
        </p15:guide>
        <p15:guide id="24" orient="horz" pos="2083">
          <p15:clr>
            <a:srgbClr val="A4A3A4"/>
          </p15:clr>
        </p15:guide>
        <p15:guide id="25" pos="2349">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10001"/>
    <a:srgbClr val="42265A"/>
    <a:srgbClr val="2A193B"/>
    <a:srgbClr val="B4009E"/>
    <a:srgbClr val="68217A"/>
    <a:srgbClr val="7FBA00"/>
    <a:srgbClr val="BAD80A"/>
    <a:srgbClr val="00D8CC"/>
    <a:srgbClr val="FF8C00"/>
    <a:srgbClr val="EC008C"/>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2556" autoAdjust="0"/>
    <p:restoredTop sz="86846" autoAdjust="0"/>
  </p:normalViewPr>
  <p:slideViewPr>
    <p:cSldViewPr snapToGrid="0">
      <p:cViewPr varScale="1">
        <p:scale>
          <a:sx n="102" d="100"/>
          <a:sy n="102" d="100"/>
        </p:scale>
        <p:origin x="-160" y="-112"/>
      </p:cViewPr>
      <p:guideLst>
        <p:guide orient="horz" pos="2203"/>
        <p:guide orient="horz" pos="2083"/>
        <p:guide pos="173"/>
        <p:guide pos="234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22"/>
    </p:cViewPr>
  </p:sorterViewPr>
  <p:notesViewPr>
    <p:cSldViewPr snapToGrid="0" showGuides="1">
      <p:cViewPr varScale="1">
        <p:scale>
          <a:sx n="87" d="100"/>
          <a:sy n="87" d="100"/>
        </p:scale>
        <p:origin x="3804"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6A60E7-2D53-4E43-BBED-95418411E14A}" type="datetime8">
              <a:rPr lang="en-US" smtClean="0">
                <a:latin typeface="Segoe UI" pitchFamily="34" charset="0"/>
              </a:rPr>
              <a:pPr/>
              <a:t>2/10/14 10:46</a:t>
            </a:fld>
            <a:endParaRPr lang="en-US" dirty="0">
              <a:latin typeface="Segoe UI" pitchFamily="34" charset="0"/>
            </a:endParaRPr>
          </a:p>
        </p:txBody>
      </p:sp>
      <p:sp>
        <p:nvSpPr>
          <p:cNvPr id="8" name="Footer Placeholder 7"/>
          <p:cNvSpPr>
            <a:spLocks noGrp="1"/>
          </p:cNvSpPr>
          <p:nvPr>
            <p:ph type="ftr" sz="quarter" idx="2"/>
          </p:nvPr>
        </p:nvSpPr>
        <p:spPr>
          <a:xfrm>
            <a:off x="0" y="8829966"/>
            <a:ext cx="5923788" cy="337975"/>
          </a:xfrm>
          <a:prstGeom prst="rect">
            <a:avLst/>
          </a:prstGeom>
        </p:spPr>
        <p:txBody>
          <a:bodyPr vert="horz" lIns="93177" tIns="46589" rIns="93177" bIns="46589" rtlCol="0" anchor="b"/>
          <a:lstStyle>
            <a:lvl1pPr algn="l">
              <a:defRPr sz="1200"/>
            </a:lvl1pPr>
          </a:lstStyle>
          <a:p>
            <a:pPr marL="406034" defTabSz="931467"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912103" y="8829967"/>
            <a:ext cx="1096674" cy="464820"/>
          </a:xfrm>
          <a:prstGeom prst="rect">
            <a:avLst/>
          </a:prstGeom>
        </p:spPr>
        <p:txBody>
          <a:bodyPr vert="horz" lIns="93177" tIns="46589" rIns="93177" bIns="46589" rtlCol="0" anchor="b"/>
          <a:lstStyle>
            <a:lvl1pPr algn="r">
              <a:defRPr sz="1200"/>
            </a:lvl1pPr>
          </a:lstStyle>
          <a:p>
            <a:fld id="{0EC9E9D6-92A0-482B-A603-C9BA7FFB8190}"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10" name="Footer Placeholder 9"/>
          <p:cNvSpPr>
            <a:spLocks noGrp="1"/>
          </p:cNvSpPr>
          <p:nvPr>
            <p:ph type="ftr" sz="quarter" idx="4"/>
          </p:nvPr>
        </p:nvSpPr>
        <p:spPr>
          <a:xfrm>
            <a:off x="0" y="8831580"/>
            <a:ext cx="6052312" cy="361897"/>
          </a:xfrm>
          <a:prstGeom prst="rect">
            <a:avLst/>
          </a:prstGeom>
        </p:spPr>
        <p:txBody>
          <a:bodyPr vert="horz" lIns="93177" tIns="46589" rIns="93177" bIns="46589" rtlCol="0" anchor="b"/>
          <a:lstStyle>
            <a:lvl1pPr marL="582359" indent="0" algn="l">
              <a:defRPr sz="1200"/>
            </a:lvl1p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pitchFamily="34" charset="0"/>
              </a:defRPr>
            </a:lvl1pPr>
          </a:lstStyle>
          <a:p>
            <a:fld id="{2DFDA5C7-BBAE-481E-8BF7-731156A2E2C1}" type="datetime8">
              <a:rPr lang="en-US" smtClean="0"/>
              <a:pPr/>
              <a:t>2/10/14 10:46</a:t>
            </a:fld>
            <a:endParaRPr lang="en-US" dirty="0"/>
          </a:p>
        </p:txBody>
      </p:sp>
      <p:sp>
        <p:nvSpPr>
          <p:cNvPr id="12" name="Notes Placeholder 11"/>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40627" y="8829967"/>
            <a:ext cx="968150" cy="464820"/>
          </a:xfrm>
          <a:prstGeom prst="rect">
            <a:avLst/>
          </a:prstGeom>
        </p:spPr>
        <p:txBody>
          <a:bodyPr vert="horz" lIns="93177" tIns="46589" rIns="93177" bIns="46589"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pPr/>
              <a:t>2/10/14 10:46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8" name="Notes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7082101"/>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2/10/14 10:46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8" name="Notes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844855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2/10/14 10:46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8" name="Notes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988386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2/10/14 10:46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8" name="Notes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8448559"/>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2/10/14 10:46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8448559"/>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2/10/14 10:46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8448559"/>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pPr/>
              <a:t>2/10/14 10:46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
        <p:nvSpPr>
          <p:cNvPr id="8" name="Notes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8962482"/>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2/10/14 10:46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8" name="Notes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9883864"/>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pPr/>
              <a:t>2/10/14 10:46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917907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2/10/14 10:46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8" name="Notes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988386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2/10/14 10:46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988386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2/10/14 10:46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988386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2/10/14 10:46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988386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2/10/14 10:46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8" name="Notes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988386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2/10/14 10:46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8" name="Notes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8448559"/>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2/10/14 10:46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8" name="Notes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844855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2/10/14 10:46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844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 Id="rId3"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emf"/><Relationship Id="rId1" Type="http://schemas.openxmlformats.org/officeDocument/2006/relationships/slideMaster" Target="../slideMasters/slideMaster2.xml"/><Relationship Id="rId2" Type="http://schemas.openxmlformats.org/officeDocument/2006/relationships/image" Target="../media/image12.gi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2282617"/>
      </p:ext>
    </p:extLst>
  </p:cSld>
  <p:clrMapOvr>
    <a:masterClrMapping/>
  </p:clrMapOvr>
  <p:transition>
    <p:fade/>
  </p:transition>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pos="288" userDrawn="1">
          <p15:clr>
            <a:srgbClr val="C35EA4"/>
          </p15:clr>
        </p15:guide>
        <p15:guide id="2" orient="horz" pos="4104" userDrawn="1">
          <p15:clr>
            <a:srgbClr val="C35EA4"/>
          </p15:clr>
        </p15:guide>
        <p15:guide id="3" pos="7546" userDrawn="1">
          <p15:clr>
            <a:srgbClr val="C35EA4"/>
          </p15:clr>
        </p15:guide>
        <p15:guide id="4" orient="horz" pos="302"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481685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398522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319683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994197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853403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883987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3625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25677"/>
            <a:ext cx="10058336"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invGray">
          <a:xfrm>
            <a:off x="465789" y="480502"/>
            <a:ext cx="2543844" cy="54790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605353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83713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113570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95268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257738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0996961"/>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898229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815553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invGray">
          <a:xfrm>
            <a:off x="465789" y="480502"/>
            <a:ext cx="2543844" cy="547905"/>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82880" tIns="146304" rIns="182880" bIns="146304">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124479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530908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591429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Slide 4">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 y="0"/>
            <a:ext cx="12436475" cy="699551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8" name="Rectangle 17"/>
          <p:cNvSpPr/>
          <p:nvPr userDrawn="1"/>
        </p:nvSpPr>
        <p:spPr bwMode="gray">
          <a:xfrm>
            <a:off x="274638" y="2968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951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21288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217737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Title Slide 4">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auto">
          <a:xfrm>
            <a:off x="-1" y="-992"/>
            <a:ext cx="12436474" cy="699551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8" name="Rectangle 17"/>
          <p:cNvSpPr/>
          <p:nvPr userDrawn="1"/>
        </p:nvSpPr>
        <p:spPr bwMode="gray">
          <a:xfrm>
            <a:off x="274638" y="1211247"/>
            <a:ext cx="7315200" cy="3657600"/>
          </a:xfrm>
          <a:prstGeom prst="rect">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1209509"/>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043222"/>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26799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550308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677522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82692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186061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55898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79737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25677"/>
            <a:ext cx="10058336"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invGray">
          <a:xfrm>
            <a:off x="458840" y="480502"/>
            <a:ext cx="2557742" cy="54790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3368480"/>
      </p:ext>
    </p:extLst>
  </p:cSld>
  <p:clrMapOvr>
    <a:overrideClrMapping bg1="dk1" tx1="lt1" bg2="dk2" tx2="lt2" accent1="accent1" accent2="accent2" accent3="accent3" accent4="accent4" accent5="accent5" accent6="accent6" hlink="hlink" folHlink="folHlink"/>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302" userDrawn="1">
          <p15:clr>
            <a:srgbClr val="C35EA4"/>
          </p15:clr>
        </p15:guide>
        <p15:guide id="2" orient="horz" pos="4104" userDrawn="1">
          <p15:clr>
            <a:srgbClr val="C35EA4"/>
          </p15:clr>
        </p15:guide>
        <p15:guide id="3" pos="288" userDrawn="1">
          <p15:clr>
            <a:srgbClr val="C35EA4"/>
          </p15:clr>
        </p15:guide>
        <p15:guide id="4" pos="7546" userDrawn="1">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633695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811711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13999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859409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937024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280296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034265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243981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098166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What we're doing BG">
    <p:spTree>
      <p:nvGrpSpPr>
        <p:cNvPr id="1" name=""/>
        <p:cNvGrpSpPr/>
        <p:nvPr/>
      </p:nvGrpSpPr>
      <p:grpSpPr>
        <a:xfrm>
          <a:off x="0" y="0"/>
          <a:ext cx="0" cy="0"/>
          <a:chOff x="0" y="0"/>
          <a:chExt cx="0" cy="0"/>
        </a:xfrm>
      </p:grpSpPr>
      <p:sp>
        <p:nvSpPr>
          <p:cNvPr id="2" name="Title 1"/>
          <p:cNvSpPr txBox="1">
            <a:spLocks/>
          </p:cNvSpPr>
          <p:nvPr userDrawn="1"/>
        </p:nvSpPr>
        <p:spPr>
          <a:xfrm>
            <a:off x="457200" y="450279"/>
            <a:ext cx="11889564" cy="747897"/>
          </a:xfrm>
          <a:prstGeom prst="rect">
            <a:avLst/>
          </a:prstGeom>
        </p:spPr>
        <p:txBody>
          <a:bodyPr/>
          <a:lstStyle>
            <a:defPPr>
              <a:defRPr lang="en-US"/>
            </a:defPPr>
            <a:lvl1pPr>
              <a:lnSpc>
                <a:spcPct val="90000"/>
              </a:lnSpc>
              <a:spcBef>
                <a:spcPct val="0"/>
              </a:spcBef>
              <a:buNone/>
              <a:defRPr sz="5400" b="0" cap="none" spc="-102" baseline="0">
                <a:ln w="3175">
                  <a:noFill/>
                </a:ln>
                <a:gradFill>
                  <a:gsLst>
                    <a:gs pos="1250">
                      <a:schemeClr val="accent2"/>
                    </a:gs>
                    <a:gs pos="100000">
                      <a:schemeClr val="accent2"/>
                    </a:gs>
                  </a:gsLst>
                  <a:lin ang="5400000" scaled="0"/>
                </a:gradFill>
                <a:effectLst/>
                <a:latin typeface="+mj-lt"/>
                <a:cs typeface="Segoe UI" pitchFamily="34" charset="0"/>
              </a:defRPr>
            </a:lvl1pPr>
          </a:lstStyle>
          <a:p>
            <a:r>
              <a:rPr lang="en-US" dirty="0" smtClean="0">
                <a:gradFill>
                  <a:gsLst>
                    <a:gs pos="1250">
                      <a:srgbClr val="008272"/>
                    </a:gs>
                    <a:gs pos="100000">
                      <a:srgbClr val="008272"/>
                    </a:gs>
                  </a:gsLst>
                  <a:lin ang="5400000" scaled="0"/>
                </a:gradFill>
              </a:rPr>
              <a:t>What </a:t>
            </a:r>
            <a:r>
              <a:rPr lang="en-US" dirty="0" smtClean="0">
                <a:gradFill>
                  <a:gsLst>
                    <a:gs pos="1250">
                      <a:srgbClr val="8D8D8D"/>
                    </a:gs>
                    <a:gs pos="100000">
                      <a:srgbClr val="8D8D8D"/>
                    </a:gs>
                  </a:gsLst>
                  <a:lin ang="5400000" scaled="0"/>
                </a:gradFill>
              </a:rPr>
              <a:t>we’re doing.</a:t>
            </a:r>
            <a:endParaRPr lang="en-US" dirty="0">
              <a:gradFill>
                <a:gsLst>
                  <a:gs pos="1250">
                    <a:srgbClr val="8D8D8D"/>
                  </a:gs>
                  <a:gs pos="100000">
                    <a:srgbClr val="8D8D8D"/>
                  </a:gs>
                </a:gsLst>
                <a:lin ang="5400000" scaled="0"/>
              </a:gra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451960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4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auto">
          <a:xfrm>
            <a:off x="317" y="-318"/>
            <a:ext cx="12435840" cy="699516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9" name="Rectangle 18"/>
          <p:cNvSpPr/>
          <p:nvPr userDrawn="1"/>
        </p:nvSpPr>
        <p:spPr bwMode="gray">
          <a:xfrm>
            <a:off x="274702" y="1211263"/>
            <a:ext cx="7315200" cy="4571986"/>
          </a:xfrm>
          <a:prstGeom prst="rect">
            <a:avLst/>
          </a:prstGeom>
          <a:solidFill>
            <a:schemeClr val="accent1">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1249"/>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3952861"/>
            <a:ext cx="7315200" cy="1830388"/>
          </a:xfrm>
          <a:noFill/>
        </p:spPr>
        <p:txBody>
          <a:bodyPr lIns="182880" tIns="146304" rIns="182880" bIns="146304">
            <a:noAutofit/>
          </a:bodyPr>
          <a:lstStyle>
            <a:lvl1pPr marL="0" indent="0">
              <a:spcBef>
                <a:spcPts val="0"/>
              </a:spcBef>
              <a:buNone/>
              <a:defRPr sz="36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gray">
          <a:xfrm>
            <a:off x="457580" y="6182089"/>
            <a:ext cx="1552931" cy="33266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045082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What's next? BG">
    <p:spTree>
      <p:nvGrpSpPr>
        <p:cNvPr id="1" name=""/>
        <p:cNvGrpSpPr/>
        <p:nvPr/>
      </p:nvGrpSpPr>
      <p:grpSpPr>
        <a:xfrm>
          <a:off x="0" y="0"/>
          <a:ext cx="0" cy="0"/>
          <a:chOff x="0" y="0"/>
          <a:chExt cx="0" cy="0"/>
        </a:xfrm>
      </p:grpSpPr>
      <p:sp>
        <p:nvSpPr>
          <p:cNvPr id="2" name="Title 1"/>
          <p:cNvSpPr txBox="1">
            <a:spLocks/>
          </p:cNvSpPr>
          <p:nvPr userDrawn="1"/>
        </p:nvSpPr>
        <p:spPr>
          <a:xfrm>
            <a:off x="457200" y="450279"/>
            <a:ext cx="11889564" cy="747897"/>
          </a:xfrm>
          <a:prstGeom prst="rect">
            <a:avLst/>
          </a:prstGeom>
        </p:spPr>
        <p:txBody>
          <a:bodyPr/>
          <a:lstStyle>
            <a:defPPr>
              <a:defRPr lang="en-US"/>
            </a:defPPr>
            <a:lvl1pPr>
              <a:lnSpc>
                <a:spcPct val="90000"/>
              </a:lnSpc>
              <a:spcBef>
                <a:spcPct val="0"/>
              </a:spcBef>
              <a:buNone/>
              <a:defRPr sz="5400" b="0" cap="none" spc="-102" baseline="0">
                <a:ln w="3175">
                  <a:noFill/>
                </a:ln>
                <a:gradFill>
                  <a:gsLst>
                    <a:gs pos="1250">
                      <a:schemeClr val="bg1"/>
                    </a:gs>
                    <a:gs pos="100000">
                      <a:schemeClr val="bg1"/>
                    </a:gs>
                  </a:gsLst>
                  <a:lin ang="5400000" scaled="0"/>
                </a:gradFill>
                <a:effectLst/>
                <a:latin typeface="+mj-lt"/>
                <a:cs typeface="Segoe UI" pitchFamily="34" charset="0"/>
              </a:defRPr>
            </a:lvl1pPr>
          </a:lstStyle>
          <a:p>
            <a:r>
              <a:rPr lang="en-US" dirty="0" smtClean="0">
                <a:gradFill>
                  <a:gsLst>
                    <a:gs pos="1250">
                      <a:srgbClr val="8D8D8D"/>
                    </a:gs>
                    <a:gs pos="100000">
                      <a:srgbClr val="8D8D8D"/>
                    </a:gs>
                  </a:gsLst>
                  <a:lin ang="5400000" scaled="0"/>
                </a:gradFill>
              </a:rPr>
              <a:t>What’s </a:t>
            </a:r>
            <a:r>
              <a:rPr lang="en-US" dirty="0" smtClean="0">
                <a:gradFill>
                  <a:gsLst>
                    <a:gs pos="1250">
                      <a:srgbClr val="B4009E"/>
                    </a:gs>
                    <a:gs pos="100000">
                      <a:srgbClr val="B4009E"/>
                    </a:gs>
                  </a:gsLst>
                  <a:lin ang="5400000" scaled="0"/>
                </a:gradFill>
              </a:rPr>
              <a:t>next?</a:t>
            </a:r>
            <a:endParaRPr lang="en-US" dirty="0">
              <a:gradFill>
                <a:gsLst>
                  <a:gs pos="1250">
                    <a:srgbClr val="B4009E"/>
                  </a:gs>
                  <a:gs pos="100000">
                    <a:srgbClr val="B4009E"/>
                  </a:gs>
                </a:gsLst>
                <a:lin ang="5400000" scaled="0"/>
              </a:gra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281139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17898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bg>
      <p:bgPr>
        <a:solidFill>
          <a:schemeClr val="accent5"/>
        </a:solidFill>
        <a:effectLst/>
      </p:bgPr>
    </p:bg>
    <p:spTree>
      <p:nvGrpSpPr>
        <p:cNvPr id="1" name=""/>
        <p:cNvGrpSpPr/>
        <p:nvPr/>
      </p:nvGrpSpPr>
      <p:grpSpPr>
        <a:xfrm>
          <a:off x="0" y="0"/>
          <a:ext cx="0" cy="0"/>
          <a:chOff x="0" y="0"/>
          <a:chExt cx="0" cy="0"/>
        </a:xfrm>
      </p:grpSpPr>
      <p:sp>
        <p:nvSpPr>
          <p:cNvPr id="15" name="Rectangle 14"/>
          <p:cNvSpPr/>
          <p:nvPr userDrawn="1"/>
        </p:nvSpPr>
        <p:spPr bwMode="auto">
          <a:xfrm>
            <a:off x="0" y="5783263"/>
            <a:ext cx="12436475" cy="1211262"/>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auto">
          <a:xfrm>
            <a:off x="0" y="1"/>
            <a:ext cx="12436475" cy="1211262"/>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3"/>
          <p:cNvPicPr>
            <a:picLocks noChangeAspect="1" noChangeArrowheads="1"/>
          </p:cNvPicPr>
          <p:nvPr userDrawn="1"/>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auto">
          <a:xfrm>
            <a:off x="9482435" y="6237288"/>
            <a:ext cx="827820" cy="30321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 name="Picture 2"/>
          <p:cNvPicPr>
            <a:picLocks noChangeAspect="1" noChangeArrowheads="1"/>
          </p:cNvPicPr>
          <p:nvPr userDrawn="1"/>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r="35294"/>
          <a:stretch/>
        </p:blipFill>
        <p:spPr bwMode="auto">
          <a:xfrm>
            <a:off x="10847014" y="6146936"/>
            <a:ext cx="1325774" cy="48391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9" name="Freeform 5"/>
          <p:cNvSpPr>
            <a:spLocks noEditPoints="1"/>
          </p:cNvSpPr>
          <p:nvPr userDrawn="1"/>
        </p:nvSpPr>
        <p:spPr bwMode="auto">
          <a:xfrm>
            <a:off x="274638" y="6233091"/>
            <a:ext cx="2208749" cy="311607"/>
          </a:xfrm>
          <a:custGeom>
            <a:avLst/>
            <a:gdLst>
              <a:gd name="T0" fmla="*/ 6302 w 6975"/>
              <a:gd name="T1" fmla="*/ 286 h 979"/>
              <a:gd name="T2" fmla="*/ 6299 w 6975"/>
              <a:gd name="T3" fmla="*/ 435 h 979"/>
              <a:gd name="T4" fmla="*/ 1589 w 6975"/>
              <a:gd name="T5" fmla="*/ 384 h 979"/>
              <a:gd name="T6" fmla="*/ 1123 w 6975"/>
              <a:gd name="T7" fmla="*/ 805 h 979"/>
              <a:gd name="T8" fmla="*/ 1652 w 6975"/>
              <a:gd name="T9" fmla="*/ 287 h 979"/>
              <a:gd name="T10" fmla="*/ 1886 w 6975"/>
              <a:gd name="T11" fmla="*/ 629 h 979"/>
              <a:gd name="T12" fmla="*/ 1983 w 6975"/>
              <a:gd name="T13" fmla="*/ 518 h 979"/>
              <a:gd name="T14" fmla="*/ 2424 w 6975"/>
              <a:gd name="T15" fmla="*/ 495 h 979"/>
              <a:gd name="T16" fmla="*/ 2231 w 6975"/>
              <a:gd name="T17" fmla="*/ 435 h 979"/>
              <a:gd name="T18" fmla="*/ 2424 w 6975"/>
              <a:gd name="T19" fmla="*/ 434 h 979"/>
              <a:gd name="T20" fmla="*/ 2429 w 6975"/>
              <a:gd name="T21" fmla="*/ 625 h 979"/>
              <a:gd name="T22" fmla="*/ 2702 w 6975"/>
              <a:gd name="T23" fmla="*/ 514 h 979"/>
              <a:gd name="T24" fmla="*/ 2702 w 6975"/>
              <a:gd name="T25" fmla="*/ 727 h 979"/>
              <a:gd name="T26" fmla="*/ 2838 w 6975"/>
              <a:gd name="T27" fmla="*/ 728 h 979"/>
              <a:gd name="T28" fmla="*/ 2838 w 6975"/>
              <a:gd name="T29" fmla="*/ 533 h 979"/>
              <a:gd name="T30" fmla="*/ 2917 w 6975"/>
              <a:gd name="T31" fmla="*/ 491 h 979"/>
              <a:gd name="T32" fmla="*/ 3465 w 6975"/>
              <a:gd name="T33" fmla="*/ 619 h 979"/>
              <a:gd name="T34" fmla="*/ 3290 w 6975"/>
              <a:gd name="T35" fmla="*/ 426 h 979"/>
              <a:gd name="T36" fmla="*/ 3195 w 6975"/>
              <a:gd name="T37" fmla="*/ 515 h 979"/>
              <a:gd name="T38" fmla="*/ 3705 w 6975"/>
              <a:gd name="T39" fmla="*/ 309 h 979"/>
              <a:gd name="T40" fmla="*/ 3603 w 6975"/>
              <a:gd name="T41" fmla="*/ 485 h 979"/>
              <a:gd name="T42" fmla="*/ 3544 w 6975"/>
              <a:gd name="T43" fmla="*/ 435 h 979"/>
              <a:gd name="T44" fmla="*/ 3895 w 6975"/>
              <a:gd name="T45" fmla="*/ 802 h 979"/>
              <a:gd name="T46" fmla="*/ 3743 w 6975"/>
              <a:gd name="T47" fmla="*/ 435 h 979"/>
              <a:gd name="T48" fmla="*/ 3802 w 6975"/>
              <a:gd name="T49" fmla="*/ 485 h 979"/>
              <a:gd name="T50" fmla="*/ 4528 w 6975"/>
              <a:gd name="T51" fmla="*/ 540 h 979"/>
              <a:gd name="T52" fmla="*/ 4254 w 6975"/>
              <a:gd name="T53" fmla="*/ 287 h 979"/>
              <a:gd name="T54" fmla="*/ 4249 w 6975"/>
              <a:gd name="T55" fmla="*/ 750 h 979"/>
              <a:gd name="T56" fmla="*/ 4558 w 6975"/>
              <a:gd name="T57" fmla="*/ 975 h 979"/>
              <a:gd name="T58" fmla="*/ 4611 w 6975"/>
              <a:gd name="T59" fmla="*/ 435 h 979"/>
              <a:gd name="T60" fmla="*/ 5184 w 6975"/>
              <a:gd name="T61" fmla="*/ 805 h 979"/>
              <a:gd name="T62" fmla="*/ 4936 w 6975"/>
              <a:gd name="T63" fmla="*/ 805 h 979"/>
              <a:gd name="T64" fmla="*/ 5211 w 6975"/>
              <a:gd name="T65" fmla="*/ 466 h 979"/>
              <a:gd name="T66" fmla="*/ 5534 w 6975"/>
              <a:gd name="T67" fmla="*/ 747 h 979"/>
              <a:gd name="T68" fmla="*/ 5459 w 6975"/>
              <a:gd name="T69" fmla="*/ 477 h 979"/>
              <a:gd name="T70" fmla="*/ 5594 w 6975"/>
              <a:gd name="T71" fmla="*/ 805 h 979"/>
              <a:gd name="T72" fmla="*/ 5434 w 6975"/>
              <a:gd name="T73" fmla="*/ 764 h 979"/>
              <a:gd name="T74" fmla="*/ 6150 w 6975"/>
              <a:gd name="T75" fmla="*/ 593 h 979"/>
              <a:gd name="T76" fmla="*/ 5917 w 6975"/>
              <a:gd name="T77" fmla="*/ 805 h 979"/>
              <a:gd name="T78" fmla="*/ 5684 w 6975"/>
              <a:gd name="T79" fmla="*/ 805 h 979"/>
              <a:gd name="T80" fmla="*/ 5924 w 6975"/>
              <a:gd name="T81" fmla="*/ 446 h 979"/>
              <a:gd name="T82" fmla="*/ 6604 w 6975"/>
              <a:gd name="T83" fmla="*/ 814 h 979"/>
              <a:gd name="T84" fmla="*/ 6706 w 6975"/>
              <a:gd name="T85" fmla="*/ 445 h 979"/>
              <a:gd name="T86" fmla="*/ 6614 w 6975"/>
              <a:gd name="T87" fmla="*/ 764 h 979"/>
              <a:gd name="T88" fmla="*/ 6747 w 6975"/>
              <a:gd name="T89" fmla="*/ 792 h 979"/>
              <a:gd name="T90" fmla="*/ 6768 w 6975"/>
              <a:gd name="T91" fmla="*/ 597 h 979"/>
              <a:gd name="T92" fmla="*/ 6874 w 6975"/>
              <a:gd name="T93" fmla="*/ 477 h 979"/>
              <a:gd name="T94" fmla="*/ 6975 w 6975"/>
              <a:gd name="T95" fmla="*/ 706 h 979"/>
              <a:gd name="T96" fmla="*/ 1761 w 6975"/>
              <a:gd name="T97" fmla="*/ 286 h 979"/>
              <a:gd name="T98" fmla="*/ 1757 w 6975"/>
              <a:gd name="T99" fmla="*/ 435 h 979"/>
              <a:gd name="T100" fmla="*/ 444 w 6975"/>
              <a:gd name="T101" fmla="*/ 652 h 979"/>
              <a:gd name="T102" fmla="*/ 667 w 6975"/>
              <a:gd name="T103" fmla="*/ 146 h 979"/>
              <a:gd name="T104" fmla="*/ 683 w 6975"/>
              <a:gd name="T105" fmla="*/ 723 h 979"/>
              <a:gd name="T106" fmla="*/ 846 w 6975"/>
              <a:gd name="T107" fmla="*/ 812 h 979"/>
              <a:gd name="T108" fmla="*/ 407 w 6975"/>
              <a:gd name="T109" fmla="*/ 0 h 979"/>
              <a:gd name="T110" fmla="*/ 0 w 6975"/>
              <a:gd name="T111" fmla="*/ 80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75" h="979">
                <a:moveTo>
                  <a:pt x="6369" y="313"/>
                </a:moveTo>
                <a:cubicBezTo>
                  <a:pt x="6369" y="324"/>
                  <a:pt x="6365" y="333"/>
                  <a:pt x="6357" y="341"/>
                </a:cubicBezTo>
                <a:cubicBezTo>
                  <a:pt x="6349" y="348"/>
                  <a:pt x="6340" y="352"/>
                  <a:pt x="6330" y="352"/>
                </a:cubicBezTo>
                <a:cubicBezTo>
                  <a:pt x="6319" y="352"/>
                  <a:pt x="6310" y="348"/>
                  <a:pt x="6302" y="341"/>
                </a:cubicBezTo>
                <a:cubicBezTo>
                  <a:pt x="6295" y="334"/>
                  <a:pt x="6291" y="325"/>
                  <a:pt x="6291" y="313"/>
                </a:cubicBezTo>
                <a:cubicBezTo>
                  <a:pt x="6291" y="303"/>
                  <a:pt x="6295" y="294"/>
                  <a:pt x="6302" y="286"/>
                </a:cubicBezTo>
                <a:cubicBezTo>
                  <a:pt x="6309" y="279"/>
                  <a:pt x="6319" y="275"/>
                  <a:pt x="6330" y="275"/>
                </a:cubicBezTo>
                <a:cubicBezTo>
                  <a:pt x="6341" y="275"/>
                  <a:pt x="6350" y="279"/>
                  <a:pt x="6358" y="286"/>
                </a:cubicBezTo>
                <a:cubicBezTo>
                  <a:pt x="6365" y="294"/>
                  <a:pt x="6369" y="303"/>
                  <a:pt x="6369" y="313"/>
                </a:cubicBezTo>
                <a:close/>
                <a:moveTo>
                  <a:pt x="6358" y="805"/>
                </a:moveTo>
                <a:cubicBezTo>
                  <a:pt x="6299" y="805"/>
                  <a:pt x="6299" y="805"/>
                  <a:pt x="6299" y="805"/>
                </a:cubicBezTo>
                <a:cubicBezTo>
                  <a:pt x="6299" y="435"/>
                  <a:pt x="6299" y="435"/>
                  <a:pt x="6299" y="435"/>
                </a:cubicBezTo>
                <a:cubicBezTo>
                  <a:pt x="6358" y="435"/>
                  <a:pt x="6358" y="435"/>
                  <a:pt x="6358" y="435"/>
                </a:cubicBezTo>
                <a:lnTo>
                  <a:pt x="6358" y="805"/>
                </a:lnTo>
                <a:close/>
                <a:moveTo>
                  <a:pt x="1652" y="805"/>
                </a:moveTo>
                <a:cubicBezTo>
                  <a:pt x="1591" y="805"/>
                  <a:pt x="1591" y="805"/>
                  <a:pt x="1591" y="805"/>
                </a:cubicBezTo>
                <a:cubicBezTo>
                  <a:pt x="1591" y="384"/>
                  <a:pt x="1591" y="384"/>
                  <a:pt x="1591" y="384"/>
                </a:cubicBezTo>
                <a:cubicBezTo>
                  <a:pt x="1589" y="384"/>
                  <a:pt x="1589" y="384"/>
                  <a:pt x="1589" y="384"/>
                </a:cubicBezTo>
                <a:cubicBezTo>
                  <a:pt x="1402" y="805"/>
                  <a:pt x="1402" y="805"/>
                  <a:pt x="1402" y="805"/>
                </a:cubicBezTo>
                <a:cubicBezTo>
                  <a:pt x="1373" y="805"/>
                  <a:pt x="1373" y="805"/>
                  <a:pt x="1373" y="805"/>
                </a:cubicBezTo>
                <a:cubicBezTo>
                  <a:pt x="1183" y="382"/>
                  <a:pt x="1183" y="382"/>
                  <a:pt x="1183" y="382"/>
                </a:cubicBezTo>
                <a:cubicBezTo>
                  <a:pt x="1182" y="382"/>
                  <a:pt x="1182" y="382"/>
                  <a:pt x="1182" y="382"/>
                </a:cubicBezTo>
                <a:cubicBezTo>
                  <a:pt x="1182" y="805"/>
                  <a:pt x="1182" y="805"/>
                  <a:pt x="1182" y="805"/>
                </a:cubicBezTo>
                <a:cubicBezTo>
                  <a:pt x="1123" y="805"/>
                  <a:pt x="1123" y="805"/>
                  <a:pt x="1123" y="805"/>
                </a:cubicBezTo>
                <a:cubicBezTo>
                  <a:pt x="1123" y="287"/>
                  <a:pt x="1123" y="287"/>
                  <a:pt x="1123" y="287"/>
                </a:cubicBezTo>
                <a:cubicBezTo>
                  <a:pt x="1203" y="287"/>
                  <a:pt x="1203" y="287"/>
                  <a:pt x="1203" y="287"/>
                </a:cubicBezTo>
                <a:cubicBezTo>
                  <a:pt x="1386" y="702"/>
                  <a:pt x="1386" y="702"/>
                  <a:pt x="1386" y="702"/>
                </a:cubicBezTo>
                <a:cubicBezTo>
                  <a:pt x="1388" y="702"/>
                  <a:pt x="1388" y="702"/>
                  <a:pt x="1388" y="702"/>
                </a:cubicBezTo>
                <a:cubicBezTo>
                  <a:pt x="1575" y="287"/>
                  <a:pt x="1575" y="287"/>
                  <a:pt x="1575" y="287"/>
                </a:cubicBezTo>
                <a:cubicBezTo>
                  <a:pt x="1652" y="287"/>
                  <a:pt x="1652" y="287"/>
                  <a:pt x="1652" y="287"/>
                </a:cubicBezTo>
                <a:lnTo>
                  <a:pt x="1652" y="805"/>
                </a:lnTo>
                <a:close/>
                <a:moveTo>
                  <a:pt x="2164" y="788"/>
                </a:moveTo>
                <a:cubicBezTo>
                  <a:pt x="2135" y="806"/>
                  <a:pt x="2101" y="814"/>
                  <a:pt x="2062" y="814"/>
                </a:cubicBezTo>
                <a:cubicBezTo>
                  <a:pt x="2029" y="814"/>
                  <a:pt x="1998" y="806"/>
                  <a:pt x="1971" y="791"/>
                </a:cubicBezTo>
                <a:cubicBezTo>
                  <a:pt x="1945" y="775"/>
                  <a:pt x="1924" y="753"/>
                  <a:pt x="1909" y="725"/>
                </a:cubicBezTo>
                <a:cubicBezTo>
                  <a:pt x="1894" y="697"/>
                  <a:pt x="1886" y="665"/>
                  <a:pt x="1886" y="629"/>
                </a:cubicBezTo>
                <a:cubicBezTo>
                  <a:pt x="1886" y="568"/>
                  <a:pt x="1904" y="519"/>
                  <a:pt x="1939" y="482"/>
                </a:cubicBezTo>
                <a:cubicBezTo>
                  <a:pt x="1974" y="445"/>
                  <a:pt x="2021" y="426"/>
                  <a:pt x="2079" y="426"/>
                </a:cubicBezTo>
                <a:cubicBezTo>
                  <a:pt x="2111" y="426"/>
                  <a:pt x="2140" y="432"/>
                  <a:pt x="2165" y="445"/>
                </a:cubicBezTo>
                <a:cubicBezTo>
                  <a:pt x="2165" y="506"/>
                  <a:pt x="2165" y="506"/>
                  <a:pt x="2165" y="506"/>
                </a:cubicBezTo>
                <a:cubicBezTo>
                  <a:pt x="2137" y="486"/>
                  <a:pt x="2107" y="477"/>
                  <a:pt x="2076" y="477"/>
                </a:cubicBezTo>
                <a:cubicBezTo>
                  <a:pt x="2038" y="477"/>
                  <a:pt x="2007" y="490"/>
                  <a:pt x="1983" y="518"/>
                </a:cubicBezTo>
                <a:cubicBezTo>
                  <a:pt x="1959" y="545"/>
                  <a:pt x="1947" y="580"/>
                  <a:pt x="1947" y="624"/>
                </a:cubicBezTo>
                <a:cubicBezTo>
                  <a:pt x="1947" y="667"/>
                  <a:pt x="1958" y="701"/>
                  <a:pt x="1981" y="726"/>
                </a:cubicBezTo>
                <a:cubicBezTo>
                  <a:pt x="2004" y="751"/>
                  <a:pt x="2034" y="764"/>
                  <a:pt x="2073" y="764"/>
                </a:cubicBezTo>
                <a:cubicBezTo>
                  <a:pt x="2105" y="764"/>
                  <a:pt x="2135" y="753"/>
                  <a:pt x="2164" y="732"/>
                </a:cubicBezTo>
                <a:lnTo>
                  <a:pt x="2164" y="788"/>
                </a:lnTo>
                <a:close/>
                <a:moveTo>
                  <a:pt x="2424" y="495"/>
                </a:moveTo>
                <a:cubicBezTo>
                  <a:pt x="2414" y="487"/>
                  <a:pt x="2399" y="483"/>
                  <a:pt x="2379" y="483"/>
                </a:cubicBezTo>
                <a:cubicBezTo>
                  <a:pt x="2353" y="483"/>
                  <a:pt x="2332" y="496"/>
                  <a:pt x="2315" y="520"/>
                </a:cubicBezTo>
                <a:cubicBezTo>
                  <a:pt x="2299" y="545"/>
                  <a:pt x="2291" y="577"/>
                  <a:pt x="2291" y="617"/>
                </a:cubicBezTo>
                <a:cubicBezTo>
                  <a:pt x="2291" y="805"/>
                  <a:pt x="2291" y="805"/>
                  <a:pt x="2291" y="805"/>
                </a:cubicBezTo>
                <a:cubicBezTo>
                  <a:pt x="2231" y="805"/>
                  <a:pt x="2231" y="805"/>
                  <a:pt x="2231" y="805"/>
                </a:cubicBezTo>
                <a:cubicBezTo>
                  <a:pt x="2231" y="435"/>
                  <a:pt x="2231" y="435"/>
                  <a:pt x="2231" y="435"/>
                </a:cubicBezTo>
                <a:cubicBezTo>
                  <a:pt x="2291" y="435"/>
                  <a:pt x="2291" y="435"/>
                  <a:pt x="2291" y="435"/>
                </a:cubicBezTo>
                <a:cubicBezTo>
                  <a:pt x="2291" y="511"/>
                  <a:pt x="2291" y="511"/>
                  <a:pt x="2291" y="511"/>
                </a:cubicBezTo>
                <a:cubicBezTo>
                  <a:pt x="2292" y="511"/>
                  <a:pt x="2292" y="511"/>
                  <a:pt x="2292" y="511"/>
                </a:cubicBezTo>
                <a:cubicBezTo>
                  <a:pt x="2300" y="486"/>
                  <a:pt x="2313" y="466"/>
                  <a:pt x="2330" y="451"/>
                </a:cubicBezTo>
                <a:cubicBezTo>
                  <a:pt x="2347" y="436"/>
                  <a:pt x="2367" y="429"/>
                  <a:pt x="2389" y="429"/>
                </a:cubicBezTo>
                <a:cubicBezTo>
                  <a:pt x="2404" y="429"/>
                  <a:pt x="2416" y="430"/>
                  <a:pt x="2424" y="434"/>
                </a:cubicBezTo>
                <a:lnTo>
                  <a:pt x="2424" y="495"/>
                </a:lnTo>
                <a:close/>
                <a:moveTo>
                  <a:pt x="2793" y="619"/>
                </a:moveTo>
                <a:cubicBezTo>
                  <a:pt x="2793" y="678"/>
                  <a:pt x="2776" y="725"/>
                  <a:pt x="2743" y="761"/>
                </a:cubicBezTo>
                <a:cubicBezTo>
                  <a:pt x="2710" y="796"/>
                  <a:pt x="2665" y="814"/>
                  <a:pt x="2609" y="814"/>
                </a:cubicBezTo>
                <a:cubicBezTo>
                  <a:pt x="2554" y="814"/>
                  <a:pt x="2511" y="797"/>
                  <a:pt x="2478" y="762"/>
                </a:cubicBezTo>
                <a:cubicBezTo>
                  <a:pt x="2445" y="727"/>
                  <a:pt x="2429" y="681"/>
                  <a:pt x="2429" y="625"/>
                </a:cubicBezTo>
                <a:cubicBezTo>
                  <a:pt x="2429" y="563"/>
                  <a:pt x="2446" y="515"/>
                  <a:pt x="2479" y="479"/>
                </a:cubicBezTo>
                <a:cubicBezTo>
                  <a:pt x="2513" y="444"/>
                  <a:pt x="2559" y="426"/>
                  <a:pt x="2618" y="426"/>
                </a:cubicBezTo>
                <a:cubicBezTo>
                  <a:pt x="2672" y="426"/>
                  <a:pt x="2715" y="443"/>
                  <a:pt x="2747" y="478"/>
                </a:cubicBezTo>
                <a:cubicBezTo>
                  <a:pt x="2778" y="512"/>
                  <a:pt x="2793" y="559"/>
                  <a:pt x="2793" y="619"/>
                </a:cubicBezTo>
                <a:close/>
                <a:moveTo>
                  <a:pt x="2732" y="621"/>
                </a:moveTo>
                <a:cubicBezTo>
                  <a:pt x="2732" y="574"/>
                  <a:pt x="2722" y="539"/>
                  <a:pt x="2702" y="514"/>
                </a:cubicBezTo>
                <a:cubicBezTo>
                  <a:pt x="2681" y="489"/>
                  <a:pt x="2651" y="477"/>
                  <a:pt x="2613" y="477"/>
                </a:cubicBezTo>
                <a:cubicBezTo>
                  <a:pt x="2575" y="477"/>
                  <a:pt x="2545" y="489"/>
                  <a:pt x="2523" y="515"/>
                </a:cubicBezTo>
                <a:cubicBezTo>
                  <a:pt x="2501" y="540"/>
                  <a:pt x="2490" y="576"/>
                  <a:pt x="2490" y="622"/>
                </a:cubicBezTo>
                <a:cubicBezTo>
                  <a:pt x="2490" y="667"/>
                  <a:pt x="2501" y="701"/>
                  <a:pt x="2523" y="726"/>
                </a:cubicBezTo>
                <a:cubicBezTo>
                  <a:pt x="2545" y="751"/>
                  <a:pt x="2575" y="764"/>
                  <a:pt x="2613" y="764"/>
                </a:cubicBezTo>
                <a:cubicBezTo>
                  <a:pt x="2652" y="764"/>
                  <a:pt x="2681" y="751"/>
                  <a:pt x="2702" y="727"/>
                </a:cubicBezTo>
                <a:cubicBezTo>
                  <a:pt x="2722" y="702"/>
                  <a:pt x="2732" y="667"/>
                  <a:pt x="2732" y="621"/>
                </a:cubicBezTo>
                <a:close/>
                <a:moveTo>
                  <a:pt x="3065" y="706"/>
                </a:moveTo>
                <a:cubicBezTo>
                  <a:pt x="3065" y="738"/>
                  <a:pt x="3052" y="764"/>
                  <a:pt x="3028" y="784"/>
                </a:cubicBezTo>
                <a:cubicBezTo>
                  <a:pt x="3003" y="804"/>
                  <a:pt x="2970" y="814"/>
                  <a:pt x="2929" y="814"/>
                </a:cubicBezTo>
                <a:cubicBezTo>
                  <a:pt x="2894" y="814"/>
                  <a:pt x="2864" y="807"/>
                  <a:pt x="2838" y="792"/>
                </a:cubicBezTo>
                <a:cubicBezTo>
                  <a:pt x="2838" y="728"/>
                  <a:pt x="2838" y="728"/>
                  <a:pt x="2838" y="728"/>
                </a:cubicBezTo>
                <a:cubicBezTo>
                  <a:pt x="2867" y="752"/>
                  <a:pt x="2899" y="764"/>
                  <a:pt x="2934" y="764"/>
                </a:cubicBezTo>
                <a:cubicBezTo>
                  <a:pt x="2981" y="764"/>
                  <a:pt x="3004" y="746"/>
                  <a:pt x="3004" y="712"/>
                </a:cubicBezTo>
                <a:cubicBezTo>
                  <a:pt x="3004" y="698"/>
                  <a:pt x="3000" y="687"/>
                  <a:pt x="2990" y="678"/>
                </a:cubicBezTo>
                <a:cubicBezTo>
                  <a:pt x="2981" y="669"/>
                  <a:pt x="2960" y="657"/>
                  <a:pt x="2928" y="642"/>
                </a:cubicBezTo>
                <a:cubicBezTo>
                  <a:pt x="2895" y="628"/>
                  <a:pt x="2872" y="613"/>
                  <a:pt x="2858" y="597"/>
                </a:cubicBezTo>
                <a:cubicBezTo>
                  <a:pt x="2845" y="581"/>
                  <a:pt x="2838" y="560"/>
                  <a:pt x="2838" y="533"/>
                </a:cubicBezTo>
                <a:cubicBezTo>
                  <a:pt x="2838" y="503"/>
                  <a:pt x="2851" y="477"/>
                  <a:pt x="2875" y="457"/>
                </a:cubicBezTo>
                <a:cubicBezTo>
                  <a:pt x="2900" y="436"/>
                  <a:pt x="2931" y="426"/>
                  <a:pt x="2969" y="426"/>
                </a:cubicBezTo>
                <a:cubicBezTo>
                  <a:pt x="2998" y="426"/>
                  <a:pt x="3024" y="432"/>
                  <a:pt x="3048" y="444"/>
                </a:cubicBezTo>
                <a:cubicBezTo>
                  <a:pt x="3048" y="503"/>
                  <a:pt x="3048" y="503"/>
                  <a:pt x="3048" y="503"/>
                </a:cubicBezTo>
                <a:cubicBezTo>
                  <a:pt x="3024" y="486"/>
                  <a:pt x="2996" y="477"/>
                  <a:pt x="2964" y="477"/>
                </a:cubicBezTo>
                <a:cubicBezTo>
                  <a:pt x="2944" y="477"/>
                  <a:pt x="2929" y="482"/>
                  <a:pt x="2917" y="491"/>
                </a:cubicBezTo>
                <a:cubicBezTo>
                  <a:pt x="2905" y="501"/>
                  <a:pt x="2899" y="513"/>
                  <a:pt x="2899" y="528"/>
                </a:cubicBezTo>
                <a:cubicBezTo>
                  <a:pt x="2899" y="545"/>
                  <a:pt x="2904" y="557"/>
                  <a:pt x="2913" y="566"/>
                </a:cubicBezTo>
                <a:cubicBezTo>
                  <a:pt x="2922" y="575"/>
                  <a:pt x="2941" y="585"/>
                  <a:pt x="2969" y="597"/>
                </a:cubicBezTo>
                <a:cubicBezTo>
                  <a:pt x="3005" y="612"/>
                  <a:pt x="3029" y="628"/>
                  <a:pt x="3043" y="644"/>
                </a:cubicBezTo>
                <a:cubicBezTo>
                  <a:pt x="3058" y="661"/>
                  <a:pt x="3065" y="681"/>
                  <a:pt x="3065" y="706"/>
                </a:cubicBezTo>
                <a:close/>
                <a:moveTo>
                  <a:pt x="3465" y="619"/>
                </a:moveTo>
                <a:cubicBezTo>
                  <a:pt x="3465" y="678"/>
                  <a:pt x="3449" y="725"/>
                  <a:pt x="3415" y="761"/>
                </a:cubicBezTo>
                <a:cubicBezTo>
                  <a:pt x="3382" y="796"/>
                  <a:pt x="3337" y="814"/>
                  <a:pt x="3281" y="814"/>
                </a:cubicBezTo>
                <a:cubicBezTo>
                  <a:pt x="3226" y="814"/>
                  <a:pt x="3183" y="797"/>
                  <a:pt x="3150" y="762"/>
                </a:cubicBezTo>
                <a:cubicBezTo>
                  <a:pt x="3118" y="727"/>
                  <a:pt x="3101" y="681"/>
                  <a:pt x="3101" y="625"/>
                </a:cubicBezTo>
                <a:cubicBezTo>
                  <a:pt x="3101" y="563"/>
                  <a:pt x="3118" y="515"/>
                  <a:pt x="3151" y="479"/>
                </a:cubicBezTo>
                <a:cubicBezTo>
                  <a:pt x="3185" y="444"/>
                  <a:pt x="3231" y="426"/>
                  <a:pt x="3290" y="426"/>
                </a:cubicBezTo>
                <a:cubicBezTo>
                  <a:pt x="3345" y="426"/>
                  <a:pt x="3388" y="443"/>
                  <a:pt x="3419" y="478"/>
                </a:cubicBezTo>
                <a:cubicBezTo>
                  <a:pt x="3450" y="512"/>
                  <a:pt x="3465" y="559"/>
                  <a:pt x="3465" y="619"/>
                </a:cubicBezTo>
                <a:close/>
                <a:moveTo>
                  <a:pt x="3405" y="621"/>
                </a:moveTo>
                <a:cubicBezTo>
                  <a:pt x="3405" y="574"/>
                  <a:pt x="3394" y="539"/>
                  <a:pt x="3374" y="514"/>
                </a:cubicBezTo>
                <a:cubicBezTo>
                  <a:pt x="3353" y="489"/>
                  <a:pt x="3324" y="477"/>
                  <a:pt x="3285" y="477"/>
                </a:cubicBezTo>
                <a:cubicBezTo>
                  <a:pt x="3247" y="477"/>
                  <a:pt x="3217" y="489"/>
                  <a:pt x="3195" y="515"/>
                </a:cubicBezTo>
                <a:cubicBezTo>
                  <a:pt x="3173" y="540"/>
                  <a:pt x="3162" y="576"/>
                  <a:pt x="3162" y="622"/>
                </a:cubicBezTo>
                <a:cubicBezTo>
                  <a:pt x="3162" y="667"/>
                  <a:pt x="3173" y="701"/>
                  <a:pt x="3195" y="726"/>
                </a:cubicBezTo>
                <a:cubicBezTo>
                  <a:pt x="3218" y="751"/>
                  <a:pt x="3248" y="764"/>
                  <a:pt x="3285" y="764"/>
                </a:cubicBezTo>
                <a:cubicBezTo>
                  <a:pt x="3324" y="764"/>
                  <a:pt x="3354" y="751"/>
                  <a:pt x="3374" y="727"/>
                </a:cubicBezTo>
                <a:cubicBezTo>
                  <a:pt x="3394" y="702"/>
                  <a:pt x="3405" y="667"/>
                  <a:pt x="3405" y="621"/>
                </a:cubicBezTo>
                <a:close/>
                <a:moveTo>
                  <a:pt x="3705" y="309"/>
                </a:moveTo>
                <a:cubicBezTo>
                  <a:pt x="3693" y="303"/>
                  <a:pt x="3680" y="300"/>
                  <a:pt x="3665" y="300"/>
                </a:cubicBezTo>
                <a:cubicBezTo>
                  <a:pt x="3624" y="300"/>
                  <a:pt x="3603" y="326"/>
                  <a:pt x="3603" y="378"/>
                </a:cubicBezTo>
                <a:cubicBezTo>
                  <a:pt x="3603" y="435"/>
                  <a:pt x="3603" y="435"/>
                  <a:pt x="3603" y="435"/>
                </a:cubicBezTo>
                <a:cubicBezTo>
                  <a:pt x="3690" y="435"/>
                  <a:pt x="3690" y="435"/>
                  <a:pt x="3690" y="435"/>
                </a:cubicBezTo>
                <a:cubicBezTo>
                  <a:pt x="3690" y="485"/>
                  <a:pt x="3690" y="485"/>
                  <a:pt x="3690" y="485"/>
                </a:cubicBezTo>
                <a:cubicBezTo>
                  <a:pt x="3603" y="485"/>
                  <a:pt x="3603" y="485"/>
                  <a:pt x="3603" y="485"/>
                </a:cubicBezTo>
                <a:cubicBezTo>
                  <a:pt x="3603" y="805"/>
                  <a:pt x="3603" y="805"/>
                  <a:pt x="3603" y="805"/>
                </a:cubicBezTo>
                <a:cubicBezTo>
                  <a:pt x="3544" y="805"/>
                  <a:pt x="3544" y="805"/>
                  <a:pt x="3544" y="805"/>
                </a:cubicBezTo>
                <a:cubicBezTo>
                  <a:pt x="3544" y="485"/>
                  <a:pt x="3544" y="485"/>
                  <a:pt x="3544" y="485"/>
                </a:cubicBezTo>
                <a:cubicBezTo>
                  <a:pt x="3481" y="485"/>
                  <a:pt x="3481" y="485"/>
                  <a:pt x="3481" y="485"/>
                </a:cubicBezTo>
                <a:cubicBezTo>
                  <a:pt x="3481" y="435"/>
                  <a:pt x="3481" y="435"/>
                  <a:pt x="3481" y="435"/>
                </a:cubicBezTo>
                <a:cubicBezTo>
                  <a:pt x="3544" y="435"/>
                  <a:pt x="3544" y="435"/>
                  <a:pt x="3544" y="435"/>
                </a:cubicBezTo>
                <a:cubicBezTo>
                  <a:pt x="3544" y="375"/>
                  <a:pt x="3544" y="375"/>
                  <a:pt x="3544" y="375"/>
                </a:cubicBezTo>
                <a:cubicBezTo>
                  <a:pt x="3544" y="338"/>
                  <a:pt x="3555" y="307"/>
                  <a:pt x="3577" y="284"/>
                </a:cubicBezTo>
                <a:cubicBezTo>
                  <a:pt x="3599" y="261"/>
                  <a:pt x="3627" y="249"/>
                  <a:pt x="3662" y="249"/>
                </a:cubicBezTo>
                <a:cubicBezTo>
                  <a:pt x="3680" y="249"/>
                  <a:pt x="3694" y="252"/>
                  <a:pt x="3705" y="256"/>
                </a:cubicBezTo>
                <a:lnTo>
                  <a:pt x="3705" y="309"/>
                </a:lnTo>
                <a:close/>
                <a:moveTo>
                  <a:pt x="3895" y="802"/>
                </a:moveTo>
                <a:cubicBezTo>
                  <a:pt x="3881" y="810"/>
                  <a:pt x="3863" y="814"/>
                  <a:pt x="3840" y="814"/>
                </a:cubicBezTo>
                <a:cubicBezTo>
                  <a:pt x="3775" y="814"/>
                  <a:pt x="3743" y="777"/>
                  <a:pt x="3743" y="704"/>
                </a:cubicBezTo>
                <a:cubicBezTo>
                  <a:pt x="3743" y="485"/>
                  <a:pt x="3743" y="485"/>
                  <a:pt x="3743" y="485"/>
                </a:cubicBezTo>
                <a:cubicBezTo>
                  <a:pt x="3679" y="485"/>
                  <a:pt x="3679" y="485"/>
                  <a:pt x="3679" y="485"/>
                </a:cubicBezTo>
                <a:cubicBezTo>
                  <a:pt x="3679" y="435"/>
                  <a:pt x="3679" y="435"/>
                  <a:pt x="3679" y="435"/>
                </a:cubicBezTo>
                <a:cubicBezTo>
                  <a:pt x="3743" y="435"/>
                  <a:pt x="3743" y="435"/>
                  <a:pt x="3743" y="435"/>
                </a:cubicBezTo>
                <a:cubicBezTo>
                  <a:pt x="3743" y="345"/>
                  <a:pt x="3743" y="345"/>
                  <a:pt x="3743" y="345"/>
                </a:cubicBezTo>
                <a:cubicBezTo>
                  <a:pt x="3802" y="326"/>
                  <a:pt x="3802" y="326"/>
                  <a:pt x="3802" y="326"/>
                </a:cubicBezTo>
                <a:cubicBezTo>
                  <a:pt x="3802" y="435"/>
                  <a:pt x="3802" y="435"/>
                  <a:pt x="3802" y="435"/>
                </a:cubicBezTo>
                <a:cubicBezTo>
                  <a:pt x="3895" y="435"/>
                  <a:pt x="3895" y="435"/>
                  <a:pt x="3895" y="435"/>
                </a:cubicBezTo>
                <a:cubicBezTo>
                  <a:pt x="3895" y="485"/>
                  <a:pt x="3895" y="485"/>
                  <a:pt x="3895" y="485"/>
                </a:cubicBezTo>
                <a:cubicBezTo>
                  <a:pt x="3802" y="485"/>
                  <a:pt x="3802" y="485"/>
                  <a:pt x="3802" y="485"/>
                </a:cubicBezTo>
                <a:cubicBezTo>
                  <a:pt x="3802" y="694"/>
                  <a:pt x="3802" y="694"/>
                  <a:pt x="3802" y="694"/>
                </a:cubicBezTo>
                <a:cubicBezTo>
                  <a:pt x="3802" y="719"/>
                  <a:pt x="3806" y="737"/>
                  <a:pt x="3815" y="747"/>
                </a:cubicBezTo>
                <a:cubicBezTo>
                  <a:pt x="3823" y="758"/>
                  <a:pt x="3837" y="763"/>
                  <a:pt x="3857" y="763"/>
                </a:cubicBezTo>
                <a:cubicBezTo>
                  <a:pt x="3872" y="763"/>
                  <a:pt x="3885" y="759"/>
                  <a:pt x="3895" y="751"/>
                </a:cubicBezTo>
                <a:lnTo>
                  <a:pt x="3895" y="802"/>
                </a:lnTo>
                <a:close/>
                <a:moveTo>
                  <a:pt x="4528" y="540"/>
                </a:moveTo>
                <a:cubicBezTo>
                  <a:pt x="4528" y="592"/>
                  <a:pt x="4516" y="639"/>
                  <a:pt x="4493" y="679"/>
                </a:cubicBezTo>
                <a:cubicBezTo>
                  <a:pt x="4470" y="720"/>
                  <a:pt x="4437" y="751"/>
                  <a:pt x="4394" y="773"/>
                </a:cubicBezTo>
                <a:cubicBezTo>
                  <a:pt x="4352" y="794"/>
                  <a:pt x="4303" y="805"/>
                  <a:pt x="4248" y="805"/>
                </a:cubicBezTo>
                <a:cubicBezTo>
                  <a:pt x="4111" y="805"/>
                  <a:pt x="4111" y="805"/>
                  <a:pt x="4111" y="805"/>
                </a:cubicBezTo>
                <a:cubicBezTo>
                  <a:pt x="4111" y="287"/>
                  <a:pt x="4111" y="287"/>
                  <a:pt x="4111" y="287"/>
                </a:cubicBezTo>
                <a:cubicBezTo>
                  <a:pt x="4254" y="287"/>
                  <a:pt x="4254" y="287"/>
                  <a:pt x="4254" y="287"/>
                </a:cubicBezTo>
                <a:cubicBezTo>
                  <a:pt x="4436" y="287"/>
                  <a:pt x="4528" y="371"/>
                  <a:pt x="4528" y="540"/>
                </a:cubicBezTo>
                <a:close/>
                <a:moveTo>
                  <a:pt x="4464" y="541"/>
                </a:moveTo>
                <a:cubicBezTo>
                  <a:pt x="4464" y="408"/>
                  <a:pt x="4394" y="342"/>
                  <a:pt x="4253" y="342"/>
                </a:cubicBezTo>
                <a:cubicBezTo>
                  <a:pt x="4172" y="342"/>
                  <a:pt x="4172" y="342"/>
                  <a:pt x="4172" y="342"/>
                </a:cubicBezTo>
                <a:cubicBezTo>
                  <a:pt x="4172" y="750"/>
                  <a:pt x="4172" y="750"/>
                  <a:pt x="4172" y="750"/>
                </a:cubicBezTo>
                <a:cubicBezTo>
                  <a:pt x="4249" y="750"/>
                  <a:pt x="4249" y="750"/>
                  <a:pt x="4249" y="750"/>
                </a:cubicBezTo>
                <a:cubicBezTo>
                  <a:pt x="4317" y="750"/>
                  <a:pt x="4370" y="732"/>
                  <a:pt x="4408" y="696"/>
                </a:cubicBezTo>
                <a:cubicBezTo>
                  <a:pt x="4445" y="659"/>
                  <a:pt x="4464" y="608"/>
                  <a:pt x="4464" y="541"/>
                </a:cubicBezTo>
                <a:close/>
                <a:moveTo>
                  <a:pt x="4894" y="435"/>
                </a:moveTo>
                <a:cubicBezTo>
                  <a:pt x="4724" y="864"/>
                  <a:pt x="4724" y="864"/>
                  <a:pt x="4724" y="864"/>
                </a:cubicBezTo>
                <a:cubicBezTo>
                  <a:pt x="4694" y="941"/>
                  <a:pt x="4651" y="979"/>
                  <a:pt x="4596" y="979"/>
                </a:cubicBezTo>
                <a:cubicBezTo>
                  <a:pt x="4581" y="979"/>
                  <a:pt x="4568" y="978"/>
                  <a:pt x="4558" y="975"/>
                </a:cubicBezTo>
                <a:cubicBezTo>
                  <a:pt x="4558" y="922"/>
                  <a:pt x="4558" y="922"/>
                  <a:pt x="4558" y="922"/>
                </a:cubicBezTo>
                <a:cubicBezTo>
                  <a:pt x="4570" y="926"/>
                  <a:pt x="4582" y="928"/>
                  <a:pt x="4592" y="928"/>
                </a:cubicBezTo>
                <a:cubicBezTo>
                  <a:pt x="4622" y="928"/>
                  <a:pt x="4645" y="910"/>
                  <a:pt x="4660" y="875"/>
                </a:cubicBezTo>
                <a:cubicBezTo>
                  <a:pt x="4689" y="804"/>
                  <a:pt x="4689" y="804"/>
                  <a:pt x="4689" y="804"/>
                </a:cubicBezTo>
                <a:cubicBezTo>
                  <a:pt x="4545" y="435"/>
                  <a:pt x="4545" y="435"/>
                  <a:pt x="4545" y="435"/>
                </a:cubicBezTo>
                <a:cubicBezTo>
                  <a:pt x="4611" y="435"/>
                  <a:pt x="4611" y="435"/>
                  <a:pt x="4611" y="435"/>
                </a:cubicBezTo>
                <a:cubicBezTo>
                  <a:pt x="4718" y="741"/>
                  <a:pt x="4718" y="741"/>
                  <a:pt x="4718" y="741"/>
                </a:cubicBezTo>
                <a:cubicBezTo>
                  <a:pt x="4721" y="741"/>
                  <a:pt x="4721" y="741"/>
                  <a:pt x="4721" y="741"/>
                </a:cubicBezTo>
                <a:cubicBezTo>
                  <a:pt x="4833" y="435"/>
                  <a:pt x="4833" y="435"/>
                  <a:pt x="4833" y="435"/>
                </a:cubicBezTo>
                <a:lnTo>
                  <a:pt x="4894" y="435"/>
                </a:lnTo>
                <a:close/>
                <a:moveTo>
                  <a:pt x="5243" y="805"/>
                </a:moveTo>
                <a:cubicBezTo>
                  <a:pt x="5184" y="805"/>
                  <a:pt x="5184" y="805"/>
                  <a:pt x="5184" y="805"/>
                </a:cubicBezTo>
                <a:cubicBezTo>
                  <a:pt x="5184" y="594"/>
                  <a:pt x="5184" y="594"/>
                  <a:pt x="5184" y="594"/>
                </a:cubicBezTo>
                <a:cubicBezTo>
                  <a:pt x="5184" y="516"/>
                  <a:pt x="5155" y="477"/>
                  <a:pt x="5098" y="477"/>
                </a:cubicBezTo>
                <a:cubicBezTo>
                  <a:pt x="5069" y="477"/>
                  <a:pt x="5044" y="488"/>
                  <a:pt x="5024" y="510"/>
                </a:cubicBezTo>
                <a:cubicBezTo>
                  <a:pt x="5005" y="532"/>
                  <a:pt x="4995" y="560"/>
                  <a:pt x="4995" y="594"/>
                </a:cubicBezTo>
                <a:cubicBezTo>
                  <a:pt x="4995" y="805"/>
                  <a:pt x="4995" y="805"/>
                  <a:pt x="4995" y="805"/>
                </a:cubicBezTo>
                <a:cubicBezTo>
                  <a:pt x="4936" y="805"/>
                  <a:pt x="4936" y="805"/>
                  <a:pt x="4936" y="805"/>
                </a:cubicBezTo>
                <a:cubicBezTo>
                  <a:pt x="4936" y="435"/>
                  <a:pt x="4936" y="435"/>
                  <a:pt x="4936" y="435"/>
                </a:cubicBezTo>
                <a:cubicBezTo>
                  <a:pt x="4995" y="435"/>
                  <a:pt x="4995" y="435"/>
                  <a:pt x="4995" y="435"/>
                </a:cubicBezTo>
                <a:cubicBezTo>
                  <a:pt x="4995" y="497"/>
                  <a:pt x="4995" y="497"/>
                  <a:pt x="4995" y="497"/>
                </a:cubicBezTo>
                <a:cubicBezTo>
                  <a:pt x="4996" y="497"/>
                  <a:pt x="4996" y="497"/>
                  <a:pt x="4996" y="497"/>
                </a:cubicBezTo>
                <a:cubicBezTo>
                  <a:pt x="5024" y="450"/>
                  <a:pt x="5065" y="426"/>
                  <a:pt x="5118" y="426"/>
                </a:cubicBezTo>
                <a:cubicBezTo>
                  <a:pt x="5159" y="426"/>
                  <a:pt x="5190" y="439"/>
                  <a:pt x="5211" y="466"/>
                </a:cubicBezTo>
                <a:cubicBezTo>
                  <a:pt x="5232" y="492"/>
                  <a:pt x="5243" y="530"/>
                  <a:pt x="5243" y="579"/>
                </a:cubicBezTo>
                <a:lnTo>
                  <a:pt x="5243" y="805"/>
                </a:lnTo>
                <a:close/>
                <a:moveTo>
                  <a:pt x="5594" y="805"/>
                </a:moveTo>
                <a:cubicBezTo>
                  <a:pt x="5535" y="805"/>
                  <a:pt x="5535" y="805"/>
                  <a:pt x="5535" y="805"/>
                </a:cubicBezTo>
                <a:cubicBezTo>
                  <a:pt x="5535" y="747"/>
                  <a:pt x="5535" y="747"/>
                  <a:pt x="5535" y="747"/>
                </a:cubicBezTo>
                <a:cubicBezTo>
                  <a:pt x="5534" y="747"/>
                  <a:pt x="5534" y="747"/>
                  <a:pt x="5534" y="747"/>
                </a:cubicBezTo>
                <a:cubicBezTo>
                  <a:pt x="5508" y="792"/>
                  <a:pt x="5470" y="814"/>
                  <a:pt x="5420" y="814"/>
                </a:cubicBezTo>
                <a:cubicBezTo>
                  <a:pt x="5384" y="814"/>
                  <a:pt x="5356" y="805"/>
                  <a:pt x="5334" y="785"/>
                </a:cubicBezTo>
                <a:cubicBezTo>
                  <a:pt x="5313" y="766"/>
                  <a:pt x="5302" y="740"/>
                  <a:pt x="5302" y="707"/>
                </a:cubicBezTo>
                <a:cubicBezTo>
                  <a:pt x="5302" y="638"/>
                  <a:pt x="5343" y="598"/>
                  <a:pt x="5424" y="586"/>
                </a:cubicBezTo>
                <a:cubicBezTo>
                  <a:pt x="5535" y="571"/>
                  <a:pt x="5535" y="571"/>
                  <a:pt x="5535" y="571"/>
                </a:cubicBezTo>
                <a:cubicBezTo>
                  <a:pt x="5535" y="508"/>
                  <a:pt x="5510" y="477"/>
                  <a:pt x="5459" y="477"/>
                </a:cubicBezTo>
                <a:cubicBezTo>
                  <a:pt x="5414" y="477"/>
                  <a:pt x="5374" y="492"/>
                  <a:pt x="5338" y="522"/>
                </a:cubicBezTo>
                <a:cubicBezTo>
                  <a:pt x="5338" y="461"/>
                  <a:pt x="5338" y="461"/>
                  <a:pt x="5338" y="461"/>
                </a:cubicBezTo>
                <a:cubicBezTo>
                  <a:pt x="5349" y="453"/>
                  <a:pt x="5368" y="445"/>
                  <a:pt x="5394" y="438"/>
                </a:cubicBezTo>
                <a:cubicBezTo>
                  <a:pt x="5420" y="430"/>
                  <a:pt x="5443" y="426"/>
                  <a:pt x="5464" y="426"/>
                </a:cubicBezTo>
                <a:cubicBezTo>
                  <a:pt x="5551" y="426"/>
                  <a:pt x="5594" y="472"/>
                  <a:pt x="5594" y="565"/>
                </a:cubicBezTo>
                <a:lnTo>
                  <a:pt x="5594" y="805"/>
                </a:lnTo>
                <a:close/>
                <a:moveTo>
                  <a:pt x="5535" y="618"/>
                </a:moveTo>
                <a:cubicBezTo>
                  <a:pt x="5446" y="631"/>
                  <a:pt x="5446" y="631"/>
                  <a:pt x="5446" y="631"/>
                </a:cubicBezTo>
                <a:cubicBezTo>
                  <a:pt x="5415" y="635"/>
                  <a:pt x="5394" y="642"/>
                  <a:pt x="5381" y="653"/>
                </a:cubicBezTo>
                <a:cubicBezTo>
                  <a:pt x="5369" y="663"/>
                  <a:pt x="5363" y="679"/>
                  <a:pt x="5363" y="702"/>
                </a:cubicBezTo>
                <a:cubicBezTo>
                  <a:pt x="5363" y="721"/>
                  <a:pt x="5369" y="736"/>
                  <a:pt x="5383" y="747"/>
                </a:cubicBezTo>
                <a:cubicBezTo>
                  <a:pt x="5396" y="758"/>
                  <a:pt x="5413" y="764"/>
                  <a:pt x="5434" y="764"/>
                </a:cubicBezTo>
                <a:cubicBezTo>
                  <a:pt x="5463" y="764"/>
                  <a:pt x="5487" y="753"/>
                  <a:pt x="5506" y="733"/>
                </a:cubicBezTo>
                <a:cubicBezTo>
                  <a:pt x="5526" y="712"/>
                  <a:pt x="5535" y="686"/>
                  <a:pt x="5535" y="655"/>
                </a:cubicBezTo>
                <a:lnTo>
                  <a:pt x="5535" y="618"/>
                </a:lnTo>
                <a:close/>
                <a:moveTo>
                  <a:pt x="6209" y="805"/>
                </a:moveTo>
                <a:cubicBezTo>
                  <a:pt x="6150" y="805"/>
                  <a:pt x="6150" y="805"/>
                  <a:pt x="6150" y="805"/>
                </a:cubicBezTo>
                <a:cubicBezTo>
                  <a:pt x="6150" y="593"/>
                  <a:pt x="6150" y="593"/>
                  <a:pt x="6150" y="593"/>
                </a:cubicBezTo>
                <a:cubicBezTo>
                  <a:pt x="6150" y="551"/>
                  <a:pt x="6144" y="522"/>
                  <a:pt x="6131" y="504"/>
                </a:cubicBezTo>
                <a:cubicBezTo>
                  <a:pt x="6118" y="486"/>
                  <a:pt x="6097" y="477"/>
                  <a:pt x="6067" y="477"/>
                </a:cubicBezTo>
                <a:cubicBezTo>
                  <a:pt x="6042" y="477"/>
                  <a:pt x="6021" y="488"/>
                  <a:pt x="6003" y="511"/>
                </a:cubicBezTo>
                <a:cubicBezTo>
                  <a:pt x="5985" y="535"/>
                  <a:pt x="5976" y="562"/>
                  <a:pt x="5976" y="594"/>
                </a:cubicBezTo>
                <a:cubicBezTo>
                  <a:pt x="5976" y="805"/>
                  <a:pt x="5976" y="805"/>
                  <a:pt x="5976" y="805"/>
                </a:cubicBezTo>
                <a:cubicBezTo>
                  <a:pt x="5917" y="805"/>
                  <a:pt x="5917" y="805"/>
                  <a:pt x="5917" y="805"/>
                </a:cubicBezTo>
                <a:cubicBezTo>
                  <a:pt x="5917" y="586"/>
                  <a:pt x="5917" y="586"/>
                  <a:pt x="5917" y="586"/>
                </a:cubicBezTo>
                <a:cubicBezTo>
                  <a:pt x="5917" y="513"/>
                  <a:pt x="5889" y="477"/>
                  <a:pt x="5833" y="477"/>
                </a:cubicBezTo>
                <a:cubicBezTo>
                  <a:pt x="5807" y="477"/>
                  <a:pt x="5785" y="488"/>
                  <a:pt x="5769" y="509"/>
                </a:cubicBezTo>
                <a:cubicBezTo>
                  <a:pt x="5752" y="531"/>
                  <a:pt x="5743" y="559"/>
                  <a:pt x="5743" y="594"/>
                </a:cubicBezTo>
                <a:cubicBezTo>
                  <a:pt x="5743" y="805"/>
                  <a:pt x="5743" y="805"/>
                  <a:pt x="5743" y="805"/>
                </a:cubicBezTo>
                <a:cubicBezTo>
                  <a:pt x="5684" y="805"/>
                  <a:pt x="5684" y="805"/>
                  <a:pt x="5684" y="805"/>
                </a:cubicBezTo>
                <a:cubicBezTo>
                  <a:pt x="5684" y="435"/>
                  <a:pt x="5684" y="435"/>
                  <a:pt x="5684" y="435"/>
                </a:cubicBezTo>
                <a:cubicBezTo>
                  <a:pt x="5743" y="435"/>
                  <a:pt x="5743" y="435"/>
                  <a:pt x="5743" y="435"/>
                </a:cubicBezTo>
                <a:cubicBezTo>
                  <a:pt x="5743" y="494"/>
                  <a:pt x="5743" y="494"/>
                  <a:pt x="5743" y="494"/>
                </a:cubicBezTo>
                <a:cubicBezTo>
                  <a:pt x="5745" y="494"/>
                  <a:pt x="5745" y="494"/>
                  <a:pt x="5745" y="494"/>
                </a:cubicBezTo>
                <a:cubicBezTo>
                  <a:pt x="5771" y="449"/>
                  <a:pt x="5809" y="426"/>
                  <a:pt x="5859" y="426"/>
                </a:cubicBezTo>
                <a:cubicBezTo>
                  <a:pt x="5883" y="426"/>
                  <a:pt x="5905" y="433"/>
                  <a:pt x="5924" y="446"/>
                </a:cubicBezTo>
                <a:cubicBezTo>
                  <a:pt x="5944" y="460"/>
                  <a:pt x="5957" y="479"/>
                  <a:pt x="5964" y="503"/>
                </a:cubicBezTo>
                <a:cubicBezTo>
                  <a:pt x="5992" y="452"/>
                  <a:pt x="6033" y="426"/>
                  <a:pt x="6087" y="426"/>
                </a:cubicBezTo>
                <a:cubicBezTo>
                  <a:pt x="6169" y="426"/>
                  <a:pt x="6209" y="477"/>
                  <a:pt x="6209" y="577"/>
                </a:cubicBezTo>
                <a:lnTo>
                  <a:pt x="6209" y="805"/>
                </a:lnTo>
                <a:close/>
                <a:moveTo>
                  <a:pt x="6705" y="788"/>
                </a:moveTo>
                <a:cubicBezTo>
                  <a:pt x="6677" y="806"/>
                  <a:pt x="6643" y="814"/>
                  <a:pt x="6604" y="814"/>
                </a:cubicBezTo>
                <a:cubicBezTo>
                  <a:pt x="6570" y="814"/>
                  <a:pt x="6540" y="806"/>
                  <a:pt x="6513" y="791"/>
                </a:cubicBezTo>
                <a:cubicBezTo>
                  <a:pt x="6486" y="775"/>
                  <a:pt x="6465" y="753"/>
                  <a:pt x="6450" y="725"/>
                </a:cubicBezTo>
                <a:cubicBezTo>
                  <a:pt x="6435" y="697"/>
                  <a:pt x="6428" y="665"/>
                  <a:pt x="6428" y="629"/>
                </a:cubicBezTo>
                <a:cubicBezTo>
                  <a:pt x="6428" y="568"/>
                  <a:pt x="6445" y="519"/>
                  <a:pt x="6480" y="482"/>
                </a:cubicBezTo>
                <a:cubicBezTo>
                  <a:pt x="6515" y="445"/>
                  <a:pt x="6562" y="426"/>
                  <a:pt x="6620" y="426"/>
                </a:cubicBezTo>
                <a:cubicBezTo>
                  <a:pt x="6653" y="426"/>
                  <a:pt x="6681" y="432"/>
                  <a:pt x="6706" y="445"/>
                </a:cubicBezTo>
                <a:cubicBezTo>
                  <a:pt x="6706" y="506"/>
                  <a:pt x="6706" y="506"/>
                  <a:pt x="6706" y="506"/>
                </a:cubicBezTo>
                <a:cubicBezTo>
                  <a:pt x="6678" y="486"/>
                  <a:pt x="6649" y="477"/>
                  <a:pt x="6618" y="477"/>
                </a:cubicBezTo>
                <a:cubicBezTo>
                  <a:pt x="6580" y="477"/>
                  <a:pt x="6548" y="490"/>
                  <a:pt x="6524" y="518"/>
                </a:cubicBezTo>
                <a:cubicBezTo>
                  <a:pt x="6500" y="545"/>
                  <a:pt x="6488" y="580"/>
                  <a:pt x="6488" y="624"/>
                </a:cubicBezTo>
                <a:cubicBezTo>
                  <a:pt x="6488" y="667"/>
                  <a:pt x="6500" y="701"/>
                  <a:pt x="6523" y="726"/>
                </a:cubicBezTo>
                <a:cubicBezTo>
                  <a:pt x="6545" y="751"/>
                  <a:pt x="6576" y="764"/>
                  <a:pt x="6614" y="764"/>
                </a:cubicBezTo>
                <a:cubicBezTo>
                  <a:pt x="6646" y="764"/>
                  <a:pt x="6677" y="753"/>
                  <a:pt x="6705" y="732"/>
                </a:cubicBezTo>
                <a:lnTo>
                  <a:pt x="6705" y="788"/>
                </a:lnTo>
                <a:close/>
                <a:moveTo>
                  <a:pt x="6975" y="706"/>
                </a:moveTo>
                <a:cubicBezTo>
                  <a:pt x="6975" y="738"/>
                  <a:pt x="6962" y="764"/>
                  <a:pt x="6938" y="784"/>
                </a:cubicBezTo>
                <a:cubicBezTo>
                  <a:pt x="6913" y="804"/>
                  <a:pt x="6880" y="814"/>
                  <a:pt x="6839" y="814"/>
                </a:cubicBezTo>
                <a:cubicBezTo>
                  <a:pt x="6804" y="814"/>
                  <a:pt x="6774" y="807"/>
                  <a:pt x="6747" y="792"/>
                </a:cubicBezTo>
                <a:cubicBezTo>
                  <a:pt x="6747" y="728"/>
                  <a:pt x="6747" y="728"/>
                  <a:pt x="6747" y="728"/>
                </a:cubicBezTo>
                <a:cubicBezTo>
                  <a:pt x="6777" y="752"/>
                  <a:pt x="6809" y="764"/>
                  <a:pt x="6844" y="764"/>
                </a:cubicBezTo>
                <a:cubicBezTo>
                  <a:pt x="6891" y="764"/>
                  <a:pt x="6914" y="746"/>
                  <a:pt x="6914" y="712"/>
                </a:cubicBezTo>
                <a:cubicBezTo>
                  <a:pt x="6914" y="698"/>
                  <a:pt x="6909" y="687"/>
                  <a:pt x="6900" y="678"/>
                </a:cubicBezTo>
                <a:cubicBezTo>
                  <a:pt x="6891" y="669"/>
                  <a:pt x="6870" y="657"/>
                  <a:pt x="6838" y="642"/>
                </a:cubicBezTo>
                <a:cubicBezTo>
                  <a:pt x="6805" y="628"/>
                  <a:pt x="6782" y="613"/>
                  <a:pt x="6768" y="597"/>
                </a:cubicBezTo>
                <a:cubicBezTo>
                  <a:pt x="6755" y="581"/>
                  <a:pt x="6748" y="560"/>
                  <a:pt x="6748" y="533"/>
                </a:cubicBezTo>
                <a:cubicBezTo>
                  <a:pt x="6748" y="503"/>
                  <a:pt x="6760" y="477"/>
                  <a:pt x="6785" y="457"/>
                </a:cubicBezTo>
                <a:cubicBezTo>
                  <a:pt x="6810" y="436"/>
                  <a:pt x="6841" y="426"/>
                  <a:pt x="6879" y="426"/>
                </a:cubicBezTo>
                <a:cubicBezTo>
                  <a:pt x="6908" y="426"/>
                  <a:pt x="6934" y="432"/>
                  <a:pt x="6958" y="444"/>
                </a:cubicBezTo>
                <a:cubicBezTo>
                  <a:pt x="6958" y="503"/>
                  <a:pt x="6958" y="503"/>
                  <a:pt x="6958" y="503"/>
                </a:cubicBezTo>
                <a:cubicBezTo>
                  <a:pt x="6934" y="486"/>
                  <a:pt x="6906" y="477"/>
                  <a:pt x="6874" y="477"/>
                </a:cubicBezTo>
                <a:cubicBezTo>
                  <a:pt x="6854" y="477"/>
                  <a:pt x="6839" y="482"/>
                  <a:pt x="6827" y="491"/>
                </a:cubicBezTo>
                <a:cubicBezTo>
                  <a:pt x="6815" y="501"/>
                  <a:pt x="6809" y="513"/>
                  <a:pt x="6809" y="528"/>
                </a:cubicBezTo>
                <a:cubicBezTo>
                  <a:pt x="6809" y="545"/>
                  <a:pt x="6813" y="557"/>
                  <a:pt x="6823" y="566"/>
                </a:cubicBezTo>
                <a:cubicBezTo>
                  <a:pt x="6832" y="575"/>
                  <a:pt x="6851" y="585"/>
                  <a:pt x="6879" y="597"/>
                </a:cubicBezTo>
                <a:cubicBezTo>
                  <a:pt x="6915" y="612"/>
                  <a:pt x="6939" y="628"/>
                  <a:pt x="6953" y="644"/>
                </a:cubicBezTo>
                <a:cubicBezTo>
                  <a:pt x="6968" y="661"/>
                  <a:pt x="6975" y="681"/>
                  <a:pt x="6975" y="706"/>
                </a:cubicBezTo>
                <a:close/>
                <a:moveTo>
                  <a:pt x="1827" y="313"/>
                </a:moveTo>
                <a:cubicBezTo>
                  <a:pt x="1827" y="324"/>
                  <a:pt x="1824" y="333"/>
                  <a:pt x="1816" y="341"/>
                </a:cubicBezTo>
                <a:cubicBezTo>
                  <a:pt x="1808" y="348"/>
                  <a:pt x="1799" y="352"/>
                  <a:pt x="1788" y="352"/>
                </a:cubicBezTo>
                <a:cubicBezTo>
                  <a:pt x="1777" y="352"/>
                  <a:pt x="1768" y="348"/>
                  <a:pt x="1761" y="341"/>
                </a:cubicBezTo>
                <a:cubicBezTo>
                  <a:pt x="1753" y="334"/>
                  <a:pt x="1750" y="325"/>
                  <a:pt x="1750" y="313"/>
                </a:cubicBezTo>
                <a:cubicBezTo>
                  <a:pt x="1750" y="303"/>
                  <a:pt x="1753" y="294"/>
                  <a:pt x="1761" y="286"/>
                </a:cubicBezTo>
                <a:cubicBezTo>
                  <a:pt x="1768" y="279"/>
                  <a:pt x="1777" y="275"/>
                  <a:pt x="1788" y="275"/>
                </a:cubicBezTo>
                <a:cubicBezTo>
                  <a:pt x="1799" y="275"/>
                  <a:pt x="1809" y="279"/>
                  <a:pt x="1816" y="286"/>
                </a:cubicBezTo>
                <a:cubicBezTo>
                  <a:pt x="1824" y="294"/>
                  <a:pt x="1827" y="303"/>
                  <a:pt x="1827" y="313"/>
                </a:cubicBezTo>
                <a:close/>
                <a:moveTo>
                  <a:pt x="1817" y="805"/>
                </a:moveTo>
                <a:cubicBezTo>
                  <a:pt x="1757" y="805"/>
                  <a:pt x="1757" y="805"/>
                  <a:pt x="1757" y="805"/>
                </a:cubicBezTo>
                <a:cubicBezTo>
                  <a:pt x="1757" y="435"/>
                  <a:pt x="1757" y="435"/>
                  <a:pt x="1757" y="435"/>
                </a:cubicBezTo>
                <a:cubicBezTo>
                  <a:pt x="1817" y="435"/>
                  <a:pt x="1817" y="435"/>
                  <a:pt x="1817" y="435"/>
                </a:cubicBezTo>
                <a:lnTo>
                  <a:pt x="1817" y="805"/>
                </a:lnTo>
                <a:close/>
                <a:moveTo>
                  <a:pt x="649" y="140"/>
                </a:moveTo>
                <a:cubicBezTo>
                  <a:pt x="649" y="140"/>
                  <a:pt x="649" y="140"/>
                  <a:pt x="649" y="140"/>
                </a:cubicBezTo>
                <a:cubicBezTo>
                  <a:pt x="599" y="264"/>
                  <a:pt x="522" y="379"/>
                  <a:pt x="444" y="458"/>
                </a:cubicBezTo>
                <a:cubicBezTo>
                  <a:pt x="444" y="652"/>
                  <a:pt x="444" y="652"/>
                  <a:pt x="444" y="652"/>
                </a:cubicBezTo>
                <a:cubicBezTo>
                  <a:pt x="437" y="655"/>
                  <a:pt x="437" y="655"/>
                  <a:pt x="437" y="655"/>
                </a:cubicBezTo>
                <a:cubicBezTo>
                  <a:pt x="425" y="656"/>
                  <a:pt x="425" y="656"/>
                  <a:pt x="425" y="656"/>
                </a:cubicBezTo>
                <a:cubicBezTo>
                  <a:pt x="157" y="674"/>
                  <a:pt x="0" y="808"/>
                  <a:pt x="0" y="808"/>
                </a:cubicBezTo>
                <a:cubicBezTo>
                  <a:pt x="300" y="623"/>
                  <a:pt x="640" y="708"/>
                  <a:pt x="641" y="709"/>
                </a:cubicBezTo>
                <a:cubicBezTo>
                  <a:pt x="667" y="704"/>
                  <a:pt x="667" y="704"/>
                  <a:pt x="667" y="704"/>
                </a:cubicBezTo>
                <a:cubicBezTo>
                  <a:pt x="667" y="146"/>
                  <a:pt x="667" y="146"/>
                  <a:pt x="667" y="146"/>
                </a:cubicBezTo>
                <a:lnTo>
                  <a:pt x="649" y="140"/>
                </a:lnTo>
                <a:close/>
                <a:moveTo>
                  <a:pt x="850" y="275"/>
                </a:moveTo>
                <a:cubicBezTo>
                  <a:pt x="850" y="274"/>
                  <a:pt x="850" y="274"/>
                  <a:pt x="850" y="274"/>
                </a:cubicBezTo>
                <a:cubicBezTo>
                  <a:pt x="850" y="274"/>
                  <a:pt x="821" y="311"/>
                  <a:pt x="734" y="390"/>
                </a:cubicBezTo>
                <a:cubicBezTo>
                  <a:pt x="713" y="408"/>
                  <a:pt x="703" y="419"/>
                  <a:pt x="683" y="436"/>
                </a:cubicBezTo>
                <a:cubicBezTo>
                  <a:pt x="683" y="723"/>
                  <a:pt x="683" y="723"/>
                  <a:pt x="683" y="723"/>
                </a:cubicBezTo>
                <a:cubicBezTo>
                  <a:pt x="665" y="727"/>
                  <a:pt x="665" y="727"/>
                  <a:pt x="665" y="727"/>
                </a:cubicBezTo>
                <a:cubicBezTo>
                  <a:pt x="665" y="727"/>
                  <a:pt x="590" y="703"/>
                  <a:pt x="461" y="699"/>
                </a:cubicBezTo>
                <a:cubicBezTo>
                  <a:pt x="334" y="695"/>
                  <a:pt x="145" y="730"/>
                  <a:pt x="0" y="808"/>
                </a:cubicBezTo>
                <a:cubicBezTo>
                  <a:pt x="6" y="808"/>
                  <a:pt x="6" y="808"/>
                  <a:pt x="6" y="808"/>
                </a:cubicBezTo>
                <a:cubicBezTo>
                  <a:pt x="6" y="808"/>
                  <a:pt x="395" y="656"/>
                  <a:pt x="846" y="811"/>
                </a:cubicBezTo>
                <a:cubicBezTo>
                  <a:pt x="846" y="812"/>
                  <a:pt x="846" y="812"/>
                  <a:pt x="846" y="812"/>
                </a:cubicBezTo>
                <a:cubicBezTo>
                  <a:pt x="864" y="805"/>
                  <a:pt x="864" y="805"/>
                  <a:pt x="864" y="805"/>
                </a:cubicBezTo>
                <a:cubicBezTo>
                  <a:pt x="864" y="282"/>
                  <a:pt x="864" y="282"/>
                  <a:pt x="864" y="282"/>
                </a:cubicBezTo>
                <a:lnTo>
                  <a:pt x="850" y="275"/>
                </a:lnTo>
                <a:close/>
                <a:moveTo>
                  <a:pt x="428" y="5"/>
                </a:moveTo>
                <a:cubicBezTo>
                  <a:pt x="407" y="0"/>
                  <a:pt x="407" y="0"/>
                  <a:pt x="407" y="0"/>
                </a:cubicBezTo>
                <a:cubicBezTo>
                  <a:pt x="407" y="0"/>
                  <a:pt x="407" y="0"/>
                  <a:pt x="407" y="0"/>
                </a:cubicBezTo>
                <a:cubicBezTo>
                  <a:pt x="407" y="0"/>
                  <a:pt x="407" y="0"/>
                  <a:pt x="407" y="0"/>
                </a:cubicBezTo>
                <a:cubicBezTo>
                  <a:pt x="407" y="0"/>
                  <a:pt x="407" y="0"/>
                  <a:pt x="407" y="0"/>
                </a:cubicBezTo>
                <a:cubicBezTo>
                  <a:pt x="407" y="2"/>
                  <a:pt x="407" y="2"/>
                  <a:pt x="407" y="2"/>
                </a:cubicBezTo>
                <a:cubicBezTo>
                  <a:pt x="404" y="19"/>
                  <a:pt x="382" y="156"/>
                  <a:pt x="283" y="347"/>
                </a:cubicBezTo>
                <a:cubicBezTo>
                  <a:pt x="225" y="460"/>
                  <a:pt x="136" y="602"/>
                  <a:pt x="0" y="743"/>
                </a:cubicBezTo>
                <a:cubicBezTo>
                  <a:pt x="0" y="808"/>
                  <a:pt x="0" y="808"/>
                  <a:pt x="0" y="808"/>
                </a:cubicBezTo>
                <a:cubicBezTo>
                  <a:pt x="0" y="808"/>
                  <a:pt x="144" y="671"/>
                  <a:pt x="404" y="644"/>
                </a:cubicBezTo>
                <a:cubicBezTo>
                  <a:pt x="413" y="643"/>
                  <a:pt x="413" y="643"/>
                  <a:pt x="413" y="643"/>
                </a:cubicBezTo>
                <a:cubicBezTo>
                  <a:pt x="428" y="638"/>
                  <a:pt x="428" y="638"/>
                  <a:pt x="428" y="638"/>
                </a:cubicBezTo>
                <a:lnTo>
                  <a:pt x="428" y="5"/>
                </a:lnTo>
                <a:close/>
              </a:path>
            </a:pathLst>
          </a:custGeom>
          <a:solidFill>
            <a:srgbClr val="FFFFFF"/>
          </a:solidFill>
          <a:ln>
            <a:noFill/>
          </a:ln>
        </p:spPr>
        <p:txBody>
          <a:bodyPr vert="horz" wrap="square" lIns="56259" tIns="28130" rIns="56259" bIns="28130" numCol="1" anchor="t" anchorCtr="0" compatLnSpc="1">
            <a:prstTxWarp prst="textNoShape">
              <a:avLst/>
            </a:prstTxWarp>
          </a:bodyPr>
          <a:lstStyle/>
          <a:p>
            <a:pPr defTabSz="914400">
              <a:defRPr/>
            </a:pPr>
            <a:endParaRPr lang="en-US" sz="869" kern="0" smtClean="0">
              <a:gradFill>
                <a:gsLst>
                  <a:gs pos="22124">
                    <a:srgbClr val="FFFFFF">
                      <a:lumMod val="75000"/>
                    </a:srgbClr>
                  </a:gs>
                  <a:gs pos="100000">
                    <a:srgbClr val="FFFFFF">
                      <a:lumMod val="75000"/>
                    </a:srgbClr>
                  </a:gs>
                </a:gsLst>
                <a:lin ang="5400000" scaled="1"/>
              </a:gradFill>
            </a:endParaRP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157125" y="6215158"/>
            <a:ext cx="788549" cy="347472"/>
          </a:xfrm>
          <a:prstGeom prst="rect">
            <a:avLst/>
          </a:prstGeom>
        </p:spPr>
      </p:pic>
      <p:grpSp>
        <p:nvGrpSpPr>
          <p:cNvPr id="21" name="Group 20"/>
          <p:cNvGrpSpPr>
            <a:grpSpLocks noChangeAspect="1"/>
          </p:cNvGrpSpPr>
          <p:nvPr userDrawn="1"/>
        </p:nvGrpSpPr>
        <p:grpSpPr>
          <a:xfrm>
            <a:off x="6704566" y="6279166"/>
            <a:ext cx="915798" cy="219456"/>
            <a:chOff x="1115759" y="3353828"/>
            <a:chExt cx="2851721" cy="683369"/>
          </a:xfrm>
        </p:grpSpPr>
        <p:pic>
          <p:nvPicPr>
            <p:cNvPr id="22" name="Picture 21"/>
            <p:cNvPicPr>
              <a:picLocks noChangeAspect="1"/>
            </p:cNvPicPr>
            <p:nvPr/>
          </p:nvPicPr>
          <p:blipFill rotWithShape="1">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r="11053"/>
            <a:stretch/>
          </p:blipFill>
          <p:spPr>
            <a:xfrm>
              <a:off x="1115759" y="3353828"/>
              <a:ext cx="2516441" cy="683369"/>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88588" r="-797" b="35477"/>
            <a:stretch/>
          </p:blipFill>
          <p:spPr>
            <a:xfrm>
              <a:off x="3622040" y="3353829"/>
              <a:ext cx="345440" cy="440932"/>
            </a:xfrm>
            <a:prstGeom prst="rect">
              <a:avLst/>
            </a:prstGeom>
          </p:spPr>
        </p:pic>
      </p:grpSp>
      <p:pic>
        <p:nvPicPr>
          <p:cNvPr id="24" name="Picture 23"/>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020148" y="6251734"/>
            <a:ext cx="1244151" cy="274320"/>
          </a:xfrm>
          <a:prstGeom prst="rect">
            <a:avLst/>
          </a:prstGeom>
        </p:spPr>
      </p:pic>
      <p:pic>
        <p:nvPicPr>
          <p:cNvPr id="25" name="Picture 24"/>
          <p:cNvPicPr>
            <a:picLocks noChangeAspect="1"/>
          </p:cNvPicPr>
          <p:nvPr userDrawn="1"/>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801060" y="6251734"/>
            <a:ext cx="1366745" cy="274320"/>
          </a:xfrm>
          <a:prstGeom prst="rect">
            <a:avLst/>
          </a:prstGeom>
        </p:spPr>
      </p:pic>
      <p:sp>
        <p:nvSpPr>
          <p:cNvPr id="26" name="TextBox 25"/>
          <p:cNvSpPr txBox="1"/>
          <p:nvPr userDrawn="1"/>
        </p:nvSpPr>
        <p:spPr>
          <a:xfrm>
            <a:off x="93585" y="291700"/>
            <a:ext cx="12249315" cy="627864"/>
          </a:xfrm>
          <a:prstGeom prst="rect">
            <a:avLst/>
          </a:prstGeom>
          <a:noFill/>
        </p:spPr>
        <p:txBody>
          <a:bodyPr wrap="none" lIns="182880" tIns="146304" rIns="182880" bIns="146304" rtlCol="0" anchor="ctr">
            <a:spAutoFit/>
          </a:bodyPr>
          <a:lstStyle/>
          <a:p>
            <a:pPr algn="ctr" defTabSz="914400">
              <a:lnSpc>
                <a:spcPct val="90000"/>
              </a:lnSpc>
              <a:spcAft>
                <a:spcPts val="600"/>
              </a:spcAft>
              <a:defRPr/>
            </a:pPr>
            <a:r>
              <a:rPr lang="en-US" sz="2400" kern="0" dirty="0" smtClean="0">
                <a:gradFill>
                  <a:gsLst>
                    <a:gs pos="2917">
                      <a:srgbClr val="FFFFFF"/>
                    </a:gs>
                    <a:gs pos="30000">
                      <a:srgbClr val="FFFFFF"/>
                    </a:gs>
                  </a:gsLst>
                  <a:lin ang="5400000" scaled="0"/>
                </a:gradFill>
              </a:rPr>
              <a:t>Integrate    ●    Accelerate    ●    Enhance    ●    Streamline    ●   Optimize     ●    Improve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69980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319538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67426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845668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53426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38619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611966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941221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792687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6.xml"/><Relationship Id="rId20" Type="http://schemas.openxmlformats.org/officeDocument/2006/relationships/slideLayout" Target="../slideLayouts/slideLayout47.xml"/><Relationship Id="rId21" Type="http://schemas.openxmlformats.org/officeDocument/2006/relationships/slideLayout" Target="../slideLayouts/slideLayout48.xml"/><Relationship Id="rId22" Type="http://schemas.openxmlformats.org/officeDocument/2006/relationships/slideLayout" Target="../slideLayouts/slideLayout49.xml"/><Relationship Id="rId23" Type="http://schemas.openxmlformats.org/officeDocument/2006/relationships/slideLayout" Target="../slideLayouts/slideLayout50.xml"/><Relationship Id="rId24" Type="http://schemas.openxmlformats.org/officeDocument/2006/relationships/slideLayout" Target="../slideLayouts/slideLayout51.xml"/><Relationship Id="rId25" Type="http://schemas.openxmlformats.org/officeDocument/2006/relationships/slideLayout" Target="../slideLayouts/slideLayout52.xml"/><Relationship Id="rId26" Type="http://schemas.openxmlformats.org/officeDocument/2006/relationships/slideLayout" Target="../slideLayouts/slideLayout53.xml"/><Relationship Id="rId27" Type="http://schemas.openxmlformats.org/officeDocument/2006/relationships/slideLayout" Target="../slideLayouts/slideLayout54.xml"/><Relationship Id="rId28" Type="http://schemas.openxmlformats.org/officeDocument/2006/relationships/slideLayout" Target="../slideLayouts/slideLayout55.xml"/><Relationship Id="rId29" Type="http://schemas.openxmlformats.org/officeDocument/2006/relationships/slideLayout" Target="../slideLayouts/slideLayout56.xml"/><Relationship Id="rId30" Type="http://schemas.openxmlformats.org/officeDocument/2006/relationships/theme" Target="../theme/theme2.xml"/><Relationship Id="rId10" Type="http://schemas.openxmlformats.org/officeDocument/2006/relationships/slideLayout" Target="../slideLayouts/slideLayout37.xml"/><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slideLayout" Target="../slideLayouts/slideLayout43.xml"/><Relationship Id="rId17" Type="http://schemas.openxmlformats.org/officeDocument/2006/relationships/slideLayout" Target="../slideLayouts/slideLayout44.xml"/><Relationship Id="rId18" Type="http://schemas.openxmlformats.org/officeDocument/2006/relationships/slideLayout" Target="../slideLayouts/slideLayout45.xml"/><Relationship Id="rId19" Type="http://schemas.openxmlformats.org/officeDocument/2006/relationships/slideLayout" Target="../slideLayouts/slideLayout46.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0270825"/>
      </p:ext>
    </p:extLst>
  </p:cSld>
  <p:clrMap bg1="dk1" tx1="lt1" bg2="dk2" tx2="lt2" accent1="accent1" accent2="accent2" accent3="accent3" accent4="accent4" accent5="accent5" accent6="accent6" hlink="hlink" folHlink="folHlink"/>
  <p:sldLayoutIdLst>
    <p:sldLayoutId id="2147484183" r:id="rId1"/>
    <p:sldLayoutId id="2147484167" r:id="rId2"/>
    <p:sldLayoutId id="2147484166" r:id="rId3"/>
    <p:sldLayoutId id="2147484184" r:id="rId4"/>
    <p:sldLayoutId id="2147484162" r:id="rId5"/>
    <p:sldLayoutId id="2147484105" r:id="rId6"/>
    <p:sldLayoutId id="2147484185" r:id="rId7"/>
    <p:sldLayoutId id="2147484182" r:id="rId8"/>
    <p:sldLayoutId id="2147484186" r:id="rId9"/>
    <p:sldLayoutId id="2147484130" r:id="rId10"/>
    <p:sldLayoutId id="2147484101" r:id="rId11"/>
    <p:sldLayoutId id="2147484102" r:id="rId12"/>
    <p:sldLayoutId id="2147484087" r:id="rId13"/>
    <p:sldLayoutId id="2147484098" r:id="rId14"/>
    <p:sldLayoutId id="2147484086" r:id="rId15"/>
    <p:sldLayoutId id="2147484107" r:id="rId16"/>
    <p:sldLayoutId id="2147484099" r:id="rId17"/>
    <p:sldLayoutId id="2147484100" r:id="rId18"/>
    <p:sldLayoutId id="2147484089" r:id="rId19"/>
    <p:sldLayoutId id="2147484106" r:id="rId20"/>
    <p:sldLayoutId id="2147484092" r:id="rId21"/>
    <p:sldLayoutId id="2147484093" r:id="rId22"/>
    <p:sldLayoutId id="2147484127" r:id="rId23"/>
    <p:sldLayoutId id="2147484128" r:id="rId24"/>
    <p:sldLayoutId id="2147484129" r:id="rId25"/>
    <p:sldLayoutId id="2147484094" r:id="rId26"/>
    <p:sldLayoutId id="2147484096" r:id="rId2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5727047"/>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 id="2147484200" r:id="rId13"/>
    <p:sldLayoutId id="2147484201" r:id="rId14"/>
    <p:sldLayoutId id="2147484202" r:id="rId15"/>
    <p:sldLayoutId id="2147484203" r:id="rId16"/>
    <p:sldLayoutId id="2147484204" r:id="rId17"/>
    <p:sldLayoutId id="2147484205" r:id="rId18"/>
    <p:sldLayoutId id="2147484206" r:id="rId19"/>
    <p:sldLayoutId id="2147484207" r:id="rId20"/>
    <p:sldLayoutId id="2147484208" r:id="rId21"/>
    <p:sldLayoutId id="2147484209" r:id="rId22"/>
    <p:sldLayoutId id="2147484210" r:id="rId23"/>
    <p:sldLayoutId id="2147484211" r:id="rId24"/>
    <p:sldLayoutId id="2147484212" r:id="rId25"/>
    <p:sldLayoutId id="2147484213" r:id="rId26"/>
    <p:sldLayoutId id="2147484214" r:id="rId27"/>
    <p:sldLayoutId id="2147484215" r:id="rId28"/>
    <p:sldLayoutId id="2147484216" r:id="rId2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jpeg"/><Relationship Id="rId17" Type="http://schemas.openxmlformats.org/officeDocument/2006/relationships/image" Target="../media/image34.png"/><Relationship Id="rId18" Type="http://schemas.microsoft.com/office/2007/relationships/hdphoto" Target="../media/hdphoto1.wdp"/><Relationship Id="rId19" Type="http://schemas.openxmlformats.org/officeDocument/2006/relationships/image" Target="../media/image35.jpeg"/><Relationship Id="rId50" Type="http://schemas.openxmlformats.org/officeDocument/2006/relationships/image" Target="../media/image63.jpeg"/><Relationship Id="rId51" Type="http://schemas.openxmlformats.org/officeDocument/2006/relationships/image" Target="../media/image64.jpeg"/><Relationship Id="rId52" Type="http://schemas.openxmlformats.org/officeDocument/2006/relationships/image" Target="../media/image65.jpeg"/><Relationship Id="rId53" Type="http://schemas.openxmlformats.org/officeDocument/2006/relationships/image" Target="../media/image66.png"/><Relationship Id="rId54" Type="http://schemas.openxmlformats.org/officeDocument/2006/relationships/image" Target="../media/image67.jpeg"/><Relationship Id="rId55" Type="http://schemas.openxmlformats.org/officeDocument/2006/relationships/image" Target="../media/image68.jpeg"/><Relationship Id="rId56" Type="http://schemas.openxmlformats.org/officeDocument/2006/relationships/image" Target="../media/image69.png"/><Relationship Id="rId57" Type="http://schemas.openxmlformats.org/officeDocument/2006/relationships/image" Target="../media/image70.png"/><Relationship Id="rId58" Type="http://schemas.microsoft.com/office/2007/relationships/hdphoto" Target="../media/hdphoto5.wdp"/><Relationship Id="rId59" Type="http://schemas.openxmlformats.org/officeDocument/2006/relationships/image" Target="../media/image71.jpeg"/><Relationship Id="rId40" Type="http://schemas.openxmlformats.org/officeDocument/2006/relationships/image" Target="../media/image54.jpeg"/><Relationship Id="rId41" Type="http://schemas.openxmlformats.org/officeDocument/2006/relationships/image" Target="../media/image55.jpeg"/><Relationship Id="rId42" Type="http://schemas.openxmlformats.org/officeDocument/2006/relationships/image" Target="../media/image56.jpeg"/><Relationship Id="rId43" Type="http://schemas.openxmlformats.org/officeDocument/2006/relationships/image" Target="../media/image57.jpeg"/><Relationship Id="rId44" Type="http://schemas.openxmlformats.org/officeDocument/2006/relationships/image" Target="../media/image58.png"/><Relationship Id="rId45" Type="http://schemas.microsoft.com/office/2007/relationships/hdphoto" Target="../media/hdphoto4.wdp"/><Relationship Id="rId46" Type="http://schemas.openxmlformats.org/officeDocument/2006/relationships/image" Target="../media/image59.jpeg"/><Relationship Id="rId47" Type="http://schemas.openxmlformats.org/officeDocument/2006/relationships/image" Target="../media/image60.jpeg"/><Relationship Id="rId48" Type="http://schemas.openxmlformats.org/officeDocument/2006/relationships/image" Target="../media/image61.jpeg"/><Relationship Id="rId49" Type="http://schemas.openxmlformats.org/officeDocument/2006/relationships/image" Target="../media/image62.jpeg"/><Relationship Id="rId1" Type="http://schemas.openxmlformats.org/officeDocument/2006/relationships/slideLayout" Target="../slideLayouts/slideLayout48.xml"/><Relationship Id="rId2" Type="http://schemas.openxmlformats.org/officeDocument/2006/relationships/notesSlide" Target="../notesSlides/notesSlide10.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30" Type="http://schemas.openxmlformats.org/officeDocument/2006/relationships/image" Target="../media/image44.jpeg"/><Relationship Id="rId31" Type="http://schemas.openxmlformats.org/officeDocument/2006/relationships/image" Target="../media/image45.jpeg"/><Relationship Id="rId32" Type="http://schemas.openxmlformats.org/officeDocument/2006/relationships/image" Target="../media/image46.jpeg"/><Relationship Id="rId33" Type="http://schemas.openxmlformats.org/officeDocument/2006/relationships/image" Target="../media/image47.jpeg"/><Relationship Id="rId34" Type="http://schemas.openxmlformats.org/officeDocument/2006/relationships/image" Target="../media/image48.jpeg"/><Relationship Id="rId35" Type="http://schemas.openxmlformats.org/officeDocument/2006/relationships/image" Target="../media/image49.jpeg"/><Relationship Id="rId36" Type="http://schemas.openxmlformats.org/officeDocument/2006/relationships/image" Target="../media/image50.jpeg"/><Relationship Id="rId37" Type="http://schemas.openxmlformats.org/officeDocument/2006/relationships/image" Target="../media/image51.jpeg"/><Relationship Id="rId38" Type="http://schemas.openxmlformats.org/officeDocument/2006/relationships/image" Target="../media/image52.jpeg"/><Relationship Id="rId39" Type="http://schemas.openxmlformats.org/officeDocument/2006/relationships/image" Target="../media/image53.png"/><Relationship Id="rId20" Type="http://schemas.openxmlformats.org/officeDocument/2006/relationships/image" Target="../media/image36.jpeg"/><Relationship Id="rId21" Type="http://schemas.openxmlformats.org/officeDocument/2006/relationships/image" Target="../media/image37.png"/><Relationship Id="rId22" Type="http://schemas.microsoft.com/office/2007/relationships/hdphoto" Target="../media/hdphoto2.wdp"/><Relationship Id="rId23" Type="http://schemas.openxmlformats.org/officeDocument/2006/relationships/image" Target="../media/image38.jpeg"/><Relationship Id="rId24" Type="http://schemas.openxmlformats.org/officeDocument/2006/relationships/image" Target="../media/image39.jpeg"/><Relationship Id="rId25" Type="http://schemas.openxmlformats.org/officeDocument/2006/relationships/image" Target="../media/image40.jpeg"/><Relationship Id="rId26" Type="http://schemas.openxmlformats.org/officeDocument/2006/relationships/image" Target="../media/image41.png"/><Relationship Id="rId27" Type="http://schemas.microsoft.com/office/2007/relationships/hdphoto" Target="../media/hdphoto3.wdp"/><Relationship Id="rId28" Type="http://schemas.openxmlformats.org/officeDocument/2006/relationships/image" Target="../media/image42.jpeg"/><Relationship Id="rId29" Type="http://schemas.openxmlformats.org/officeDocument/2006/relationships/image" Target="../media/image43.jpeg"/><Relationship Id="rId60" Type="http://schemas.openxmlformats.org/officeDocument/2006/relationships/image" Target="../media/image72.jpeg"/><Relationship Id="rId61" Type="http://schemas.openxmlformats.org/officeDocument/2006/relationships/image" Target="../media/image77.jpeg"/><Relationship Id="rId10" Type="http://schemas.openxmlformats.org/officeDocument/2006/relationships/image" Target="../media/image27.jpeg"/><Relationship Id="rId11" Type="http://schemas.openxmlformats.org/officeDocument/2006/relationships/image" Target="../media/image28.jpeg"/><Relationship Id="rId12" Type="http://schemas.openxmlformats.org/officeDocument/2006/relationships/image" Target="../media/image29.jpeg"/></Relationships>
</file>

<file path=ppt/slides/_rels/slide11.xml.rels><?xml version="1.0" encoding="UTF-8" standalone="yes"?>
<Relationships xmlns="http://schemas.openxmlformats.org/package/2006/relationships"><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jpeg"/><Relationship Id="rId17" Type="http://schemas.openxmlformats.org/officeDocument/2006/relationships/image" Target="../media/image34.png"/><Relationship Id="rId18" Type="http://schemas.microsoft.com/office/2007/relationships/hdphoto" Target="../media/hdphoto1.wdp"/><Relationship Id="rId19" Type="http://schemas.openxmlformats.org/officeDocument/2006/relationships/image" Target="../media/image35.jpeg"/><Relationship Id="rId50" Type="http://schemas.openxmlformats.org/officeDocument/2006/relationships/image" Target="../media/image63.jpeg"/><Relationship Id="rId51" Type="http://schemas.openxmlformats.org/officeDocument/2006/relationships/image" Target="../media/image64.jpeg"/><Relationship Id="rId52" Type="http://schemas.openxmlformats.org/officeDocument/2006/relationships/image" Target="../media/image65.jpeg"/><Relationship Id="rId53" Type="http://schemas.openxmlformats.org/officeDocument/2006/relationships/image" Target="../media/image66.png"/><Relationship Id="rId54" Type="http://schemas.openxmlformats.org/officeDocument/2006/relationships/image" Target="../media/image67.jpeg"/><Relationship Id="rId55" Type="http://schemas.openxmlformats.org/officeDocument/2006/relationships/image" Target="../media/image68.jpeg"/><Relationship Id="rId56" Type="http://schemas.openxmlformats.org/officeDocument/2006/relationships/image" Target="../media/image69.png"/><Relationship Id="rId57" Type="http://schemas.openxmlformats.org/officeDocument/2006/relationships/image" Target="../media/image70.png"/><Relationship Id="rId58" Type="http://schemas.microsoft.com/office/2007/relationships/hdphoto" Target="../media/hdphoto5.wdp"/><Relationship Id="rId59" Type="http://schemas.openxmlformats.org/officeDocument/2006/relationships/image" Target="../media/image71.jpeg"/><Relationship Id="rId40" Type="http://schemas.openxmlformats.org/officeDocument/2006/relationships/image" Target="../media/image54.jpeg"/><Relationship Id="rId41" Type="http://schemas.openxmlformats.org/officeDocument/2006/relationships/image" Target="../media/image55.jpeg"/><Relationship Id="rId42" Type="http://schemas.openxmlformats.org/officeDocument/2006/relationships/image" Target="../media/image56.jpeg"/><Relationship Id="rId43" Type="http://schemas.openxmlformats.org/officeDocument/2006/relationships/image" Target="../media/image57.jpeg"/><Relationship Id="rId44" Type="http://schemas.openxmlformats.org/officeDocument/2006/relationships/image" Target="../media/image58.png"/><Relationship Id="rId45" Type="http://schemas.microsoft.com/office/2007/relationships/hdphoto" Target="../media/hdphoto4.wdp"/><Relationship Id="rId46" Type="http://schemas.openxmlformats.org/officeDocument/2006/relationships/image" Target="../media/image59.jpeg"/><Relationship Id="rId47" Type="http://schemas.openxmlformats.org/officeDocument/2006/relationships/image" Target="../media/image60.jpeg"/><Relationship Id="rId48" Type="http://schemas.openxmlformats.org/officeDocument/2006/relationships/image" Target="../media/image61.jpeg"/><Relationship Id="rId49" Type="http://schemas.openxmlformats.org/officeDocument/2006/relationships/image" Target="../media/image62.jpeg"/><Relationship Id="rId1" Type="http://schemas.openxmlformats.org/officeDocument/2006/relationships/slideLayout" Target="../slideLayouts/slideLayout48.xml"/><Relationship Id="rId2" Type="http://schemas.openxmlformats.org/officeDocument/2006/relationships/notesSlide" Target="../notesSlides/notesSlide11.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30" Type="http://schemas.openxmlformats.org/officeDocument/2006/relationships/image" Target="../media/image44.jpeg"/><Relationship Id="rId31" Type="http://schemas.openxmlformats.org/officeDocument/2006/relationships/image" Target="../media/image45.jpeg"/><Relationship Id="rId32" Type="http://schemas.openxmlformats.org/officeDocument/2006/relationships/image" Target="../media/image46.jpeg"/><Relationship Id="rId33" Type="http://schemas.openxmlformats.org/officeDocument/2006/relationships/image" Target="../media/image47.jpeg"/><Relationship Id="rId34" Type="http://schemas.openxmlformats.org/officeDocument/2006/relationships/image" Target="../media/image48.jpeg"/><Relationship Id="rId35" Type="http://schemas.openxmlformats.org/officeDocument/2006/relationships/image" Target="../media/image49.jpeg"/><Relationship Id="rId36" Type="http://schemas.openxmlformats.org/officeDocument/2006/relationships/image" Target="../media/image50.jpeg"/><Relationship Id="rId37" Type="http://schemas.openxmlformats.org/officeDocument/2006/relationships/image" Target="../media/image51.jpeg"/><Relationship Id="rId38" Type="http://schemas.openxmlformats.org/officeDocument/2006/relationships/image" Target="../media/image52.jpeg"/><Relationship Id="rId39" Type="http://schemas.openxmlformats.org/officeDocument/2006/relationships/image" Target="../media/image53.png"/><Relationship Id="rId20" Type="http://schemas.openxmlformats.org/officeDocument/2006/relationships/image" Target="../media/image36.jpeg"/><Relationship Id="rId21" Type="http://schemas.openxmlformats.org/officeDocument/2006/relationships/image" Target="../media/image37.png"/><Relationship Id="rId22" Type="http://schemas.microsoft.com/office/2007/relationships/hdphoto" Target="../media/hdphoto2.wdp"/><Relationship Id="rId23" Type="http://schemas.openxmlformats.org/officeDocument/2006/relationships/image" Target="../media/image38.jpeg"/><Relationship Id="rId24" Type="http://schemas.openxmlformats.org/officeDocument/2006/relationships/image" Target="../media/image39.jpeg"/><Relationship Id="rId25" Type="http://schemas.openxmlformats.org/officeDocument/2006/relationships/image" Target="../media/image40.jpeg"/><Relationship Id="rId26" Type="http://schemas.openxmlformats.org/officeDocument/2006/relationships/image" Target="../media/image41.png"/><Relationship Id="rId27" Type="http://schemas.microsoft.com/office/2007/relationships/hdphoto" Target="../media/hdphoto3.wdp"/><Relationship Id="rId28" Type="http://schemas.openxmlformats.org/officeDocument/2006/relationships/image" Target="../media/image42.jpeg"/><Relationship Id="rId29" Type="http://schemas.openxmlformats.org/officeDocument/2006/relationships/image" Target="../media/image43.jpeg"/><Relationship Id="rId60" Type="http://schemas.openxmlformats.org/officeDocument/2006/relationships/image" Target="../media/image72.jpeg"/><Relationship Id="rId10" Type="http://schemas.openxmlformats.org/officeDocument/2006/relationships/image" Target="../media/image27.jpeg"/><Relationship Id="rId11" Type="http://schemas.openxmlformats.org/officeDocument/2006/relationships/image" Target="../media/image28.jpeg"/><Relationship Id="rId12" Type="http://schemas.openxmlformats.org/officeDocument/2006/relationships/image" Target="../media/image29.jpeg"/></Relationships>
</file>

<file path=ppt/slides/_rels/slide12.xml.rels><?xml version="1.0" encoding="UTF-8" standalone="yes"?>
<Relationships xmlns="http://schemas.openxmlformats.org/package/2006/relationships"><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jpeg"/><Relationship Id="rId17" Type="http://schemas.openxmlformats.org/officeDocument/2006/relationships/image" Target="../media/image34.png"/><Relationship Id="rId18" Type="http://schemas.microsoft.com/office/2007/relationships/hdphoto" Target="../media/hdphoto1.wdp"/><Relationship Id="rId19" Type="http://schemas.openxmlformats.org/officeDocument/2006/relationships/image" Target="../media/image35.jpeg"/><Relationship Id="rId50" Type="http://schemas.openxmlformats.org/officeDocument/2006/relationships/image" Target="../media/image63.jpeg"/><Relationship Id="rId51" Type="http://schemas.openxmlformats.org/officeDocument/2006/relationships/image" Target="../media/image64.jpeg"/><Relationship Id="rId52" Type="http://schemas.openxmlformats.org/officeDocument/2006/relationships/image" Target="../media/image65.jpeg"/><Relationship Id="rId53" Type="http://schemas.openxmlformats.org/officeDocument/2006/relationships/image" Target="../media/image66.png"/><Relationship Id="rId54" Type="http://schemas.openxmlformats.org/officeDocument/2006/relationships/image" Target="../media/image67.jpeg"/><Relationship Id="rId55" Type="http://schemas.openxmlformats.org/officeDocument/2006/relationships/image" Target="../media/image68.jpeg"/><Relationship Id="rId56" Type="http://schemas.openxmlformats.org/officeDocument/2006/relationships/image" Target="../media/image69.png"/><Relationship Id="rId57" Type="http://schemas.openxmlformats.org/officeDocument/2006/relationships/image" Target="../media/image70.png"/><Relationship Id="rId58" Type="http://schemas.microsoft.com/office/2007/relationships/hdphoto" Target="../media/hdphoto5.wdp"/><Relationship Id="rId59" Type="http://schemas.openxmlformats.org/officeDocument/2006/relationships/image" Target="../media/image71.jpeg"/><Relationship Id="rId40" Type="http://schemas.openxmlformats.org/officeDocument/2006/relationships/image" Target="../media/image54.jpeg"/><Relationship Id="rId41" Type="http://schemas.openxmlformats.org/officeDocument/2006/relationships/image" Target="../media/image55.jpeg"/><Relationship Id="rId42" Type="http://schemas.openxmlformats.org/officeDocument/2006/relationships/image" Target="../media/image56.jpeg"/><Relationship Id="rId43" Type="http://schemas.openxmlformats.org/officeDocument/2006/relationships/image" Target="../media/image57.jpeg"/><Relationship Id="rId44" Type="http://schemas.openxmlformats.org/officeDocument/2006/relationships/image" Target="../media/image58.png"/><Relationship Id="rId45" Type="http://schemas.microsoft.com/office/2007/relationships/hdphoto" Target="../media/hdphoto4.wdp"/><Relationship Id="rId46" Type="http://schemas.openxmlformats.org/officeDocument/2006/relationships/image" Target="../media/image59.jpeg"/><Relationship Id="rId47" Type="http://schemas.openxmlformats.org/officeDocument/2006/relationships/image" Target="../media/image60.jpeg"/><Relationship Id="rId48" Type="http://schemas.openxmlformats.org/officeDocument/2006/relationships/image" Target="../media/image61.jpeg"/><Relationship Id="rId49" Type="http://schemas.openxmlformats.org/officeDocument/2006/relationships/image" Target="../media/image62.jpeg"/><Relationship Id="rId1" Type="http://schemas.openxmlformats.org/officeDocument/2006/relationships/slideLayout" Target="../slideLayouts/slideLayout48.xml"/><Relationship Id="rId2" Type="http://schemas.openxmlformats.org/officeDocument/2006/relationships/notesSlide" Target="../notesSlides/notesSlide12.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30" Type="http://schemas.openxmlformats.org/officeDocument/2006/relationships/image" Target="../media/image44.jpeg"/><Relationship Id="rId31" Type="http://schemas.openxmlformats.org/officeDocument/2006/relationships/image" Target="../media/image45.jpeg"/><Relationship Id="rId32" Type="http://schemas.openxmlformats.org/officeDocument/2006/relationships/image" Target="../media/image46.jpeg"/><Relationship Id="rId33" Type="http://schemas.openxmlformats.org/officeDocument/2006/relationships/image" Target="../media/image47.jpeg"/><Relationship Id="rId34" Type="http://schemas.openxmlformats.org/officeDocument/2006/relationships/image" Target="../media/image48.jpeg"/><Relationship Id="rId35" Type="http://schemas.openxmlformats.org/officeDocument/2006/relationships/image" Target="../media/image49.jpeg"/><Relationship Id="rId36" Type="http://schemas.openxmlformats.org/officeDocument/2006/relationships/image" Target="../media/image50.jpeg"/><Relationship Id="rId37" Type="http://schemas.openxmlformats.org/officeDocument/2006/relationships/image" Target="../media/image51.jpeg"/><Relationship Id="rId38" Type="http://schemas.openxmlformats.org/officeDocument/2006/relationships/image" Target="../media/image52.jpeg"/><Relationship Id="rId39" Type="http://schemas.openxmlformats.org/officeDocument/2006/relationships/image" Target="../media/image53.png"/><Relationship Id="rId20" Type="http://schemas.openxmlformats.org/officeDocument/2006/relationships/image" Target="../media/image36.jpeg"/><Relationship Id="rId21" Type="http://schemas.openxmlformats.org/officeDocument/2006/relationships/image" Target="../media/image37.png"/><Relationship Id="rId22" Type="http://schemas.microsoft.com/office/2007/relationships/hdphoto" Target="../media/hdphoto2.wdp"/><Relationship Id="rId23" Type="http://schemas.openxmlformats.org/officeDocument/2006/relationships/image" Target="../media/image38.jpeg"/><Relationship Id="rId24" Type="http://schemas.openxmlformats.org/officeDocument/2006/relationships/image" Target="../media/image39.jpeg"/><Relationship Id="rId25" Type="http://schemas.openxmlformats.org/officeDocument/2006/relationships/image" Target="../media/image40.jpeg"/><Relationship Id="rId26" Type="http://schemas.openxmlformats.org/officeDocument/2006/relationships/image" Target="../media/image41.png"/><Relationship Id="rId27" Type="http://schemas.microsoft.com/office/2007/relationships/hdphoto" Target="../media/hdphoto3.wdp"/><Relationship Id="rId28" Type="http://schemas.openxmlformats.org/officeDocument/2006/relationships/image" Target="../media/image42.jpeg"/><Relationship Id="rId29" Type="http://schemas.openxmlformats.org/officeDocument/2006/relationships/image" Target="../media/image43.jpeg"/><Relationship Id="rId60" Type="http://schemas.openxmlformats.org/officeDocument/2006/relationships/image" Target="../media/image72.jpeg"/><Relationship Id="rId10" Type="http://schemas.openxmlformats.org/officeDocument/2006/relationships/image" Target="../media/image27.jpeg"/><Relationship Id="rId11" Type="http://schemas.openxmlformats.org/officeDocument/2006/relationships/image" Target="../media/image28.jpeg"/><Relationship Id="rId12" Type="http://schemas.openxmlformats.org/officeDocument/2006/relationships/image" Target="../media/image29.jpeg"/></Relationships>
</file>

<file path=ppt/slides/_rels/slide13.xml.rels><?xml version="1.0" encoding="UTF-8" standalone="yes"?>
<Relationships xmlns="http://schemas.openxmlformats.org/package/2006/relationships"><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jpeg"/><Relationship Id="rId17" Type="http://schemas.openxmlformats.org/officeDocument/2006/relationships/image" Target="../media/image34.png"/><Relationship Id="rId18" Type="http://schemas.microsoft.com/office/2007/relationships/hdphoto" Target="../media/hdphoto1.wdp"/><Relationship Id="rId19" Type="http://schemas.openxmlformats.org/officeDocument/2006/relationships/image" Target="../media/image35.jpeg"/><Relationship Id="rId50" Type="http://schemas.openxmlformats.org/officeDocument/2006/relationships/image" Target="../media/image63.jpeg"/><Relationship Id="rId51" Type="http://schemas.openxmlformats.org/officeDocument/2006/relationships/image" Target="../media/image64.jpeg"/><Relationship Id="rId52" Type="http://schemas.openxmlformats.org/officeDocument/2006/relationships/image" Target="../media/image65.jpeg"/><Relationship Id="rId53" Type="http://schemas.openxmlformats.org/officeDocument/2006/relationships/image" Target="../media/image66.png"/><Relationship Id="rId54" Type="http://schemas.openxmlformats.org/officeDocument/2006/relationships/image" Target="../media/image67.jpeg"/><Relationship Id="rId55" Type="http://schemas.openxmlformats.org/officeDocument/2006/relationships/image" Target="../media/image68.jpeg"/><Relationship Id="rId56" Type="http://schemas.openxmlformats.org/officeDocument/2006/relationships/image" Target="../media/image69.png"/><Relationship Id="rId57" Type="http://schemas.openxmlformats.org/officeDocument/2006/relationships/image" Target="../media/image70.png"/><Relationship Id="rId58" Type="http://schemas.microsoft.com/office/2007/relationships/hdphoto" Target="../media/hdphoto5.wdp"/><Relationship Id="rId59" Type="http://schemas.openxmlformats.org/officeDocument/2006/relationships/image" Target="../media/image71.jpeg"/><Relationship Id="rId40" Type="http://schemas.openxmlformats.org/officeDocument/2006/relationships/image" Target="../media/image54.jpeg"/><Relationship Id="rId41" Type="http://schemas.openxmlformats.org/officeDocument/2006/relationships/image" Target="../media/image55.jpeg"/><Relationship Id="rId42" Type="http://schemas.openxmlformats.org/officeDocument/2006/relationships/image" Target="../media/image56.jpeg"/><Relationship Id="rId43" Type="http://schemas.openxmlformats.org/officeDocument/2006/relationships/image" Target="../media/image57.jpeg"/><Relationship Id="rId44" Type="http://schemas.openxmlformats.org/officeDocument/2006/relationships/image" Target="../media/image58.png"/><Relationship Id="rId45" Type="http://schemas.microsoft.com/office/2007/relationships/hdphoto" Target="../media/hdphoto4.wdp"/><Relationship Id="rId46" Type="http://schemas.openxmlformats.org/officeDocument/2006/relationships/image" Target="../media/image59.jpeg"/><Relationship Id="rId47" Type="http://schemas.openxmlformats.org/officeDocument/2006/relationships/image" Target="../media/image60.jpeg"/><Relationship Id="rId48" Type="http://schemas.openxmlformats.org/officeDocument/2006/relationships/image" Target="../media/image61.jpeg"/><Relationship Id="rId49" Type="http://schemas.openxmlformats.org/officeDocument/2006/relationships/image" Target="../media/image62.jpeg"/><Relationship Id="rId1" Type="http://schemas.openxmlformats.org/officeDocument/2006/relationships/slideLayout" Target="../slideLayouts/slideLayout48.xml"/><Relationship Id="rId2" Type="http://schemas.openxmlformats.org/officeDocument/2006/relationships/notesSlide" Target="../notesSlides/notesSlide13.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30" Type="http://schemas.openxmlformats.org/officeDocument/2006/relationships/image" Target="../media/image44.jpeg"/><Relationship Id="rId31" Type="http://schemas.openxmlformats.org/officeDocument/2006/relationships/image" Target="../media/image45.jpeg"/><Relationship Id="rId32" Type="http://schemas.openxmlformats.org/officeDocument/2006/relationships/image" Target="../media/image46.jpeg"/><Relationship Id="rId33" Type="http://schemas.openxmlformats.org/officeDocument/2006/relationships/image" Target="../media/image47.jpeg"/><Relationship Id="rId34" Type="http://schemas.openxmlformats.org/officeDocument/2006/relationships/image" Target="../media/image48.jpeg"/><Relationship Id="rId35" Type="http://schemas.openxmlformats.org/officeDocument/2006/relationships/image" Target="../media/image49.jpeg"/><Relationship Id="rId36" Type="http://schemas.openxmlformats.org/officeDocument/2006/relationships/image" Target="../media/image50.jpeg"/><Relationship Id="rId37" Type="http://schemas.openxmlformats.org/officeDocument/2006/relationships/image" Target="../media/image51.jpeg"/><Relationship Id="rId38" Type="http://schemas.openxmlformats.org/officeDocument/2006/relationships/image" Target="../media/image52.jpeg"/><Relationship Id="rId39" Type="http://schemas.openxmlformats.org/officeDocument/2006/relationships/image" Target="../media/image53.png"/><Relationship Id="rId20" Type="http://schemas.openxmlformats.org/officeDocument/2006/relationships/image" Target="../media/image36.jpeg"/><Relationship Id="rId21" Type="http://schemas.openxmlformats.org/officeDocument/2006/relationships/image" Target="../media/image37.png"/><Relationship Id="rId22" Type="http://schemas.microsoft.com/office/2007/relationships/hdphoto" Target="../media/hdphoto2.wdp"/><Relationship Id="rId23" Type="http://schemas.openxmlformats.org/officeDocument/2006/relationships/image" Target="../media/image38.jpeg"/><Relationship Id="rId24" Type="http://schemas.openxmlformats.org/officeDocument/2006/relationships/image" Target="../media/image39.jpeg"/><Relationship Id="rId25" Type="http://schemas.openxmlformats.org/officeDocument/2006/relationships/image" Target="../media/image40.jpeg"/><Relationship Id="rId26" Type="http://schemas.openxmlformats.org/officeDocument/2006/relationships/image" Target="../media/image41.png"/><Relationship Id="rId27" Type="http://schemas.microsoft.com/office/2007/relationships/hdphoto" Target="../media/hdphoto3.wdp"/><Relationship Id="rId28" Type="http://schemas.openxmlformats.org/officeDocument/2006/relationships/image" Target="../media/image42.jpeg"/><Relationship Id="rId29" Type="http://schemas.openxmlformats.org/officeDocument/2006/relationships/image" Target="../media/image43.jpeg"/><Relationship Id="rId60" Type="http://schemas.openxmlformats.org/officeDocument/2006/relationships/image" Target="../media/image72.jpeg"/><Relationship Id="rId10" Type="http://schemas.openxmlformats.org/officeDocument/2006/relationships/image" Target="../media/image27.jpeg"/><Relationship Id="rId11" Type="http://schemas.openxmlformats.org/officeDocument/2006/relationships/image" Target="../media/image28.jpeg"/><Relationship Id="rId12" Type="http://schemas.openxmlformats.org/officeDocument/2006/relationships/image" Target="../media/image29.jpeg"/></Relationships>
</file>

<file path=ppt/slides/_rels/slide14.xml.rels><?xml version="1.0" encoding="UTF-8" standalone="yes"?>
<Relationships xmlns="http://schemas.openxmlformats.org/package/2006/relationships"><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jpeg"/><Relationship Id="rId17" Type="http://schemas.openxmlformats.org/officeDocument/2006/relationships/image" Target="../media/image34.png"/><Relationship Id="rId18" Type="http://schemas.microsoft.com/office/2007/relationships/hdphoto" Target="../media/hdphoto1.wdp"/><Relationship Id="rId19" Type="http://schemas.openxmlformats.org/officeDocument/2006/relationships/image" Target="../media/image35.jpeg"/><Relationship Id="rId50" Type="http://schemas.openxmlformats.org/officeDocument/2006/relationships/image" Target="../media/image63.jpeg"/><Relationship Id="rId51" Type="http://schemas.openxmlformats.org/officeDocument/2006/relationships/image" Target="../media/image64.jpeg"/><Relationship Id="rId52" Type="http://schemas.openxmlformats.org/officeDocument/2006/relationships/image" Target="../media/image65.jpeg"/><Relationship Id="rId53" Type="http://schemas.openxmlformats.org/officeDocument/2006/relationships/image" Target="../media/image66.png"/><Relationship Id="rId54" Type="http://schemas.openxmlformats.org/officeDocument/2006/relationships/image" Target="../media/image67.jpeg"/><Relationship Id="rId55" Type="http://schemas.openxmlformats.org/officeDocument/2006/relationships/image" Target="../media/image68.jpeg"/><Relationship Id="rId56" Type="http://schemas.openxmlformats.org/officeDocument/2006/relationships/image" Target="../media/image69.png"/><Relationship Id="rId57" Type="http://schemas.openxmlformats.org/officeDocument/2006/relationships/image" Target="../media/image70.png"/><Relationship Id="rId58" Type="http://schemas.microsoft.com/office/2007/relationships/hdphoto" Target="../media/hdphoto5.wdp"/><Relationship Id="rId59" Type="http://schemas.openxmlformats.org/officeDocument/2006/relationships/image" Target="../media/image71.jpeg"/><Relationship Id="rId40" Type="http://schemas.openxmlformats.org/officeDocument/2006/relationships/image" Target="../media/image54.jpeg"/><Relationship Id="rId41" Type="http://schemas.openxmlformats.org/officeDocument/2006/relationships/image" Target="../media/image55.jpeg"/><Relationship Id="rId42" Type="http://schemas.openxmlformats.org/officeDocument/2006/relationships/image" Target="../media/image56.jpeg"/><Relationship Id="rId43" Type="http://schemas.openxmlformats.org/officeDocument/2006/relationships/image" Target="../media/image57.jpeg"/><Relationship Id="rId44" Type="http://schemas.openxmlformats.org/officeDocument/2006/relationships/image" Target="../media/image58.png"/><Relationship Id="rId45" Type="http://schemas.microsoft.com/office/2007/relationships/hdphoto" Target="../media/hdphoto4.wdp"/><Relationship Id="rId46" Type="http://schemas.openxmlformats.org/officeDocument/2006/relationships/image" Target="../media/image59.jpeg"/><Relationship Id="rId47" Type="http://schemas.openxmlformats.org/officeDocument/2006/relationships/image" Target="../media/image60.jpeg"/><Relationship Id="rId48" Type="http://schemas.openxmlformats.org/officeDocument/2006/relationships/image" Target="../media/image61.jpeg"/><Relationship Id="rId49" Type="http://schemas.openxmlformats.org/officeDocument/2006/relationships/image" Target="../media/image62.jpeg"/><Relationship Id="rId1" Type="http://schemas.openxmlformats.org/officeDocument/2006/relationships/slideLayout" Target="../slideLayouts/slideLayout48.xml"/><Relationship Id="rId2" Type="http://schemas.openxmlformats.org/officeDocument/2006/relationships/notesSlide" Target="../notesSlides/notesSlide14.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30" Type="http://schemas.openxmlformats.org/officeDocument/2006/relationships/image" Target="../media/image44.jpeg"/><Relationship Id="rId31" Type="http://schemas.openxmlformats.org/officeDocument/2006/relationships/image" Target="../media/image45.jpeg"/><Relationship Id="rId32" Type="http://schemas.openxmlformats.org/officeDocument/2006/relationships/image" Target="../media/image46.jpeg"/><Relationship Id="rId33" Type="http://schemas.openxmlformats.org/officeDocument/2006/relationships/image" Target="../media/image47.jpeg"/><Relationship Id="rId34" Type="http://schemas.openxmlformats.org/officeDocument/2006/relationships/image" Target="../media/image48.jpeg"/><Relationship Id="rId35" Type="http://schemas.openxmlformats.org/officeDocument/2006/relationships/image" Target="../media/image49.jpeg"/><Relationship Id="rId36" Type="http://schemas.openxmlformats.org/officeDocument/2006/relationships/image" Target="../media/image50.jpeg"/><Relationship Id="rId37" Type="http://schemas.openxmlformats.org/officeDocument/2006/relationships/image" Target="../media/image51.jpeg"/><Relationship Id="rId38" Type="http://schemas.openxmlformats.org/officeDocument/2006/relationships/image" Target="../media/image52.jpeg"/><Relationship Id="rId39" Type="http://schemas.openxmlformats.org/officeDocument/2006/relationships/image" Target="../media/image53.png"/><Relationship Id="rId20" Type="http://schemas.openxmlformats.org/officeDocument/2006/relationships/image" Target="../media/image36.jpeg"/><Relationship Id="rId21" Type="http://schemas.openxmlformats.org/officeDocument/2006/relationships/image" Target="../media/image37.png"/><Relationship Id="rId22" Type="http://schemas.microsoft.com/office/2007/relationships/hdphoto" Target="../media/hdphoto2.wdp"/><Relationship Id="rId23" Type="http://schemas.openxmlformats.org/officeDocument/2006/relationships/image" Target="../media/image38.jpeg"/><Relationship Id="rId24" Type="http://schemas.openxmlformats.org/officeDocument/2006/relationships/image" Target="../media/image39.jpeg"/><Relationship Id="rId25" Type="http://schemas.openxmlformats.org/officeDocument/2006/relationships/image" Target="../media/image40.jpeg"/><Relationship Id="rId26" Type="http://schemas.openxmlformats.org/officeDocument/2006/relationships/image" Target="../media/image41.png"/><Relationship Id="rId27" Type="http://schemas.microsoft.com/office/2007/relationships/hdphoto" Target="../media/hdphoto3.wdp"/><Relationship Id="rId28" Type="http://schemas.openxmlformats.org/officeDocument/2006/relationships/image" Target="../media/image42.jpeg"/><Relationship Id="rId29" Type="http://schemas.openxmlformats.org/officeDocument/2006/relationships/image" Target="../media/image43.jpeg"/><Relationship Id="rId60" Type="http://schemas.openxmlformats.org/officeDocument/2006/relationships/image" Target="../media/image72.jpeg"/><Relationship Id="rId10" Type="http://schemas.openxmlformats.org/officeDocument/2006/relationships/image" Target="../media/image27.jpeg"/><Relationship Id="rId11" Type="http://schemas.openxmlformats.org/officeDocument/2006/relationships/image" Target="../media/image28.jpeg"/><Relationship Id="rId12" Type="http://schemas.openxmlformats.org/officeDocument/2006/relationships/image" Target="../media/image29.jpeg"/></Relationships>
</file>

<file path=ppt/slides/_rels/slide15.xml.rels><?xml version="1.0" encoding="UTF-8" standalone="yes"?>
<Relationships xmlns="http://schemas.openxmlformats.org/package/2006/relationships"><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jpeg"/><Relationship Id="rId17" Type="http://schemas.openxmlformats.org/officeDocument/2006/relationships/image" Target="../media/image34.png"/><Relationship Id="rId18" Type="http://schemas.microsoft.com/office/2007/relationships/hdphoto" Target="../media/hdphoto1.wdp"/><Relationship Id="rId19" Type="http://schemas.openxmlformats.org/officeDocument/2006/relationships/image" Target="../media/image35.jpeg"/><Relationship Id="rId50" Type="http://schemas.openxmlformats.org/officeDocument/2006/relationships/image" Target="../media/image63.jpeg"/><Relationship Id="rId51" Type="http://schemas.openxmlformats.org/officeDocument/2006/relationships/image" Target="../media/image64.jpeg"/><Relationship Id="rId52" Type="http://schemas.openxmlformats.org/officeDocument/2006/relationships/image" Target="../media/image65.jpeg"/><Relationship Id="rId53" Type="http://schemas.openxmlformats.org/officeDocument/2006/relationships/image" Target="../media/image66.png"/><Relationship Id="rId54" Type="http://schemas.openxmlformats.org/officeDocument/2006/relationships/image" Target="../media/image67.jpeg"/><Relationship Id="rId55" Type="http://schemas.openxmlformats.org/officeDocument/2006/relationships/image" Target="../media/image68.jpeg"/><Relationship Id="rId56" Type="http://schemas.openxmlformats.org/officeDocument/2006/relationships/image" Target="../media/image69.png"/><Relationship Id="rId57" Type="http://schemas.openxmlformats.org/officeDocument/2006/relationships/image" Target="../media/image70.png"/><Relationship Id="rId58" Type="http://schemas.microsoft.com/office/2007/relationships/hdphoto" Target="../media/hdphoto5.wdp"/><Relationship Id="rId59" Type="http://schemas.openxmlformats.org/officeDocument/2006/relationships/image" Target="../media/image71.jpeg"/><Relationship Id="rId40" Type="http://schemas.openxmlformats.org/officeDocument/2006/relationships/image" Target="../media/image54.jpeg"/><Relationship Id="rId41" Type="http://schemas.openxmlformats.org/officeDocument/2006/relationships/image" Target="../media/image55.jpeg"/><Relationship Id="rId42" Type="http://schemas.openxmlformats.org/officeDocument/2006/relationships/image" Target="../media/image56.jpeg"/><Relationship Id="rId43" Type="http://schemas.openxmlformats.org/officeDocument/2006/relationships/image" Target="../media/image57.jpeg"/><Relationship Id="rId44" Type="http://schemas.openxmlformats.org/officeDocument/2006/relationships/image" Target="../media/image58.png"/><Relationship Id="rId45" Type="http://schemas.microsoft.com/office/2007/relationships/hdphoto" Target="../media/hdphoto4.wdp"/><Relationship Id="rId46" Type="http://schemas.openxmlformats.org/officeDocument/2006/relationships/image" Target="../media/image59.jpeg"/><Relationship Id="rId47" Type="http://schemas.openxmlformats.org/officeDocument/2006/relationships/image" Target="../media/image60.jpeg"/><Relationship Id="rId48" Type="http://schemas.openxmlformats.org/officeDocument/2006/relationships/image" Target="../media/image61.jpeg"/><Relationship Id="rId49" Type="http://schemas.openxmlformats.org/officeDocument/2006/relationships/image" Target="../media/image62.jpeg"/><Relationship Id="rId1" Type="http://schemas.openxmlformats.org/officeDocument/2006/relationships/slideLayout" Target="../slideLayouts/slideLayout48.xml"/><Relationship Id="rId2" Type="http://schemas.openxmlformats.org/officeDocument/2006/relationships/notesSlide" Target="../notesSlides/notesSlide15.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30" Type="http://schemas.openxmlformats.org/officeDocument/2006/relationships/image" Target="../media/image44.jpeg"/><Relationship Id="rId31" Type="http://schemas.openxmlformats.org/officeDocument/2006/relationships/image" Target="../media/image45.jpeg"/><Relationship Id="rId32" Type="http://schemas.openxmlformats.org/officeDocument/2006/relationships/image" Target="../media/image46.jpeg"/><Relationship Id="rId33" Type="http://schemas.openxmlformats.org/officeDocument/2006/relationships/image" Target="../media/image47.jpeg"/><Relationship Id="rId34" Type="http://schemas.openxmlformats.org/officeDocument/2006/relationships/image" Target="../media/image48.jpeg"/><Relationship Id="rId35" Type="http://schemas.openxmlformats.org/officeDocument/2006/relationships/image" Target="../media/image49.jpeg"/><Relationship Id="rId36" Type="http://schemas.openxmlformats.org/officeDocument/2006/relationships/image" Target="../media/image50.jpeg"/><Relationship Id="rId37" Type="http://schemas.openxmlformats.org/officeDocument/2006/relationships/image" Target="../media/image51.jpeg"/><Relationship Id="rId38" Type="http://schemas.openxmlformats.org/officeDocument/2006/relationships/image" Target="../media/image52.jpeg"/><Relationship Id="rId39" Type="http://schemas.openxmlformats.org/officeDocument/2006/relationships/image" Target="../media/image53.png"/><Relationship Id="rId20" Type="http://schemas.openxmlformats.org/officeDocument/2006/relationships/image" Target="../media/image36.jpeg"/><Relationship Id="rId21" Type="http://schemas.openxmlformats.org/officeDocument/2006/relationships/image" Target="../media/image37.png"/><Relationship Id="rId22" Type="http://schemas.microsoft.com/office/2007/relationships/hdphoto" Target="../media/hdphoto2.wdp"/><Relationship Id="rId23" Type="http://schemas.openxmlformats.org/officeDocument/2006/relationships/image" Target="../media/image38.jpeg"/><Relationship Id="rId24" Type="http://schemas.openxmlformats.org/officeDocument/2006/relationships/image" Target="../media/image39.jpeg"/><Relationship Id="rId25" Type="http://schemas.openxmlformats.org/officeDocument/2006/relationships/image" Target="../media/image40.jpeg"/><Relationship Id="rId26" Type="http://schemas.openxmlformats.org/officeDocument/2006/relationships/image" Target="../media/image41.png"/><Relationship Id="rId27" Type="http://schemas.microsoft.com/office/2007/relationships/hdphoto" Target="../media/hdphoto3.wdp"/><Relationship Id="rId28" Type="http://schemas.openxmlformats.org/officeDocument/2006/relationships/image" Target="../media/image42.jpeg"/><Relationship Id="rId29" Type="http://schemas.openxmlformats.org/officeDocument/2006/relationships/image" Target="../media/image43.jpeg"/><Relationship Id="rId60" Type="http://schemas.openxmlformats.org/officeDocument/2006/relationships/image" Target="../media/image72.jpeg"/><Relationship Id="rId10" Type="http://schemas.openxmlformats.org/officeDocument/2006/relationships/image" Target="../media/image27.jpeg"/><Relationship Id="rId11" Type="http://schemas.openxmlformats.org/officeDocument/2006/relationships/image" Target="../media/image28.jpeg"/><Relationship Id="rId12"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jpeg"/><Relationship Id="rId17" Type="http://schemas.openxmlformats.org/officeDocument/2006/relationships/image" Target="../media/image34.png"/><Relationship Id="rId18" Type="http://schemas.microsoft.com/office/2007/relationships/hdphoto" Target="../media/hdphoto1.wdp"/><Relationship Id="rId19" Type="http://schemas.openxmlformats.org/officeDocument/2006/relationships/image" Target="../media/image35.jpeg"/><Relationship Id="rId50" Type="http://schemas.openxmlformats.org/officeDocument/2006/relationships/image" Target="../media/image63.jpeg"/><Relationship Id="rId51" Type="http://schemas.openxmlformats.org/officeDocument/2006/relationships/image" Target="../media/image64.jpeg"/><Relationship Id="rId52" Type="http://schemas.openxmlformats.org/officeDocument/2006/relationships/image" Target="../media/image65.jpeg"/><Relationship Id="rId53" Type="http://schemas.openxmlformats.org/officeDocument/2006/relationships/image" Target="../media/image66.png"/><Relationship Id="rId54" Type="http://schemas.openxmlformats.org/officeDocument/2006/relationships/image" Target="../media/image67.jpeg"/><Relationship Id="rId55" Type="http://schemas.openxmlformats.org/officeDocument/2006/relationships/image" Target="../media/image68.jpeg"/><Relationship Id="rId56" Type="http://schemas.openxmlformats.org/officeDocument/2006/relationships/image" Target="../media/image69.png"/><Relationship Id="rId57" Type="http://schemas.openxmlformats.org/officeDocument/2006/relationships/image" Target="../media/image70.png"/><Relationship Id="rId58" Type="http://schemas.microsoft.com/office/2007/relationships/hdphoto" Target="../media/hdphoto5.wdp"/><Relationship Id="rId59" Type="http://schemas.openxmlformats.org/officeDocument/2006/relationships/image" Target="../media/image71.jpeg"/><Relationship Id="rId40" Type="http://schemas.openxmlformats.org/officeDocument/2006/relationships/image" Target="../media/image54.jpeg"/><Relationship Id="rId41" Type="http://schemas.openxmlformats.org/officeDocument/2006/relationships/image" Target="../media/image55.jpeg"/><Relationship Id="rId42" Type="http://schemas.openxmlformats.org/officeDocument/2006/relationships/image" Target="../media/image56.jpeg"/><Relationship Id="rId43" Type="http://schemas.openxmlformats.org/officeDocument/2006/relationships/image" Target="../media/image57.jpeg"/><Relationship Id="rId44" Type="http://schemas.openxmlformats.org/officeDocument/2006/relationships/image" Target="../media/image58.png"/><Relationship Id="rId45" Type="http://schemas.microsoft.com/office/2007/relationships/hdphoto" Target="../media/hdphoto4.wdp"/><Relationship Id="rId46" Type="http://schemas.openxmlformats.org/officeDocument/2006/relationships/image" Target="../media/image59.jpeg"/><Relationship Id="rId47" Type="http://schemas.openxmlformats.org/officeDocument/2006/relationships/image" Target="../media/image60.jpeg"/><Relationship Id="rId48" Type="http://schemas.openxmlformats.org/officeDocument/2006/relationships/image" Target="../media/image61.jpeg"/><Relationship Id="rId49" Type="http://schemas.openxmlformats.org/officeDocument/2006/relationships/image" Target="../media/image62.jpeg"/><Relationship Id="rId1" Type="http://schemas.openxmlformats.org/officeDocument/2006/relationships/slideLayout" Target="../slideLayouts/slideLayout48.xml"/><Relationship Id="rId2" Type="http://schemas.openxmlformats.org/officeDocument/2006/relationships/notesSlide" Target="../notesSlides/notesSlide6.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30" Type="http://schemas.openxmlformats.org/officeDocument/2006/relationships/image" Target="../media/image44.jpeg"/><Relationship Id="rId31" Type="http://schemas.openxmlformats.org/officeDocument/2006/relationships/image" Target="../media/image45.jpeg"/><Relationship Id="rId32" Type="http://schemas.openxmlformats.org/officeDocument/2006/relationships/image" Target="../media/image46.jpeg"/><Relationship Id="rId33" Type="http://schemas.openxmlformats.org/officeDocument/2006/relationships/image" Target="../media/image47.jpeg"/><Relationship Id="rId34" Type="http://schemas.openxmlformats.org/officeDocument/2006/relationships/image" Target="../media/image48.jpeg"/><Relationship Id="rId35" Type="http://schemas.openxmlformats.org/officeDocument/2006/relationships/image" Target="../media/image49.jpeg"/><Relationship Id="rId36" Type="http://schemas.openxmlformats.org/officeDocument/2006/relationships/image" Target="../media/image50.jpeg"/><Relationship Id="rId37" Type="http://schemas.openxmlformats.org/officeDocument/2006/relationships/image" Target="../media/image51.jpeg"/><Relationship Id="rId38" Type="http://schemas.openxmlformats.org/officeDocument/2006/relationships/image" Target="../media/image52.jpeg"/><Relationship Id="rId39" Type="http://schemas.openxmlformats.org/officeDocument/2006/relationships/image" Target="../media/image53.png"/><Relationship Id="rId20" Type="http://schemas.openxmlformats.org/officeDocument/2006/relationships/image" Target="../media/image36.jpeg"/><Relationship Id="rId21" Type="http://schemas.openxmlformats.org/officeDocument/2006/relationships/image" Target="../media/image37.png"/><Relationship Id="rId22" Type="http://schemas.microsoft.com/office/2007/relationships/hdphoto" Target="../media/hdphoto2.wdp"/><Relationship Id="rId23" Type="http://schemas.openxmlformats.org/officeDocument/2006/relationships/image" Target="../media/image38.jpeg"/><Relationship Id="rId24" Type="http://schemas.openxmlformats.org/officeDocument/2006/relationships/image" Target="../media/image39.jpeg"/><Relationship Id="rId25" Type="http://schemas.openxmlformats.org/officeDocument/2006/relationships/image" Target="../media/image40.jpeg"/><Relationship Id="rId26" Type="http://schemas.openxmlformats.org/officeDocument/2006/relationships/image" Target="../media/image41.png"/><Relationship Id="rId27" Type="http://schemas.microsoft.com/office/2007/relationships/hdphoto" Target="../media/hdphoto3.wdp"/><Relationship Id="rId28" Type="http://schemas.openxmlformats.org/officeDocument/2006/relationships/image" Target="../media/image42.jpeg"/><Relationship Id="rId29" Type="http://schemas.openxmlformats.org/officeDocument/2006/relationships/image" Target="../media/image43.jpeg"/><Relationship Id="rId60" Type="http://schemas.openxmlformats.org/officeDocument/2006/relationships/image" Target="../media/image72.jpeg"/><Relationship Id="rId10" Type="http://schemas.openxmlformats.org/officeDocument/2006/relationships/image" Target="../media/image27.jpeg"/><Relationship Id="rId11" Type="http://schemas.openxmlformats.org/officeDocument/2006/relationships/image" Target="../media/image28.jpeg"/><Relationship Id="rId12" Type="http://schemas.openxmlformats.org/officeDocument/2006/relationships/image" Target="../media/image29.jpeg"/></Relationships>
</file>

<file path=ppt/slides/_rels/slide7.xml.rels><?xml version="1.0" encoding="UTF-8" standalone="yes"?>
<Relationships xmlns="http://schemas.openxmlformats.org/package/2006/relationships"><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jpeg"/><Relationship Id="rId17" Type="http://schemas.openxmlformats.org/officeDocument/2006/relationships/image" Target="../media/image34.png"/><Relationship Id="rId18" Type="http://schemas.microsoft.com/office/2007/relationships/hdphoto" Target="../media/hdphoto1.wdp"/><Relationship Id="rId19" Type="http://schemas.openxmlformats.org/officeDocument/2006/relationships/image" Target="../media/image35.jpeg"/><Relationship Id="rId50" Type="http://schemas.openxmlformats.org/officeDocument/2006/relationships/image" Target="../media/image63.jpeg"/><Relationship Id="rId51" Type="http://schemas.openxmlformats.org/officeDocument/2006/relationships/image" Target="../media/image64.jpeg"/><Relationship Id="rId52" Type="http://schemas.openxmlformats.org/officeDocument/2006/relationships/image" Target="../media/image65.jpeg"/><Relationship Id="rId53" Type="http://schemas.openxmlformats.org/officeDocument/2006/relationships/image" Target="../media/image66.png"/><Relationship Id="rId54" Type="http://schemas.openxmlformats.org/officeDocument/2006/relationships/image" Target="../media/image67.jpeg"/><Relationship Id="rId55" Type="http://schemas.openxmlformats.org/officeDocument/2006/relationships/image" Target="../media/image68.jpeg"/><Relationship Id="rId56" Type="http://schemas.openxmlformats.org/officeDocument/2006/relationships/image" Target="../media/image69.png"/><Relationship Id="rId57" Type="http://schemas.openxmlformats.org/officeDocument/2006/relationships/image" Target="../media/image70.png"/><Relationship Id="rId58" Type="http://schemas.microsoft.com/office/2007/relationships/hdphoto" Target="../media/hdphoto5.wdp"/><Relationship Id="rId59" Type="http://schemas.openxmlformats.org/officeDocument/2006/relationships/image" Target="../media/image71.jpeg"/><Relationship Id="rId40" Type="http://schemas.openxmlformats.org/officeDocument/2006/relationships/image" Target="../media/image54.jpeg"/><Relationship Id="rId41" Type="http://schemas.openxmlformats.org/officeDocument/2006/relationships/image" Target="../media/image55.jpeg"/><Relationship Id="rId42" Type="http://schemas.openxmlformats.org/officeDocument/2006/relationships/image" Target="../media/image56.jpeg"/><Relationship Id="rId43" Type="http://schemas.openxmlformats.org/officeDocument/2006/relationships/image" Target="../media/image57.jpeg"/><Relationship Id="rId44" Type="http://schemas.openxmlformats.org/officeDocument/2006/relationships/image" Target="../media/image58.png"/><Relationship Id="rId45" Type="http://schemas.microsoft.com/office/2007/relationships/hdphoto" Target="../media/hdphoto4.wdp"/><Relationship Id="rId46" Type="http://schemas.openxmlformats.org/officeDocument/2006/relationships/image" Target="../media/image59.jpeg"/><Relationship Id="rId47" Type="http://schemas.openxmlformats.org/officeDocument/2006/relationships/image" Target="../media/image60.jpeg"/><Relationship Id="rId48" Type="http://schemas.openxmlformats.org/officeDocument/2006/relationships/image" Target="../media/image61.jpeg"/><Relationship Id="rId49" Type="http://schemas.openxmlformats.org/officeDocument/2006/relationships/image" Target="../media/image62.jpeg"/><Relationship Id="rId1" Type="http://schemas.openxmlformats.org/officeDocument/2006/relationships/slideLayout" Target="../slideLayouts/slideLayout48.xml"/><Relationship Id="rId2" Type="http://schemas.openxmlformats.org/officeDocument/2006/relationships/notesSlide" Target="../notesSlides/notesSlide7.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30" Type="http://schemas.openxmlformats.org/officeDocument/2006/relationships/image" Target="../media/image44.jpeg"/><Relationship Id="rId31" Type="http://schemas.openxmlformats.org/officeDocument/2006/relationships/image" Target="../media/image45.jpeg"/><Relationship Id="rId32" Type="http://schemas.openxmlformats.org/officeDocument/2006/relationships/image" Target="../media/image46.jpeg"/><Relationship Id="rId33" Type="http://schemas.openxmlformats.org/officeDocument/2006/relationships/image" Target="../media/image47.jpeg"/><Relationship Id="rId34" Type="http://schemas.openxmlformats.org/officeDocument/2006/relationships/image" Target="../media/image48.jpeg"/><Relationship Id="rId35" Type="http://schemas.openxmlformats.org/officeDocument/2006/relationships/image" Target="../media/image49.jpeg"/><Relationship Id="rId36" Type="http://schemas.openxmlformats.org/officeDocument/2006/relationships/image" Target="../media/image50.jpeg"/><Relationship Id="rId37" Type="http://schemas.openxmlformats.org/officeDocument/2006/relationships/image" Target="../media/image51.jpeg"/><Relationship Id="rId38" Type="http://schemas.openxmlformats.org/officeDocument/2006/relationships/image" Target="../media/image52.jpeg"/><Relationship Id="rId39" Type="http://schemas.openxmlformats.org/officeDocument/2006/relationships/image" Target="../media/image53.png"/><Relationship Id="rId20" Type="http://schemas.openxmlformats.org/officeDocument/2006/relationships/image" Target="../media/image36.jpeg"/><Relationship Id="rId21" Type="http://schemas.openxmlformats.org/officeDocument/2006/relationships/image" Target="../media/image37.png"/><Relationship Id="rId22" Type="http://schemas.microsoft.com/office/2007/relationships/hdphoto" Target="../media/hdphoto2.wdp"/><Relationship Id="rId23" Type="http://schemas.openxmlformats.org/officeDocument/2006/relationships/image" Target="../media/image38.jpeg"/><Relationship Id="rId24" Type="http://schemas.openxmlformats.org/officeDocument/2006/relationships/image" Target="../media/image39.jpeg"/><Relationship Id="rId25" Type="http://schemas.openxmlformats.org/officeDocument/2006/relationships/image" Target="../media/image40.jpeg"/><Relationship Id="rId26" Type="http://schemas.openxmlformats.org/officeDocument/2006/relationships/image" Target="../media/image41.png"/><Relationship Id="rId27" Type="http://schemas.microsoft.com/office/2007/relationships/hdphoto" Target="../media/hdphoto3.wdp"/><Relationship Id="rId28" Type="http://schemas.openxmlformats.org/officeDocument/2006/relationships/image" Target="../media/image42.jpeg"/><Relationship Id="rId29" Type="http://schemas.openxmlformats.org/officeDocument/2006/relationships/image" Target="../media/image43.jpeg"/><Relationship Id="rId60" Type="http://schemas.openxmlformats.org/officeDocument/2006/relationships/image" Target="../media/image72.jpeg"/><Relationship Id="rId61" Type="http://schemas.openxmlformats.org/officeDocument/2006/relationships/image" Target="../media/image73.jpeg"/><Relationship Id="rId62" Type="http://schemas.openxmlformats.org/officeDocument/2006/relationships/image" Target="../media/image74.jpeg"/><Relationship Id="rId10" Type="http://schemas.openxmlformats.org/officeDocument/2006/relationships/image" Target="../media/image27.jpeg"/><Relationship Id="rId11" Type="http://schemas.openxmlformats.org/officeDocument/2006/relationships/image" Target="../media/image28.jpeg"/><Relationship Id="rId12" Type="http://schemas.openxmlformats.org/officeDocument/2006/relationships/image" Target="../media/image29.jpeg"/></Relationships>
</file>

<file path=ppt/slides/_rels/slide8.xml.rels><?xml version="1.0" encoding="UTF-8" standalone="yes"?>
<Relationships xmlns="http://schemas.openxmlformats.org/package/2006/relationships"><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jpeg"/><Relationship Id="rId17" Type="http://schemas.openxmlformats.org/officeDocument/2006/relationships/image" Target="../media/image34.png"/><Relationship Id="rId18" Type="http://schemas.microsoft.com/office/2007/relationships/hdphoto" Target="../media/hdphoto1.wdp"/><Relationship Id="rId19" Type="http://schemas.openxmlformats.org/officeDocument/2006/relationships/image" Target="../media/image35.jpeg"/><Relationship Id="rId63" Type="http://schemas.openxmlformats.org/officeDocument/2006/relationships/image" Target="../media/image76.jpeg"/><Relationship Id="rId50" Type="http://schemas.openxmlformats.org/officeDocument/2006/relationships/image" Target="../media/image63.jpeg"/><Relationship Id="rId51" Type="http://schemas.openxmlformats.org/officeDocument/2006/relationships/image" Target="../media/image64.jpeg"/><Relationship Id="rId52" Type="http://schemas.openxmlformats.org/officeDocument/2006/relationships/image" Target="../media/image65.jpeg"/><Relationship Id="rId53" Type="http://schemas.openxmlformats.org/officeDocument/2006/relationships/image" Target="../media/image66.png"/><Relationship Id="rId54" Type="http://schemas.openxmlformats.org/officeDocument/2006/relationships/image" Target="../media/image67.jpeg"/><Relationship Id="rId55" Type="http://schemas.openxmlformats.org/officeDocument/2006/relationships/image" Target="../media/image68.jpeg"/><Relationship Id="rId56" Type="http://schemas.openxmlformats.org/officeDocument/2006/relationships/image" Target="../media/image69.png"/><Relationship Id="rId57" Type="http://schemas.openxmlformats.org/officeDocument/2006/relationships/image" Target="../media/image70.png"/><Relationship Id="rId58" Type="http://schemas.microsoft.com/office/2007/relationships/hdphoto" Target="../media/hdphoto5.wdp"/><Relationship Id="rId59" Type="http://schemas.openxmlformats.org/officeDocument/2006/relationships/image" Target="../media/image71.jpeg"/><Relationship Id="rId40" Type="http://schemas.openxmlformats.org/officeDocument/2006/relationships/image" Target="../media/image54.jpeg"/><Relationship Id="rId41" Type="http://schemas.openxmlformats.org/officeDocument/2006/relationships/image" Target="../media/image55.jpeg"/><Relationship Id="rId42" Type="http://schemas.openxmlformats.org/officeDocument/2006/relationships/image" Target="../media/image56.jpeg"/><Relationship Id="rId43" Type="http://schemas.openxmlformats.org/officeDocument/2006/relationships/image" Target="../media/image57.jpeg"/><Relationship Id="rId44" Type="http://schemas.openxmlformats.org/officeDocument/2006/relationships/image" Target="../media/image58.png"/><Relationship Id="rId45" Type="http://schemas.microsoft.com/office/2007/relationships/hdphoto" Target="../media/hdphoto4.wdp"/><Relationship Id="rId46" Type="http://schemas.openxmlformats.org/officeDocument/2006/relationships/image" Target="../media/image59.jpeg"/><Relationship Id="rId47" Type="http://schemas.openxmlformats.org/officeDocument/2006/relationships/image" Target="../media/image60.jpeg"/><Relationship Id="rId48" Type="http://schemas.openxmlformats.org/officeDocument/2006/relationships/image" Target="../media/image61.jpeg"/><Relationship Id="rId49" Type="http://schemas.openxmlformats.org/officeDocument/2006/relationships/image" Target="../media/image62.jpeg"/><Relationship Id="rId1" Type="http://schemas.openxmlformats.org/officeDocument/2006/relationships/slideLayout" Target="../slideLayouts/slideLayout48.xml"/><Relationship Id="rId2" Type="http://schemas.openxmlformats.org/officeDocument/2006/relationships/notesSlide" Target="../notesSlides/notesSlide8.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30" Type="http://schemas.openxmlformats.org/officeDocument/2006/relationships/image" Target="../media/image44.jpeg"/><Relationship Id="rId31" Type="http://schemas.openxmlformats.org/officeDocument/2006/relationships/image" Target="../media/image45.jpeg"/><Relationship Id="rId32" Type="http://schemas.openxmlformats.org/officeDocument/2006/relationships/image" Target="../media/image46.jpeg"/><Relationship Id="rId33" Type="http://schemas.openxmlformats.org/officeDocument/2006/relationships/image" Target="../media/image47.jpeg"/><Relationship Id="rId34" Type="http://schemas.openxmlformats.org/officeDocument/2006/relationships/image" Target="../media/image48.jpeg"/><Relationship Id="rId35" Type="http://schemas.openxmlformats.org/officeDocument/2006/relationships/image" Target="../media/image49.jpeg"/><Relationship Id="rId36" Type="http://schemas.openxmlformats.org/officeDocument/2006/relationships/image" Target="../media/image50.jpeg"/><Relationship Id="rId37" Type="http://schemas.openxmlformats.org/officeDocument/2006/relationships/image" Target="../media/image51.jpeg"/><Relationship Id="rId38" Type="http://schemas.openxmlformats.org/officeDocument/2006/relationships/image" Target="../media/image52.jpeg"/><Relationship Id="rId39" Type="http://schemas.openxmlformats.org/officeDocument/2006/relationships/image" Target="../media/image53.png"/><Relationship Id="rId20" Type="http://schemas.openxmlformats.org/officeDocument/2006/relationships/image" Target="../media/image36.jpeg"/><Relationship Id="rId21" Type="http://schemas.openxmlformats.org/officeDocument/2006/relationships/image" Target="../media/image37.png"/><Relationship Id="rId22" Type="http://schemas.microsoft.com/office/2007/relationships/hdphoto" Target="../media/hdphoto2.wdp"/><Relationship Id="rId23" Type="http://schemas.openxmlformats.org/officeDocument/2006/relationships/image" Target="../media/image38.jpeg"/><Relationship Id="rId24" Type="http://schemas.openxmlformats.org/officeDocument/2006/relationships/image" Target="../media/image39.jpeg"/><Relationship Id="rId25" Type="http://schemas.openxmlformats.org/officeDocument/2006/relationships/image" Target="../media/image40.jpeg"/><Relationship Id="rId26" Type="http://schemas.openxmlformats.org/officeDocument/2006/relationships/image" Target="../media/image41.png"/><Relationship Id="rId27" Type="http://schemas.microsoft.com/office/2007/relationships/hdphoto" Target="../media/hdphoto3.wdp"/><Relationship Id="rId28" Type="http://schemas.openxmlformats.org/officeDocument/2006/relationships/image" Target="../media/image42.jpeg"/><Relationship Id="rId29" Type="http://schemas.openxmlformats.org/officeDocument/2006/relationships/image" Target="../media/image43.jpeg"/><Relationship Id="rId60" Type="http://schemas.openxmlformats.org/officeDocument/2006/relationships/image" Target="../media/image72.jpeg"/><Relationship Id="rId61" Type="http://schemas.openxmlformats.org/officeDocument/2006/relationships/image" Target="../media/image73.jpeg"/><Relationship Id="rId62" Type="http://schemas.openxmlformats.org/officeDocument/2006/relationships/image" Target="../media/image75.jpeg"/><Relationship Id="rId10" Type="http://schemas.openxmlformats.org/officeDocument/2006/relationships/image" Target="../media/image27.jpeg"/><Relationship Id="rId11" Type="http://schemas.openxmlformats.org/officeDocument/2006/relationships/image" Target="../media/image28.jpeg"/><Relationship Id="rId12" Type="http://schemas.openxmlformats.org/officeDocument/2006/relationships/image" Target="../media/image29.jpeg"/></Relationships>
</file>

<file path=ppt/slides/_rels/slide9.xml.rels><?xml version="1.0" encoding="UTF-8" standalone="yes"?>
<Relationships xmlns="http://schemas.openxmlformats.org/package/2006/relationships"><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jpeg"/><Relationship Id="rId17" Type="http://schemas.openxmlformats.org/officeDocument/2006/relationships/image" Target="../media/image34.png"/><Relationship Id="rId18" Type="http://schemas.microsoft.com/office/2007/relationships/hdphoto" Target="../media/hdphoto1.wdp"/><Relationship Id="rId19" Type="http://schemas.openxmlformats.org/officeDocument/2006/relationships/image" Target="../media/image35.jpeg"/><Relationship Id="rId50" Type="http://schemas.openxmlformats.org/officeDocument/2006/relationships/image" Target="../media/image63.jpeg"/><Relationship Id="rId51" Type="http://schemas.openxmlformats.org/officeDocument/2006/relationships/image" Target="../media/image64.jpeg"/><Relationship Id="rId52" Type="http://schemas.openxmlformats.org/officeDocument/2006/relationships/image" Target="../media/image65.jpeg"/><Relationship Id="rId53" Type="http://schemas.openxmlformats.org/officeDocument/2006/relationships/image" Target="../media/image66.png"/><Relationship Id="rId54" Type="http://schemas.openxmlformats.org/officeDocument/2006/relationships/image" Target="../media/image67.jpeg"/><Relationship Id="rId55" Type="http://schemas.openxmlformats.org/officeDocument/2006/relationships/image" Target="../media/image68.jpeg"/><Relationship Id="rId56" Type="http://schemas.openxmlformats.org/officeDocument/2006/relationships/image" Target="../media/image69.png"/><Relationship Id="rId57" Type="http://schemas.openxmlformats.org/officeDocument/2006/relationships/image" Target="../media/image70.png"/><Relationship Id="rId58" Type="http://schemas.microsoft.com/office/2007/relationships/hdphoto" Target="../media/hdphoto5.wdp"/><Relationship Id="rId59" Type="http://schemas.openxmlformats.org/officeDocument/2006/relationships/image" Target="../media/image71.jpeg"/><Relationship Id="rId40" Type="http://schemas.openxmlformats.org/officeDocument/2006/relationships/image" Target="../media/image54.jpeg"/><Relationship Id="rId41" Type="http://schemas.openxmlformats.org/officeDocument/2006/relationships/image" Target="../media/image55.jpeg"/><Relationship Id="rId42" Type="http://schemas.openxmlformats.org/officeDocument/2006/relationships/image" Target="../media/image56.jpeg"/><Relationship Id="rId43" Type="http://schemas.openxmlformats.org/officeDocument/2006/relationships/image" Target="../media/image57.jpeg"/><Relationship Id="rId44" Type="http://schemas.openxmlformats.org/officeDocument/2006/relationships/image" Target="../media/image58.png"/><Relationship Id="rId45" Type="http://schemas.microsoft.com/office/2007/relationships/hdphoto" Target="../media/hdphoto4.wdp"/><Relationship Id="rId46" Type="http://schemas.openxmlformats.org/officeDocument/2006/relationships/image" Target="../media/image59.jpeg"/><Relationship Id="rId47" Type="http://schemas.openxmlformats.org/officeDocument/2006/relationships/image" Target="../media/image60.jpeg"/><Relationship Id="rId48" Type="http://schemas.openxmlformats.org/officeDocument/2006/relationships/image" Target="../media/image61.jpeg"/><Relationship Id="rId49" Type="http://schemas.openxmlformats.org/officeDocument/2006/relationships/image" Target="../media/image62.jpeg"/><Relationship Id="rId1" Type="http://schemas.openxmlformats.org/officeDocument/2006/relationships/slideLayout" Target="../slideLayouts/slideLayout48.xml"/><Relationship Id="rId2" Type="http://schemas.openxmlformats.org/officeDocument/2006/relationships/notesSlide" Target="../notesSlides/notesSlide9.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30" Type="http://schemas.openxmlformats.org/officeDocument/2006/relationships/image" Target="../media/image44.jpeg"/><Relationship Id="rId31" Type="http://schemas.openxmlformats.org/officeDocument/2006/relationships/image" Target="../media/image45.jpeg"/><Relationship Id="rId32" Type="http://schemas.openxmlformats.org/officeDocument/2006/relationships/image" Target="../media/image46.jpeg"/><Relationship Id="rId33" Type="http://schemas.openxmlformats.org/officeDocument/2006/relationships/image" Target="../media/image47.jpeg"/><Relationship Id="rId34" Type="http://schemas.openxmlformats.org/officeDocument/2006/relationships/image" Target="../media/image48.jpeg"/><Relationship Id="rId35" Type="http://schemas.openxmlformats.org/officeDocument/2006/relationships/image" Target="../media/image49.jpeg"/><Relationship Id="rId36" Type="http://schemas.openxmlformats.org/officeDocument/2006/relationships/image" Target="../media/image50.jpeg"/><Relationship Id="rId37" Type="http://schemas.openxmlformats.org/officeDocument/2006/relationships/image" Target="../media/image51.jpeg"/><Relationship Id="rId38" Type="http://schemas.openxmlformats.org/officeDocument/2006/relationships/image" Target="../media/image52.jpeg"/><Relationship Id="rId39" Type="http://schemas.openxmlformats.org/officeDocument/2006/relationships/image" Target="../media/image53.png"/><Relationship Id="rId20" Type="http://schemas.openxmlformats.org/officeDocument/2006/relationships/image" Target="../media/image36.jpeg"/><Relationship Id="rId21" Type="http://schemas.openxmlformats.org/officeDocument/2006/relationships/image" Target="../media/image37.png"/><Relationship Id="rId22" Type="http://schemas.microsoft.com/office/2007/relationships/hdphoto" Target="../media/hdphoto2.wdp"/><Relationship Id="rId23" Type="http://schemas.openxmlformats.org/officeDocument/2006/relationships/image" Target="../media/image38.jpeg"/><Relationship Id="rId24" Type="http://schemas.openxmlformats.org/officeDocument/2006/relationships/image" Target="../media/image39.jpeg"/><Relationship Id="rId25" Type="http://schemas.openxmlformats.org/officeDocument/2006/relationships/image" Target="../media/image40.jpeg"/><Relationship Id="rId26" Type="http://schemas.openxmlformats.org/officeDocument/2006/relationships/image" Target="../media/image41.png"/><Relationship Id="rId27" Type="http://schemas.microsoft.com/office/2007/relationships/hdphoto" Target="../media/hdphoto3.wdp"/><Relationship Id="rId28" Type="http://schemas.openxmlformats.org/officeDocument/2006/relationships/image" Target="../media/image42.jpeg"/><Relationship Id="rId29" Type="http://schemas.openxmlformats.org/officeDocument/2006/relationships/image" Target="../media/image43.jpeg"/><Relationship Id="rId60" Type="http://schemas.openxmlformats.org/officeDocument/2006/relationships/image" Target="../media/image72.jpeg"/><Relationship Id="rId61" Type="http://schemas.openxmlformats.org/officeDocument/2006/relationships/image" Target="../media/image77.jpeg"/><Relationship Id="rId62" Type="http://schemas.openxmlformats.org/officeDocument/2006/relationships/image" Target="../media/image78.jpeg"/><Relationship Id="rId10" Type="http://schemas.openxmlformats.org/officeDocument/2006/relationships/image" Target="../media/image27.jpeg"/><Relationship Id="rId11" Type="http://schemas.openxmlformats.org/officeDocument/2006/relationships/image" Target="../media/image28.jpeg"/><Relationship Id="rId12"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bwMode="auto">
          <a:xfrm>
            <a:off x="0" y="4602822"/>
            <a:ext cx="12436475" cy="239170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2"/>
          </p:nvPr>
        </p:nvSpPr>
        <p:spPr>
          <a:xfrm>
            <a:off x="305568" y="4883479"/>
            <a:ext cx="6399213" cy="1830388"/>
          </a:xfrm>
        </p:spPr>
        <p:txBody>
          <a:bodyPr/>
          <a:lstStyle/>
          <a:p>
            <a:r>
              <a:rPr lang="en-US" sz="4000" dirty="0" smtClean="0">
                <a:gradFill>
                  <a:gsLst>
                    <a:gs pos="0">
                      <a:schemeClr val="bg1"/>
                    </a:gs>
                    <a:gs pos="100000">
                      <a:schemeClr val="bg1"/>
                    </a:gs>
                  </a:gsLst>
                  <a:lin ang="5400000" scaled="0"/>
                </a:gradFill>
              </a:rPr>
              <a:t>Quentin Clark</a:t>
            </a:r>
          </a:p>
          <a:p>
            <a:pPr defTabSz="933450"/>
            <a:r>
              <a:rPr lang="en-US" sz="2400" dirty="0" smtClean="0">
                <a:gradFill>
                  <a:gsLst>
                    <a:gs pos="0">
                      <a:schemeClr val="bg1"/>
                    </a:gs>
                    <a:gs pos="100000">
                      <a:schemeClr val="bg1"/>
                    </a:gs>
                  </a:gsLst>
                  <a:lin ang="5400000" scaled="0"/>
                </a:gradFill>
              </a:rPr>
              <a:t>Corporate Vice President</a:t>
            </a:r>
          </a:p>
          <a:p>
            <a:pPr defTabSz="933450"/>
            <a:r>
              <a:rPr lang="en-US" sz="2400" dirty="0" smtClean="0">
                <a:gradFill>
                  <a:gsLst>
                    <a:gs pos="0">
                      <a:schemeClr val="bg1"/>
                    </a:gs>
                    <a:gs pos="100000">
                      <a:schemeClr val="bg1"/>
                    </a:gs>
                  </a:gsLst>
                  <a:lin ang="5400000" scaled="0"/>
                </a:gradFill>
              </a:rPr>
              <a:t>Microsoft Corporation</a:t>
            </a:r>
            <a:endParaRPr lang="en-US" sz="2400" dirty="0">
              <a:gradFill>
                <a:gsLst>
                  <a:gs pos="0">
                    <a:schemeClr val="bg1"/>
                  </a:gs>
                  <a:gs pos="100000">
                    <a:schemeClr val="bg1"/>
                  </a:gs>
                </a:gsLst>
                <a:lin ang="5400000" scaled="0"/>
              </a:gra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invGray">
          <a:xfrm>
            <a:off x="458836" y="480502"/>
            <a:ext cx="1606270" cy="344085"/>
          </a:xfrm>
          <a:prstGeom prst="rect">
            <a:avLst/>
          </a:prstGeom>
        </p:spPr>
      </p:pic>
      <p:sp>
        <p:nvSpPr>
          <p:cNvPr id="11" name="Rectangle 10"/>
          <p:cNvSpPr/>
          <p:nvPr/>
        </p:nvSpPr>
        <p:spPr>
          <a:xfrm>
            <a:off x="316024" y="2836018"/>
            <a:ext cx="6267228" cy="923330"/>
          </a:xfrm>
          <a:prstGeom prst="rect">
            <a:avLst/>
          </a:prstGeom>
        </p:spPr>
        <p:txBody>
          <a:bodyPr wrap="none">
            <a:spAutoFit/>
          </a:bodyPr>
          <a:lstStyle/>
          <a:p>
            <a:r>
              <a:rPr lang="en-US" sz="5400" spc="-100" dirty="0">
                <a:ln w="3175">
                  <a:noFill/>
                </a:ln>
                <a:solidFill>
                  <a:srgbClr val="FF0000">
                    <a:alpha val="99000"/>
                  </a:srgbClr>
                </a:solidFill>
                <a:latin typeface="Segoe UI Light"/>
                <a:cs typeface="Segoe UI" pitchFamily="34" charset="0"/>
              </a:rPr>
              <a:t>MAKING DATA WORK</a:t>
            </a:r>
            <a:endParaRPr lang="en-US" dirty="0">
              <a:solidFill>
                <a:srgbClr val="FF0000">
                  <a:alpha val="99000"/>
                </a:srgbClr>
              </a:solidFill>
            </a:endParaRPr>
          </a:p>
        </p:txBody>
      </p:sp>
      <p:grpSp>
        <p:nvGrpSpPr>
          <p:cNvPr id="2" name="Group 1"/>
          <p:cNvGrpSpPr/>
          <p:nvPr/>
        </p:nvGrpSpPr>
        <p:grpSpPr>
          <a:xfrm>
            <a:off x="6526324" y="2836018"/>
            <a:ext cx="4701928" cy="923330"/>
            <a:chOff x="6526324" y="2836018"/>
            <a:chExt cx="4701928" cy="923330"/>
          </a:xfrm>
        </p:grpSpPr>
        <p:sp>
          <p:nvSpPr>
            <p:cNvPr id="14" name="Rectangle 13"/>
            <p:cNvSpPr/>
            <p:nvPr/>
          </p:nvSpPr>
          <p:spPr>
            <a:xfrm>
              <a:off x="6526324" y="2836018"/>
              <a:ext cx="4701928" cy="923330"/>
            </a:xfrm>
            <a:prstGeom prst="rect">
              <a:avLst/>
            </a:prstGeom>
          </p:spPr>
          <p:txBody>
            <a:bodyPr wrap="none">
              <a:spAutoFit/>
            </a:bodyPr>
            <a:lstStyle/>
            <a:p>
              <a:r>
                <a:rPr lang="en-US" sz="5400" spc="-100" dirty="0" smtClean="0">
                  <a:ln w="3175">
                    <a:noFill/>
                  </a:ln>
                  <a:solidFill>
                    <a:schemeClr val="tx2">
                      <a:alpha val="99000"/>
                    </a:schemeClr>
                  </a:solidFill>
                  <a:latin typeface="Segoe UI Light"/>
                  <a:cs typeface="Segoe UI" pitchFamily="34" charset="0"/>
                </a:rPr>
                <a:t>FOR EVERY   NE</a:t>
              </a:r>
              <a:endParaRPr lang="en-US" dirty="0">
                <a:solidFill>
                  <a:schemeClr val="tx2">
                    <a:alpha val="99000"/>
                  </a:schemeClr>
                </a:solidFill>
              </a:endParaRPr>
            </a:p>
          </p:txBody>
        </p:sp>
        <p:sp>
          <p:nvSpPr>
            <p:cNvPr id="15" name="Freeform 62"/>
            <p:cNvSpPr>
              <a:spLocks noEditPoints="1"/>
            </p:cNvSpPr>
            <p:nvPr/>
          </p:nvSpPr>
          <p:spPr bwMode="black">
            <a:xfrm>
              <a:off x="9753917" y="3046858"/>
              <a:ext cx="526734" cy="526597"/>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tx2"/>
            </a:solidFill>
            <a:ln>
              <a:noFill/>
            </a:ln>
          </p:spPr>
          <p:txBody>
            <a:bodyPr vert="horz" wrap="square" lIns="82305" tIns="41153" rIns="82305" bIns="41153"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90485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1+#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02" name="Group 1001"/>
          <p:cNvGrpSpPr/>
          <p:nvPr/>
        </p:nvGrpSpPr>
        <p:grpSpPr>
          <a:xfrm>
            <a:off x="-310896" y="-100584"/>
            <a:ext cx="13138596" cy="7441780"/>
            <a:chOff x="-154713" y="50040"/>
            <a:chExt cx="13138596" cy="7441780"/>
          </a:xfrm>
        </p:grpSpPr>
        <p:sp>
          <p:nvSpPr>
            <p:cNvPr id="1003" name="Rectangle 1002"/>
            <p:cNvSpPr/>
            <p:nvPr/>
          </p:nvSpPr>
          <p:spPr bwMode="auto">
            <a:xfrm>
              <a:off x="-154713" y="50040"/>
              <a:ext cx="13138596" cy="7441780"/>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04" name="Group 1003"/>
            <p:cNvGrpSpPr/>
            <p:nvPr/>
          </p:nvGrpSpPr>
          <p:grpSpPr>
            <a:xfrm>
              <a:off x="-154713" y="50040"/>
              <a:ext cx="13138596" cy="7441780"/>
              <a:chOff x="-307113" y="-102360"/>
              <a:chExt cx="13138596" cy="7441780"/>
            </a:xfrm>
          </p:grpSpPr>
          <p:pic>
            <p:nvPicPr>
              <p:cNvPr id="1017" name="Picture 101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017520"/>
                <a:ext cx="585216" cy="585216"/>
              </a:xfrm>
              <a:prstGeom prst="rect">
                <a:avLst/>
              </a:prstGeom>
              <a:noFill/>
              <a:ln>
                <a:noFill/>
              </a:ln>
            </p:spPr>
          </p:pic>
          <p:pic>
            <p:nvPicPr>
              <p:cNvPr id="1018" name="Picture 1017"/>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017520"/>
                <a:ext cx="585216" cy="585216"/>
              </a:xfrm>
              <a:prstGeom prst="rect">
                <a:avLst/>
              </a:prstGeom>
              <a:noFill/>
              <a:ln>
                <a:noFill/>
              </a:ln>
            </p:spPr>
          </p:pic>
          <p:pic>
            <p:nvPicPr>
              <p:cNvPr id="1019" name="Picture 101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017520"/>
                <a:ext cx="585216" cy="585216"/>
              </a:xfrm>
              <a:prstGeom prst="rect">
                <a:avLst/>
              </a:prstGeom>
              <a:noFill/>
              <a:ln>
                <a:noFill/>
              </a:ln>
            </p:spPr>
          </p:pic>
          <p:pic>
            <p:nvPicPr>
              <p:cNvPr id="1020" name="Picture 1019"/>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017520"/>
                <a:ext cx="585216" cy="585216"/>
              </a:xfrm>
              <a:prstGeom prst="rect">
                <a:avLst/>
              </a:prstGeom>
              <a:noFill/>
              <a:ln>
                <a:noFill/>
              </a:ln>
            </p:spPr>
          </p:pic>
          <p:pic>
            <p:nvPicPr>
              <p:cNvPr id="1021" name="Picture 102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017520"/>
                <a:ext cx="585216" cy="585216"/>
              </a:xfrm>
              <a:prstGeom prst="rect">
                <a:avLst/>
              </a:prstGeom>
              <a:noFill/>
              <a:ln>
                <a:noFill/>
              </a:ln>
            </p:spPr>
          </p:pic>
          <p:pic>
            <p:nvPicPr>
              <p:cNvPr id="1022" name="Picture 1021"/>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017520"/>
                <a:ext cx="585216" cy="585216"/>
              </a:xfrm>
              <a:prstGeom prst="rect">
                <a:avLst/>
              </a:prstGeom>
              <a:noFill/>
              <a:ln>
                <a:noFill/>
              </a:ln>
            </p:spPr>
          </p:pic>
          <p:pic>
            <p:nvPicPr>
              <p:cNvPr id="1023" name="Picture 1022"/>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017520"/>
                <a:ext cx="585216" cy="585216"/>
              </a:xfrm>
              <a:prstGeom prst="rect">
                <a:avLst/>
              </a:prstGeom>
              <a:noFill/>
              <a:ln>
                <a:noFill/>
              </a:ln>
            </p:spPr>
          </p:pic>
          <p:pic>
            <p:nvPicPr>
              <p:cNvPr id="1024" name="Picture 102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017520"/>
                <a:ext cx="585216" cy="585216"/>
              </a:xfrm>
              <a:prstGeom prst="rect">
                <a:avLst/>
              </a:prstGeom>
              <a:noFill/>
              <a:ln>
                <a:noFill/>
              </a:ln>
            </p:spPr>
          </p:pic>
          <p:pic>
            <p:nvPicPr>
              <p:cNvPr id="1025" name="Picture 102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017520"/>
                <a:ext cx="585216" cy="585216"/>
              </a:xfrm>
              <a:prstGeom prst="rect">
                <a:avLst/>
              </a:prstGeom>
              <a:noFill/>
              <a:ln>
                <a:noFill/>
              </a:ln>
            </p:spPr>
          </p:pic>
          <p:pic>
            <p:nvPicPr>
              <p:cNvPr id="1026" name="Picture 1025"/>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017520"/>
                <a:ext cx="585216" cy="585216"/>
              </a:xfrm>
              <a:prstGeom prst="rect">
                <a:avLst/>
              </a:prstGeom>
              <a:noFill/>
              <a:ln>
                <a:noFill/>
              </a:ln>
            </p:spPr>
          </p:pic>
          <p:pic>
            <p:nvPicPr>
              <p:cNvPr id="1027" name="Picture 1026"/>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017520"/>
                <a:ext cx="585216" cy="585216"/>
              </a:xfrm>
              <a:prstGeom prst="rect">
                <a:avLst/>
              </a:prstGeom>
              <a:noFill/>
              <a:ln>
                <a:noFill/>
              </a:ln>
            </p:spPr>
          </p:pic>
          <p:pic>
            <p:nvPicPr>
              <p:cNvPr id="1028" name="Picture 102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640301"/>
                <a:ext cx="585216" cy="585216"/>
              </a:xfrm>
              <a:prstGeom prst="rect">
                <a:avLst/>
              </a:prstGeom>
              <a:noFill/>
              <a:ln>
                <a:noFill/>
              </a:ln>
            </p:spPr>
          </p:pic>
          <p:pic>
            <p:nvPicPr>
              <p:cNvPr id="1029" name="Picture 102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640301"/>
                <a:ext cx="585216" cy="585216"/>
              </a:xfrm>
              <a:prstGeom prst="rect">
                <a:avLst/>
              </a:prstGeom>
              <a:noFill/>
              <a:ln>
                <a:noFill/>
              </a:ln>
            </p:spPr>
          </p:pic>
          <p:pic>
            <p:nvPicPr>
              <p:cNvPr id="1030" name="Picture 1029"/>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640301"/>
                <a:ext cx="585216" cy="585216"/>
              </a:xfrm>
              <a:prstGeom prst="rect">
                <a:avLst/>
              </a:prstGeom>
              <a:noFill/>
              <a:ln>
                <a:noFill/>
              </a:ln>
            </p:spPr>
          </p:pic>
          <p:pic>
            <p:nvPicPr>
              <p:cNvPr id="1031" name="Picture 1030"/>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640301"/>
                <a:ext cx="585216" cy="585216"/>
              </a:xfrm>
              <a:prstGeom prst="rect">
                <a:avLst/>
              </a:prstGeom>
              <a:noFill/>
              <a:ln>
                <a:noFill/>
              </a:ln>
            </p:spPr>
          </p:pic>
          <p:pic>
            <p:nvPicPr>
              <p:cNvPr id="1032" name="Picture 1031"/>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640301"/>
                <a:ext cx="585216" cy="585216"/>
              </a:xfrm>
              <a:prstGeom prst="rect">
                <a:avLst/>
              </a:prstGeom>
              <a:noFill/>
              <a:ln>
                <a:noFill/>
              </a:ln>
            </p:spPr>
          </p:pic>
          <p:pic>
            <p:nvPicPr>
              <p:cNvPr id="1033" name="Picture 103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640301"/>
                <a:ext cx="585216" cy="585216"/>
              </a:xfrm>
              <a:prstGeom prst="rect">
                <a:avLst/>
              </a:prstGeom>
              <a:noFill/>
              <a:ln>
                <a:noFill/>
              </a:ln>
            </p:spPr>
          </p:pic>
          <p:pic>
            <p:nvPicPr>
              <p:cNvPr id="1034" name="Picture 103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640301"/>
                <a:ext cx="585216" cy="585216"/>
              </a:xfrm>
              <a:prstGeom prst="rect">
                <a:avLst/>
              </a:prstGeom>
              <a:noFill/>
              <a:ln>
                <a:noFill/>
              </a:ln>
            </p:spPr>
          </p:pic>
          <p:pic>
            <p:nvPicPr>
              <p:cNvPr id="1035" name="Picture 1034"/>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640301"/>
                <a:ext cx="585216" cy="585216"/>
              </a:xfrm>
              <a:prstGeom prst="rect">
                <a:avLst/>
              </a:prstGeom>
              <a:noFill/>
              <a:ln>
                <a:noFill/>
              </a:ln>
            </p:spPr>
          </p:pic>
          <p:pic>
            <p:nvPicPr>
              <p:cNvPr id="1036" name="Picture 1035"/>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640301"/>
                <a:ext cx="585216" cy="585216"/>
              </a:xfrm>
              <a:prstGeom prst="rect">
                <a:avLst/>
              </a:prstGeom>
              <a:noFill/>
              <a:ln>
                <a:noFill/>
              </a:ln>
            </p:spPr>
          </p:pic>
          <p:pic>
            <p:nvPicPr>
              <p:cNvPr id="1037" name="Picture 1036"/>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640301"/>
                <a:ext cx="585216" cy="585216"/>
              </a:xfrm>
              <a:prstGeom prst="rect">
                <a:avLst/>
              </a:prstGeom>
              <a:noFill/>
              <a:ln>
                <a:noFill/>
              </a:ln>
            </p:spPr>
          </p:pic>
          <p:pic>
            <p:nvPicPr>
              <p:cNvPr id="1038" name="Picture 1037"/>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640301"/>
                <a:ext cx="585216" cy="585216"/>
              </a:xfrm>
              <a:prstGeom prst="rect">
                <a:avLst/>
              </a:prstGeom>
              <a:noFill/>
              <a:ln>
                <a:noFill/>
              </a:ln>
            </p:spPr>
          </p:pic>
          <p:pic>
            <p:nvPicPr>
              <p:cNvPr id="1039" name="Picture 1038"/>
              <p:cNvPicPr>
                <a:picLocks noChangeAspect="1"/>
              </p:cNvPicPr>
              <p:nvPr/>
            </p:nvPicPr>
            <p:blipFill>
              <a:blip r:embed="rId21">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2">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640301"/>
                <a:ext cx="585216" cy="585216"/>
              </a:xfrm>
              <a:prstGeom prst="rect">
                <a:avLst/>
              </a:prstGeom>
              <a:noFill/>
              <a:ln>
                <a:noFill/>
              </a:ln>
            </p:spPr>
          </p:pic>
          <p:pic>
            <p:nvPicPr>
              <p:cNvPr id="1040" name="Picture 103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640301"/>
                <a:ext cx="585216" cy="585216"/>
              </a:xfrm>
              <a:prstGeom prst="rect">
                <a:avLst/>
              </a:prstGeom>
              <a:noFill/>
              <a:ln>
                <a:noFill/>
              </a:ln>
            </p:spPr>
          </p:pic>
          <p:pic>
            <p:nvPicPr>
              <p:cNvPr id="1041" name="Picture 1040"/>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640301"/>
                <a:ext cx="585216" cy="585216"/>
              </a:xfrm>
              <a:prstGeom prst="rect">
                <a:avLst/>
              </a:prstGeom>
              <a:noFill/>
              <a:ln>
                <a:noFill/>
              </a:ln>
            </p:spPr>
          </p:pic>
          <p:pic>
            <p:nvPicPr>
              <p:cNvPr id="1042" name="Picture 1041"/>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640301"/>
                <a:ext cx="585216" cy="585216"/>
              </a:xfrm>
              <a:prstGeom prst="rect">
                <a:avLst/>
              </a:prstGeom>
              <a:noFill/>
              <a:ln>
                <a:noFill/>
              </a:ln>
            </p:spPr>
          </p:pic>
          <p:pic>
            <p:nvPicPr>
              <p:cNvPr id="1043" name="Picture 104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640301"/>
                <a:ext cx="585216" cy="585216"/>
              </a:xfrm>
              <a:prstGeom prst="rect">
                <a:avLst/>
              </a:prstGeom>
              <a:noFill/>
              <a:ln>
                <a:noFill/>
              </a:ln>
            </p:spPr>
          </p:pic>
          <p:pic>
            <p:nvPicPr>
              <p:cNvPr id="1044" name="Picture 1043"/>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640301"/>
                <a:ext cx="585216" cy="585216"/>
              </a:xfrm>
              <a:prstGeom prst="rect">
                <a:avLst/>
              </a:prstGeom>
              <a:noFill/>
              <a:ln>
                <a:noFill/>
              </a:ln>
            </p:spPr>
          </p:pic>
          <p:pic>
            <p:nvPicPr>
              <p:cNvPr id="1045" name="Picture 1044"/>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640301"/>
                <a:ext cx="585216" cy="585216"/>
              </a:xfrm>
              <a:prstGeom prst="rect">
                <a:avLst/>
              </a:prstGeom>
              <a:noFill/>
              <a:ln>
                <a:noFill/>
              </a:ln>
            </p:spPr>
          </p:pic>
          <p:pic>
            <p:nvPicPr>
              <p:cNvPr id="1046" name="Picture 104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640301"/>
                <a:ext cx="585216" cy="585216"/>
              </a:xfrm>
              <a:prstGeom prst="rect">
                <a:avLst/>
              </a:prstGeom>
              <a:noFill/>
              <a:ln>
                <a:noFill/>
              </a:ln>
            </p:spPr>
          </p:pic>
          <p:pic>
            <p:nvPicPr>
              <p:cNvPr id="1047" name="Picture 1046"/>
              <p:cNvPicPr>
                <a:picLocks noChangeAspect="1"/>
              </p:cNvPicPr>
              <p:nvPr/>
            </p:nvPicPr>
            <p:blipFill>
              <a:blip r:embed="rId2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7">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640301"/>
                <a:ext cx="585216" cy="585216"/>
              </a:xfrm>
              <a:prstGeom prst="rect">
                <a:avLst/>
              </a:prstGeom>
              <a:noFill/>
              <a:ln>
                <a:noFill/>
              </a:ln>
            </p:spPr>
          </p:pic>
          <p:pic>
            <p:nvPicPr>
              <p:cNvPr id="1048" name="Picture 1047"/>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640301"/>
                <a:ext cx="585216" cy="585216"/>
              </a:xfrm>
              <a:prstGeom prst="rect">
                <a:avLst/>
              </a:prstGeom>
              <a:noFill/>
              <a:ln>
                <a:noFill/>
              </a:ln>
            </p:spPr>
          </p:pic>
          <p:pic>
            <p:nvPicPr>
              <p:cNvPr id="1049" name="Picture 104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263082"/>
                <a:ext cx="585216" cy="585216"/>
              </a:xfrm>
              <a:prstGeom prst="rect">
                <a:avLst/>
              </a:prstGeom>
              <a:noFill/>
              <a:ln>
                <a:noFill/>
              </a:ln>
            </p:spPr>
          </p:pic>
          <p:pic>
            <p:nvPicPr>
              <p:cNvPr id="1050" name="Picture 104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263082"/>
                <a:ext cx="585216" cy="585216"/>
              </a:xfrm>
              <a:prstGeom prst="rect">
                <a:avLst/>
              </a:prstGeom>
              <a:noFill/>
              <a:ln>
                <a:noFill/>
              </a:ln>
            </p:spPr>
          </p:pic>
          <p:pic>
            <p:nvPicPr>
              <p:cNvPr id="1051" name="Picture 1050"/>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263082"/>
                <a:ext cx="585216" cy="585216"/>
              </a:xfrm>
              <a:prstGeom prst="rect">
                <a:avLst/>
              </a:prstGeom>
              <a:noFill/>
              <a:ln>
                <a:noFill/>
              </a:ln>
            </p:spPr>
          </p:pic>
          <p:pic>
            <p:nvPicPr>
              <p:cNvPr id="1052" name="Picture 105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263082"/>
                <a:ext cx="585216" cy="585216"/>
              </a:xfrm>
              <a:prstGeom prst="rect">
                <a:avLst/>
              </a:prstGeom>
              <a:noFill/>
              <a:ln>
                <a:noFill/>
              </a:ln>
            </p:spPr>
          </p:pic>
          <p:pic>
            <p:nvPicPr>
              <p:cNvPr id="1053" name="Picture 105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263082"/>
                <a:ext cx="585216" cy="585216"/>
              </a:xfrm>
              <a:prstGeom prst="rect">
                <a:avLst/>
              </a:prstGeom>
              <a:noFill/>
              <a:ln>
                <a:noFill/>
              </a:ln>
            </p:spPr>
          </p:pic>
          <p:pic>
            <p:nvPicPr>
              <p:cNvPr id="1054" name="Picture 1053"/>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263082"/>
                <a:ext cx="585216" cy="585216"/>
              </a:xfrm>
              <a:prstGeom prst="rect">
                <a:avLst/>
              </a:prstGeom>
              <a:noFill/>
              <a:ln>
                <a:noFill/>
              </a:ln>
            </p:spPr>
          </p:pic>
          <p:pic>
            <p:nvPicPr>
              <p:cNvPr id="1055" name="Picture 1054"/>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263082"/>
                <a:ext cx="585216" cy="585216"/>
              </a:xfrm>
              <a:prstGeom prst="rect">
                <a:avLst/>
              </a:prstGeom>
              <a:noFill/>
              <a:ln>
                <a:noFill/>
              </a:ln>
            </p:spPr>
          </p:pic>
          <p:pic>
            <p:nvPicPr>
              <p:cNvPr id="1056" name="Picture 105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263082"/>
                <a:ext cx="585216" cy="585216"/>
              </a:xfrm>
              <a:prstGeom prst="rect">
                <a:avLst/>
              </a:prstGeom>
              <a:noFill/>
              <a:ln>
                <a:noFill/>
              </a:ln>
            </p:spPr>
          </p:pic>
          <p:pic>
            <p:nvPicPr>
              <p:cNvPr id="1057" name="Picture 1056"/>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263082"/>
                <a:ext cx="585216" cy="585216"/>
              </a:xfrm>
              <a:prstGeom prst="rect">
                <a:avLst/>
              </a:prstGeom>
              <a:noFill/>
              <a:ln>
                <a:noFill/>
              </a:ln>
            </p:spPr>
          </p:pic>
          <p:pic>
            <p:nvPicPr>
              <p:cNvPr id="1058" name="Picture 1057"/>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263082"/>
                <a:ext cx="585216" cy="585216"/>
              </a:xfrm>
              <a:prstGeom prst="rect">
                <a:avLst/>
              </a:prstGeom>
              <a:noFill/>
              <a:ln>
                <a:noFill/>
              </a:ln>
            </p:spPr>
          </p:pic>
          <p:pic>
            <p:nvPicPr>
              <p:cNvPr id="1059" name="Picture 1058"/>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263082"/>
                <a:ext cx="585216" cy="585216"/>
              </a:xfrm>
              <a:prstGeom prst="rect">
                <a:avLst/>
              </a:prstGeom>
              <a:noFill/>
              <a:ln>
                <a:noFill/>
              </a:ln>
            </p:spPr>
          </p:pic>
          <p:pic>
            <p:nvPicPr>
              <p:cNvPr id="1060" name="Picture 1059"/>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263082"/>
                <a:ext cx="585216" cy="585216"/>
              </a:xfrm>
              <a:prstGeom prst="rect">
                <a:avLst/>
              </a:prstGeom>
              <a:noFill/>
              <a:ln>
                <a:noFill/>
              </a:ln>
            </p:spPr>
          </p:pic>
          <p:pic>
            <p:nvPicPr>
              <p:cNvPr id="1061" name="Picture 1060"/>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263082"/>
                <a:ext cx="585216" cy="585216"/>
              </a:xfrm>
              <a:prstGeom prst="rect">
                <a:avLst/>
              </a:prstGeom>
              <a:noFill/>
              <a:ln>
                <a:noFill/>
              </a:ln>
            </p:spPr>
          </p:pic>
          <p:pic>
            <p:nvPicPr>
              <p:cNvPr id="1062" name="Picture 1061"/>
              <p:cNvPicPr>
                <a:picLocks noChangeAspect="1"/>
              </p:cNvPicPr>
              <p:nvPr/>
            </p:nvPicPr>
            <p:blipFill>
              <a:blip r:embed="rId3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263082"/>
                <a:ext cx="585216" cy="585216"/>
              </a:xfrm>
              <a:prstGeom prst="rect">
                <a:avLst/>
              </a:prstGeom>
              <a:noFill/>
              <a:ln>
                <a:noFill/>
              </a:ln>
            </p:spPr>
          </p:pic>
          <p:pic>
            <p:nvPicPr>
              <p:cNvPr id="1063" name="Picture 1062"/>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263082"/>
                <a:ext cx="585216" cy="585216"/>
              </a:xfrm>
              <a:prstGeom prst="rect">
                <a:avLst/>
              </a:prstGeom>
              <a:noFill/>
              <a:ln>
                <a:noFill/>
              </a:ln>
            </p:spPr>
          </p:pic>
          <p:pic>
            <p:nvPicPr>
              <p:cNvPr id="1064" name="Picture 1063"/>
              <p:cNvPicPr>
                <a:picLocks noChangeAspect="1"/>
              </p:cNvPicPr>
              <p:nvPr/>
            </p:nvPicPr>
            <p:blipFill>
              <a:blip r:embed="rId3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263082"/>
                <a:ext cx="585216" cy="585216"/>
              </a:xfrm>
              <a:prstGeom prst="rect">
                <a:avLst/>
              </a:prstGeom>
              <a:noFill/>
              <a:ln>
                <a:noFill/>
              </a:ln>
            </p:spPr>
          </p:pic>
          <p:pic>
            <p:nvPicPr>
              <p:cNvPr id="1065" name="Picture 1064"/>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263082"/>
                <a:ext cx="585216" cy="585216"/>
              </a:xfrm>
              <a:prstGeom prst="rect">
                <a:avLst/>
              </a:prstGeom>
              <a:noFill/>
              <a:ln>
                <a:noFill/>
              </a:ln>
            </p:spPr>
          </p:pic>
          <p:pic>
            <p:nvPicPr>
              <p:cNvPr id="1066" name="Picture 1065"/>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263082"/>
                <a:ext cx="585216" cy="585216"/>
              </a:xfrm>
              <a:prstGeom prst="rect">
                <a:avLst/>
              </a:prstGeom>
              <a:noFill/>
              <a:ln>
                <a:noFill/>
              </a:ln>
            </p:spPr>
          </p:pic>
          <p:pic>
            <p:nvPicPr>
              <p:cNvPr id="1067" name="Picture 1066"/>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263082"/>
                <a:ext cx="585216" cy="585216"/>
              </a:xfrm>
              <a:prstGeom prst="rect">
                <a:avLst/>
              </a:prstGeom>
              <a:noFill/>
              <a:ln>
                <a:noFill/>
              </a:ln>
            </p:spPr>
          </p:pic>
          <p:pic>
            <p:nvPicPr>
              <p:cNvPr id="1068" name="Picture 106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263082"/>
                <a:ext cx="585216" cy="585216"/>
              </a:xfrm>
              <a:prstGeom prst="rect">
                <a:avLst/>
              </a:prstGeom>
              <a:noFill/>
              <a:ln>
                <a:noFill/>
              </a:ln>
            </p:spPr>
          </p:pic>
          <p:pic>
            <p:nvPicPr>
              <p:cNvPr id="1069" name="Picture 1068"/>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263082"/>
                <a:ext cx="585216" cy="585216"/>
              </a:xfrm>
              <a:prstGeom prst="rect">
                <a:avLst/>
              </a:prstGeom>
              <a:noFill/>
              <a:ln>
                <a:noFill/>
              </a:ln>
            </p:spPr>
          </p:pic>
          <p:pic>
            <p:nvPicPr>
              <p:cNvPr id="1070" name="Picture 106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885863"/>
                <a:ext cx="585216" cy="585216"/>
              </a:xfrm>
              <a:prstGeom prst="rect">
                <a:avLst/>
              </a:prstGeom>
              <a:noFill/>
              <a:ln>
                <a:noFill/>
              </a:ln>
            </p:spPr>
          </p:pic>
          <p:pic>
            <p:nvPicPr>
              <p:cNvPr id="1071" name="Picture 107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885863"/>
                <a:ext cx="585216" cy="585216"/>
              </a:xfrm>
              <a:prstGeom prst="rect">
                <a:avLst/>
              </a:prstGeom>
              <a:noFill/>
              <a:ln>
                <a:noFill/>
              </a:ln>
            </p:spPr>
          </p:pic>
          <p:pic>
            <p:nvPicPr>
              <p:cNvPr id="1072" name="Picture 1071"/>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885863"/>
                <a:ext cx="585216" cy="585216"/>
              </a:xfrm>
              <a:prstGeom prst="rect">
                <a:avLst/>
              </a:prstGeom>
              <a:noFill/>
              <a:ln>
                <a:noFill/>
              </a:ln>
            </p:spPr>
          </p:pic>
          <p:pic>
            <p:nvPicPr>
              <p:cNvPr id="1073" name="Picture 107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885863"/>
                <a:ext cx="585216" cy="585216"/>
              </a:xfrm>
              <a:prstGeom prst="rect">
                <a:avLst/>
              </a:prstGeom>
              <a:noFill/>
              <a:ln>
                <a:noFill/>
              </a:ln>
            </p:spPr>
          </p:pic>
          <p:pic>
            <p:nvPicPr>
              <p:cNvPr id="1074" name="Picture 1073"/>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885863"/>
                <a:ext cx="585216" cy="585216"/>
              </a:xfrm>
              <a:prstGeom prst="rect">
                <a:avLst/>
              </a:prstGeom>
              <a:noFill/>
              <a:ln>
                <a:noFill/>
              </a:ln>
            </p:spPr>
          </p:pic>
          <p:pic>
            <p:nvPicPr>
              <p:cNvPr id="1075" name="Picture 1074"/>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885863"/>
                <a:ext cx="585216" cy="585216"/>
              </a:xfrm>
              <a:prstGeom prst="rect">
                <a:avLst/>
              </a:prstGeom>
              <a:noFill/>
              <a:ln>
                <a:noFill/>
              </a:ln>
            </p:spPr>
          </p:pic>
          <p:pic>
            <p:nvPicPr>
              <p:cNvPr id="1076" name="Picture 1075"/>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885863"/>
                <a:ext cx="585216" cy="585216"/>
              </a:xfrm>
              <a:prstGeom prst="rect">
                <a:avLst/>
              </a:prstGeom>
              <a:noFill/>
              <a:ln>
                <a:noFill/>
              </a:ln>
            </p:spPr>
          </p:pic>
          <p:pic>
            <p:nvPicPr>
              <p:cNvPr id="1077" name="Picture 107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885863"/>
                <a:ext cx="585216" cy="585216"/>
              </a:xfrm>
              <a:prstGeom prst="rect">
                <a:avLst/>
              </a:prstGeom>
              <a:noFill/>
              <a:ln>
                <a:noFill/>
              </a:ln>
            </p:spPr>
          </p:pic>
          <p:pic>
            <p:nvPicPr>
              <p:cNvPr id="1078" name="Picture 1077"/>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885863"/>
                <a:ext cx="585216" cy="585216"/>
              </a:xfrm>
              <a:prstGeom prst="rect">
                <a:avLst/>
              </a:prstGeom>
              <a:noFill/>
              <a:ln>
                <a:noFill/>
              </a:ln>
            </p:spPr>
          </p:pic>
          <p:pic>
            <p:nvPicPr>
              <p:cNvPr id="1079" name="Picture 1078"/>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885863"/>
                <a:ext cx="585216" cy="585216"/>
              </a:xfrm>
              <a:prstGeom prst="rect">
                <a:avLst/>
              </a:prstGeom>
              <a:noFill/>
              <a:ln>
                <a:noFill/>
              </a:ln>
            </p:spPr>
          </p:pic>
          <p:pic>
            <p:nvPicPr>
              <p:cNvPr id="1080" name="Picture 107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885863"/>
                <a:ext cx="585216" cy="585216"/>
              </a:xfrm>
              <a:prstGeom prst="rect">
                <a:avLst/>
              </a:prstGeom>
              <a:noFill/>
              <a:ln>
                <a:noFill/>
              </a:ln>
            </p:spPr>
          </p:pic>
          <p:pic>
            <p:nvPicPr>
              <p:cNvPr id="1081" name="Picture 108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885863"/>
                <a:ext cx="585216" cy="585216"/>
              </a:xfrm>
              <a:prstGeom prst="rect">
                <a:avLst/>
              </a:prstGeom>
              <a:noFill/>
              <a:ln>
                <a:noFill/>
              </a:ln>
            </p:spPr>
          </p:pic>
          <p:pic>
            <p:nvPicPr>
              <p:cNvPr id="1082" name="Picture 1081"/>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885863"/>
                <a:ext cx="585216" cy="585216"/>
              </a:xfrm>
              <a:prstGeom prst="rect">
                <a:avLst/>
              </a:prstGeom>
              <a:noFill/>
              <a:ln>
                <a:noFill/>
              </a:ln>
            </p:spPr>
          </p:pic>
          <p:pic>
            <p:nvPicPr>
              <p:cNvPr id="1083" name="Picture 108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885863"/>
                <a:ext cx="585216" cy="585216"/>
              </a:xfrm>
              <a:prstGeom prst="rect">
                <a:avLst/>
              </a:prstGeom>
              <a:noFill/>
              <a:ln>
                <a:noFill/>
              </a:ln>
            </p:spPr>
          </p:pic>
          <p:pic>
            <p:nvPicPr>
              <p:cNvPr id="1084" name="Picture 1083"/>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885863"/>
                <a:ext cx="585216" cy="585216"/>
              </a:xfrm>
              <a:prstGeom prst="rect">
                <a:avLst/>
              </a:prstGeom>
              <a:noFill/>
              <a:ln>
                <a:noFill/>
              </a:ln>
            </p:spPr>
          </p:pic>
          <p:pic>
            <p:nvPicPr>
              <p:cNvPr id="1085" name="Picture 1084"/>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885863"/>
                <a:ext cx="585216" cy="585216"/>
              </a:xfrm>
              <a:prstGeom prst="rect">
                <a:avLst/>
              </a:prstGeom>
              <a:noFill/>
              <a:ln>
                <a:noFill/>
              </a:ln>
            </p:spPr>
          </p:pic>
          <p:pic>
            <p:nvPicPr>
              <p:cNvPr id="1086" name="Picture 1085"/>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885863"/>
                <a:ext cx="585216" cy="585216"/>
              </a:xfrm>
              <a:prstGeom prst="rect">
                <a:avLst/>
              </a:prstGeom>
              <a:noFill/>
              <a:ln>
                <a:noFill/>
              </a:ln>
            </p:spPr>
          </p:pic>
          <p:pic>
            <p:nvPicPr>
              <p:cNvPr id="1087" name="Picture 108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885863"/>
                <a:ext cx="585216" cy="585216"/>
              </a:xfrm>
              <a:prstGeom prst="rect">
                <a:avLst/>
              </a:prstGeom>
              <a:noFill/>
              <a:ln>
                <a:noFill/>
              </a:ln>
            </p:spPr>
          </p:pic>
          <p:pic>
            <p:nvPicPr>
              <p:cNvPr id="1088" name="Picture 1087"/>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885863"/>
                <a:ext cx="585216" cy="585216"/>
              </a:xfrm>
              <a:prstGeom prst="rect">
                <a:avLst/>
              </a:prstGeom>
              <a:noFill/>
              <a:ln>
                <a:noFill/>
              </a:ln>
            </p:spPr>
          </p:pic>
          <p:pic>
            <p:nvPicPr>
              <p:cNvPr id="1089" name="Picture 1088"/>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885863"/>
                <a:ext cx="585216" cy="585216"/>
              </a:xfrm>
              <a:prstGeom prst="rect">
                <a:avLst/>
              </a:prstGeom>
              <a:noFill/>
              <a:ln>
                <a:noFill/>
              </a:ln>
            </p:spPr>
          </p:pic>
          <p:pic>
            <p:nvPicPr>
              <p:cNvPr id="1090" name="Picture 1089"/>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885863"/>
                <a:ext cx="585216" cy="585216"/>
              </a:xfrm>
              <a:prstGeom prst="rect">
                <a:avLst/>
              </a:prstGeom>
              <a:noFill/>
              <a:ln>
                <a:noFill/>
              </a:ln>
            </p:spPr>
          </p:pic>
          <p:pic>
            <p:nvPicPr>
              <p:cNvPr id="1091" name="Picture 109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508644"/>
                <a:ext cx="585216" cy="585216"/>
              </a:xfrm>
              <a:prstGeom prst="rect">
                <a:avLst/>
              </a:prstGeom>
              <a:noFill/>
              <a:ln>
                <a:noFill/>
              </a:ln>
            </p:spPr>
          </p:pic>
          <p:pic>
            <p:nvPicPr>
              <p:cNvPr id="1092" name="Picture 109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508644"/>
                <a:ext cx="585216" cy="585216"/>
              </a:xfrm>
              <a:prstGeom prst="rect">
                <a:avLst/>
              </a:prstGeom>
              <a:noFill/>
              <a:ln>
                <a:noFill/>
              </a:ln>
            </p:spPr>
          </p:pic>
          <p:pic>
            <p:nvPicPr>
              <p:cNvPr id="1093" name="Picture 1092"/>
              <p:cNvPicPr>
                <a:picLocks noChangeAspect="1"/>
              </p:cNvPicPr>
              <p:nvPr/>
            </p:nvPicPr>
            <p:blipFill>
              <a:blip r:embed="rId39">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508644"/>
                <a:ext cx="585216" cy="585216"/>
              </a:xfrm>
              <a:prstGeom prst="rect">
                <a:avLst/>
              </a:prstGeom>
              <a:noFill/>
              <a:ln>
                <a:noFill/>
              </a:ln>
            </p:spPr>
          </p:pic>
          <p:pic>
            <p:nvPicPr>
              <p:cNvPr id="1094" name="Picture 1093"/>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508644"/>
                <a:ext cx="585216" cy="585216"/>
              </a:xfrm>
              <a:prstGeom prst="rect">
                <a:avLst/>
              </a:prstGeom>
              <a:noFill/>
              <a:ln>
                <a:noFill/>
              </a:ln>
            </p:spPr>
          </p:pic>
          <p:pic>
            <p:nvPicPr>
              <p:cNvPr id="1095" name="Picture 1094"/>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508644"/>
                <a:ext cx="585216" cy="585216"/>
              </a:xfrm>
              <a:prstGeom prst="rect">
                <a:avLst/>
              </a:prstGeom>
              <a:noFill/>
              <a:ln>
                <a:noFill/>
              </a:ln>
            </p:spPr>
          </p:pic>
          <p:pic>
            <p:nvPicPr>
              <p:cNvPr id="1096" name="Picture 1095"/>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508644"/>
                <a:ext cx="585216" cy="585216"/>
              </a:xfrm>
              <a:prstGeom prst="rect">
                <a:avLst/>
              </a:prstGeom>
              <a:noFill/>
              <a:ln>
                <a:noFill/>
              </a:ln>
            </p:spPr>
          </p:pic>
          <p:pic>
            <p:nvPicPr>
              <p:cNvPr id="1097" name="Picture 1096"/>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508644"/>
                <a:ext cx="585216" cy="585216"/>
              </a:xfrm>
              <a:prstGeom prst="rect">
                <a:avLst/>
              </a:prstGeom>
              <a:noFill/>
              <a:ln>
                <a:noFill/>
              </a:ln>
            </p:spPr>
          </p:pic>
          <p:pic>
            <p:nvPicPr>
              <p:cNvPr id="1098" name="Picture 109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508644"/>
                <a:ext cx="585216" cy="585216"/>
              </a:xfrm>
              <a:prstGeom prst="rect">
                <a:avLst/>
              </a:prstGeom>
              <a:noFill/>
              <a:ln>
                <a:noFill/>
              </a:ln>
            </p:spPr>
          </p:pic>
          <p:pic>
            <p:nvPicPr>
              <p:cNvPr id="1099" name="Picture 109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508644"/>
                <a:ext cx="585216" cy="585216"/>
              </a:xfrm>
              <a:prstGeom prst="rect">
                <a:avLst/>
              </a:prstGeom>
              <a:noFill/>
              <a:ln>
                <a:noFill/>
              </a:ln>
            </p:spPr>
          </p:pic>
          <p:pic>
            <p:nvPicPr>
              <p:cNvPr id="1100" name="Picture 1099"/>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508644"/>
                <a:ext cx="585216" cy="585216"/>
              </a:xfrm>
              <a:prstGeom prst="rect">
                <a:avLst/>
              </a:prstGeom>
              <a:noFill/>
              <a:ln>
                <a:noFill/>
              </a:ln>
            </p:spPr>
          </p:pic>
          <p:pic>
            <p:nvPicPr>
              <p:cNvPr id="1101" name="Picture 1100"/>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508644"/>
                <a:ext cx="585216" cy="585216"/>
              </a:xfrm>
              <a:prstGeom prst="rect">
                <a:avLst/>
              </a:prstGeom>
              <a:noFill/>
              <a:ln>
                <a:noFill/>
              </a:ln>
            </p:spPr>
          </p:pic>
          <p:pic>
            <p:nvPicPr>
              <p:cNvPr id="1102" name="Picture 1101"/>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508644"/>
                <a:ext cx="585216" cy="585216"/>
              </a:xfrm>
              <a:prstGeom prst="rect">
                <a:avLst/>
              </a:prstGeom>
              <a:noFill/>
              <a:ln>
                <a:noFill/>
              </a:ln>
            </p:spPr>
          </p:pic>
          <p:pic>
            <p:nvPicPr>
              <p:cNvPr id="1103" name="Picture 1102"/>
              <p:cNvPicPr>
                <a:picLocks noChangeAspect="1"/>
              </p:cNvPicPr>
              <p:nvPr/>
            </p:nvPicPr>
            <p:blipFill>
              <a:blip r:embed="rId4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508644"/>
                <a:ext cx="585216" cy="585216"/>
              </a:xfrm>
              <a:prstGeom prst="rect">
                <a:avLst/>
              </a:prstGeom>
              <a:noFill/>
              <a:ln>
                <a:noFill/>
              </a:ln>
            </p:spPr>
          </p:pic>
          <p:pic>
            <p:nvPicPr>
              <p:cNvPr id="1104" name="Picture 1103"/>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508644"/>
                <a:ext cx="585216" cy="585216"/>
              </a:xfrm>
              <a:prstGeom prst="rect">
                <a:avLst/>
              </a:prstGeom>
              <a:noFill/>
              <a:ln>
                <a:noFill/>
              </a:ln>
            </p:spPr>
          </p:pic>
          <p:pic>
            <p:nvPicPr>
              <p:cNvPr id="1105" name="Picture 110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508644"/>
                <a:ext cx="585216" cy="585216"/>
              </a:xfrm>
              <a:prstGeom prst="rect">
                <a:avLst/>
              </a:prstGeom>
              <a:noFill/>
              <a:ln>
                <a:noFill/>
              </a:ln>
            </p:spPr>
          </p:pic>
          <p:pic>
            <p:nvPicPr>
              <p:cNvPr id="1106" name="Picture 1105"/>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508644"/>
                <a:ext cx="585216" cy="585216"/>
              </a:xfrm>
              <a:prstGeom prst="rect">
                <a:avLst/>
              </a:prstGeom>
              <a:noFill/>
              <a:ln>
                <a:noFill/>
              </a:ln>
            </p:spPr>
          </p:pic>
          <p:pic>
            <p:nvPicPr>
              <p:cNvPr id="1107" name="Picture 1106"/>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508644"/>
                <a:ext cx="585216" cy="585216"/>
              </a:xfrm>
              <a:prstGeom prst="rect">
                <a:avLst/>
              </a:prstGeom>
              <a:noFill/>
              <a:ln>
                <a:noFill/>
              </a:ln>
            </p:spPr>
          </p:pic>
          <p:pic>
            <p:nvPicPr>
              <p:cNvPr id="1108" name="Picture 1107"/>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508644"/>
                <a:ext cx="585216" cy="585216"/>
              </a:xfrm>
              <a:prstGeom prst="rect">
                <a:avLst/>
              </a:prstGeom>
              <a:noFill/>
              <a:ln>
                <a:noFill/>
              </a:ln>
            </p:spPr>
          </p:pic>
          <p:pic>
            <p:nvPicPr>
              <p:cNvPr id="1109" name="Picture 110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508644"/>
                <a:ext cx="585216" cy="585216"/>
              </a:xfrm>
              <a:prstGeom prst="rect">
                <a:avLst/>
              </a:prstGeom>
              <a:noFill/>
              <a:ln>
                <a:noFill/>
              </a:ln>
            </p:spPr>
          </p:pic>
          <p:pic>
            <p:nvPicPr>
              <p:cNvPr id="1110" name="Picture 1109"/>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508644"/>
                <a:ext cx="585216" cy="585216"/>
              </a:xfrm>
              <a:prstGeom prst="rect">
                <a:avLst/>
              </a:prstGeom>
              <a:noFill/>
              <a:ln>
                <a:noFill/>
              </a:ln>
            </p:spPr>
          </p:pic>
          <p:pic>
            <p:nvPicPr>
              <p:cNvPr id="1111" name="Picture 1110"/>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508644"/>
                <a:ext cx="585216" cy="585216"/>
              </a:xfrm>
              <a:prstGeom prst="rect">
                <a:avLst/>
              </a:prstGeom>
              <a:noFill/>
              <a:ln>
                <a:noFill/>
              </a:ln>
            </p:spPr>
          </p:pic>
          <p:pic>
            <p:nvPicPr>
              <p:cNvPr id="1112" name="Picture 111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131425"/>
                <a:ext cx="585216" cy="585216"/>
              </a:xfrm>
              <a:prstGeom prst="rect">
                <a:avLst/>
              </a:prstGeom>
              <a:noFill/>
              <a:ln>
                <a:noFill/>
              </a:ln>
            </p:spPr>
          </p:pic>
          <p:pic>
            <p:nvPicPr>
              <p:cNvPr id="1113" name="Picture 111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131425"/>
                <a:ext cx="585216" cy="585216"/>
              </a:xfrm>
              <a:prstGeom prst="rect">
                <a:avLst/>
              </a:prstGeom>
              <a:noFill/>
              <a:ln>
                <a:noFill/>
              </a:ln>
            </p:spPr>
          </p:pic>
          <p:pic>
            <p:nvPicPr>
              <p:cNvPr id="1114" name="Picture 1113"/>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131425"/>
                <a:ext cx="585216" cy="585216"/>
              </a:xfrm>
              <a:prstGeom prst="rect">
                <a:avLst/>
              </a:prstGeom>
              <a:noFill/>
              <a:ln>
                <a:noFill/>
              </a:ln>
            </p:spPr>
          </p:pic>
          <p:pic>
            <p:nvPicPr>
              <p:cNvPr id="1115" name="Picture 1114"/>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131425"/>
                <a:ext cx="585216" cy="585216"/>
              </a:xfrm>
              <a:prstGeom prst="rect">
                <a:avLst/>
              </a:prstGeom>
              <a:noFill/>
              <a:ln>
                <a:noFill/>
              </a:ln>
            </p:spPr>
          </p:pic>
          <p:pic>
            <p:nvPicPr>
              <p:cNvPr id="1116" name="Picture 1115"/>
              <p:cNvPicPr>
                <a:picLocks noChangeAspect="1"/>
              </p:cNvPicPr>
              <p:nvPr/>
            </p:nvPicPr>
            <p:blipFill>
              <a:blip r:embed="rId44">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131425"/>
                <a:ext cx="585216" cy="585216"/>
              </a:xfrm>
              <a:prstGeom prst="rect">
                <a:avLst/>
              </a:prstGeom>
              <a:noFill/>
              <a:ln>
                <a:noFill/>
              </a:ln>
            </p:spPr>
          </p:pic>
          <p:pic>
            <p:nvPicPr>
              <p:cNvPr id="1117" name="Picture 1116"/>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131425"/>
                <a:ext cx="585216" cy="585216"/>
              </a:xfrm>
              <a:prstGeom prst="rect">
                <a:avLst/>
              </a:prstGeom>
              <a:noFill/>
              <a:ln>
                <a:noFill/>
              </a:ln>
            </p:spPr>
          </p:pic>
          <p:pic>
            <p:nvPicPr>
              <p:cNvPr id="1118" name="Picture 1117"/>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131425"/>
                <a:ext cx="585216" cy="585216"/>
              </a:xfrm>
              <a:prstGeom prst="rect">
                <a:avLst/>
              </a:prstGeom>
              <a:noFill/>
              <a:ln>
                <a:noFill/>
              </a:ln>
            </p:spPr>
          </p:pic>
          <p:pic>
            <p:nvPicPr>
              <p:cNvPr id="1119" name="Picture 111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131425"/>
                <a:ext cx="585216" cy="585216"/>
              </a:xfrm>
              <a:prstGeom prst="rect">
                <a:avLst/>
              </a:prstGeom>
              <a:noFill/>
              <a:ln>
                <a:noFill/>
              </a:ln>
            </p:spPr>
          </p:pic>
          <p:pic>
            <p:nvPicPr>
              <p:cNvPr id="1120" name="Picture 1119"/>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131425"/>
                <a:ext cx="585216" cy="585216"/>
              </a:xfrm>
              <a:prstGeom prst="rect">
                <a:avLst/>
              </a:prstGeom>
              <a:noFill/>
              <a:ln>
                <a:noFill/>
              </a:ln>
            </p:spPr>
          </p:pic>
          <p:pic>
            <p:nvPicPr>
              <p:cNvPr id="1121" name="Picture 1120"/>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131425"/>
                <a:ext cx="585216" cy="585216"/>
              </a:xfrm>
              <a:prstGeom prst="rect">
                <a:avLst/>
              </a:prstGeom>
              <a:noFill/>
              <a:ln>
                <a:noFill/>
              </a:ln>
            </p:spPr>
          </p:pic>
          <p:pic>
            <p:nvPicPr>
              <p:cNvPr id="1122" name="Picture 112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131425"/>
                <a:ext cx="585216" cy="585216"/>
              </a:xfrm>
              <a:prstGeom prst="rect">
                <a:avLst/>
              </a:prstGeom>
              <a:noFill/>
              <a:ln>
                <a:noFill/>
              </a:ln>
            </p:spPr>
          </p:pic>
          <p:pic>
            <p:nvPicPr>
              <p:cNvPr id="1123" name="Picture 1122"/>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131425"/>
                <a:ext cx="585216" cy="585216"/>
              </a:xfrm>
              <a:prstGeom prst="rect">
                <a:avLst/>
              </a:prstGeom>
              <a:noFill/>
              <a:ln>
                <a:noFill/>
              </a:ln>
            </p:spPr>
          </p:pic>
          <p:pic>
            <p:nvPicPr>
              <p:cNvPr id="1124" name="Picture 1123"/>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131425"/>
                <a:ext cx="585216" cy="585216"/>
              </a:xfrm>
              <a:prstGeom prst="rect">
                <a:avLst/>
              </a:prstGeom>
              <a:noFill/>
              <a:ln>
                <a:noFill/>
              </a:ln>
            </p:spPr>
          </p:pic>
          <p:pic>
            <p:nvPicPr>
              <p:cNvPr id="1125" name="Picture 1124"/>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131425"/>
                <a:ext cx="585216" cy="585216"/>
              </a:xfrm>
              <a:prstGeom prst="rect">
                <a:avLst/>
              </a:prstGeom>
              <a:noFill/>
              <a:ln>
                <a:noFill/>
              </a:ln>
            </p:spPr>
          </p:pic>
          <p:pic>
            <p:nvPicPr>
              <p:cNvPr id="1126" name="Picture 1125"/>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131425"/>
                <a:ext cx="585216" cy="585216"/>
              </a:xfrm>
              <a:prstGeom prst="rect">
                <a:avLst/>
              </a:prstGeom>
              <a:noFill/>
              <a:ln>
                <a:noFill/>
              </a:ln>
            </p:spPr>
          </p:pic>
          <p:pic>
            <p:nvPicPr>
              <p:cNvPr id="1127" name="Picture 1126"/>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131425"/>
                <a:ext cx="585216" cy="585216"/>
              </a:xfrm>
              <a:prstGeom prst="rect">
                <a:avLst/>
              </a:prstGeom>
              <a:noFill/>
              <a:ln>
                <a:noFill/>
              </a:ln>
            </p:spPr>
          </p:pic>
          <p:pic>
            <p:nvPicPr>
              <p:cNvPr id="1128" name="Picture 112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131425"/>
                <a:ext cx="585216" cy="585216"/>
              </a:xfrm>
              <a:prstGeom prst="rect">
                <a:avLst/>
              </a:prstGeom>
              <a:noFill/>
              <a:ln>
                <a:noFill/>
              </a:ln>
            </p:spPr>
          </p:pic>
          <p:pic>
            <p:nvPicPr>
              <p:cNvPr id="1129" name="Picture 112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131425"/>
                <a:ext cx="585216" cy="585216"/>
              </a:xfrm>
              <a:prstGeom prst="rect">
                <a:avLst/>
              </a:prstGeom>
              <a:noFill/>
              <a:ln>
                <a:noFill/>
              </a:ln>
            </p:spPr>
          </p:pic>
          <p:pic>
            <p:nvPicPr>
              <p:cNvPr id="1130" name="Picture 1129"/>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131425"/>
                <a:ext cx="585216" cy="585216"/>
              </a:xfrm>
              <a:prstGeom prst="rect">
                <a:avLst/>
              </a:prstGeom>
              <a:noFill/>
              <a:ln>
                <a:noFill/>
              </a:ln>
            </p:spPr>
          </p:pic>
          <p:pic>
            <p:nvPicPr>
              <p:cNvPr id="1131" name="Picture 1130"/>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131425"/>
                <a:ext cx="585216" cy="585216"/>
              </a:xfrm>
              <a:prstGeom prst="rect">
                <a:avLst/>
              </a:prstGeom>
              <a:noFill/>
              <a:ln>
                <a:noFill/>
              </a:ln>
            </p:spPr>
          </p:pic>
          <p:pic>
            <p:nvPicPr>
              <p:cNvPr id="1132" name="Picture 113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131425"/>
                <a:ext cx="585216" cy="585216"/>
              </a:xfrm>
              <a:prstGeom prst="rect">
                <a:avLst/>
              </a:prstGeom>
              <a:noFill/>
              <a:ln>
                <a:noFill/>
              </a:ln>
            </p:spPr>
          </p:pic>
          <p:pic>
            <p:nvPicPr>
              <p:cNvPr id="1133" name="Picture 113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754204"/>
                <a:ext cx="585216" cy="585216"/>
              </a:xfrm>
              <a:prstGeom prst="rect">
                <a:avLst/>
              </a:prstGeom>
              <a:noFill/>
              <a:ln>
                <a:noFill/>
              </a:ln>
            </p:spPr>
          </p:pic>
          <p:pic>
            <p:nvPicPr>
              <p:cNvPr id="1134" name="Picture 113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754204"/>
                <a:ext cx="585216" cy="585216"/>
              </a:xfrm>
              <a:prstGeom prst="rect">
                <a:avLst/>
              </a:prstGeom>
              <a:noFill/>
              <a:ln>
                <a:noFill/>
              </a:ln>
            </p:spPr>
          </p:pic>
          <p:pic>
            <p:nvPicPr>
              <p:cNvPr id="1135" name="Picture 1134"/>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754204"/>
                <a:ext cx="585216" cy="585216"/>
              </a:xfrm>
              <a:prstGeom prst="rect">
                <a:avLst/>
              </a:prstGeom>
              <a:noFill/>
              <a:ln>
                <a:noFill/>
              </a:ln>
            </p:spPr>
          </p:pic>
          <p:pic>
            <p:nvPicPr>
              <p:cNvPr id="1136" name="Picture 1135"/>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754204"/>
                <a:ext cx="585216" cy="585216"/>
              </a:xfrm>
              <a:prstGeom prst="rect">
                <a:avLst/>
              </a:prstGeom>
              <a:noFill/>
              <a:ln>
                <a:noFill/>
              </a:ln>
            </p:spPr>
          </p:pic>
          <p:pic>
            <p:nvPicPr>
              <p:cNvPr id="1137" name="Picture 1136"/>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754204"/>
                <a:ext cx="585216" cy="585216"/>
              </a:xfrm>
              <a:prstGeom prst="rect">
                <a:avLst/>
              </a:prstGeom>
              <a:noFill/>
              <a:ln>
                <a:noFill/>
              </a:ln>
            </p:spPr>
          </p:pic>
          <p:pic>
            <p:nvPicPr>
              <p:cNvPr id="1138" name="Picture 1137"/>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754204"/>
                <a:ext cx="585216" cy="585216"/>
              </a:xfrm>
              <a:prstGeom prst="rect">
                <a:avLst/>
              </a:prstGeom>
              <a:noFill/>
              <a:ln>
                <a:noFill/>
              </a:ln>
            </p:spPr>
          </p:pic>
          <p:pic>
            <p:nvPicPr>
              <p:cNvPr id="1139" name="Picture 113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754204"/>
                <a:ext cx="585216" cy="585216"/>
              </a:xfrm>
              <a:prstGeom prst="rect">
                <a:avLst/>
              </a:prstGeom>
              <a:noFill/>
              <a:ln>
                <a:noFill/>
              </a:ln>
            </p:spPr>
          </p:pic>
          <p:pic>
            <p:nvPicPr>
              <p:cNvPr id="1140" name="Picture 1139"/>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754204"/>
                <a:ext cx="585216" cy="585216"/>
              </a:xfrm>
              <a:prstGeom prst="rect">
                <a:avLst/>
              </a:prstGeom>
              <a:noFill/>
              <a:ln>
                <a:noFill/>
              </a:ln>
            </p:spPr>
          </p:pic>
          <p:pic>
            <p:nvPicPr>
              <p:cNvPr id="1141" name="Picture 1140"/>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754204"/>
                <a:ext cx="585216" cy="585216"/>
              </a:xfrm>
              <a:prstGeom prst="rect">
                <a:avLst/>
              </a:prstGeom>
              <a:noFill/>
              <a:ln>
                <a:noFill/>
              </a:ln>
            </p:spPr>
          </p:pic>
          <p:pic>
            <p:nvPicPr>
              <p:cNvPr id="1142" name="Picture 114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754204"/>
                <a:ext cx="585216" cy="585216"/>
              </a:xfrm>
              <a:prstGeom prst="rect">
                <a:avLst/>
              </a:prstGeom>
              <a:noFill/>
              <a:ln>
                <a:noFill/>
              </a:ln>
            </p:spPr>
          </p:pic>
          <p:pic>
            <p:nvPicPr>
              <p:cNvPr id="1143" name="Picture 114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754204"/>
                <a:ext cx="585216" cy="585216"/>
              </a:xfrm>
              <a:prstGeom prst="rect">
                <a:avLst/>
              </a:prstGeom>
              <a:noFill/>
              <a:ln>
                <a:noFill/>
              </a:ln>
            </p:spPr>
          </p:pic>
          <p:pic>
            <p:nvPicPr>
              <p:cNvPr id="1144" name="Picture 1143"/>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754204"/>
                <a:ext cx="585216" cy="585216"/>
              </a:xfrm>
              <a:prstGeom prst="rect">
                <a:avLst/>
              </a:prstGeom>
              <a:noFill/>
              <a:ln>
                <a:noFill/>
              </a:ln>
            </p:spPr>
          </p:pic>
          <p:pic>
            <p:nvPicPr>
              <p:cNvPr id="1145" name="Picture 1144"/>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754204"/>
                <a:ext cx="585216" cy="585216"/>
              </a:xfrm>
              <a:prstGeom prst="rect">
                <a:avLst/>
              </a:prstGeom>
              <a:noFill/>
              <a:ln>
                <a:noFill/>
              </a:ln>
            </p:spPr>
          </p:pic>
          <p:pic>
            <p:nvPicPr>
              <p:cNvPr id="1146" name="Picture 114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754204"/>
                <a:ext cx="585216" cy="585216"/>
              </a:xfrm>
              <a:prstGeom prst="rect">
                <a:avLst/>
              </a:prstGeom>
              <a:noFill/>
              <a:ln>
                <a:noFill/>
              </a:ln>
            </p:spPr>
          </p:pic>
          <p:pic>
            <p:nvPicPr>
              <p:cNvPr id="1147" name="Picture 1146"/>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754204"/>
                <a:ext cx="585216" cy="585216"/>
              </a:xfrm>
              <a:prstGeom prst="rect">
                <a:avLst/>
              </a:prstGeom>
              <a:noFill/>
              <a:ln>
                <a:noFill/>
              </a:ln>
            </p:spPr>
          </p:pic>
          <p:pic>
            <p:nvPicPr>
              <p:cNvPr id="1148" name="Picture 1147"/>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754204"/>
                <a:ext cx="585216" cy="585216"/>
              </a:xfrm>
              <a:prstGeom prst="rect">
                <a:avLst/>
              </a:prstGeom>
              <a:noFill/>
              <a:ln>
                <a:noFill/>
              </a:ln>
            </p:spPr>
          </p:pic>
          <p:pic>
            <p:nvPicPr>
              <p:cNvPr id="1149" name="Picture 1148"/>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754204"/>
                <a:ext cx="585216" cy="585216"/>
              </a:xfrm>
              <a:prstGeom prst="rect">
                <a:avLst/>
              </a:prstGeom>
              <a:noFill/>
              <a:ln>
                <a:noFill/>
              </a:ln>
            </p:spPr>
          </p:pic>
          <p:pic>
            <p:nvPicPr>
              <p:cNvPr id="1150" name="Picture 1149"/>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754204"/>
                <a:ext cx="585216" cy="585216"/>
              </a:xfrm>
              <a:prstGeom prst="rect">
                <a:avLst/>
              </a:prstGeom>
              <a:noFill/>
              <a:ln>
                <a:noFill/>
              </a:ln>
            </p:spPr>
          </p:pic>
          <p:pic>
            <p:nvPicPr>
              <p:cNvPr id="1151" name="Picture 115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754204"/>
                <a:ext cx="585216" cy="585216"/>
              </a:xfrm>
              <a:prstGeom prst="rect">
                <a:avLst/>
              </a:prstGeom>
              <a:noFill/>
              <a:ln>
                <a:noFill/>
              </a:ln>
            </p:spPr>
          </p:pic>
          <p:pic>
            <p:nvPicPr>
              <p:cNvPr id="1152" name="Picture 1151"/>
              <p:cNvPicPr>
                <a:picLocks noChangeAspect="1"/>
              </p:cNvPicPr>
              <p:nvPr/>
            </p:nvPicPr>
            <p:blipFill>
              <a:blip r:embed="rId5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754204"/>
                <a:ext cx="585216" cy="585216"/>
              </a:xfrm>
              <a:prstGeom prst="rect">
                <a:avLst/>
              </a:prstGeom>
              <a:noFill/>
              <a:ln>
                <a:noFill/>
              </a:ln>
            </p:spPr>
          </p:pic>
          <p:pic>
            <p:nvPicPr>
              <p:cNvPr id="1153" name="Picture 1152"/>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754204"/>
                <a:ext cx="585216" cy="585216"/>
              </a:xfrm>
              <a:prstGeom prst="rect">
                <a:avLst/>
              </a:prstGeom>
              <a:noFill/>
              <a:ln>
                <a:noFill/>
              </a:ln>
            </p:spPr>
          </p:pic>
          <p:pic>
            <p:nvPicPr>
              <p:cNvPr id="1154" name="Picture 115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02360"/>
                <a:ext cx="585216" cy="585216"/>
              </a:xfrm>
              <a:prstGeom prst="rect">
                <a:avLst/>
              </a:prstGeom>
              <a:noFill/>
              <a:ln>
                <a:noFill/>
              </a:ln>
            </p:spPr>
          </p:pic>
          <p:pic>
            <p:nvPicPr>
              <p:cNvPr id="1155" name="Picture 115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02360"/>
                <a:ext cx="585216" cy="585216"/>
              </a:xfrm>
              <a:prstGeom prst="rect">
                <a:avLst/>
              </a:prstGeom>
              <a:noFill/>
              <a:ln>
                <a:noFill/>
              </a:ln>
            </p:spPr>
          </p:pic>
          <p:pic>
            <p:nvPicPr>
              <p:cNvPr id="1156" name="Picture 1155"/>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02360"/>
                <a:ext cx="585216" cy="585216"/>
              </a:xfrm>
              <a:prstGeom prst="rect">
                <a:avLst/>
              </a:prstGeom>
              <a:noFill/>
              <a:ln>
                <a:noFill/>
              </a:ln>
            </p:spPr>
          </p:pic>
          <p:pic>
            <p:nvPicPr>
              <p:cNvPr id="1157" name="Picture 115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02360"/>
                <a:ext cx="585216" cy="585216"/>
              </a:xfrm>
              <a:prstGeom prst="rect">
                <a:avLst/>
              </a:prstGeom>
              <a:noFill/>
              <a:ln>
                <a:noFill/>
              </a:ln>
            </p:spPr>
          </p:pic>
          <p:pic>
            <p:nvPicPr>
              <p:cNvPr id="1158" name="Picture 1157"/>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02360"/>
                <a:ext cx="585216" cy="585216"/>
              </a:xfrm>
              <a:prstGeom prst="rect">
                <a:avLst/>
              </a:prstGeom>
              <a:noFill/>
              <a:ln>
                <a:noFill/>
              </a:ln>
            </p:spPr>
          </p:pic>
          <p:pic>
            <p:nvPicPr>
              <p:cNvPr id="1159" name="Picture 1158"/>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02360"/>
                <a:ext cx="585216" cy="585216"/>
              </a:xfrm>
              <a:prstGeom prst="rect">
                <a:avLst/>
              </a:prstGeom>
              <a:noFill/>
              <a:ln>
                <a:noFill/>
              </a:ln>
            </p:spPr>
          </p:pic>
          <p:pic>
            <p:nvPicPr>
              <p:cNvPr id="1160" name="Picture 1159"/>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02360"/>
                <a:ext cx="585216" cy="585216"/>
              </a:xfrm>
              <a:prstGeom prst="rect">
                <a:avLst/>
              </a:prstGeom>
              <a:noFill/>
              <a:ln>
                <a:noFill/>
              </a:ln>
            </p:spPr>
          </p:pic>
          <p:pic>
            <p:nvPicPr>
              <p:cNvPr id="1161" name="Picture 1160"/>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02360"/>
                <a:ext cx="585216" cy="585216"/>
              </a:xfrm>
              <a:prstGeom prst="rect">
                <a:avLst/>
              </a:prstGeom>
              <a:noFill/>
              <a:ln>
                <a:noFill/>
              </a:ln>
            </p:spPr>
          </p:pic>
          <p:pic>
            <p:nvPicPr>
              <p:cNvPr id="1162" name="Picture 1161"/>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02360"/>
                <a:ext cx="585216" cy="585216"/>
              </a:xfrm>
              <a:prstGeom prst="rect">
                <a:avLst/>
              </a:prstGeom>
              <a:noFill/>
              <a:ln>
                <a:noFill/>
              </a:ln>
            </p:spPr>
          </p:pic>
          <p:pic>
            <p:nvPicPr>
              <p:cNvPr id="1163" name="Picture 1162"/>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02360"/>
                <a:ext cx="585216" cy="585216"/>
              </a:xfrm>
              <a:prstGeom prst="rect">
                <a:avLst/>
              </a:prstGeom>
              <a:noFill/>
              <a:ln>
                <a:noFill/>
              </a:ln>
            </p:spPr>
          </p:pic>
          <p:pic>
            <p:nvPicPr>
              <p:cNvPr id="1164" name="Picture 1163"/>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02360"/>
                <a:ext cx="585216" cy="585216"/>
              </a:xfrm>
              <a:prstGeom prst="rect">
                <a:avLst/>
              </a:prstGeom>
              <a:noFill/>
              <a:ln>
                <a:noFill/>
              </a:ln>
            </p:spPr>
          </p:pic>
          <p:pic>
            <p:nvPicPr>
              <p:cNvPr id="1165" name="Picture 1164"/>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02360"/>
                <a:ext cx="585216" cy="585216"/>
              </a:xfrm>
              <a:prstGeom prst="rect">
                <a:avLst/>
              </a:prstGeom>
              <a:noFill/>
              <a:ln>
                <a:noFill/>
              </a:ln>
            </p:spPr>
          </p:pic>
          <p:pic>
            <p:nvPicPr>
              <p:cNvPr id="1166" name="Picture 1165"/>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02360"/>
                <a:ext cx="585216" cy="585216"/>
              </a:xfrm>
              <a:prstGeom prst="rect">
                <a:avLst/>
              </a:prstGeom>
              <a:noFill/>
              <a:ln>
                <a:noFill/>
              </a:ln>
            </p:spPr>
          </p:pic>
          <p:pic>
            <p:nvPicPr>
              <p:cNvPr id="1167" name="Picture 1166"/>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02360"/>
                <a:ext cx="585216" cy="585216"/>
              </a:xfrm>
              <a:prstGeom prst="rect">
                <a:avLst/>
              </a:prstGeom>
              <a:noFill/>
              <a:ln>
                <a:noFill/>
              </a:ln>
            </p:spPr>
          </p:pic>
          <p:pic>
            <p:nvPicPr>
              <p:cNvPr id="1168" name="Picture 1167"/>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02360"/>
                <a:ext cx="585216" cy="585216"/>
              </a:xfrm>
              <a:prstGeom prst="rect">
                <a:avLst/>
              </a:prstGeom>
              <a:noFill/>
              <a:ln>
                <a:noFill/>
              </a:ln>
            </p:spPr>
          </p:pic>
          <p:pic>
            <p:nvPicPr>
              <p:cNvPr id="1169" name="Picture 116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02360"/>
                <a:ext cx="585216" cy="585216"/>
              </a:xfrm>
              <a:prstGeom prst="rect">
                <a:avLst/>
              </a:prstGeom>
              <a:noFill/>
              <a:ln>
                <a:noFill/>
              </a:ln>
            </p:spPr>
          </p:pic>
          <p:pic>
            <p:nvPicPr>
              <p:cNvPr id="1170" name="Picture 1169"/>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02360"/>
                <a:ext cx="585216" cy="585216"/>
              </a:xfrm>
              <a:prstGeom prst="rect">
                <a:avLst/>
              </a:prstGeom>
              <a:noFill/>
              <a:ln>
                <a:noFill/>
              </a:ln>
            </p:spPr>
          </p:pic>
          <p:pic>
            <p:nvPicPr>
              <p:cNvPr id="1171" name="Picture 1170"/>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02360"/>
                <a:ext cx="585216" cy="585216"/>
              </a:xfrm>
              <a:prstGeom prst="rect">
                <a:avLst/>
              </a:prstGeom>
              <a:noFill/>
              <a:ln>
                <a:noFill/>
              </a:ln>
            </p:spPr>
          </p:pic>
          <p:pic>
            <p:nvPicPr>
              <p:cNvPr id="1172" name="Picture 1171"/>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02360"/>
                <a:ext cx="585216" cy="585216"/>
              </a:xfrm>
              <a:prstGeom prst="rect">
                <a:avLst/>
              </a:prstGeom>
              <a:noFill/>
              <a:ln>
                <a:noFill/>
              </a:ln>
            </p:spPr>
          </p:pic>
          <p:pic>
            <p:nvPicPr>
              <p:cNvPr id="1173" name="Picture 117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02360"/>
                <a:ext cx="585216" cy="585216"/>
              </a:xfrm>
              <a:prstGeom prst="rect">
                <a:avLst/>
              </a:prstGeom>
              <a:noFill/>
              <a:ln>
                <a:noFill/>
              </a:ln>
            </p:spPr>
          </p:pic>
          <p:pic>
            <p:nvPicPr>
              <p:cNvPr id="1174" name="Picture 1173"/>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02360"/>
                <a:ext cx="585216" cy="585216"/>
              </a:xfrm>
              <a:prstGeom prst="rect">
                <a:avLst/>
              </a:prstGeom>
              <a:noFill/>
              <a:ln>
                <a:noFill/>
              </a:ln>
            </p:spPr>
          </p:pic>
          <p:pic>
            <p:nvPicPr>
              <p:cNvPr id="1175" name="Picture 117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21616"/>
                <a:ext cx="585216" cy="585216"/>
              </a:xfrm>
              <a:prstGeom prst="rect">
                <a:avLst/>
              </a:prstGeom>
              <a:noFill/>
              <a:ln>
                <a:noFill/>
              </a:ln>
            </p:spPr>
          </p:pic>
          <p:pic>
            <p:nvPicPr>
              <p:cNvPr id="1176" name="Picture 117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21616"/>
                <a:ext cx="585216" cy="585216"/>
              </a:xfrm>
              <a:prstGeom prst="rect">
                <a:avLst/>
              </a:prstGeom>
              <a:noFill/>
              <a:ln>
                <a:noFill/>
              </a:ln>
            </p:spPr>
          </p:pic>
          <p:pic>
            <p:nvPicPr>
              <p:cNvPr id="1177" name="Picture 1176"/>
              <p:cNvPicPr>
                <a:picLocks noChangeAspect="1"/>
              </p:cNvPicPr>
              <p:nvPr/>
            </p:nvPicPr>
            <p:blipFill>
              <a:blip r:embed="rId5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21616"/>
                <a:ext cx="585216" cy="585216"/>
              </a:xfrm>
              <a:prstGeom prst="rect">
                <a:avLst/>
              </a:prstGeom>
              <a:noFill/>
              <a:ln>
                <a:noFill/>
              </a:ln>
            </p:spPr>
          </p:pic>
          <p:pic>
            <p:nvPicPr>
              <p:cNvPr id="1178" name="Picture 1177"/>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21616"/>
                <a:ext cx="585216" cy="585216"/>
              </a:xfrm>
              <a:prstGeom prst="rect">
                <a:avLst/>
              </a:prstGeom>
              <a:noFill/>
              <a:ln>
                <a:noFill/>
              </a:ln>
            </p:spPr>
          </p:pic>
          <p:pic>
            <p:nvPicPr>
              <p:cNvPr id="1179" name="Picture 1178"/>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21616"/>
                <a:ext cx="585216" cy="585216"/>
              </a:xfrm>
              <a:prstGeom prst="rect">
                <a:avLst/>
              </a:prstGeom>
              <a:noFill/>
              <a:ln>
                <a:noFill/>
              </a:ln>
            </p:spPr>
          </p:pic>
          <p:pic>
            <p:nvPicPr>
              <p:cNvPr id="1180" name="Picture 1179"/>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21616"/>
                <a:ext cx="585216" cy="585216"/>
              </a:xfrm>
              <a:prstGeom prst="rect">
                <a:avLst/>
              </a:prstGeom>
              <a:noFill/>
              <a:ln>
                <a:noFill/>
              </a:ln>
            </p:spPr>
          </p:pic>
          <p:pic>
            <p:nvPicPr>
              <p:cNvPr id="1181" name="Picture 1180"/>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21616"/>
                <a:ext cx="585216" cy="585216"/>
              </a:xfrm>
              <a:prstGeom prst="rect">
                <a:avLst/>
              </a:prstGeom>
              <a:noFill/>
              <a:ln>
                <a:noFill/>
              </a:ln>
            </p:spPr>
          </p:pic>
          <p:pic>
            <p:nvPicPr>
              <p:cNvPr id="1182" name="Picture 118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21616"/>
                <a:ext cx="585216" cy="585216"/>
              </a:xfrm>
              <a:prstGeom prst="rect">
                <a:avLst/>
              </a:prstGeom>
              <a:noFill/>
              <a:ln>
                <a:noFill/>
              </a:ln>
            </p:spPr>
          </p:pic>
          <p:pic>
            <p:nvPicPr>
              <p:cNvPr id="1183" name="Picture 1182"/>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21616"/>
                <a:ext cx="585216" cy="585216"/>
              </a:xfrm>
              <a:prstGeom prst="rect">
                <a:avLst/>
              </a:prstGeom>
              <a:noFill/>
              <a:ln>
                <a:noFill/>
              </a:ln>
            </p:spPr>
          </p:pic>
          <p:pic>
            <p:nvPicPr>
              <p:cNvPr id="1184" name="Picture 1183"/>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21616"/>
                <a:ext cx="585216" cy="585216"/>
              </a:xfrm>
              <a:prstGeom prst="rect">
                <a:avLst/>
              </a:prstGeom>
              <a:noFill/>
              <a:ln>
                <a:noFill/>
              </a:ln>
            </p:spPr>
          </p:pic>
          <p:pic>
            <p:nvPicPr>
              <p:cNvPr id="1185" name="Picture 118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21616"/>
                <a:ext cx="585216" cy="585216"/>
              </a:xfrm>
              <a:prstGeom prst="rect">
                <a:avLst/>
              </a:prstGeom>
              <a:noFill/>
              <a:ln>
                <a:noFill/>
              </a:ln>
            </p:spPr>
          </p:pic>
          <p:pic>
            <p:nvPicPr>
              <p:cNvPr id="1186" name="Picture 118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21616"/>
                <a:ext cx="585216" cy="585216"/>
              </a:xfrm>
              <a:prstGeom prst="rect">
                <a:avLst/>
              </a:prstGeom>
              <a:noFill/>
              <a:ln>
                <a:noFill/>
              </a:ln>
            </p:spPr>
          </p:pic>
          <p:pic>
            <p:nvPicPr>
              <p:cNvPr id="1187" name="Picture 1186"/>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21616"/>
                <a:ext cx="585216" cy="585216"/>
              </a:xfrm>
              <a:prstGeom prst="rect">
                <a:avLst/>
              </a:prstGeom>
              <a:noFill/>
              <a:ln>
                <a:noFill/>
              </a:ln>
            </p:spPr>
          </p:pic>
          <p:pic>
            <p:nvPicPr>
              <p:cNvPr id="1188" name="Picture 118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21616"/>
                <a:ext cx="585216" cy="585216"/>
              </a:xfrm>
              <a:prstGeom prst="rect">
                <a:avLst/>
              </a:prstGeom>
              <a:noFill/>
              <a:ln>
                <a:noFill/>
              </a:ln>
            </p:spPr>
          </p:pic>
          <p:pic>
            <p:nvPicPr>
              <p:cNvPr id="1189" name="Picture 1188"/>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21616"/>
                <a:ext cx="585216" cy="585216"/>
              </a:xfrm>
              <a:prstGeom prst="rect">
                <a:avLst/>
              </a:prstGeom>
              <a:noFill/>
              <a:ln>
                <a:noFill/>
              </a:ln>
            </p:spPr>
          </p:pic>
          <p:pic>
            <p:nvPicPr>
              <p:cNvPr id="1190" name="Picture 1189"/>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21616"/>
                <a:ext cx="585216" cy="585216"/>
              </a:xfrm>
              <a:prstGeom prst="rect">
                <a:avLst/>
              </a:prstGeom>
              <a:noFill/>
              <a:ln>
                <a:noFill/>
              </a:ln>
            </p:spPr>
          </p:pic>
          <p:pic>
            <p:nvPicPr>
              <p:cNvPr id="1191" name="Picture 1190"/>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21616"/>
                <a:ext cx="585216" cy="585216"/>
              </a:xfrm>
              <a:prstGeom prst="rect">
                <a:avLst/>
              </a:prstGeom>
              <a:noFill/>
              <a:ln>
                <a:noFill/>
              </a:ln>
            </p:spPr>
          </p:pic>
          <p:pic>
            <p:nvPicPr>
              <p:cNvPr id="1192" name="Picture 119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21616"/>
                <a:ext cx="585216" cy="585216"/>
              </a:xfrm>
              <a:prstGeom prst="rect">
                <a:avLst/>
              </a:prstGeom>
              <a:noFill/>
              <a:ln>
                <a:noFill/>
              </a:ln>
            </p:spPr>
          </p:pic>
          <p:pic>
            <p:nvPicPr>
              <p:cNvPr id="1193" name="Picture 1192"/>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21616"/>
                <a:ext cx="585216" cy="585216"/>
              </a:xfrm>
              <a:prstGeom prst="rect">
                <a:avLst/>
              </a:prstGeom>
              <a:noFill/>
              <a:ln>
                <a:noFill/>
              </a:ln>
            </p:spPr>
          </p:pic>
          <p:pic>
            <p:nvPicPr>
              <p:cNvPr id="1194" name="Picture 1193"/>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21616"/>
                <a:ext cx="585216" cy="585216"/>
              </a:xfrm>
              <a:prstGeom prst="rect">
                <a:avLst/>
              </a:prstGeom>
              <a:noFill/>
              <a:ln>
                <a:noFill/>
              </a:ln>
            </p:spPr>
          </p:pic>
          <p:pic>
            <p:nvPicPr>
              <p:cNvPr id="1195" name="Picture 1194"/>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21616"/>
                <a:ext cx="585216" cy="585216"/>
              </a:xfrm>
              <a:prstGeom prst="rect">
                <a:avLst/>
              </a:prstGeom>
              <a:noFill/>
              <a:ln>
                <a:noFill/>
              </a:ln>
            </p:spPr>
          </p:pic>
          <p:pic>
            <p:nvPicPr>
              <p:cNvPr id="1196" name="Picture 119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145592"/>
                <a:ext cx="585216" cy="585216"/>
              </a:xfrm>
              <a:prstGeom prst="rect">
                <a:avLst/>
              </a:prstGeom>
              <a:noFill/>
              <a:ln>
                <a:noFill/>
              </a:ln>
            </p:spPr>
          </p:pic>
          <p:pic>
            <p:nvPicPr>
              <p:cNvPr id="1197" name="Picture 119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145592"/>
                <a:ext cx="585216" cy="585216"/>
              </a:xfrm>
              <a:prstGeom prst="rect">
                <a:avLst/>
              </a:prstGeom>
              <a:noFill/>
              <a:ln>
                <a:noFill/>
              </a:ln>
            </p:spPr>
          </p:pic>
          <p:pic>
            <p:nvPicPr>
              <p:cNvPr id="1198" name="Picture 1197"/>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145592"/>
                <a:ext cx="585216" cy="585216"/>
              </a:xfrm>
              <a:prstGeom prst="rect">
                <a:avLst/>
              </a:prstGeom>
              <a:noFill/>
              <a:ln>
                <a:noFill/>
              </a:ln>
            </p:spPr>
          </p:pic>
          <p:pic>
            <p:nvPicPr>
              <p:cNvPr id="1199" name="Picture 1198"/>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145592"/>
                <a:ext cx="585216" cy="585216"/>
              </a:xfrm>
              <a:prstGeom prst="rect">
                <a:avLst/>
              </a:prstGeom>
              <a:noFill/>
              <a:ln>
                <a:noFill/>
              </a:ln>
            </p:spPr>
          </p:pic>
          <p:pic>
            <p:nvPicPr>
              <p:cNvPr id="1200" name="Picture 1199"/>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145592"/>
                <a:ext cx="585216" cy="585216"/>
              </a:xfrm>
              <a:prstGeom prst="rect">
                <a:avLst/>
              </a:prstGeom>
              <a:noFill/>
              <a:ln>
                <a:noFill/>
              </a:ln>
            </p:spPr>
          </p:pic>
          <p:pic>
            <p:nvPicPr>
              <p:cNvPr id="1201" name="Picture 1200"/>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145592"/>
                <a:ext cx="585216" cy="585216"/>
              </a:xfrm>
              <a:prstGeom prst="rect">
                <a:avLst/>
              </a:prstGeom>
              <a:noFill/>
              <a:ln>
                <a:noFill/>
              </a:ln>
            </p:spPr>
          </p:pic>
          <p:pic>
            <p:nvPicPr>
              <p:cNvPr id="1202" name="Picture 1201"/>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145592"/>
                <a:ext cx="585216" cy="585216"/>
              </a:xfrm>
              <a:prstGeom prst="rect">
                <a:avLst/>
              </a:prstGeom>
              <a:noFill/>
              <a:ln>
                <a:noFill/>
              </a:ln>
            </p:spPr>
          </p:pic>
          <p:pic>
            <p:nvPicPr>
              <p:cNvPr id="1203" name="Picture 120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145592"/>
                <a:ext cx="585216" cy="585216"/>
              </a:xfrm>
              <a:prstGeom prst="rect">
                <a:avLst/>
              </a:prstGeom>
              <a:noFill/>
              <a:ln>
                <a:noFill/>
              </a:ln>
            </p:spPr>
          </p:pic>
          <p:pic>
            <p:nvPicPr>
              <p:cNvPr id="1204" name="Picture 120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145592"/>
                <a:ext cx="585216" cy="585216"/>
              </a:xfrm>
              <a:prstGeom prst="rect">
                <a:avLst/>
              </a:prstGeom>
              <a:noFill/>
              <a:ln>
                <a:noFill/>
              </a:ln>
            </p:spPr>
          </p:pic>
          <p:pic>
            <p:nvPicPr>
              <p:cNvPr id="1205" name="Picture 1204"/>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145592"/>
                <a:ext cx="585216" cy="585216"/>
              </a:xfrm>
              <a:prstGeom prst="rect">
                <a:avLst/>
              </a:prstGeom>
              <a:noFill/>
              <a:ln>
                <a:noFill/>
              </a:ln>
            </p:spPr>
          </p:pic>
          <p:pic>
            <p:nvPicPr>
              <p:cNvPr id="1206" name="Picture 1205"/>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145592"/>
                <a:ext cx="585216" cy="585216"/>
              </a:xfrm>
              <a:prstGeom prst="rect">
                <a:avLst/>
              </a:prstGeom>
              <a:noFill/>
              <a:ln>
                <a:noFill/>
              </a:ln>
            </p:spPr>
          </p:pic>
          <p:pic>
            <p:nvPicPr>
              <p:cNvPr id="1207" name="Picture 1206"/>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145592"/>
                <a:ext cx="585216" cy="585216"/>
              </a:xfrm>
              <a:prstGeom prst="rect">
                <a:avLst/>
              </a:prstGeom>
              <a:noFill/>
              <a:ln>
                <a:noFill/>
              </a:ln>
            </p:spPr>
          </p:pic>
          <p:pic>
            <p:nvPicPr>
              <p:cNvPr id="1208" name="Picture 1207"/>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145592"/>
                <a:ext cx="585216" cy="585216"/>
              </a:xfrm>
              <a:prstGeom prst="rect">
                <a:avLst/>
              </a:prstGeom>
              <a:noFill/>
              <a:ln>
                <a:noFill/>
              </a:ln>
            </p:spPr>
          </p:pic>
          <p:pic>
            <p:nvPicPr>
              <p:cNvPr id="1209" name="Picture 1208"/>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145592"/>
                <a:ext cx="585216" cy="585216"/>
              </a:xfrm>
              <a:prstGeom prst="rect">
                <a:avLst/>
              </a:prstGeom>
              <a:noFill/>
              <a:ln>
                <a:noFill/>
              </a:ln>
            </p:spPr>
          </p:pic>
          <p:pic>
            <p:nvPicPr>
              <p:cNvPr id="1210" name="Picture 120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145592"/>
                <a:ext cx="585216" cy="585216"/>
              </a:xfrm>
              <a:prstGeom prst="rect">
                <a:avLst/>
              </a:prstGeom>
              <a:noFill/>
              <a:ln>
                <a:noFill/>
              </a:ln>
            </p:spPr>
          </p:pic>
          <p:pic>
            <p:nvPicPr>
              <p:cNvPr id="1211" name="Picture 1210"/>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145592"/>
                <a:ext cx="585216" cy="585216"/>
              </a:xfrm>
              <a:prstGeom prst="rect">
                <a:avLst/>
              </a:prstGeom>
              <a:noFill/>
              <a:ln>
                <a:noFill/>
              </a:ln>
            </p:spPr>
          </p:pic>
          <p:pic>
            <p:nvPicPr>
              <p:cNvPr id="1212" name="Picture 1211"/>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145592"/>
                <a:ext cx="585216" cy="585216"/>
              </a:xfrm>
              <a:prstGeom prst="rect">
                <a:avLst/>
              </a:prstGeom>
              <a:noFill/>
              <a:ln>
                <a:noFill/>
              </a:ln>
            </p:spPr>
          </p:pic>
          <p:pic>
            <p:nvPicPr>
              <p:cNvPr id="1213" name="Picture 1212"/>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145592"/>
                <a:ext cx="585216" cy="585216"/>
              </a:xfrm>
              <a:prstGeom prst="rect">
                <a:avLst/>
              </a:prstGeom>
              <a:noFill/>
              <a:ln>
                <a:noFill/>
              </a:ln>
            </p:spPr>
          </p:pic>
          <p:pic>
            <p:nvPicPr>
              <p:cNvPr id="1214" name="Picture 1213"/>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145592"/>
                <a:ext cx="585216" cy="585216"/>
              </a:xfrm>
              <a:prstGeom prst="rect">
                <a:avLst/>
              </a:prstGeom>
              <a:noFill/>
              <a:ln>
                <a:noFill/>
              </a:ln>
            </p:spPr>
          </p:pic>
          <p:pic>
            <p:nvPicPr>
              <p:cNvPr id="1215" name="Picture 1214"/>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145592"/>
                <a:ext cx="585216" cy="585216"/>
              </a:xfrm>
              <a:prstGeom prst="rect">
                <a:avLst/>
              </a:prstGeom>
              <a:noFill/>
              <a:ln>
                <a:noFill/>
              </a:ln>
            </p:spPr>
          </p:pic>
          <p:pic>
            <p:nvPicPr>
              <p:cNvPr id="1216" name="Picture 1215"/>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145592"/>
                <a:ext cx="585216" cy="585216"/>
              </a:xfrm>
              <a:prstGeom prst="rect">
                <a:avLst/>
              </a:prstGeom>
              <a:noFill/>
              <a:ln>
                <a:noFill/>
              </a:ln>
            </p:spPr>
          </p:pic>
          <p:pic>
            <p:nvPicPr>
              <p:cNvPr id="1217" name="Picture 1216"/>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769568"/>
                <a:ext cx="585216" cy="585216"/>
              </a:xfrm>
              <a:prstGeom prst="rect">
                <a:avLst/>
              </a:prstGeom>
              <a:noFill/>
              <a:ln>
                <a:noFill/>
              </a:ln>
            </p:spPr>
          </p:pic>
          <p:pic>
            <p:nvPicPr>
              <p:cNvPr id="1218" name="Picture 121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769568"/>
                <a:ext cx="585216" cy="585216"/>
              </a:xfrm>
              <a:prstGeom prst="rect">
                <a:avLst/>
              </a:prstGeom>
              <a:noFill/>
              <a:ln>
                <a:noFill/>
              </a:ln>
            </p:spPr>
          </p:pic>
          <p:pic>
            <p:nvPicPr>
              <p:cNvPr id="1219" name="Picture 1218"/>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769568"/>
                <a:ext cx="585216" cy="585216"/>
              </a:xfrm>
              <a:prstGeom prst="rect">
                <a:avLst/>
              </a:prstGeom>
              <a:noFill/>
              <a:ln>
                <a:noFill/>
              </a:ln>
            </p:spPr>
          </p:pic>
          <p:pic>
            <p:nvPicPr>
              <p:cNvPr id="1220" name="Picture 1219"/>
              <p:cNvPicPr>
                <a:picLocks noChangeAspect="1"/>
              </p:cNvPicPr>
              <p:nvPr/>
            </p:nvPicPr>
            <p:blipFill>
              <a:blip r:embed="rId5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769568"/>
                <a:ext cx="585216" cy="585216"/>
              </a:xfrm>
              <a:prstGeom prst="rect">
                <a:avLst/>
              </a:prstGeom>
              <a:noFill/>
              <a:ln>
                <a:noFill/>
              </a:ln>
            </p:spPr>
          </p:pic>
          <p:pic>
            <p:nvPicPr>
              <p:cNvPr id="1221" name="Picture 1220"/>
              <p:cNvPicPr>
                <a:picLocks noChangeAspect="1"/>
              </p:cNvPicPr>
              <p:nvPr/>
            </p:nvPicPr>
            <p:blipFill>
              <a:blip r:embed="rId53">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769568"/>
                <a:ext cx="585216" cy="585216"/>
              </a:xfrm>
              <a:prstGeom prst="rect">
                <a:avLst/>
              </a:prstGeom>
              <a:noFill/>
              <a:ln>
                <a:noFill/>
              </a:ln>
            </p:spPr>
          </p:pic>
          <p:pic>
            <p:nvPicPr>
              <p:cNvPr id="1222" name="Picture 1221"/>
              <p:cNvPicPr>
                <a:picLocks noChangeAspect="1"/>
              </p:cNvPicPr>
              <p:nvPr/>
            </p:nvPicPr>
            <p:blipFill>
              <a:blip r:embed="rId5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769568"/>
                <a:ext cx="585216" cy="585216"/>
              </a:xfrm>
              <a:prstGeom prst="rect">
                <a:avLst/>
              </a:prstGeom>
              <a:noFill/>
              <a:ln>
                <a:noFill/>
              </a:ln>
            </p:spPr>
          </p:pic>
          <p:pic>
            <p:nvPicPr>
              <p:cNvPr id="1223" name="Picture 1222"/>
              <p:cNvPicPr>
                <a:picLocks noChangeAspect="1"/>
              </p:cNvPicPr>
              <p:nvPr/>
            </p:nvPicPr>
            <p:blipFill>
              <a:blip r:embed="rId5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769568"/>
                <a:ext cx="585216" cy="585216"/>
              </a:xfrm>
              <a:prstGeom prst="rect">
                <a:avLst/>
              </a:prstGeom>
              <a:noFill/>
              <a:ln>
                <a:noFill/>
              </a:ln>
            </p:spPr>
          </p:pic>
          <p:pic>
            <p:nvPicPr>
              <p:cNvPr id="1224" name="Picture 122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769568"/>
                <a:ext cx="585216" cy="585216"/>
              </a:xfrm>
              <a:prstGeom prst="rect">
                <a:avLst/>
              </a:prstGeom>
              <a:noFill/>
              <a:ln>
                <a:noFill/>
              </a:ln>
            </p:spPr>
          </p:pic>
          <p:pic>
            <p:nvPicPr>
              <p:cNvPr id="1225" name="Picture 1224"/>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769568"/>
                <a:ext cx="585216" cy="585216"/>
              </a:xfrm>
              <a:prstGeom prst="rect">
                <a:avLst/>
              </a:prstGeom>
              <a:noFill/>
              <a:ln>
                <a:noFill/>
              </a:ln>
            </p:spPr>
          </p:pic>
          <p:pic>
            <p:nvPicPr>
              <p:cNvPr id="1226" name="Picture 1225"/>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769568"/>
                <a:ext cx="585216" cy="585216"/>
              </a:xfrm>
              <a:prstGeom prst="rect">
                <a:avLst/>
              </a:prstGeom>
              <a:noFill/>
              <a:ln>
                <a:noFill/>
              </a:ln>
            </p:spPr>
          </p:pic>
          <p:pic>
            <p:nvPicPr>
              <p:cNvPr id="1227" name="Picture 122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769568"/>
                <a:ext cx="585216" cy="585216"/>
              </a:xfrm>
              <a:prstGeom prst="rect">
                <a:avLst/>
              </a:prstGeom>
              <a:noFill/>
              <a:ln>
                <a:noFill/>
              </a:ln>
            </p:spPr>
          </p:pic>
          <p:pic>
            <p:nvPicPr>
              <p:cNvPr id="1228" name="Picture 1227"/>
              <p:cNvPicPr>
                <a:picLocks noChangeAspect="1"/>
              </p:cNvPicPr>
              <p:nvPr/>
            </p:nvPicPr>
            <p:blipFill>
              <a:blip r:embed="rId5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769568"/>
                <a:ext cx="585216" cy="585216"/>
              </a:xfrm>
              <a:prstGeom prst="rect">
                <a:avLst/>
              </a:prstGeom>
              <a:noFill/>
              <a:ln>
                <a:noFill/>
              </a:ln>
            </p:spPr>
          </p:pic>
          <p:pic>
            <p:nvPicPr>
              <p:cNvPr id="1229" name="Picture 1228"/>
              <p:cNvPicPr>
                <a:picLocks noChangeAspect="1"/>
              </p:cNvPicPr>
              <p:nvPr/>
            </p:nvPicPr>
            <p:blipFill>
              <a:blip r:embed="rId5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8">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769568"/>
                <a:ext cx="585216" cy="585216"/>
              </a:xfrm>
              <a:prstGeom prst="rect">
                <a:avLst/>
              </a:prstGeom>
              <a:noFill/>
              <a:ln>
                <a:noFill/>
              </a:ln>
            </p:spPr>
          </p:pic>
          <p:pic>
            <p:nvPicPr>
              <p:cNvPr id="1230" name="Picture 1229"/>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769568"/>
                <a:ext cx="585216" cy="585216"/>
              </a:xfrm>
              <a:prstGeom prst="rect">
                <a:avLst/>
              </a:prstGeom>
              <a:noFill/>
              <a:ln>
                <a:noFill/>
              </a:ln>
            </p:spPr>
          </p:pic>
          <p:pic>
            <p:nvPicPr>
              <p:cNvPr id="1231" name="Picture 1230"/>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769568"/>
                <a:ext cx="585216" cy="585216"/>
              </a:xfrm>
              <a:prstGeom prst="rect">
                <a:avLst/>
              </a:prstGeom>
              <a:noFill/>
              <a:ln>
                <a:noFill/>
              </a:ln>
            </p:spPr>
          </p:pic>
          <p:pic>
            <p:nvPicPr>
              <p:cNvPr id="1232" name="Picture 1231"/>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769568"/>
                <a:ext cx="585216" cy="585216"/>
              </a:xfrm>
              <a:prstGeom prst="rect">
                <a:avLst/>
              </a:prstGeom>
              <a:noFill/>
              <a:ln>
                <a:noFill/>
              </a:ln>
            </p:spPr>
          </p:pic>
          <p:pic>
            <p:nvPicPr>
              <p:cNvPr id="1233" name="Picture 123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769568"/>
                <a:ext cx="585216" cy="585216"/>
              </a:xfrm>
              <a:prstGeom prst="rect">
                <a:avLst/>
              </a:prstGeom>
              <a:noFill/>
              <a:ln>
                <a:noFill/>
              </a:ln>
            </p:spPr>
          </p:pic>
          <p:pic>
            <p:nvPicPr>
              <p:cNvPr id="1234" name="Picture 1233"/>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769568"/>
                <a:ext cx="585216" cy="585216"/>
              </a:xfrm>
              <a:prstGeom prst="rect">
                <a:avLst/>
              </a:prstGeom>
              <a:noFill/>
              <a:ln>
                <a:noFill/>
              </a:ln>
            </p:spPr>
          </p:pic>
          <p:pic>
            <p:nvPicPr>
              <p:cNvPr id="1235" name="Picture 1234"/>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769568"/>
                <a:ext cx="585216" cy="585216"/>
              </a:xfrm>
              <a:prstGeom prst="rect">
                <a:avLst/>
              </a:prstGeom>
              <a:noFill/>
              <a:ln>
                <a:noFill/>
              </a:ln>
            </p:spPr>
          </p:pic>
          <p:pic>
            <p:nvPicPr>
              <p:cNvPr id="1236" name="Picture 123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769568"/>
                <a:ext cx="585216" cy="585216"/>
              </a:xfrm>
              <a:prstGeom prst="rect">
                <a:avLst/>
              </a:prstGeom>
              <a:noFill/>
              <a:ln>
                <a:noFill/>
              </a:ln>
            </p:spPr>
          </p:pic>
          <p:pic>
            <p:nvPicPr>
              <p:cNvPr id="1237" name="Picture 123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769568"/>
                <a:ext cx="585216" cy="585216"/>
              </a:xfrm>
              <a:prstGeom prst="rect">
                <a:avLst/>
              </a:prstGeom>
              <a:noFill/>
              <a:ln>
                <a:noFill/>
              </a:ln>
            </p:spPr>
          </p:pic>
          <p:pic>
            <p:nvPicPr>
              <p:cNvPr id="1238" name="Picture 123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2393544"/>
                <a:ext cx="585216" cy="585216"/>
              </a:xfrm>
              <a:prstGeom prst="rect">
                <a:avLst/>
              </a:prstGeom>
              <a:noFill/>
              <a:ln>
                <a:noFill/>
              </a:ln>
            </p:spPr>
          </p:pic>
          <p:pic>
            <p:nvPicPr>
              <p:cNvPr id="1239" name="Picture 123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2393544"/>
                <a:ext cx="585216" cy="585216"/>
              </a:xfrm>
              <a:prstGeom prst="rect">
                <a:avLst/>
              </a:prstGeom>
              <a:noFill/>
              <a:ln>
                <a:noFill/>
              </a:ln>
            </p:spPr>
          </p:pic>
          <p:pic>
            <p:nvPicPr>
              <p:cNvPr id="1240" name="Picture 1239"/>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2393544"/>
                <a:ext cx="585216" cy="585216"/>
              </a:xfrm>
              <a:prstGeom prst="rect">
                <a:avLst/>
              </a:prstGeom>
              <a:noFill/>
              <a:ln>
                <a:noFill/>
              </a:ln>
            </p:spPr>
          </p:pic>
          <p:pic>
            <p:nvPicPr>
              <p:cNvPr id="1241" name="Picture 124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2393544"/>
                <a:ext cx="585216" cy="585216"/>
              </a:xfrm>
              <a:prstGeom prst="rect">
                <a:avLst/>
              </a:prstGeom>
              <a:noFill/>
              <a:ln>
                <a:noFill/>
              </a:ln>
            </p:spPr>
          </p:pic>
          <p:pic>
            <p:nvPicPr>
              <p:cNvPr id="1242" name="Picture 1241"/>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2393544"/>
                <a:ext cx="585216" cy="585216"/>
              </a:xfrm>
              <a:prstGeom prst="rect">
                <a:avLst/>
              </a:prstGeom>
              <a:noFill/>
              <a:ln>
                <a:noFill/>
              </a:ln>
            </p:spPr>
          </p:pic>
          <p:pic>
            <p:nvPicPr>
              <p:cNvPr id="1243" name="Picture 1242"/>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2393544"/>
                <a:ext cx="585216" cy="585216"/>
              </a:xfrm>
              <a:prstGeom prst="rect">
                <a:avLst/>
              </a:prstGeom>
              <a:noFill/>
              <a:ln>
                <a:noFill/>
              </a:ln>
            </p:spPr>
          </p:pic>
          <p:pic>
            <p:nvPicPr>
              <p:cNvPr id="1244" name="Picture 124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2393544"/>
                <a:ext cx="585216" cy="585216"/>
              </a:xfrm>
              <a:prstGeom prst="rect">
                <a:avLst/>
              </a:prstGeom>
              <a:noFill/>
              <a:ln>
                <a:noFill/>
              </a:ln>
            </p:spPr>
          </p:pic>
          <p:pic>
            <p:nvPicPr>
              <p:cNvPr id="1245" name="Picture 124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2393544"/>
                <a:ext cx="585216" cy="585216"/>
              </a:xfrm>
              <a:prstGeom prst="rect">
                <a:avLst/>
              </a:prstGeom>
              <a:noFill/>
              <a:ln>
                <a:noFill/>
              </a:ln>
            </p:spPr>
          </p:pic>
          <p:pic>
            <p:nvPicPr>
              <p:cNvPr id="1246" name="Picture 1245"/>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2393544"/>
                <a:ext cx="585216" cy="585216"/>
              </a:xfrm>
              <a:prstGeom prst="rect">
                <a:avLst/>
              </a:prstGeom>
              <a:noFill/>
              <a:ln>
                <a:noFill/>
              </a:ln>
            </p:spPr>
          </p:pic>
          <p:pic>
            <p:nvPicPr>
              <p:cNvPr id="1247" name="Picture 1246"/>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2393544"/>
                <a:ext cx="585216" cy="585216"/>
              </a:xfrm>
              <a:prstGeom prst="rect">
                <a:avLst/>
              </a:prstGeom>
              <a:noFill/>
              <a:ln>
                <a:noFill/>
              </a:ln>
            </p:spPr>
          </p:pic>
          <p:pic>
            <p:nvPicPr>
              <p:cNvPr id="1248" name="Picture 1247"/>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2393544"/>
                <a:ext cx="585216" cy="585216"/>
              </a:xfrm>
              <a:prstGeom prst="rect">
                <a:avLst/>
              </a:prstGeom>
              <a:noFill/>
              <a:ln>
                <a:noFill/>
              </a:ln>
            </p:spPr>
          </p:pic>
          <p:pic>
            <p:nvPicPr>
              <p:cNvPr id="1249" name="Picture 1248"/>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2393544"/>
                <a:ext cx="585216" cy="585216"/>
              </a:xfrm>
              <a:prstGeom prst="rect">
                <a:avLst/>
              </a:prstGeom>
              <a:noFill/>
              <a:ln>
                <a:noFill/>
              </a:ln>
            </p:spPr>
          </p:pic>
          <p:pic>
            <p:nvPicPr>
              <p:cNvPr id="1250" name="Picture 1249"/>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2393544"/>
                <a:ext cx="585216" cy="585216"/>
              </a:xfrm>
              <a:prstGeom prst="rect">
                <a:avLst/>
              </a:prstGeom>
              <a:noFill/>
              <a:ln>
                <a:noFill/>
              </a:ln>
            </p:spPr>
          </p:pic>
          <p:pic>
            <p:nvPicPr>
              <p:cNvPr id="1251" name="Picture 125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2393544"/>
                <a:ext cx="585216" cy="585216"/>
              </a:xfrm>
              <a:prstGeom prst="rect">
                <a:avLst/>
              </a:prstGeom>
              <a:noFill/>
              <a:ln>
                <a:noFill/>
              </a:ln>
            </p:spPr>
          </p:pic>
          <p:pic>
            <p:nvPicPr>
              <p:cNvPr id="1252" name="Picture 1251"/>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2393544"/>
                <a:ext cx="585216" cy="585216"/>
              </a:xfrm>
              <a:prstGeom prst="rect">
                <a:avLst/>
              </a:prstGeom>
              <a:noFill/>
              <a:ln>
                <a:noFill/>
              </a:ln>
            </p:spPr>
          </p:pic>
          <p:pic>
            <p:nvPicPr>
              <p:cNvPr id="1253" name="Picture 1252"/>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2393544"/>
                <a:ext cx="585216" cy="585216"/>
              </a:xfrm>
              <a:prstGeom prst="rect">
                <a:avLst/>
              </a:prstGeom>
              <a:noFill/>
              <a:ln>
                <a:noFill/>
              </a:ln>
            </p:spPr>
          </p:pic>
          <p:pic>
            <p:nvPicPr>
              <p:cNvPr id="1254" name="Picture 1253"/>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2393544"/>
                <a:ext cx="585216" cy="585216"/>
              </a:xfrm>
              <a:prstGeom prst="rect">
                <a:avLst/>
              </a:prstGeom>
              <a:noFill/>
              <a:ln>
                <a:noFill/>
              </a:ln>
            </p:spPr>
          </p:pic>
          <p:pic>
            <p:nvPicPr>
              <p:cNvPr id="1255" name="Picture 1254"/>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2393544"/>
                <a:ext cx="585216" cy="585216"/>
              </a:xfrm>
              <a:prstGeom prst="rect">
                <a:avLst/>
              </a:prstGeom>
              <a:noFill/>
              <a:ln>
                <a:noFill/>
              </a:ln>
            </p:spPr>
          </p:pic>
          <p:pic>
            <p:nvPicPr>
              <p:cNvPr id="1256" name="Picture 1255"/>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2393544"/>
                <a:ext cx="585216" cy="585216"/>
              </a:xfrm>
              <a:prstGeom prst="rect">
                <a:avLst/>
              </a:prstGeom>
              <a:noFill/>
              <a:ln>
                <a:noFill/>
              </a:ln>
            </p:spPr>
          </p:pic>
          <p:pic>
            <p:nvPicPr>
              <p:cNvPr id="1257" name="Picture 1256"/>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2393544"/>
                <a:ext cx="585216" cy="585216"/>
              </a:xfrm>
              <a:prstGeom prst="rect">
                <a:avLst/>
              </a:prstGeom>
              <a:noFill/>
              <a:ln>
                <a:noFill/>
              </a:ln>
            </p:spPr>
          </p:pic>
          <p:pic>
            <p:nvPicPr>
              <p:cNvPr id="1258" name="Picture 1257"/>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2393544"/>
                <a:ext cx="585216" cy="585216"/>
              </a:xfrm>
              <a:prstGeom prst="rect">
                <a:avLst/>
              </a:prstGeom>
              <a:noFill/>
              <a:ln>
                <a:noFill/>
              </a:ln>
            </p:spPr>
          </p:pic>
        </p:grpSp>
        <p:grpSp>
          <p:nvGrpSpPr>
            <p:cNvPr id="1005" name="Group 1004"/>
            <p:cNvGrpSpPr/>
            <p:nvPr/>
          </p:nvGrpSpPr>
          <p:grpSpPr>
            <a:xfrm>
              <a:off x="4238970" y="3169920"/>
              <a:ext cx="6234237" cy="585216"/>
              <a:chOff x="4086570" y="3017520"/>
              <a:chExt cx="6234237" cy="585216"/>
            </a:xfrm>
          </p:grpSpPr>
          <p:grpSp>
            <p:nvGrpSpPr>
              <p:cNvPr id="1006" name="Group 1005"/>
              <p:cNvGrpSpPr/>
              <p:nvPr/>
            </p:nvGrpSpPr>
            <p:grpSpPr>
              <a:xfrm>
                <a:off x="4086570" y="3017520"/>
                <a:ext cx="6234237" cy="585216"/>
                <a:chOff x="4086570" y="3017520"/>
                <a:chExt cx="6234237" cy="585216"/>
              </a:xfrm>
            </p:grpSpPr>
            <p:pic>
              <p:nvPicPr>
                <p:cNvPr id="1008" name="Picture 100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017520"/>
                  <a:ext cx="585216" cy="585216"/>
                </a:xfrm>
                <a:prstGeom prst="rect">
                  <a:avLst/>
                </a:prstGeom>
                <a:noFill/>
                <a:ln>
                  <a:noFill/>
                </a:ln>
              </p:spPr>
            </p:pic>
            <p:pic>
              <p:nvPicPr>
                <p:cNvPr id="1009" name="Picture 1008"/>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017520"/>
                  <a:ext cx="585216" cy="585216"/>
                </a:xfrm>
                <a:prstGeom prst="rect">
                  <a:avLst/>
                </a:prstGeom>
                <a:noFill/>
                <a:ln>
                  <a:noFill/>
                </a:ln>
              </p:spPr>
            </p:pic>
            <p:pic>
              <p:nvPicPr>
                <p:cNvPr id="1010" name="Picture 100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017520"/>
                  <a:ext cx="585216" cy="585216"/>
                </a:xfrm>
                <a:prstGeom prst="rect">
                  <a:avLst/>
                </a:prstGeom>
                <a:noFill/>
                <a:ln>
                  <a:noFill/>
                </a:ln>
              </p:spPr>
            </p:pic>
            <p:pic>
              <p:nvPicPr>
                <p:cNvPr id="1011" name="Picture 1010"/>
                <p:cNvPicPr>
                  <a:picLocks noChangeAspect="1"/>
                </p:cNvPicPr>
                <p:nvPr/>
              </p:nvPicPr>
              <p:blipFill>
                <a:blip r:embed="rId5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pic>
              <p:nvPicPr>
                <p:cNvPr id="1012" name="Picture 1011"/>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017520"/>
                  <a:ext cx="585216" cy="585216"/>
                </a:xfrm>
                <a:prstGeom prst="rect">
                  <a:avLst/>
                </a:prstGeom>
                <a:noFill/>
                <a:ln>
                  <a:noFill/>
                </a:ln>
              </p:spPr>
            </p:pic>
            <p:pic>
              <p:nvPicPr>
                <p:cNvPr id="1013" name="Picture 1012"/>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017520"/>
                  <a:ext cx="585216" cy="585216"/>
                </a:xfrm>
                <a:prstGeom prst="rect">
                  <a:avLst/>
                </a:prstGeom>
                <a:noFill/>
                <a:ln>
                  <a:noFill/>
                </a:ln>
              </p:spPr>
            </p:pic>
            <p:pic>
              <p:nvPicPr>
                <p:cNvPr id="1014" name="Picture 101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017520"/>
                  <a:ext cx="585216" cy="585216"/>
                </a:xfrm>
                <a:prstGeom prst="rect">
                  <a:avLst/>
                </a:prstGeom>
                <a:noFill/>
                <a:ln>
                  <a:noFill/>
                </a:ln>
              </p:spPr>
            </p:pic>
            <p:pic>
              <p:nvPicPr>
                <p:cNvPr id="1015" name="Picture 1014"/>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017520"/>
                  <a:ext cx="585216" cy="585216"/>
                </a:xfrm>
                <a:prstGeom prst="rect">
                  <a:avLst/>
                </a:prstGeom>
                <a:noFill/>
                <a:ln>
                  <a:noFill/>
                </a:ln>
              </p:spPr>
            </p:pic>
            <p:pic>
              <p:nvPicPr>
                <p:cNvPr id="1016" name="Picture 101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017520"/>
                  <a:ext cx="585216" cy="585216"/>
                </a:xfrm>
                <a:prstGeom prst="rect">
                  <a:avLst/>
                </a:prstGeom>
                <a:noFill/>
                <a:ln>
                  <a:noFill/>
                </a:ln>
              </p:spPr>
            </p:pic>
          </p:grpSp>
          <p:pic>
            <p:nvPicPr>
              <p:cNvPr id="1007" name="Picture 1006"/>
              <p:cNvPicPr>
                <a:picLocks noChangeAspect="1"/>
              </p:cNvPicPr>
              <p:nvPr/>
            </p:nvPicPr>
            <p:blipFill>
              <a:blip r:embed="rId6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017520"/>
                <a:ext cx="585216" cy="585216"/>
              </a:xfrm>
              <a:prstGeom prst="rect">
                <a:avLst/>
              </a:prstGeom>
              <a:noFill/>
              <a:ln>
                <a:noFill/>
              </a:ln>
            </p:spPr>
          </p:pic>
        </p:grpSp>
      </p:grpSp>
      <p:sp>
        <p:nvSpPr>
          <p:cNvPr id="1259" name="Rectangle 1258"/>
          <p:cNvSpPr/>
          <p:nvPr/>
        </p:nvSpPr>
        <p:spPr bwMode="auto">
          <a:xfrm>
            <a:off x="-307113" y="0"/>
            <a:ext cx="13138596" cy="751646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18" name="Picture 517"/>
          <p:cNvPicPr>
            <a:picLocks noChangeAspect="1"/>
          </p:cNvPicPr>
          <p:nvPr/>
        </p:nvPicPr>
        <p:blipFill>
          <a:blip r:embed="rId5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sp>
        <p:nvSpPr>
          <p:cNvPr id="528" name="Rectangle 527"/>
          <p:cNvSpPr/>
          <p:nvPr/>
        </p:nvSpPr>
        <p:spPr bwMode="auto">
          <a:xfrm>
            <a:off x="3460155" y="1145592"/>
            <a:ext cx="5605314" cy="245714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lgn="ctr" defTabSz="932472" fontAlgn="base">
              <a:lnSpc>
                <a:spcPct val="90000"/>
              </a:lnSpc>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THE CITY PLANNER</a:t>
            </a:r>
            <a:endParaRPr lang="en-US" dirty="0">
              <a:gradFill>
                <a:gsLst>
                  <a:gs pos="0">
                    <a:srgbClr val="FFFFFF"/>
                  </a:gs>
                  <a:gs pos="100000">
                    <a:srgbClr val="FFFFFF"/>
                  </a:gs>
                </a:gsLst>
                <a:lin ang="5400000" scaled="0"/>
              </a:gradFill>
              <a:ea typeface="Segoe UI" pitchFamily="34" charset="0"/>
              <a:cs typeface="Segoe UI" pitchFamily="34" charset="0"/>
            </a:endParaRPr>
          </a:p>
          <a:p>
            <a:pPr lvl="0" algn="ctr" defTabSz="932472" fontAlgn="base">
              <a:lnSpc>
                <a:spcPct val="90000"/>
              </a:lnSpc>
              <a:spcBef>
                <a:spcPct val="0"/>
              </a:spcBef>
              <a:spcAft>
                <a:spcPct val="0"/>
              </a:spcAft>
            </a:pPr>
            <a:endParaRPr lang="en-US" sz="2000" dirty="0">
              <a:solidFill>
                <a:srgbClr val="FFFFFF"/>
              </a:solidFill>
            </a:endParaRPr>
          </a:p>
          <a:p>
            <a:pPr lvl="0" algn="ctr" defTabSz="932472" fontAlgn="base">
              <a:lnSpc>
                <a:spcPct val="90000"/>
              </a:lnSpc>
              <a:spcBef>
                <a:spcPct val="0"/>
              </a:spcBef>
              <a:spcAft>
                <a:spcPct val="0"/>
              </a:spcAft>
            </a:pPr>
            <a:r>
              <a:rPr lang="en-US" dirty="0">
                <a:solidFill>
                  <a:srgbClr val="FFFFFF"/>
                </a:solidFill>
              </a:rPr>
              <a:t>Sensors, social media, and interactive tools deliver bikes to the </a:t>
            </a:r>
            <a:r>
              <a:rPr lang="en-US" b="1" dirty="0">
                <a:solidFill>
                  <a:srgbClr val="FFFFFF"/>
                </a:solidFill>
              </a:rPr>
              <a:t>right location </a:t>
            </a:r>
            <a:r>
              <a:rPr lang="en-US" dirty="0">
                <a:solidFill>
                  <a:srgbClr val="FFFFFF"/>
                </a:solidFill>
              </a:rPr>
              <a:t>at the </a:t>
            </a:r>
            <a:r>
              <a:rPr lang="en-US" b="1" dirty="0">
                <a:solidFill>
                  <a:srgbClr val="FFFFFF"/>
                </a:solidFill>
              </a:rPr>
              <a:t>right </a:t>
            </a:r>
            <a:r>
              <a:rPr lang="en-US" b="1" dirty="0" smtClean="0">
                <a:solidFill>
                  <a:srgbClr val="FFFFFF"/>
                </a:solidFill>
              </a:rPr>
              <a:t>time</a:t>
            </a:r>
            <a:endParaRPr lang="en-US" b="1" dirty="0">
              <a:solidFill>
                <a:srgbClr val="FFFFFF"/>
              </a:solidFill>
            </a:endParaRPr>
          </a:p>
        </p:txBody>
      </p:sp>
      <p:pic>
        <p:nvPicPr>
          <p:cNvPr id="529" name="Picture 528"/>
          <p:cNvPicPr>
            <a:picLocks noChangeAspect="1"/>
          </p:cNvPicPr>
          <p:nvPr/>
        </p:nvPicPr>
        <p:blipFill>
          <a:blip r:embed="rId6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57369" y="1148868"/>
            <a:ext cx="2450592" cy="245059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5222204"/>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afterEffect">
                                  <p:stCondLst>
                                    <p:cond delay="0"/>
                                  </p:stCondLst>
                                  <p:childTnLst>
                                    <p:anim calcmode="lin" valueType="num">
                                      <p:cBhvr>
                                        <p:cTn id="6" dur="750"/>
                                        <p:tgtEl>
                                          <p:spTgt spid="529"/>
                                        </p:tgtEl>
                                        <p:attrNameLst>
                                          <p:attrName>ppt_w</p:attrName>
                                        </p:attrNameLst>
                                      </p:cBhvr>
                                      <p:tavLst>
                                        <p:tav tm="0">
                                          <p:val>
                                            <p:strVal val="ppt_w"/>
                                          </p:val>
                                        </p:tav>
                                        <p:tav tm="100000">
                                          <p:val>
                                            <p:fltVal val="0"/>
                                          </p:val>
                                        </p:tav>
                                      </p:tavLst>
                                    </p:anim>
                                    <p:anim calcmode="lin" valueType="num">
                                      <p:cBhvr>
                                        <p:cTn id="7" dur="750"/>
                                        <p:tgtEl>
                                          <p:spTgt spid="529"/>
                                        </p:tgtEl>
                                        <p:attrNameLst>
                                          <p:attrName>ppt_h</p:attrName>
                                        </p:attrNameLst>
                                      </p:cBhvr>
                                      <p:tavLst>
                                        <p:tav tm="0">
                                          <p:val>
                                            <p:strVal val="ppt_h"/>
                                          </p:val>
                                        </p:tav>
                                        <p:tav tm="100000">
                                          <p:val>
                                            <p:fltVal val="0"/>
                                          </p:val>
                                        </p:tav>
                                      </p:tavLst>
                                    </p:anim>
                                    <p:animEffect transition="out" filter="fade">
                                      <p:cBhvr>
                                        <p:cTn id="8" dur="750"/>
                                        <p:tgtEl>
                                          <p:spTgt spid="529"/>
                                        </p:tgtEl>
                                      </p:cBhvr>
                                    </p:animEffect>
                                    <p:set>
                                      <p:cBhvr>
                                        <p:cTn id="9" dur="1" fill="hold">
                                          <p:stCondLst>
                                            <p:cond delay="749"/>
                                          </p:stCondLst>
                                        </p:cTn>
                                        <p:tgtEl>
                                          <p:spTgt spid="529"/>
                                        </p:tgtEl>
                                        <p:attrNameLst>
                                          <p:attrName>style.visibility</p:attrName>
                                        </p:attrNameLst>
                                      </p:cBhvr>
                                      <p:to>
                                        <p:strVal val="hidden"/>
                                      </p:to>
                                    </p:set>
                                  </p:childTnLst>
                                </p:cTn>
                              </p:par>
                              <p:par>
                                <p:cTn id="10" presetID="42" presetClass="path" presetSubtype="0" accel="50000" decel="50000" fill="hold" nodeType="withEffect">
                                  <p:stCondLst>
                                    <p:cond delay="0"/>
                                  </p:stCondLst>
                                  <p:childTnLst>
                                    <p:animMotion origin="layout" path="M -1.79775E-6 3.92015E-6 L 0.37385 0.13384 " pathEditMode="relative" rAng="0" ptsTypes="AA">
                                      <p:cBhvr>
                                        <p:cTn id="11" dur="750" fill="hold"/>
                                        <p:tgtEl>
                                          <p:spTgt spid="529"/>
                                        </p:tgtEl>
                                        <p:attrNameLst>
                                          <p:attrName>ppt_x</p:attrName>
                                          <p:attrName>ppt_y</p:attrName>
                                        </p:attrNameLst>
                                      </p:cBhvr>
                                      <p:rCtr x="18693" y="6692"/>
                                    </p:animMotion>
                                  </p:childTnLst>
                                </p:cTn>
                              </p:par>
                              <p:par>
                                <p:cTn id="12" presetID="10" presetClass="exit" presetSubtype="0" fill="hold" grpId="0" nodeType="withEffect">
                                  <p:stCondLst>
                                    <p:cond delay="0"/>
                                  </p:stCondLst>
                                  <p:childTnLst>
                                    <p:animEffect transition="out" filter="fade">
                                      <p:cBhvr>
                                        <p:cTn id="13" dur="500"/>
                                        <p:tgtEl>
                                          <p:spTgt spid="528"/>
                                        </p:tgtEl>
                                      </p:cBhvr>
                                    </p:animEffect>
                                    <p:set>
                                      <p:cBhvr>
                                        <p:cTn id="14" dur="1" fill="hold">
                                          <p:stCondLst>
                                            <p:cond delay="499"/>
                                          </p:stCondLst>
                                        </p:cTn>
                                        <p:tgtEl>
                                          <p:spTgt spid="5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86" name="Group 785"/>
          <p:cNvGrpSpPr/>
          <p:nvPr/>
        </p:nvGrpSpPr>
        <p:grpSpPr>
          <a:xfrm>
            <a:off x="-310896" y="-100584"/>
            <a:ext cx="13138596" cy="7441780"/>
            <a:chOff x="-154713" y="50040"/>
            <a:chExt cx="13138596" cy="7441780"/>
          </a:xfrm>
        </p:grpSpPr>
        <p:sp>
          <p:nvSpPr>
            <p:cNvPr id="787" name="Rectangle 786"/>
            <p:cNvSpPr/>
            <p:nvPr/>
          </p:nvSpPr>
          <p:spPr bwMode="auto">
            <a:xfrm>
              <a:off x="-154713" y="50040"/>
              <a:ext cx="13138596" cy="7441780"/>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88" name="Group 787"/>
            <p:cNvGrpSpPr/>
            <p:nvPr/>
          </p:nvGrpSpPr>
          <p:grpSpPr>
            <a:xfrm>
              <a:off x="-154713" y="50040"/>
              <a:ext cx="13138596" cy="7441780"/>
              <a:chOff x="-307113" y="-102360"/>
              <a:chExt cx="13138596" cy="7441780"/>
            </a:xfrm>
          </p:grpSpPr>
          <p:pic>
            <p:nvPicPr>
              <p:cNvPr id="801" name="Picture 80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017520"/>
                <a:ext cx="585216" cy="585216"/>
              </a:xfrm>
              <a:prstGeom prst="rect">
                <a:avLst/>
              </a:prstGeom>
              <a:noFill/>
              <a:ln>
                <a:noFill/>
              </a:ln>
            </p:spPr>
          </p:pic>
          <p:pic>
            <p:nvPicPr>
              <p:cNvPr id="802" name="Picture 801"/>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017520"/>
                <a:ext cx="585216" cy="585216"/>
              </a:xfrm>
              <a:prstGeom prst="rect">
                <a:avLst/>
              </a:prstGeom>
              <a:noFill/>
              <a:ln>
                <a:noFill/>
              </a:ln>
            </p:spPr>
          </p:pic>
          <p:pic>
            <p:nvPicPr>
              <p:cNvPr id="803" name="Picture 802"/>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017520"/>
                <a:ext cx="585216" cy="585216"/>
              </a:xfrm>
              <a:prstGeom prst="rect">
                <a:avLst/>
              </a:prstGeom>
              <a:noFill/>
              <a:ln>
                <a:noFill/>
              </a:ln>
            </p:spPr>
          </p:pic>
          <p:pic>
            <p:nvPicPr>
              <p:cNvPr id="804" name="Picture 803"/>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017520"/>
                <a:ext cx="585216" cy="585216"/>
              </a:xfrm>
              <a:prstGeom prst="rect">
                <a:avLst/>
              </a:prstGeom>
              <a:noFill/>
              <a:ln>
                <a:noFill/>
              </a:ln>
            </p:spPr>
          </p:pic>
          <p:pic>
            <p:nvPicPr>
              <p:cNvPr id="805" name="Picture 80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017520"/>
                <a:ext cx="585216" cy="585216"/>
              </a:xfrm>
              <a:prstGeom prst="rect">
                <a:avLst/>
              </a:prstGeom>
              <a:noFill/>
              <a:ln>
                <a:noFill/>
              </a:ln>
            </p:spPr>
          </p:pic>
          <p:pic>
            <p:nvPicPr>
              <p:cNvPr id="806" name="Picture 805"/>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017520"/>
                <a:ext cx="585216" cy="585216"/>
              </a:xfrm>
              <a:prstGeom prst="rect">
                <a:avLst/>
              </a:prstGeom>
              <a:noFill/>
              <a:ln>
                <a:noFill/>
              </a:ln>
            </p:spPr>
          </p:pic>
          <p:pic>
            <p:nvPicPr>
              <p:cNvPr id="807" name="Picture 806"/>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017520"/>
                <a:ext cx="585216" cy="585216"/>
              </a:xfrm>
              <a:prstGeom prst="rect">
                <a:avLst/>
              </a:prstGeom>
              <a:noFill/>
              <a:ln>
                <a:noFill/>
              </a:ln>
            </p:spPr>
          </p:pic>
          <p:pic>
            <p:nvPicPr>
              <p:cNvPr id="808" name="Picture 80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017520"/>
                <a:ext cx="585216" cy="585216"/>
              </a:xfrm>
              <a:prstGeom prst="rect">
                <a:avLst/>
              </a:prstGeom>
              <a:noFill/>
              <a:ln>
                <a:noFill/>
              </a:ln>
            </p:spPr>
          </p:pic>
          <p:pic>
            <p:nvPicPr>
              <p:cNvPr id="809" name="Picture 80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017520"/>
                <a:ext cx="585216" cy="585216"/>
              </a:xfrm>
              <a:prstGeom prst="rect">
                <a:avLst/>
              </a:prstGeom>
              <a:noFill/>
              <a:ln>
                <a:noFill/>
              </a:ln>
            </p:spPr>
          </p:pic>
          <p:pic>
            <p:nvPicPr>
              <p:cNvPr id="810" name="Picture 80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017520"/>
                <a:ext cx="585216" cy="585216"/>
              </a:xfrm>
              <a:prstGeom prst="rect">
                <a:avLst/>
              </a:prstGeom>
              <a:noFill/>
              <a:ln>
                <a:noFill/>
              </a:ln>
            </p:spPr>
          </p:pic>
          <p:pic>
            <p:nvPicPr>
              <p:cNvPr id="811" name="Picture 810"/>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017520"/>
                <a:ext cx="585216" cy="585216"/>
              </a:xfrm>
              <a:prstGeom prst="rect">
                <a:avLst/>
              </a:prstGeom>
              <a:noFill/>
              <a:ln>
                <a:noFill/>
              </a:ln>
            </p:spPr>
          </p:pic>
          <p:pic>
            <p:nvPicPr>
              <p:cNvPr id="812" name="Picture 81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640301"/>
                <a:ext cx="585216" cy="585216"/>
              </a:xfrm>
              <a:prstGeom prst="rect">
                <a:avLst/>
              </a:prstGeom>
              <a:noFill/>
              <a:ln>
                <a:noFill/>
              </a:ln>
            </p:spPr>
          </p:pic>
          <p:pic>
            <p:nvPicPr>
              <p:cNvPr id="813" name="Picture 81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640301"/>
                <a:ext cx="585216" cy="585216"/>
              </a:xfrm>
              <a:prstGeom prst="rect">
                <a:avLst/>
              </a:prstGeom>
              <a:noFill/>
              <a:ln>
                <a:noFill/>
              </a:ln>
            </p:spPr>
          </p:pic>
          <p:pic>
            <p:nvPicPr>
              <p:cNvPr id="814" name="Picture 813"/>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640301"/>
                <a:ext cx="585216" cy="585216"/>
              </a:xfrm>
              <a:prstGeom prst="rect">
                <a:avLst/>
              </a:prstGeom>
              <a:noFill/>
              <a:ln>
                <a:noFill/>
              </a:ln>
            </p:spPr>
          </p:pic>
          <p:pic>
            <p:nvPicPr>
              <p:cNvPr id="815" name="Picture 814"/>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640301"/>
                <a:ext cx="585216" cy="585216"/>
              </a:xfrm>
              <a:prstGeom prst="rect">
                <a:avLst/>
              </a:prstGeom>
              <a:noFill/>
              <a:ln>
                <a:noFill/>
              </a:ln>
            </p:spPr>
          </p:pic>
          <p:pic>
            <p:nvPicPr>
              <p:cNvPr id="816" name="Picture 81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640301"/>
                <a:ext cx="585216" cy="585216"/>
              </a:xfrm>
              <a:prstGeom prst="rect">
                <a:avLst/>
              </a:prstGeom>
              <a:noFill/>
              <a:ln>
                <a:noFill/>
              </a:ln>
            </p:spPr>
          </p:pic>
          <p:pic>
            <p:nvPicPr>
              <p:cNvPr id="817" name="Picture 81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640301"/>
                <a:ext cx="585216" cy="585216"/>
              </a:xfrm>
              <a:prstGeom prst="rect">
                <a:avLst/>
              </a:prstGeom>
              <a:noFill/>
              <a:ln>
                <a:noFill/>
              </a:ln>
            </p:spPr>
          </p:pic>
          <p:pic>
            <p:nvPicPr>
              <p:cNvPr id="818" name="Picture 81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640301"/>
                <a:ext cx="585216" cy="585216"/>
              </a:xfrm>
              <a:prstGeom prst="rect">
                <a:avLst/>
              </a:prstGeom>
              <a:noFill/>
              <a:ln>
                <a:noFill/>
              </a:ln>
            </p:spPr>
          </p:pic>
          <p:pic>
            <p:nvPicPr>
              <p:cNvPr id="819" name="Picture 818"/>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640301"/>
                <a:ext cx="585216" cy="585216"/>
              </a:xfrm>
              <a:prstGeom prst="rect">
                <a:avLst/>
              </a:prstGeom>
              <a:noFill/>
              <a:ln>
                <a:noFill/>
              </a:ln>
            </p:spPr>
          </p:pic>
          <p:pic>
            <p:nvPicPr>
              <p:cNvPr id="820" name="Picture 819"/>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640301"/>
                <a:ext cx="585216" cy="585216"/>
              </a:xfrm>
              <a:prstGeom prst="rect">
                <a:avLst/>
              </a:prstGeom>
              <a:noFill/>
              <a:ln>
                <a:noFill/>
              </a:ln>
            </p:spPr>
          </p:pic>
          <p:pic>
            <p:nvPicPr>
              <p:cNvPr id="821" name="Picture 820"/>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640301"/>
                <a:ext cx="585216" cy="585216"/>
              </a:xfrm>
              <a:prstGeom prst="rect">
                <a:avLst/>
              </a:prstGeom>
              <a:noFill/>
              <a:ln>
                <a:noFill/>
              </a:ln>
            </p:spPr>
          </p:pic>
          <p:pic>
            <p:nvPicPr>
              <p:cNvPr id="822" name="Picture 821"/>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640301"/>
                <a:ext cx="585216" cy="585216"/>
              </a:xfrm>
              <a:prstGeom prst="rect">
                <a:avLst/>
              </a:prstGeom>
              <a:noFill/>
              <a:ln>
                <a:noFill/>
              </a:ln>
            </p:spPr>
          </p:pic>
          <p:pic>
            <p:nvPicPr>
              <p:cNvPr id="823" name="Picture 822"/>
              <p:cNvPicPr>
                <a:picLocks noChangeAspect="1"/>
              </p:cNvPicPr>
              <p:nvPr/>
            </p:nvPicPr>
            <p:blipFill>
              <a:blip r:embed="rId21">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2">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640301"/>
                <a:ext cx="585216" cy="585216"/>
              </a:xfrm>
              <a:prstGeom prst="rect">
                <a:avLst/>
              </a:prstGeom>
              <a:noFill/>
              <a:ln>
                <a:noFill/>
              </a:ln>
            </p:spPr>
          </p:pic>
          <p:pic>
            <p:nvPicPr>
              <p:cNvPr id="824" name="Picture 82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640301"/>
                <a:ext cx="585216" cy="585216"/>
              </a:xfrm>
              <a:prstGeom prst="rect">
                <a:avLst/>
              </a:prstGeom>
              <a:noFill/>
              <a:ln>
                <a:noFill/>
              </a:ln>
            </p:spPr>
          </p:pic>
          <p:pic>
            <p:nvPicPr>
              <p:cNvPr id="825" name="Picture 824"/>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640301"/>
                <a:ext cx="585216" cy="585216"/>
              </a:xfrm>
              <a:prstGeom prst="rect">
                <a:avLst/>
              </a:prstGeom>
              <a:noFill/>
              <a:ln>
                <a:noFill/>
              </a:ln>
            </p:spPr>
          </p:pic>
          <p:pic>
            <p:nvPicPr>
              <p:cNvPr id="826" name="Picture 825"/>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640301"/>
                <a:ext cx="585216" cy="585216"/>
              </a:xfrm>
              <a:prstGeom prst="rect">
                <a:avLst/>
              </a:prstGeom>
              <a:noFill/>
              <a:ln>
                <a:noFill/>
              </a:ln>
            </p:spPr>
          </p:pic>
          <p:pic>
            <p:nvPicPr>
              <p:cNvPr id="827" name="Picture 826"/>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640301"/>
                <a:ext cx="585216" cy="585216"/>
              </a:xfrm>
              <a:prstGeom prst="rect">
                <a:avLst/>
              </a:prstGeom>
              <a:noFill/>
              <a:ln>
                <a:noFill/>
              </a:ln>
            </p:spPr>
          </p:pic>
          <p:pic>
            <p:nvPicPr>
              <p:cNvPr id="828" name="Picture 827"/>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640301"/>
                <a:ext cx="585216" cy="585216"/>
              </a:xfrm>
              <a:prstGeom prst="rect">
                <a:avLst/>
              </a:prstGeom>
              <a:noFill/>
              <a:ln>
                <a:noFill/>
              </a:ln>
            </p:spPr>
          </p:pic>
          <p:pic>
            <p:nvPicPr>
              <p:cNvPr id="829" name="Picture 828"/>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640301"/>
                <a:ext cx="585216" cy="585216"/>
              </a:xfrm>
              <a:prstGeom prst="rect">
                <a:avLst/>
              </a:prstGeom>
              <a:noFill/>
              <a:ln>
                <a:noFill/>
              </a:ln>
            </p:spPr>
          </p:pic>
          <p:pic>
            <p:nvPicPr>
              <p:cNvPr id="830" name="Picture 82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640301"/>
                <a:ext cx="585216" cy="585216"/>
              </a:xfrm>
              <a:prstGeom prst="rect">
                <a:avLst/>
              </a:prstGeom>
              <a:noFill/>
              <a:ln>
                <a:noFill/>
              </a:ln>
            </p:spPr>
          </p:pic>
          <p:pic>
            <p:nvPicPr>
              <p:cNvPr id="831" name="Picture 830"/>
              <p:cNvPicPr>
                <a:picLocks noChangeAspect="1"/>
              </p:cNvPicPr>
              <p:nvPr/>
            </p:nvPicPr>
            <p:blipFill>
              <a:blip r:embed="rId2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7">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640301"/>
                <a:ext cx="585216" cy="585216"/>
              </a:xfrm>
              <a:prstGeom prst="rect">
                <a:avLst/>
              </a:prstGeom>
              <a:noFill/>
              <a:ln>
                <a:noFill/>
              </a:ln>
            </p:spPr>
          </p:pic>
          <p:pic>
            <p:nvPicPr>
              <p:cNvPr id="832" name="Picture 831"/>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640301"/>
                <a:ext cx="585216" cy="585216"/>
              </a:xfrm>
              <a:prstGeom prst="rect">
                <a:avLst/>
              </a:prstGeom>
              <a:noFill/>
              <a:ln>
                <a:noFill/>
              </a:ln>
            </p:spPr>
          </p:pic>
          <p:pic>
            <p:nvPicPr>
              <p:cNvPr id="833" name="Picture 83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263082"/>
                <a:ext cx="585216" cy="585216"/>
              </a:xfrm>
              <a:prstGeom prst="rect">
                <a:avLst/>
              </a:prstGeom>
              <a:noFill/>
              <a:ln>
                <a:noFill/>
              </a:ln>
            </p:spPr>
          </p:pic>
          <p:pic>
            <p:nvPicPr>
              <p:cNvPr id="834" name="Picture 83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263082"/>
                <a:ext cx="585216" cy="585216"/>
              </a:xfrm>
              <a:prstGeom prst="rect">
                <a:avLst/>
              </a:prstGeom>
              <a:noFill/>
              <a:ln>
                <a:noFill/>
              </a:ln>
            </p:spPr>
          </p:pic>
          <p:pic>
            <p:nvPicPr>
              <p:cNvPr id="835" name="Picture 834"/>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263082"/>
                <a:ext cx="585216" cy="585216"/>
              </a:xfrm>
              <a:prstGeom prst="rect">
                <a:avLst/>
              </a:prstGeom>
              <a:noFill/>
              <a:ln>
                <a:noFill/>
              </a:ln>
            </p:spPr>
          </p:pic>
          <p:pic>
            <p:nvPicPr>
              <p:cNvPr id="836" name="Picture 83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263082"/>
                <a:ext cx="585216" cy="585216"/>
              </a:xfrm>
              <a:prstGeom prst="rect">
                <a:avLst/>
              </a:prstGeom>
              <a:noFill/>
              <a:ln>
                <a:noFill/>
              </a:ln>
            </p:spPr>
          </p:pic>
          <p:pic>
            <p:nvPicPr>
              <p:cNvPr id="837" name="Picture 836"/>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263082"/>
                <a:ext cx="585216" cy="585216"/>
              </a:xfrm>
              <a:prstGeom prst="rect">
                <a:avLst/>
              </a:prstGeom>
              <a:noFill/>
              <a:ln>
                <a:noFill/>
              </a:ln>
            </p:spPr>
          </p:pic>
          <p:pic>
            <p:nvPicPr>
              <p:cNvPr id="838" name="Picture 837"/>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263082"/>
                <a:ext cx="585216" cy="585216"/>
              </a:xfrm>
              <a:prstGeom prst="rect">
                <a:avLst/>
              </a:prstGeom>
              <a:noFill/>
              <a:ln>
                <a:noFill/>
              </a:ln>
            </p:spPr>
          </p:pic>
          <p:pic>
            <p:nvPicPr>
              <p:cNvPr id="839" name="Picture 838"/>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263082"/>
                <a:ext cx="585216" cy="585216"/>
              </a:xfrm>
              <a:prstGeom prst="rect">
                <a:avLst/>
              </a:prstGeom>
              <a:noFill/>
              <a:ln>
                <a:noFill/>
              </a:ln>
            </p:spPr>
          </p:pic>
          <p:pic>
            <p:nvPicPr>
              <p:cNvPr id="840" name="Picture 83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263082"/>
                <a:ext cx="585216" cy="585216"/>
              </a:xfrm>
              <a:prstGeom prst="rect">
                <a:avLst/>
              </a:prstGeom>
              <a:noFill/>
              <a:ln>
                <a:noFill/>
              </a:ln>
            </p:spPr>
          </p:pic>
          <p:pic>
            <p:nvPicPr>
              <p:cNvPr id="841" name="Picture 840"/>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263082"/>
                <a:ext cx="585216" cy="585216"/>
              </a:xfrm>
              <a:prstGeom prst="rect">
                <a:avLst/>
              </a:prstGeom>
              <a:noFill/>
              <a:ln>
                <a:noFill/>
              </a:ln>
            </p:spPr>
          </p:pic>
          <p:pic>
            <p:nvPicPr>
              <p:cNvPr id="842" name="Picture 841"/>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263082"/>
                <a:ext cx="585216" cy="585216"/>
              </a:xfrm>
              <a:prstGeom prst="rect">
                <a:avLst/>
              </a:prstGeom>
              <a:noFill/>
              <a:ln>
                <a:noFill/>
              </a:ln>
            </p:spPr>
          </p:pic>
          <p:pic>
            <p:nvPicPr>
              <p:cNvPr id="843" name="Picture 84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263082"/>
                <a:ext cx="585216" cy="585216"/>
              </a:xfrm>
              <a:prstGeom prst="rect">
                <a:avLst/>
              </a:prstGeom>
              <a:noFill/>
              <a:ln>
                <a:noFill/>
              </a:ln>
            </p:spPr>
          </p:pic>
          <p:pic>
            <p:nvPicPr>
              <p:cNvPr id="844" name="Picture 84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263082"/>
                <a:ext cx="585216" cy="585216"/>
              </a:xfrm>
              <a:prstGeom prst="rect">
                <a:avLst/>
              </a:prstGeom>
              <a:noFill/>
              <a:ln>
                <a:noFill/>
              </a:ln>
            </p:spPr>
          </p:pic>
          <p:pic>
            <p:nvPicPr>
              <p:cNvPr id="845" name="Picture 844"/>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263082"/>
                <a:ext cx="585216" cy="585216"/>
              </a:xfrm>
              <a:prstGeom prst="rect">
                <a:avLst/>
              </a:prstGeom>
              <a:noFill/>
              <a:ln>
                <a:noFill/>
              </a:ln>
            </p:spPr>
          </p:pic>
          <p:pic>
            <p:nvPicPr>
              <p:cNvPr id="846" name="Picture 845"/>
              <p:cNvPicPr>
                <a:picLocks noChangeAspect="1"/>
              </p:cNvPicPr>
              <p:nvPr/>
            </p:nvPicPr>
            <p:blipFill>
              <a:blip r:embed="rId3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263082"/>
                <a:ext cx="585216" cy="585216"/>
              </a:xfrm>
              <a:prstGeom prst="rect">
                <a:avLst/>
              </a:prstGeom>
              <a:noFill/>
              <a:ln>
                <a:noFill/>
              </a:ln>
            </p:spPr>
          </p:pic>
          <p:pic>
            <p:nvPicPr>
              <p:cNvPr id="847" name="Picture 846"/>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263082"/>
                <a:ext cx="585216" cy="585216"/>
              </a:xfrm>
              <a:prstGeom prst="rect">
                <a:avLst/>
              </a:prstGeom>
              <a:noFill/>
              <a:ln>
                <a:noFill/>
              </a:ln>
            </p:spPr>
          </p:pic>
          <p:pic>
            <p:nvPicPr>
              <p:cNvPr id="848" name="Picture 847"/>
              <p:cNvPicPr>
                <a:picLocks noChangeAspect="1"/>
              </p:cNvPicPr>
              <p:nvPr/>
            </p:nvPicPr>
            <p:blipFill>
              <a:blip r:embed="rId3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263082"/>
                <a:ext cx="585216" cy="585216"/>
              </a:xfrm>
              <a:prstGeom prst="rect">
                <a:avLst/>
              </a:prstGeom>
              <a:noFill/>
              <a:ln>
                <a:noFill/>
              </a:ln>
            </p:spPr>
          </p:pic>
          <p:pic>
            <p:nvPicPr>
              <p:cNvPr id="849" name="Picture 84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263082"/>
                <a:ext cx="585216" cy="585216"/>
              </a:xfrm>
              <a:prstGeom prst="rect">
                <a:avLst/>
              </a:prstGeom>
              <a:noFill/>
              <a:ln>
                <a:noFill/>
              </a:ln>
            </p:spPr>
          </p:pic>
          <p:pic>
            <p:nvPicPr>
              <p:cNvPr id="850" name="Picture 849"/>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263082"/>
                <a:ext cx="585216" cy="585216"/>
              </a:xfrm>
              <a:prstGeom prst="rect">
                <a:avLst/>
              </a:prstGeom>
              <a:noFill/>
              <a:ln>
                <a:noFill/>
              </a:ln>
            </p:spPr>
          </p:pic>
          <p:pic>
            <p:nvPicPr>
              <p:cNvPr id="851" name="Picture 850"/>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263082"/>
                <a:ext cx="585216" cy="585216"/>
              </a:xfrm>
              <a:prstGeom prst="rect">
                <a:avLst/>
              </a:prstGeom>
              <a:noFill/>
              <a:ln>
                <a:noFill/>
              </a:ln>
            </p:spPr>
          </p:pic>
          <p:pic>
            <p:nvPicPr>
              <p:cNvPr id="852" name="Picture 85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263082"/>
                <a:ext cx="585216" cy="585216"/>
              </a:xfrm>
              <a:prstGeom prst="rect">
                <a:avLst/>
              </a:prstGeom>
              <a:noFill/>
              <a:ln>
                <a:noFill/>
              </a:ln>
            </p:spPr>
          </p:pic>
          <p:pic>
            <p:nvPicPr>
              <p:cNvPr id="853" name="Picture 85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263082"/>
                <a:ext cx="585216" cy="585216"/>
              </a:xfrm>
              <a:prstGeom prst="rect">
                <a:avLst/>
              </a:prstGeom>
              <a:noFill/>
              <a:ln>
                <a:noFill/>
              </a:ln>
            </p:spPr>
          </p:pic>
          <p:pic>
            <p:nvPicPr>
              <p:cNvPr id="854" name="Picture 85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885863"/>
                <a:ext cx="585216" cy="585216"/>
              </a:xfrm>
              <a:prstGeom prst="rect">
                <a:avLst/>
              </a:prstGeom>
              <a:noFill/>
              <a:ln>
                <a:noFill/>
              </a:ln>
            </p:spPr>
          </p:pic>
          <p:pic>
            <p:nvPicPr>
              <p:cNvPr id="855" name="Picture 85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885863"/>
                <a:ext cx="585216" cy="585216"/>
              </a:xfrm>
              <a:prstGeom prst="rect">
                <a:avLst/>
              </a:prstGeom>
              <a:noFill/>
              <a:ln>
                <a:noFill/>
              </a:ln>
            </p:spPr>
          </p:pic>
          <p:pic>
            <p:nvPicPr>
              <p:cNvPr id="856" name="Picture 855"/>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885863"/>
                <a:ext cx="585216" cy="585216"/>
              </a:xfrm>
              <a:prstGeom prst="rect">
                <a:avLst/>
              </a:prstGeom>
              <a:noFill/>
              <a:ln>
                <a:noFill/>
              </a:ln>
            </p:spPr>
          </p:pic>
          <p:pic>
            <p:nvPicPr>
              <p:cNvPr id="857" name="Picture 85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885863"/>
                <a:ext cx="585216" cy="585216"/>
              </a:xfrm>
              <a:prstGeom prst="rect">
                <a:avLst/>
              </a:prstGeom>
              <a:noFill/>
              <a:ln>
                <a:noFill/>
              </a:ln>
            </p:spPr>
          </p:pic>
          <p:pic>
            <p:nvPicPr>
              <p:cNvPr id="858" name="Picture 857"/>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885863"/>
                <a:ext cx="585216" cy="585216"/>
              </a:xfrm>
              <a:prstGeom prst="rect">
                <a:avLst/>
              </a:prstGeom>
              <a:noFill/>
              <a:ln>
                <a:noFill/>
              </a:ln>
            </p:spPr>
          </p:pic>
          <p:pic>
            <p:nvPicPr>
              <p:cNvPr id="859" name="Picture 858"/>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885863"/>
                <a:ext cx="585216" cy="585216"/>
              </a:xfrm>
              <a:prstGeom prst="rect">
                <a:avLst/>
              </a:prstGeom>
              <a:noFill/>
              <a:ln>
                <a:noFill/>
              </a:ln>
            </p:spPr>
          </p:pic>
          <p:pic>
            <p:nvPicPr>
              <p:cNvPr id="860" name="Picture 859"/>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885863"/>
                <a:ext cx="585216" cy="585216"/>
              </a:xfrm>
              <a:prstGeom prst="rect">
                <a:avLst/>
              </a:prstGeom>
              <a:noFill/>
              <a:ln>
                <a:noFill/>
              </a:ln>
            </p:spPr>
          </p:pic>
          <p:pic>
            <p:nvPicPr>
              <p:cNvPr id="861" name="Picture 86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885863"/>
                <a:ext cx="585216" cy="585216"/>
              </a:xfrm>
              <a:prstGeom prst="rect">
                <a:avLst/>
              </a:prstGeom>
              <a:noFill/>
              <a:ln>
                <a:noFill/>
              </a:ln>
            </p:spPr>
          </p:pic>
          <p:pic>
            <p:nvPicPr>
              <p:cNvPr id="862" name="Picture 861"/>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885863"/>
                <a:ext cx="585216" cy="585216"/>
              </a:xfrm>
              <a:prstGeom prst="rect">
                <a:avLst/>
              </a:prstGeom>
              <a:noFill/>
              <a:ln>
                <a:noFill/>
              </a:ln>
            </p:spPr>
          </p:pic>
          <p:pic>
            <p:nvPicPr>
              <p:cNvPr id="863" name="Picture 862"/>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885863"/>
                <a:ext cx="585216" cy="585216"/>
              </a:xfrm>
              <a:prstGeom prst="rect">
                <a:avLst/>
              </a:prstGeom>
              <a:noFill/>
              <a:ln>
                <a:noFill/>
              </a:ln>
            </p:spPr>
          </p:pic>
          <p:pic>
            <p:nvPicPr>
              <p:cNvPr id="864" name="Picture 86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885863"/>
                <a:ext cx="585216" cy="585216"/>
              </a:xfrm>
              <a:prstGeom prst="rect">
                <a:avLst/>
              </a:prstGeom>
              <a:noFill/>
              <a:ln>
                <a:noFill/>
              </a:ln>
            </p:spPr>
          </p:pic>
          <p:pic>
            <p:nvPicPr>
              <p:cNvPr id="865" name="Picture 86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885863"/>
                <a:ext cx="585216" cy="585216"/>
              </a:xfrm>
              <a:prstGeom prst="rect">
                <a:avLst/>
              </a:prstGeom>
              <a:noFill/>
              <a:ln>
                <a:noFill/>
              </a:ln>
            </p:spPr>
          </p:pic>
          <p:pic>
            <p:nvPicPr>
              <p:cNvPr id="866" name="Picture 865"/>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885863"/>
                <a:ext cx="585216" cy="585216"/>
              </a:xfrm>
              <a:prstGeom prst="rect">
                <a:avLst/>
              </a:prstGeom>
              <a:noFill/>
              <a:ln>
                <a:noFill/>
              </a:ln>
            </p:spPr>
          </p:pic>
          <p:pic>
            <p:nvPicPr>
              <p:cNvPr id="867" name="Picture 86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885863"/>
                <a:ext cx="585216" cy="585216"/>
              </a:xfrm>
              <a:prstGeom prst="rect">
                <a:avLst/>
              </a:prstGeom>
              <a:noFill/>
              <a:ln>
                <a:noFill/>
              </a:ln>
            </p:spPr>
          </p:pic>
          <p:pic>
            <p:nvPicPr>
              <p:cNvPr id="868" name="Picture 867"/>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885863"/>
                <a:ext cx="585216" cy="585216"/>
              </a:xfrm>
              <a:prstGeom prst="rect">
                <a:avLst/>
              </a:prstGeom>
              <a:noFill/>
              <a:ln>
                <a:noFill/>
              </a:ln>
            </p:spPr>
          </p:pic>
          <p:pic>
            <p:nvPicPr>
              <p:cNvPr id="869" name="Picture 868"/>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885863"/>
                <a:ext cx="585216" cy="585216"/>
              </a:xfrm>
              <a:prstGeom prst="rect">
                <a:avLst/>
              </a:prstGeom>
              <a:noFill/>
              <a:ln>
                <a:noFill/>
              </a:ln>
            </p:spPr>
          </p:pic>
          <p:pic>
            <p:nvPicPr>
              <p:cNvPr id="870" name="Picture 869"/>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885863"/>
                <a:ext cx="585216" cy="585216"/>
              </a:xfrm>
              <a:prstGeom prst="rect">
                <a:avLst/>
              </a:prstGeom>
              <a:noFill/>
              <a:ln>
                <a:noFill/>
              </a:ln>
            </p:spPr>
          </p:pic>
          <p:pic>
            <p:nvPicPr>
              <p:cNvPr id="871" name="Picture 87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885863"/>
                <a:ext cx="585216" cy="585216"/>
              </a:xfrm>
              <a:prstGeom prst="rect">
                <a:avLst/>
              </a:prstGeom>
              <a:noFill/>
              <a:ln>
                <a:noFill/>
              </a:ln>
            </p:spPr>
          </p:pic>
          <p:pic>
            <p:nvPicPr>
              <p:cNvPr id="872" name="Picture 871"/>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885863"/>
                <a:ext cx="585216" cy="585216"/>
              </a:xfrm>
              <a:prstGeom prst="rect">
                <a:avLst/>
              </a:prstGeom>
              <a:noFill/>
              <a:ln>
                <a:noFill/>
              </a:ln>
            </p:spPr>
          </p:pic>
          <p:pic>
            <p:nvPicPr>
              <p:cNvPr id="873" name="Picture 872"/>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885863"/>
                <a:ext cx="585216" cy="585216"/>
              </a:xfrm>
              <a:prstGeom prst="rect">
                <a:avLst/>
              </a:prstGeom>
              <a:noFill/>
              <a:ln>
                <a:noFill/>
              </a:ln>
            </p:spPr>
          </p:pic>
          <p:pic>
            <p:nvPicPr>
              <p:cNvPr id="874" name="Picture 873"/>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885863"/>
                <a:ext cx="585216" cy="585216"/>
              </a:xfrm>
              <a:prstGeom prst="rect">
                <a:avLst/>
              </a:prstGeom>
              <a:noFill/>
              <a:ln>
                <a:noFill/>
              </a:ln>
            </p:spPr>
          </p:pic>
          <p:pic>
            <p:nvPicPr>
              <p:cNvPr id="875" name="Picture 87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508644"/>
                <a:ext cx="585216" cy="585216"/>
              </a:xfrm>
              <a:prstGeom prst="rect">
                <a:avLst/>
              </a:prstGeom>
              <a:noFill/>
              <a:ln>
                <a:noFill/>
              </a:ln>
            </p:spPr>
          </p:pic>
          <p:pic>
            <p:nvPicPr>
              <p:cNvPr id="876" name="Picture 87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508644"/>
                <a:ext cx="585216" cy="585216"/>
              </a:xfrm>
              <a:prstGeom prst="rect">
                <a:avLst/>
              </a:prstGeom>
              <a:noFill/>
              <a:ln>
                <a:noFill/>
              </a:ln>
            </p:spPr>
          </p:pic>
          <p:pic>
            <p:nvPicPr>
              <p:cNvPr id="877" name="Picture 876"/>
              <p:cNvPicPr>
                <a:picLocks noChangeAspect="1"/>
              </p:cNvPicPr>
              <p:nvPr/>
            </p:nvPicPr>
            <p:blipFill>
              <a:blip r:embed="rId39">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508644"/>
                <a:ext cx="585216" cy="585216"/>
              </a:xfrm>
              <a:prstGeom prst="rect">
                <a:avLst/>
              </a:prstGeom>
              <a:noFill/>
              <a:ln>
                <a:noFill/>
              </a:ln>
            </p:spPr>
          </p:pic>
          <p:pic>
            <p:nvPicPr>
              <p:cNvPr id="878" name="Picture 877"/>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508644"/>
                <a:ext cx="585216" cy="585216"/>
              </a:xfrm>
              <a:prstGeom prst="rect">
                <a:avLst/>
              </a:prstGeom>
              <a:noFill/>
              <a:ln>
                <a:noFill/>
              </a:ln>
            </p:spPr>
          </p:pic>
          <p:pic>
            <p:nvPicPr>
              <p:cNvPr id="879" name="Picture 878"/>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508644"/>
                <a:ext cx="585216" cy="585216"/>
              </a:xfrm>
              <a:prstGeom prst="rect">
                <a:avLst/>
              </a:prstGeom>
              <a:noFill/>
              <a:ln>
                <a:noFill/>
              </a:ln>
            </p:spPr>
          </p:pic>
          <p:pic>
            <p:nvPicPr>
              <p:cNvPr id="880" name="Picture 879"/>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508644"/>
                <a:ext cx="585216" cy="585216"/>
              </a:xfrm>
              <a:prstGeom prst="rect">
                <a:avLst/>
              </a:prstGeom>
              <a:noFill/>
              <a:ln>
                <a:noFill/>
              </a:ln>
            </p:spPr>
          </p:pic>
          <p:pic>
            <p:nvPicPr>
              <p:cNvPr id="881" name="Picture 880"/>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508644"/>
                <a:ext cx="585216" cy="585216"/>
              </a:xfrm>
              <a:prstGeom prst="rect">
                <a:avLst/>
              </a:prstGeom>
              <a:noFill/>
              <a:ln>
                <a:noFill/>
              </a:ln>
            </p:spPr>
          </p:pic>
          <p:pic>
            <p:nvPicPr>
              <p:cNvPr id="882" name="Picture 88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508644"/>
                <a:ext cx="585216" cy="585216"/>
              </a:xfrm>
              <a:prstGeom prst="rect">
                <a:avLst/>
              </a:prstGeom>
              <a:noFill/>
              <a:ln>
                <a:noFill/>
              </a:ln>
            </p:spPr>
          </p:pic>
          <p:pic>
            <p:nvPicPr>
              <p:cNvPr id="883" name="Picture 88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508644"/>
                <a:ext cx="585216" cy="585216"/>
              </a:xfrm>
              <a:prstGeom prst="rect">
                <a:avLst/>
              </a:prstGeom>
              <a:noFill/>
              <a:ln>
                <a:noFill/>
              </a:ln>
            </p:spPr>
          </p:pic>
          <p:pic>
            <p:nvPicPr>
              <p:cNvPr id="884" name="Picture 88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508644"/>
                <a:ext cx="585216" cy="585216"/>
              </a:xfrm>
              <a:prstGeom prst="rect">
                <a:avLst/>
              </a:prstGeom>
              <a:noFill/>
              <a:ln>
                <a:noFill/>
              </a:ln>
            </p:spPr>
          </p:pic>
          <p:pic>
            <p:nvPicPr>
              <p:cNvPr id="885" name="Picture 884"/>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508644"/>
                <a:ext cx="585216" cy="585216"/>
              </a:xfrm>
              <a:prstGeom prst="rect">
                <a:avLst/>
              </a:prstGeom>
              <a:noFill/>
              <a:ln>
                <a:noFill/>
              </a:ln>
            </p:spPr>
          </p:pic>
          <p:pic>
            <p:nvPicPr>
              <p:cNvPr id="886" name="Picture 88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508644"/>
                <a:ext cx="585216" cy="585216"/>
              </a:xfrm>
              <a:prstGeom prst="rect">
                <a:avLst/>
              </a:prstGeom>
              <a:noFill/>
              <a:ln>
                <a:noFill/>
              </a:ln>
            </p:spPr>
          </p:pic>
          <p:pic>
            <p:nvPicPr>
              <p:cNvPr id="887" name="Picture 886"/>
              <p:cNvPicPr>
                <a:picLocks noChangeAspect="1"/>
              </p:cNvPicPr>
              <p:nvPr/>
            </p:nvPicPr>
            <p:blipFill>
              <a:blip r:embed="rId4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508644"/>
                <a:ext cx="585216" cy="585216"/>
              </a:xfrm>
              <a:prstGeom prst="rect">
                <a:avLst/>
              </a:prstGeom>
              <a:noFill/>
              <a:ln>
                <a:noFill/>
              </a:ln>
            </p:spPr>
          </p:pic>
          <p:pic>
            <p:nvPicPr>
              <p:cNvPr id="888" name="Picture 887"/>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508644"/>
                <a:ext cx="585216" cy="585216"/>
              </a:xfrm>
              <a:prstGeom prst="rect">
                <a:avLst/>
              </a:prstGeom>
              <a:noFill/>
              <a:ln>
                <a:noFill/>
              </a:ln>
            </p:spPr>
          </p:pic>
          <p:pic>
            <p:nvPicPr>
              <p:cNvPr id="889" name="Picture 88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508644"/>
                <a:ext cx="585216" cy="585216"/>
              </a:xfrm>
              <a:prstGeom prst="rect">
                <a:avLst/>
              </a:prstGeom>
              <a:noFill/>
              <a:ln>
                <a:noFill/>
              </a:ln>
            </p:spPr>
          </p:pic>
          <p:pic>
            <p:nvPicPr>
              <p:cNvPr id="890" name="Picture 889"/>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508644"/>
                <a:ext cx="585216" cy="585216"/>
              </a:xfrm>
              <a:prstGeom prst="rect">
                <a:avLst/>
              </a:prstGeom>
              <a:noFill/>
              <a:ln>
                <a:noFill/>
              </a:ln>
            </p:spPr>
          </p:pic>
          <p:pic>
            <p:nvPicPr>
              <p:cNvPr id="891" name="Picture 890"/>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508644"/>
                <a:ext cx="585216" cy="585216"/>
              </a:xfrm>
              <a:prstGeom prst="rect">
                <a:avLst/>
              </a:prstGeom>
              <a:noFill/>
              <a:ln>
                <a:noFill/>
              </a:ln>
            </p:spPr>
          </p:pic>
          <p:pic>
            <p:nvPicPr>
              <p:cNvPr id="892" name="Picture 891"/>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508644"/>
                <a:ext cx="585216" cy="585216"/>
              </a:xfrm>
              <a:prstGeom prst="rect">
                <a:avLst/>
              </a:prstGeom>
              <a:noFill/>
              <a:ln>
                <a:noFill/>
              </a:ln>
            </p:spPr>
          </p:pic>
          <p:pic>
            <p:nvPicPr>
              <p:cNvPr id="893" name="Picture 89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508644"/>
                <a:ext cx="585216" cy="585216"/>
              </a:xfrm>
              <a:prstGeom prst="rect">
                <a:avLst/>
              </a:prstGeom>
              <a:noFill/>
              <a:ln>
                <a:noFill/>
              </a:ln>
            </p:spPr>
          </p:pic>
          <p:pic>
            <p:nvPicPr>
              <p:cNvPr id="894" name="Picture 893"/>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508644"/>
                <a:ext cx="585216" cy="585216"/>
              </a:xfrm>
              <a:prstGeom prst="rect">
                <a:avLst/>
              </a:prstGeom>
              <a:noFill/>
              <a:ln>
                <a:noFill/>
              </a:ln>
            </p:spPr>
          </p:pic>
          <p:pic>
            <p:nvPicPr>
              <p:cNvPr id="895" name="Picture 894"/>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508644"/>
                <a:ext cx="585216" cy="585216"/>
              </a:xfrm>
              <a:prstGeom prst="rect">
                <a:avLst/>
              </a:prstGeom>
              <a:noFill/>
              <a:ln>
                <a:noFill/>
              </a:ln>
            </p:spPr>
          </p:pic>
          <p:pic>
            <p:nvPicPr>
              <p:cNvPr id="896" name="Picture 89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131425"/>
                <a:ext cx="585216" cy="585216"/>
              </a:xfrm>
              <a:prstGeom prst="rect">
                <a:avLst/>
              </a:prstGeom>
              <a:noFill/>
              <a:ln>
                <a:noFill/>
              </a:ln>
            </p:spPr>
          </p:pic>
          <p:pic>
            <p:nvPicPr>
              <p:cNvPr id="897" name="Picture 89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131425"/>
                <a:ext cx="585216" cy="585216"/>
              </a:xfrm>
              <a:prstGeom prst="rect">
                <a:avLst/>
              </a:prstGeom>
              <a:noFill/>
              <a:ln>
                <a:noFill/>
              </a:ln>
            </p:spPr>
          </p:pic>
          <p:pic>
            <p:nvPicPr>
              <p:cNvPr id="898" name="Picture 897"/>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131425"/>
                <a:ext cx="585216" cy="585216"/>
              </a:xfrm>
              <a:prstGeom prst="rect">
                <a:avLst/>
              </a:prstGeom>
              <a:noFill/>
              <a:ln>
                <a:noFill/>
              </a:ln>
            </p:spPr>
          </p:pic>
          <p:pic>
            <p:nvPicPr>
              <p:cNvPr id="899" name="Picture 898"/>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131425"/>
                <a:ext cx="585216" cy="585216"/>
              </a:xfrm>
              <a:prstGeom prst="rect">
                <a:avLst/>
              </a:prstGeom>
              <a:noFill/>
              <a:ln>
                <a:noFill/>
              </a:ln>
            </p:spPr>
          </p:pic>
          <p:pic>
            <p:nvPicPr>
              <p:cNvPr id="900" name="Picture 899"/>
              <p:cNvPicPr>
                <a:picLocks noChangeAspect="1"/>
              </p:cNvPicPr>
              <p:nvPr/>
            </p:nvPicPr>
            <p:blipFill>
              <a:blip r:embed="rId44">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131425"/>
                <a:ext cx="585216" cy="585216"/>
              </a:xfrm>
              <a:prstGeom prst="rect">
                <a:avLst/>
              </a:prstGeom>
              <a:noFill/>
              <a:ln>
                <a:noFill/>
              </a:ln>
            </p:spPr>
          </p:pic>
          <p:pic>
            <p:nvPicPr>
              <p:cNvPr id="901" name="Picture 900"/>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131425"/>
                <a:ext cx="585216" cy="585216"/>
              </a:xfrm>
              <a:prstGeom prst="rect">
                <a:avLst/>
              </a:prstGeom>
              <a:noFill/>
              <a:ln>
                <a:noFill/>
              </a:ln>
            </p:spPr>
          </p:pic>
          <p:pic>
            <p:nvPicPr>
              <p:cNvPr id="902" name="Picture 901"/>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131425"/>
                <a:ext cx="585216" cy="585216"/>
              </a:xfrm>
              <a:prstGeom prst="rect">
                <a:avLst/>
              </a:prstGeom>
              <a:noFill/>
              <a:ln>
                <a:noFill/>
              </a:ln>
            </p:spPr>
          </p:pic>
          <p:pic>
            <p:nvPicPr>
              <p:cNvPr id="903" name="Picture 90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131425"/>
                <a:ext cx="585216" cy="585216"/>
              </a:xfrm>
              <a:prstGeom prst="rect">
                <a:avLst/>
              </a:prstGeom>
              <a:noFill/>
              <a:ln>
                <a:noFill/>
              </a:ln>
            </p:spPr>
          </p:pic>
          <p:pic>
            <p:nvPicPr>
              <p:cNvPr id="904" name="Picture 903"/>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131425"/>
                <a:ext cx="585216" cy="585216"/>
              </a:xfrm>
              <a:prstGeom prst="rect">
                <a:avLst/>
              </a:prstGeom>
              <a:noFill/>
              <a:ln>
                <a:noFill/>
              </a:ln>
            </p:spPr>
          </p:pic>
          <p:pic>
            <p:nvPicPr>
              <p:cNvPr id="905" name="Picture 904"/>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131425"/>
                <a:ext cx="585216" cy="585216"/>
              </a:xfrm>
              <a:prstGeom prst="rect">
                <a:avLst/>
              </a:prstGeom>
              <a:noFill/>
              <a:ln>
                <a:noFill/>
              </a:ln>
            </p:spPr>
          </p:pic>
          <p:pic>
            <p:nvPicPr>
              <p:cNvPr id="906" name="Picture 90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131425"/>
                <a:ext cx="585216" cy="585216"/>
              </a:xfrm>
              <a:prstGeom prst="rect">
                <a:avLst/>
              </a:prstGeom>
              <a:noFill/>
              <a:ln>
                <a:noFill/>
              </a:ln>
            </p:spPr>
          </p:pic>
          <p:pic>
            <p:nvPicPr>
              <p:cNvPr id="907" name="Picture 906"/>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131425"/>
                <a:ext cx="585216" cy="585216"/>
              </a:xfrm>
              <a:prstGeom prst="rect">
                <a:avLst/>
              </a:prstGeom>
              <a:noFill/>
              <a:ln>
                <a:noFill/>
              </a:ln>
            </p:spPr>
          </p:pic>
          <p:pic>
            <p:nvPicPr>
              <p:cNvPr id="908" name="Picture 907"/>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131425"/>
                <a:ext cx="585216" cy="585216"/>
              </a:xfrm>
              <a:prstGeom prst="rect">
                <a:avLst/>
              </a:prstGeom>
              <a:noFill/>
              <a:ln>
                <a:noFill/>
              </a:ln>
            </p:spPr>
          </p:pic>
          <p:pic>
            <p:nvPicPr>
              <p:cNvPr id="909" name="Picture 908"/>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131425"/>
                <a:ext cx="585216" cy="585216"/>
              </a:xfrm>
              <a:prstGeom prst="rect">
                <a:avLst/>
              </a:prstGeom>
              <a:noFill/>
              <a:ln>
                <a:noFill/>
              </a:ln>
            </p:spPr>
          </p:pic>
          <p:pic>
            <p:nvPicPr>
              <p:cNvPr id="910" name="Picture 909"/>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131425"/>
                <a:ext cx="585216" cy="585216"/>
              </a:xfrm>
              <a:prstGeom prst="rect">
                <a:avLst/>
              </a:prstGeom>
              <a:noFill/>
              <a:ln>
                <a:noFill/>
              </a:ln>
            </p:spPr>
          </p:pic>
          <p:pic>
            <p:nvPicPr>
              <p:cNvPr id="911" name="Picture 910"/>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131425"/>
                <a:ext cx="585216" cy="585216"/>
              </a:xfrm>
              <a:prstGeom prst="rect">
                <a:avLst/>
              </a:prstGeom>
              <a:noFill/>
              <a:ln>
                <a:noFill/>
              </a:ln>
            </p:spPr>
          </p:pic>
          <p:pic>
            <p:nvPicPr>
              <p:cNvPr id="912" name="Picture 91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131425"/>
                <a:ext cx="585216" cy="585216"/>
              </a:xfrm>
              <a:prstGeom prst="rect">
                <a:avLst/>
              </a:prstGeom>
              <a:noFill/>
              <a:ln>
                <a:noFill/>
              </a:ln>
            </p:spPr>
          </p:pic>
          <p:pic>
            <p:nvPicPr>
              <p:cNvPr id="913" name="Picture 912"/>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131425"/>
                <a:ext cx="585216" cy="585216"/>
              </a:xfrm>
              <a:prstGeom prst="rect">
                <a:avLst/>
              </a:prstGeom>
              <a:noFill/>
              <a:ln>
                <a:noFill/>
              </a:ln>
            </p:spPr>
          </p:pic>
          <p:pic>
            <p:nvPicPr>
              <p:cNvPr id="914" name="Picture 913"/>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131425"/>
                <a:ext cx="585216" cy="585216"/>
              </a:xfrm>
              <a:prstGeom prst="rect">
                <a:avLst/>
              </a:prstGeom>
              <a:noFill/>
              <a:ln>
                <a:noFill/>
              </a:ln>
            </p:spPr>
          </p:pic>
          <p:pic>
            <p:nvPicPr>
              <p:cNvPr id="915" name="Picture 914"/>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131425"/>
                <a:ext cx="585216" cy="585216"/>
              </a:xfrm>
              <a:prstGeom prst="rect">
                <a:avLst/>
              </a:prstGeom>
              <a:noFill/>
              <a:ln>
                <a:noFill/>
              </a:ln>
            </p:spPr>
          </p:pic>
          <p:pic>
            <p:nvPicPr>
              <p:cNvPr id="916" name="Picture 91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131425"/>
                <a:ext cx="585216" cy="585216"/>
              </a:xfrm>
              <a:prstGeom prst="rect">
                <a:avLst/>
              </a:prstGeom>
              <a:noFill/>
              <a:ln>
                <a:noFill/>
              </a:ln>
            </p:spPr>
          </p:pic>
          <p:pic>
            <p:nvPicPr>
              <p:cNvPr id="917" name="Picture 91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754204"/>
                <a:ext cx="585216" cy="585216"/>
              </a:xfrm>
              <a:prstGeom prst="rect">
                <a:avLst/>
              </a:prstGeom>
              <a:noFill/>
              <a:ln>
                <a:noFill/>
              </a:ln>
            </p:spPr>
          </p:pic>
          <p:pic>
            <p:nvPicPr>
              <p:cNvPr id="918" name="Picture 91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754204"/>
                <a:ext cx="585216" cy="585216"/>
              </a:xfrm>
              <a:prstGeom prst="rect">
                <a:avLst/>
              </a:prstGeom>
              <a:noFill/>
              <a:ln>
                <a:noFill/>
              </a:ln>
            </p:spPr>
          </p:pic>
          <p:pic>
            <p:nvPicPr>
              <p:cNvPr id="919" name="Picture 918"/>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754204"/>
                <a:ext cx="585216" cy="585216"/>
              </a:xfrm>
              <a:prstGeom prst="rect">
                <a:avLst/>
              </a:prstGeom>
              <a:noFill/>
              <a:ln>
                <a:noFill/>
              </a:ln>
            </p:spPr>
          </p:pic>
          <p:pic>
            <p:nvPicPr>
              <p:cNvPr id="920" name="Picture 919"/>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754204"/>
                <a:ext cx="585216" cy="585216"/>
              </a:xfrm>
              <a:prstGeom prst="rect">
                <a:avLst/>
              </a:prstGeom>
              <a:noFill/>
              <a:ln>
                <a:noFill/>
              </a:ln>
            </p:spPr>
          </p:pic>
          <p:pic>
            <p:nvPicPr>
              <p:cNvPr id="921" name="Picture 920"/>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754204"/>
                <a:ext cx="585216" cy="585216"/>
              </a:xfrm>
              <a:prstGeom prst="rect">
                <a:avLst/>
              </a:prstGeom>
              <a:noFill/>
              <a:ln>
                <a:noFill/>
              </a:ln>
            </p:spPr>
          </p:pic>
          <p:pic>
            <p:nvPicPr>
              <p:cNvPr id="922" name="Picture 921"/>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754204"/>
                <a:ext cx="585216" cy="585216"/>
              </a:xfrm>
              <a:prstGeom prst="rect">
                <a:avLst/>
              </a:prstGeom>
              <a:noFill/>
              <a:ln>
                <a:noFill/>
              </a:ln>
            </p:spPr>
          </p:pic>
          <p:pic>
            <p:nvPicPr>
              <p:cNvPr id="923" name="Picture 92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754204"/>
                <a:ext cx="585216" cy="585216"/>
              </a:xfrm>
              <a:prstGeom prst="rect">
                <a:avLst/>
              </a:prstGeom>
              <a:noFill/>
              <a:ln>
                <a:noFill/>
              </a:ln>
            </p:spPr>
          </p:pic>
          <p:pic>
            <p:nvPicPr>
              <p:cNvPr id="924" name="Picture 923"/>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754204"/>
                <a:ext cx="585216" cy="585216"/>
              </a:xfrm>
              <a:prstGeom prst="rect">
                <a:avLst/>
              </a:prstGeom>
              <a:noFill/>
              <a:ln>
                <a:noFill/>
              </a:ln>
            </p:spPr>
          </p:pic>
          <p:pic>
            <p:nvPicPr>
              <p:cNvPr id="925" name="Picture 924"/>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754204"/>
                <a:ext cx="585216" cy="585216"/>
              </a:xfrm>
              <a:prstGeom prst="rect">
                <a:avLst/>
              </a:prstGeom>
              <a:noFill/>
              <a:ln>
                <a:noFill/>
              </a:ln>
            </p:spPr>
          </p:pic>
          <p:pic>
            <p:nvPicPr>
              <p:cNvPr id="926" name="Picture 92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754204"/>
                <a:ext cx="585216" cy="585216"/>
              </a:xfrm>
              <a:prstGeom prst="rect">
                <a:avLst/>
              </a:prstGeom>
              <a:noFill/>
              <a:ln>
                <a:noFill/>
              </a:ln>
            </p:spPr>
          </p:pic>
          <p:pic>
            <p:nvPicPr>
              <p:cNvPr id="927" name="Picture 926"/>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754204"/>
                <a:ext cx="585216" cy="585216"/>
              </a:xfrm>
              <a:prstGeom prst="rect">
                <a:avLst/>
              </a:prstGeom>
              <a:noFill/>
              <a:ln>
                <a:noFill/>
              </a:ln>
            </p:spPr>
          </p:pic>
          <p:pic>
            <p:nvPicPr>
              <p:cNvPr id="928" name="Picture 927"/>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754204"/>
                <a:ext cx="585216" cy="585216"/>
              </a:xfrm>
              <a:prstGeom prst="rect">
                <a:avLst/>
              </a:prstGeom>
              <a:noFill/>
              <a:ln>
                <a:noFill/>
              </a:ln>
            </p:spPr>
          </p:pic>
          <p:pic>
            <p:nvPicPr>
              <p:cNvPr id="929" name="Picture 928"/>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754204"/>
                <a:ext cx="585216" cy="585216"/>
              </a:xfrm>
              <a:prstGeom prst="rect">
                <a:avLst/>
              </a:prstGeom>
              <a:noFill/>
              <a:ln>
                <a:noFill/>
              </a:ln>
            </p:spPr>
          </p:pic>
          <p:pic>
            <p:nvPicPr>
              <p:cNvPr id="930" name="Picture 92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754204"/>
                <a:ext cx="585216" cy="585216"/>
              </a:xfrm>
              <a:prstGeom prst="rect">
                <a:avLst/>
              </a:prstGeom>
              <a:noFill/>
              <a:ln>
                <a:noFill/>
              </a:ln>
            </p:spPr>
          </p:pic>
          <p:pic>
            <p:nvPicPr>
              <p:cNvPr id="931" name="Picture 930"/>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754204"/>
                <a:ext cx="585216" cy="585216"/>
              </a:xfrm>
              <a:prstGeom prst="rect">
                <a:avLst/>
              </a:prstGeom>
              <a:noFill/>
              <a:ln>
                <a:noFill/>
              </a:ln>
            </p:spPr>
          </p:pic>
          <p:pic>
            <p:nvPicPr>
              <p:cNvPr id="932" name="Picture 931"/>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754204"/>
                <a:ext cx="585216" cy="585216"/>
              </a:xfrm>
              <a:prstGeom prst="rect">
                <a:avLst/>
              </a:prstGeom>
              <a:noFill/>
              <a:ln>
                <a:noFill/>
              </a:ln>
            </p:spPr>
          </p:pic>
          <p:pic>
            <p:nvPicPr>
              <p:cNvPr id="933" name="Picture 932"/>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754204"/>
                <a:ext cx="585216" cy="585216"/>
              </a:xfrm>
              <a:prstGeom prst="rect">
                <a:avLst/>
              </a:prstGeom>
              <a:noFill/>
              <a:ln>
                <a:noFill/>
              </a:ln>
            </p:spPr>
          </p:pic>
          <p:pic>
            <p:nvPicPr>
              <p:cNvPr id="934" name="Picture 933"/>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754204"/>
                <a:ext cx="585216" cy="585216"/>
              </a:xfrm>
              <a:prstGeom prst="rect">
                <a:avLst/>
              </a:prstGeom>
              <a:noFill/>
              <a:ln>
                <a:noFill/>
              </a:ln>
            </p:spPr>
          </p:pic>
          <p:pic>
            <p:nvPicPr>
              <p:cNvPr id="935" name="Picture 93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754204"/>
                <a:ext cx="585216" cy="585216"/>
              </a:xfrm>
              <a:prstGeom prst="rect">
                <a:avLst/>
              </a:prstGeom>
              <a:noFill/>
              <a:ln>
                <a:noFill/>
              </a:ln>
            </p:spPr>
          </p:pic>
          <p:pic>
            <p:nvPicPr>
              <p:cNvPr id="936" name="Picture 935"/>
              <p:cNvPicPr>
                <a:picLocks noChangeAspect="1"/>
              </p:cNvPicPr>
              <p:nvPr/>
            </p:nvPicPr>
            <p:blipFill>
              <a:blip r:embed="rId5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754204"/>
                <a:ext cx="585216" cy="585216"/>
              </a:xfrm>
              <a:prstGeom prst="rect">
                <a:avLst/>
              </a:prstGeom>
              <a:noFill/>
              <a:ln>
                <a:noFill/>
              </a:ln>
            </p:spPr>
          </p:pic>
          <p:pic>
            <p:nvPicPr>
              <p:cNvPr id="937" name="Picture 936"/>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754204"/>
                <a:ext cx="585216" cy="585216"/>
              </a:xfrm>
              <a:prstGeom prst="rect">
                <a:avLst/>
              </a:prstGeom>
              <a:noFill/>
              <a:ln>
                <a:noFill/>
              </a:ln>
            </p:spPr>
          </p:pic>
          <p:pic>
            <p:nvPicPr>
              <p:cNvPr id="938" name="Picture 93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02360"/>
                <a:ext cx="585216" cy="585216"/>
              </a:xfrm>
              <a:prstGeom prst="rect">
                <a:avLst/>
              </a:prstGeom>
              <a:noFill/>
              <a:ln>
                <a:noFill/>
              </a:ln>
            </p:spPr>
          </p:pic>
          <p:pic>
            <p:nvPicPr>
              <p:cNvPr id="939" name="Picture 93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02360"/>
                <a:ext cx="585216" cy="585216"/>
              </a:xfrm>
              <a:prstGeom prst="rect">
                <a:avLst/>
              </a:prstGeom>
              <a:noFill/>
              <a:ln>
                <a:noFill/>
              </a:ln>
            </p:spPr>
          </p:pic>
          <p:pic>
            <p:nvPicPr>
              <p:cNvPr id="940" name="Picture 93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02360"/>
                <a:ext cx="585216" cy="585216"/>
              </a:xfrm>
              <a:prstGeom prst="rect">
                <a:avLst/>
              </a:prstGeom>
              <a:noFill/>
              <a:ln>
                <a:noFill/>
              </a:ln>
            </p:spPr>
          </p:pic>
          <p:pic>
            <p:nvPicPr>
              <p:cNvPr id="941" name="Picture 94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02360"/>
                <a:ext cx="585216" cy="585216"/>
              </a:xfrm>
              <a:prstGeom prst="rect">
                <a:avLst/>
              </a:prstGeom>
              <a:noFill/>
              <a:ln>
                <a:noFill/>
              </a:ln>
            </p:spPr>
          </p:pic>
          <p:pic>
            <p:nvPicPr>
              <p:cNvPr id="942" name="Picture 941"/>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02360"/>
                <a:ext cx="585216" cy="585216"/>
              </a:xfrm>
              <a:prstGeom prst="rect">
                <a:avLst/>
              </a:prstGeom>
              <a:noFill/>
              <a:ln>
                <a:noFill/>
              </a:ln>
            </p:spPr>
          </p:pic>
          <p:pic>
            <p:nvPicPr>
              <p:cNvPr id="943" name="Picture 942"/>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02360"/>
                <a:ext cx="585216" cy="585216"/>
              </a:xfrm>
              <a:prstGeom prst="rect">
                <a:avLst/>
              </a:prstGeom>
              <a:noFill/>
              <a:ln>
                <a:noFill/>
              </a:ln>
            </p:spPr>
          </p:pic>
          <p:pic>
            <p:nvPicPr>
              <p:cNvPr id="944" name="Picture 943"/>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02360"/>
                <a:ext cx="585216" cy="585216"/>
              </a:xfrm>
              <a:prstGeom prst="rect">
                <a:avLst/>
              </a:prstGeom>
              <a:noFill/>
              <a:ln>
                <a:noFill/>
              </a:ln>
            </p:spPr>
          </p:pic>
          <p:pic>
            <p:nvPicPr>
              <p:cNvPr id="945" name="Picture 944"/>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02360"/>
                <a:ext cx="585216" cy="585216"/>
              </a:xfrm>
              <a:prstGeom prst="rect">
                <a:avLst/>
              </a:prstGeom>
              <a:noFill/>
              <a:ln>
                <a:noFill/>
              </a:ln>
            </p:spPr>
          </p:pic>
          <p:pic>
            <p:nvPicPr>
              <p:cNvPr id="946" name="Picture 945"/>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02360"/>
                <a:ext cx="585216" cy="585216"/>
              </a:xfrm>
              <a:prstGeom prst="rect">
                <a:avLst/>
              </a:prstGeom>
              <a:noFill/>
              <a:ln>
                <a:noFill/>
              </a:ln>
            </p:spPr>
          </p:pic>
          <p:pic>
            <p:nvPicPr>
              <p:cNvPr id="947" name="Picture 946"/>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02360"/>
                <a:ext cx="585216" cy="585216"/>
              </a:xfrm>
              <a:prstGeom prst="rect">
                <a:avLst/>
              </a:prstGeom>
              <a:noFill/>
              <a:ln>
                <a:noFill/>
              </a:ln>
            </p:spPr>
          </p:pic>
          <p:pic>
            <p:nvPicPr>
              <p:cNvPr id="948" name="Picture 947"/>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02360"/>
                <a:ext cx="585216" cy="585216"/>
              </a:xfrm>
              <a:prstGeom prst="rect">
                <a:avLst/>
              </a:prstGeom>
              <a:noFill/>
              <a:ln>
                <a:noFill/>
              </a:ln>
            </p:spPr>
          </p:pic>
          <p:pic>
            <p:nvPicPr>
              <p:cNvPr id="949" name="Picture 94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02360"/>
                <a:ext cx="585216" cy="585216"/>
              </a:xfrm>
              <a:prstGeom prst="rect">
                <a:avLst/>
              </a:prstGeom>
              <a:noFill/>
              <a:ln>
                <a:noFill/>
              </a:ln>
            </p:spPr>
          </p:pic>
          <p:pic>
            <p:nvPicPr>
              <p:cNvPr id="950" name="Picture 949"/>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02360"/>
                <a:ext cx="585216" cy="585216"/>
              </a:xfrm>
              <a:prstGeom prst="rect">
                <a:avLst/>
              </a:prstGeom>
              <a:noFill/>
              <a:ln>
                <a:noFill/>
              </a:ln>
            </p:spPr>
          </p:pic>
          <p:pic>
            <p:nvPicPr>
              <p:cNvPr id="951" name="Picture 950"/>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02360"/>
                <a:ext cx="585216" cy="585216"/>
              </a:xfrm>
              <a:prstGeom prst="rect">
                <a:avLst/>
              </a:prstGeom>
              <a:noFill/>
              <a:ln>
                <a:noFill/>
              </a:ln>
            </p:spPr>
          </p:pic>
          <p:pic>
            <p:nvPicPr>
              <p:cNvPr id="952" name="Picture 951"/>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02360"/>
                <a:ext cx="585216" cy="585216"/>
              </a:xfrm>
              <a:prstGeom prst="rect">
                <a:avLst/>
              </a:prstGeom>
              <a:noFill/>
              <a:ln>
                <a:noFill/>
              </a:ln>
            </p:spPr>
          </p:pic>
          <p:pic>
            <p:nvPicPr>
              <p:cNvPr id="953" name="Picture 95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02360"/>
                <a:ext cx="585216" cy="585216"/>
              </a:xfrm>
              <a:prstGeom prst="rect">
                <a:avLst/>
              </a:prstGeom>
              <a:noFill/>
              <a:ln>
                <a:noFill/>
              </a:ln>
            </p:spPr>
          </p:pic>
          <p:pic>
            <p:nvPicPr>
              <p:cNvPr id="954" name="Picture 953"/>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02360"/>
                <a:ext cx="585216" cy="585216"/>
              </a:xfrm>
              <a:prstGeom prst="rect">
                <a:avLst/>
              </a:prstGeom>
              <a:noFill/>
              <a:ln>
                <a:noFill/>
              </a:ln>
            </p:spPr>
          </p:pic>
          <p:pic>
            <p:nvPicPr>
              <p:cNvPr id="955" name="Picture 954"/>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02360"/>
                <a:ext cx="585216" cy="585216"/>
              </a:xfrm>
              <a:prstGeom prst="rect">
                <a:avLst/>
              </a:prstGeom>
              <a:noFill/>
              <a:ln>
                <a:noFill/>
              </a:ln>
            </p:spPr>
          </p:pic>
          <p:pic>
            <p:nvPicPr>
              <p:cNvPr id="956" name="Picture 955"/>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02360"/>
                <a:ext cx="585216" cy="585216"/>
              </a:xfrm>
              <a:prstGeom prst="rect">
                <a:avLst/>
              </a:prstGeom>
              <a:noFill/>
              <a:ln>
                <a:noFill/>
              </a:ln>
            </p:spPr>
          </p:pic>
          <p:pic>
            <p:nvPicPr>
              <p:cNvPr id="957" name="Picture 95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02360"/>
                <a:ext cx="585216" cy="585216"/>
              </a:xfrm>
              <a:prstGeom prst="rect">
                <a:avLst/>
              </a:prstGeom>
              <a:noFill/>
              <a:ln>
                <a:noFill/>
              </a:ln>
            </p:spPr>
          </p:pic>
          <p:pic>
            <p:nvPicPr>
              <p:cNvPr id="958" name="Picture 957"/>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02360"/>
                <a:ext cx="585216" cy="585216"/>
              </a:xfrm>
              <a:prstGeom prst="rect">
                <a:avLst/>
              </a:prstGeom>
              <a:noFill/>
              <a:ln>
                <a:noFill/>
              </a:ln>
            </p:spPr>
          </p:pic>
          <p:pic>
            <p:nvPicPr>
              <p:cNvPr id="959" name="Picture 95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21616"/>
                <a:ext cx="585216" cy="585216"/>
              </a:xfrm>
              <a:prstGeom prst="rect">
                <a:avLst/>
              </a:prstGeom>
              <a:noFill/>
              <a:ln>
                <a:noFill/>
              </a:ln>
            </p:spPr>
          </p:pic>
          <p:pic>
            <p:nvPicPr>
              <p:cNvPr id="960" name="Picture 95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21616"/>
                <a:ext cx="585216" cy="585216"/>
              </a:xfrm>
              <a:prstGeom prst="rect">
                <a:avLst/>
              </a:prstGeom>
              <a:noFill/>
              <a:ln>
                <a:noFill/>
              </a:ln>
            </p:spPr>
          </p:pic>
          <p:pic>
            <p:nvPicPr>
              <p:cNvPr id="961" name="Picture 960"/>
              <p:cNvPicPr>
                <a:picLocks noChangeAspect="1"/>
              </p:cNvPicPr>
              <p:nvPr/>
            </p:nvPicPr>
            <p:blipFill>
              <a:blip r:embed="rId5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21616"/>
                <a:ext cx="585216" cy="585216"/>
              </a:xfrm>
              <a:prstGeom prst="rect">
                <a:avLst/>
              </a:prstGeom>
              <a:noFill/>
              <a:ln>
                <a:noFill/>
              </a:ln>
            </p:spPr>
          </p:pic>
          <p:pic>
            <p:nvPicPr>
              <p:cNvPr id="962" name="Picture 961"/>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21616"/>
                <a:ext cx="585216" cy="585216"/>
              </a:xfrm>
              <a:prstGeom prst="rect">
                <a:avLst/>
              </a:prstGeom>
              <a:noFill/>
              <a:ln>
                <a:noFill/>
              </a:ln>
            </p:spPr>
          </p:pic>
          <p:pic>
            <p:nvPicPr>
              <p:cNvPr id="963" name="Picture 962"/>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21616"/>
                <a:ext cx="585216" cy="585216"/>
              </a:xfrm>
              <a:prstGeom prst="rect">
                <a:avLst/>
              </a:prstGeom>
              <a:noFill/>
              <a:ln>
                <a:noFill/>
              </a:ln>
            </p:spPr>
          </p:pic>
          <p:pic>
            <p:nvPicPr>
              <p:cNvPr id="964" name="Picture 963"/>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21616"/>
                <a:ext cx="585216" cy="585216"/>
              </a:xfrm>
              <a:prstGeom prst="rect">
                <a:avLst/>
              </a:prstGeom>
              <a:noFill/>
              <a:ln>
                <a:noFill/>
              </a:ln>
            </p:spPr>
          </p:pic>
          <p:pic>
            <p:nvPicPr>
              <p:cNvPr id="965" name="Picture 964"/>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21616"/>
                <a:ext cx="585216" cy="585216"/>
              </a:xfrm>
              <a:prstGeom prst="rect">
                <a:avLst/>
              </a:prstGeom>
              <a:noFill/>
              <a:ln>
                <a:noFill/>
              </a:ln>
            </p:spPr>
          </p:pic>
          <p:pic>
            <p:nvPicPr>
              <p:cNvPr id="966" name="Picture 96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21616"/>
                <a:ext cx="585216" cy="585216"/>
              </a:xfrm>
              <a:prstGeom prst="rect">
                <a:avLst/>
              </a:prstGeom>
              <a:noFill/>
              <a:ln>
                <a:noFill/>
              </a:ln>
            </p:spPr>
          </p:pic>
          <p:pic>
            <p:nvPicPr>
              <p:cNvPr id="967" name="Picture 966"/>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21616"/>
                <a:ext cx="585216" cy="585216"/>
              </a:xfrm>
              <a:prstGeom prst="rect">
                <a:avLst/>
              </a:prstGeom>
              <a:noFill/>
              <a:ln>
                <a:noFill/>
              </a:ln>
            </p:spPr>
          </p:pic>
          <p:pic>
            <p:nvPicPr>
              <p:cNvPr id="968" name="Picture 967"/>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21616"/>
                <a:ext cx="585216" cy="585216"/>
              </a:xfrm>
              <a:prstGeom prst="rect">
                <a:avLst/>
              </a:prstGeom>
              <a:noFill/>
              <a:ln>
                <a:noFill/>
              </a:ln>
            </p:spPr>
          </p:pic>
          <p:pic>
            <p:nvPicPr>
              <p:cNvPr id="969" name="Picture 96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21616"/>
                <a:ext cx="585216" cy="585216"/>
              </a:xfrm>
              <a:prstGeom prst="rect">
                <a:avLst/>
              </a:prstGeom>
              <a:noFill/>
              <a:ln>
                <a:noFill/>
              </a:ln>
            </p:spPr>
          </p:pic>
          <p:pic>
            <p:nvPicPr>
              <p:cNvPr id="970" name="Picture 96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21616"/>
                <a:ext cx="585216" cy="585216"/>
              </a:xfrm>
              <a:prstGeom prst="rect">
                <a:avLst/>
              </a:prstGeom>
              <a:noFill/>
              <a:ln>
                <a:noFill/>
              </a:ln>
            </p:spPr>
          </p:pic>
          <p:pic>
            <p:nvPicPr>
              <p:cNvPr id="971" name="Picture 970"/>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21616"/>
                <a:ext cx="585216" cy="585216"/>
              </a:xfrm>
              <a:prstGeom prst="rect">
                <a:avLst/>
              </a:prstGeom>
              <a:noFill/>
              <a:ln>
                <a:noFill/>
              </a:ln>
            </p:spPr>
          </p:pic>
          <p:pic>
            <p:nvPicPr>
              <p:cNvPr id="972" name="Picture 97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21616"/>
                <a:ext cx="585216" cy="585216"/>
              </a:xfrm>
              <a:prstGeom prst="rect">
                <a:avLst/>
              </a:prstGeom>
              <a:noFill/>
              <a:ln>
                <a:noFill/>
              </a:ln>
            </p:spPr>
          </p:pic>
          <p:pic>
            <p:nvPicPr>
              <p:cNvPr id="973" name="Picture 97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21616"/>
                <a:ext cx="585216" cy="585216"/>
              </a:xfrm>
              <a:prstGeom prst="rect">
                <a:avLst/>
              </a:prstGeom>
              <a:noFill/>
              <a:ln>
                <a:noFill/>
              </a:ln>
            </p:spPr>
          </p:pic>
          <p:pic>
            <p:nvPicPr>
              <p:cNvPr id="974" name="Picture 973"/>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21616"/>
                <a:ext cx="585216" cy="585216"/>
              </a:xfrm>
              <a:prstGeom prst="rect">
                <a:avLst/>
              </a:prstGeom>
              <a:noFill/>
              <a:ln>
                <a:noFill/>
              </a:ln>
            </p:spPr>
          </p:pic>
          <p:pic>
            <p:nvPicPr>
              <p:cNvPr id="975" name="Picture 974"/>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21616"/>
                <a:ext cx="585216" cy="585216"/>
              </a:xfrm>
              <a:prstGeom prst="rect">
                <a:avLst/>
              </a:prstGeom>
              <a:noFill/>
              <a:ln>
                <a:noFill/>
              </a:ln>
            </p:spPr>
          </p:pic>
          <p:pic>
            <p:nvPicPr>
              <p:cNvPr id="976" name="Picture 97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21616"/>
                <a:ext cx="585216" cy="585216"/>
              </a:xfrm>
              <a:prstGeom prst="rect">
                <a:avLst/>
              </a:prstGeom>
              <a:noFill/>
              <a:ln>
                <a:noFill/>
              </a:ln>
            </p:spPr>
          </p:pic>
          <p:pic>
            <p:nvPicPr>
              <p:cNvPr id="977" name="Picture 976"/>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21616"/>
                <a:ext cx="585216" cy="585216"/>
              </a:xfrm>
              <a:prstGeom prst="rect">
                <a:avLst/>
              </a:prstGeom>
              <a:noFill/>
              <a:ln>
                <a:noFill/>
              </a:ln>
            </p:spPr>
          </p:pic>
          <p:pic>
            <p:nvPicPr>
              <p:cNvPr id="978" name="Picture 977"/>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21616"/>
                <a:ext cx="585216" cy="585216"/>
              </a:xfrm>
              <a:prstGeom prst="rect">
                <a:avLst/>
              </a:prstGeom>
              <a:noFill/>
              <a:ln>
                <a:noFill/>
              </a:ln>
            </p:spPr>
          </p:pic>
          <p:pic>
            <p:nvPicPr>
              <p:cNvPr id="979" name="Picture 97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21616"/>
                <a:ext cx="585216" cy="585216"/>
              </a:xfrm>
              <a:prstGeom prst="rect">
                <a:avLst/>
              </a:prstGeom>
              <a:noFill/>
              <a:ln>
                <a:noFill/>
              </a:ln>
            </p:spPr>
          </p:pic>
          <p:pic>
            <p:nvPicPr>
              <p:cNvPr id="980" name="Picture 97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145592"/>
                <a:ext cx="585216" cy="585216"/>
              </a:xfrm>
              <a:prstGeom prst="rect">
                <a:avLst/>
              </a:prstGeom>
              <a:noFill/>
              <a:ln>
                <a:noFill/>
              </a:ln>
            </p:spPr>
          </p:pic>
          <p:pic>
            <p:nvPicPr>
              <p:cNvPr id="981" name="Picture 98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145592"/>
                <a:ext cx="585216" cy="585216"/>
              </a:xfrm>
              <a:prstGeom prst="rect">
                <a:avLst/>
              </a:prstGeom>
              <a:noFill/>
              <a:ln>
                <a:noFill/>
              </a:ln>
            </p:spPr>
          </p:pic>
          <p:pic>
            <p:nvPicPr>
              <p:cNvPr id="982" name="Picture 981"/>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145592"/>
                <a:ext cx="585216" cy="585216"/>
              </a:xfrm>
              <a:prstGeom prst="rect">
                <a:avLst/>
              </a:prstGeom>
              <a:noFill/>
              <a:ln>
                <a:noFill/>
              </a:ln>
            </p:spPr>
          </p:pic>
          <p:pic>
            <p:nvPicPr>
              <p:cNvPr id="983" name="Picture 982"/>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145592"/>
                <a:ext cx="585216" cy="585216"/>
              </a:xfrm>
              <a:prstGeom prst="rect">
                <a:avLst/>
              </a:prstGeom>
              <a:noFill/>
              <a:ln>
                <a:noFill/>
              </a:ln>
            </p:spPr>
          </p:pic>
          <p:pic>
            <p:nvPicPr>
              <p:cNvPr id="984" name="Picture 983"/>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145592"/>
                <a:ext cx="585216" cy="585216"/>
              </a:xfrm>
              <a:prstGeom prst="rect">
                <a:avLst/>
              </a:prstGeom>
              <a:noFill/>
              <a:ln>
                <a:noFill/>
              </a:ln>
            </p:spPr>
          </p:pic>
          <p:pic>
            <p:nvPicPr>
              <p:cNvPr id="985" name="Picture 984"/>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145592"/>
                <a:ext cx="585216" cy="585216"/>
              </a:xfrm>
              <a:prstGeom prst="rect">
                <a:avLst/>
              </a:prstGeom>
              <a:noFill/>
              <a:ln>
                <a:noFill/>
              </a:ln>
            </p:spPr>
          </p:pic>
          <p:pic>
            <p:nvPicPr>
              <p:cNvPr id="986" name="Picture 985"/>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145592"/>
                <a:ext cx="585216" cy="585216"/>
              </a:xfrm>
              <a:prstGeom prst="rect">
                <a:avLst/>
              </a:prstGeom>
              <a:noFill/>
              <a:ln>
                <a:noFill/>
              </a:ln>
            </p:spPr>
          </p:pic>
          <p:pic>
            <p:nvPicPr>
              <p:cNvPr id="987" name="Picture 98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145592"/>
                <a:ext cx="585216" cy="585216"/>
              </a:xfrm>
              <a:prstGeom prst="rect">
                <a:avLst/>
              </a:prstGeom>
              <a:noFill/>
              <a:ln>
                <a:noFill/>
              </a:ln>
            </p:spPr>
          </p:pic>
          <p:pic>
            <p:nvPicPr>
              <p:cNvPr id="988" name="Picture 98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145592"/>
                <a:ext cx="585216" cy="585216"/>
              </a:xfrm>
              <a:prstGeom prst="rect">
                <a:avLst/>
              </a:prstGeom>
              <a:noFill/>
              <a:ln>
                <a:noFill/>
              </a:ln>
            </p:spPr>
          </p:pic>
          <p:pic>
            <p:nvPicPr>
              <p:cNvPr id="989" name="Picture 988"/>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145592"/>
                <a:ext cx="585216" cy="585216"/>
              </a:xfrm>
              <a:prstGeom prst="rect">
                <a:avLst/>
              </a:prstGeom>
              <a:noFill/>
              <a:ln>
                <a:noFill/>
              </a:ln>
            </p:spPr>
          </p:pic>
          <p:pic>
            <p:nvPicPr>
              <p:cNvPr id="990" name="Picture 989"/>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145592"/>
                <a:ext cx="585216" cy="585216"/>
              </a:xfrm>
              <a:prstGeom prst="rect">
                <a:avLst/>
              </a:prstGeom>
              <a:noFill/>
              <a:ln>
                <a:noFill/>
              </a:ln>
            </p:spPr>
          </p:pic>
          <p:pic>
            <p:nvPicPr>
              <p:cNvPr id="991" name="Picture 990"/>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145592"/>
                <a:ext cx="585216" cy="585216"/>
              </a:xfrm>
              <a:prstGeom prst="rect">
                <a:avLst/>
              </a:prstGeom>
              <a:noFill/>
              <a:ln>
                <a:noFill/>
              </a:ln>
            </p:spPr>
          </p:pic>
          <p:pic>
            <p:nvPicPr>
              <p:cNvPr id="992" name="Picture 991"/>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145592"/>
                <a:ext cx="585216" cy="585216"/>
              </a:xfrm>
              <a:prstGeom prst="rect">
                <a:avLst/>
              </a:prstGeom>
              <a:noFill/>
              <a:ln>
                <a:noFill/>
              </a:ln>
            </p:spPr>
          </p:pic>
          <p:pic>
            <p:nvPicPr>
              <p:cNvPr id="993" name="Picture 992"/>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145592"/>
                <a:ext cx="585216" cy="585216"/>
              </a:xfrm>
              <a:prstGeom prst="rect">
                <a:avLst/>
              </a:prstGeom>
              <a:noFill/>
              <a:ln>
                <a:noFill/>
              </a:ln>
            </p:spPr>
          </p:pic>
          <p:pic>
            <p:nvPicPr>
              <p:cNvPr id="994" name="Picture 99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145592"/>
                <a:ext cx="585216" cy="585216"/>
              </a:xfrm>
              <a:prstGeom prst="rect">
                <a:avLst/>
              </a:prstGeom>
              <a:noFill/>
              <a:ln>
                <a:noFill/>
              </a:ln>
            </p:spPr>
          </p:pic>
          <p:pic>
            <p:nvPicPr>
              <p:cNvPr id="995" name="Picture 994"/>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145592"/>
                <a:ext cx="585216" cy="585216"/>
              </a:xfrm>
              <a:prstGeom prst="rect">
                <a:avLst/>
              </a:prstGeom>
              <a:noFill/>
              <a:ln>
                <a:noFill/>
              </a:ln>
            </p:spPr>
          </p:pic>
          <p:pic>
            <p:nvPicPr>
              <p:cNvPr id="996" name="Picture 995"/>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145592"/>
                <a:ext cx="585216" cy="585216"/>
              </a:xfrm>
              <a:prstGeom prst="rect">
                <a:avLst/>
              </a:prstGeom>
              <a:noFill/>
              <a:ln>
                <a:noFill/>
              </a:ln>
            </p:spPr>
          </p:pic>
          <p:pic>
            <p:nvPicPr>
              <p:cNvPr id="997" name="Picture 996"/>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145592"/>
                <a:ext cx="585216" cy="585216"/>
              </a:xfrm>
              <a:prstGeom prst="rect">
                <a:avLst/>
              </a:prstGeom>
              <a:noFill/>
              <a:ln>
                <a:noFill/>
              </a:ln>
            </p:spPr>
          </p:pic>
          <p:pic>
            <p:nvPicPr>
              <p:cNvPr id="998" name="Picture 997"/>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145592"/>
                <a:ext cx="585216" cy="585216"/>
              </a:xfrm>
              <a:prstGeom prst="rect">
                <a:avLst/>
              </a:prstGeom>
              <a:noFill/>
              <a:ln>
                <a:noFill/>
              </a:ln>
            </p:spPr>
          </p:pic>
          <p:pic>
            <p:nvPicPr>
              <p:cNvPr id="999" name="Picture 998"/>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145592"/>
                <a:ext cx="585216" cy="585216"/>
              </a:xfrm>
              <a:prstGeom prst="rect">
                <a:avLst/>
              </a:prstGeom>
              <a:noFill/>
              <a:ln>
                <a:noFill/>
              </a:ln>
            </p:spPr>
          </p:pic>
          <p:pic>
            <p:nvPicPr>
              <p:cNvPr id="1000" name="Picture 999"/>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145592"/>
                <a:ext cx="585216" cy="585216"/>
              </a:xfrm>
              <a:prstGeom prst="rect">
                <a:avLst/>
              </a:prstGeom>
              <a:noFill/>
              <a:ln>
                <a:noFill/>
              </a:ln>
            </p:spPr>
          </p:pic>
          <p:pic>
            <p:nvPicPr>
              <p:cNvPr id="1001" name="Picture 1000"/>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769568"/>
                <a:ext cx="585216" cy="585216"/>
              </a:xfrm>
              <a:prstGeom prst="rect">
                <a:avLst/>
              </a:prstGeom>
              <a:noFill/>
              <a:ln>
                <a:noFill/>
              </a:ln>
            </p:spPr>
          </p:pic>
          <p:pic>
            <p:nvPicPr>
              <p:cNvPr id="1002" name="Picture 100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769568"/>
                <a:ext cx="585216" cy="585216"/>
              </a:xfrm>
              <a:prstGeom prst="rect">
                <a:avLst/>
              </a:prstGeom>
              <a:noFill/>
              <a:ln>
                <a:noFill/>
              </a:ln>
            </p:spPr>
          </p:pic>
          <p:pic>
            <p:nvPicPr>
              <p:cNvPr id="1003" name="Picture 100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769568"/>
                <a:ext cx="585216" cy="585216"/>
              </a:xfrm>
              <a:prstGeom prst="rect">
                <a:avLst/>
              </a:prstGeom>
              <a:noFill/>
              <a:ln>
                <a:noFill/>
              </a:ln>
            </p:spPr>
          </p:pic>
          <p:pic>
            <p:nvPicPr>
              <p:cNvPr id="1004" name="Picture 1003"/>
              <p:cNvPicPr>
                <a:picLocks noChangeAspect="1"/>
              </p:cNvPicPr>
              <p:nvPr/>
            </p:nvPicPr>
            <p:blipFill>
              <a:blip r:embed="rId5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769568"/>
                <a:ext cx="585216" cy="585216"/>
              </a:xfrm>
              <a:prstGeom prst="rect">
                <a:avLst/>
              </a:prstGeom>
              <a:noFill/>
              <a:ln>
                <a:noFill/>
              </a:ln>
            </p:spPr>
          </p:pic>
          <p:pic>
            <p:nvPicPr>
              <p:cNvPr id="1005" name="Picture 1004"/>
              <p:cNvPicPr>
                <a:picLocks noChangeAspect="1"/>
              </p:cNvPicPr>
              <p:nvPr/>
            </p:nvPicPr>
            <p:blipFill>
              <a:blip r:embed="rId53">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769568"/>
                <a:ext cx="585216" cy="585216"/>
              </a:xfrm>
              <a:prstGeom prst="rect">
                <a:avLst/>
              </a:prstGeom>
              <a:noFill/>
              <a:ln>
                <a:noFill/>
              </a:ln>
            </p:spPr>
          </p:pic>
          <p:pic>
            <p:nvPicPr>
              <p:cNvPr id="1006" name="Picture 1005"/>
              <p:cNvPicPr>
                <a:picLocks noChangeAspect="1"/>
              </p:cNvPicPr>
              <p:nvPr/>
            </p:nvPicPr>
            <p:blipFill>
              <a:blip r:embed="rId5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769568"/>
                <a:ext cx="585216" cy="585216"/>
              </a:xfrm>
              <a:prstGeom prst="rect">
                <a:avLst/>
              </a:prstGeom>
              <a:noFill/>
              <a:ln>
                <a:noFill/>
              </a:ln>
            </p:spPr>
          </p:pic>
          <p:pic>
            <p:nvPicPr>
              <p:cNvPr id="1007" name="Picture 1006"/>
              <p:cNvPicPr>
                <a:picLocks noChangeAspect="1"/>
              </p:cNvPicPr>
              <p:nvPr/>
            </p:nvPicPr>
            <p:blipFill>
              <a:blip r:embed="rId5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769568"/>
                <a:ext cx="585216" cy="585216"/>
              </a:xfrm>
              <a:prstGeom prst="rect">
                <a:avLst/>
              </a:prstGeom>
              <a:noFill/>
              <a:ln>
                <a:noFill/>
              </a:ln>
            </p:spPr>
          </p:pic>
          <p:pic>
            <p:nvPicPr>
              <p:cNvPr id="1008" name="Picture 100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769568"/>
                <a:ext cx="585216" cy="585216"/>
              </a:xfrm>
              <a:prstGeom prst="rect">
                <a:avLst/>
              </a:prstGeom>
              <a:noFill/>
              <a:ln>
                <a:noFill/>
              </a:ln>
            </p:spPr>
          </p:pic>
          <p:pic>
            <p:nvPicPr>
              <p:cNvPr id="1009" name="Picture 100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769568"/>
                <a:ext cx="585216" cy="585216"/>
              </a:xfrm>
              <a:prstGeom prst="rect">
                <a:avLst/>
              </a:prstGeom>
              <a:noFill/>
              <a:ln>
                <a:noFill/>
              </a:ln>
            </p:spPr>
          </p:pic>
          <p:pic>
            <p:nvPicPr>
              <p:cNvPr id="1010" name="Picture 1009"/>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769568"/>
                <a:ext cx="585216" cy="585216"/>
              </a:xfrm>
              <a:prstGeom prst="rect">
                <a:avLst/>
              </a:prstGeom>
              <a:noFill/>
              <a:ln>
                <a:noFill/>
              </a:ln>
            </p:spPr>
          </p:pic>
          <p:pic>
            <p:nvPicPr>
              <p:cNvPr id="1011" name="Picture 101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769568"/>
                <a:ext cx="585216" cy="585216"/>
              </a:xfrm>
              <a:prstGeom prst="rect">
                <a:avLst/>
              </a:prstGeom>
              <a:noFill/>
              <a:ln>
                <a:noFill/>
              </a:ln>
            </p:spPr>
          </p:pic>
          <p:pic>
            <p:nvPicPr>
              <p:cNvPr id="1012" name="Picture 1011"/>
              <p:cNvPicPr>
                <a:picLocks noChangeAspect="1"/>
              </p:cNvPicPr>
              <p:nvPr/>
            </p:nvPicPr>
            <p:blipFill>
              <a:blip r:embed="rId5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769568"/>
                <a:ext cx="585216" cy="585216"/>
              </a:xfrm>
              <a:prstGeom prst="rect">
                <a:avLst/>
              </a:prstGeom>
              <a:noFill/>
              <a:ln>
                <a:noFill/>
              </a:ln>
            </p:spPr>
          </p:pic>
          <p:pic>
            <p:nvPicPr>
              <p:cNvPr id="1013" name="Picture 1012"/>
              <p:cNvPicPr>
                <a:picLocks noChangeAspect="1"/>
              </p:cNvPicPr>
              <p:nvPr/>
            </p:nvPicPr>
            <p:blipFill>
              <a:blip r:embed="rId5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8">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769568"/>
                <a:ext cx="585216" cy="585216"/>
              </a:xfrm>
              <a:prstGeom prst="rect">
                <a:avLst/>
              </a:prstGeom>
              <a:noFill/>
              <a:ln>
                <a:noFill/>
              </a:ln>
            </p:spPr>
          </p:pic>
          <p:pic>
            <p:nvPicPr>
              <p:cNvPr id="1014" name="Picture 101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769568"/>
                <a:ext cx="585216" cy="585216"/>
              </a:xfrm>
              <a:prstGeom prst="rect">
                <a:avLst/>
              </a:prstGeom>
              <a:noFill/>
              <a:ln>
                <a:noFill/>
              </a:ln>
            </p:spPr>
          </p:pic>
          <p:pic>
            <p:nvPicPr>
              <p:cNvPr id="1015" name="Picture 1014"/>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769568"/>
                <a:ext cx="585216" cy="585216"/>
              </a:xfrm>
              <a:prstGeom prst="rect">
                <a:avLst/>
              </a:prstGeom>
              <a:noFill/>
              <a:ln>
                <a:noFill/>
              </a:ln>
            </p:spPr>
          </p:pic>
          <p:pic>
            <p:nvPicPr>
              <p:cNvPr id="1016" name="Picture 1015"/>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769568"/>
                <a:ext cx="585216" cy="585216"/>
              </a:xfrm>
              <a:prstGeom prst="rect">
                <a:avLst/>
              </a:prstGeom>
              <a:noFill/>
              <a:ln>
                <a:noFill/>
              </a:ln>
            </p:spPr>
          </p:pic>
          <p:pic>
            <p:nvPicPr>
              <p:cNvPr id="1017" name="Picture 101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769568"/>
                <a:ext cx="585216" cy="585216"/>
              </a:xfrm>
              <a:prstGeom prst="rect">
                <a:avLst/>
              </a:prstGeom>
              <a:noFill/>
              <a:ln>
                <a:noFill/>
              </a:ln>
            </p:spPr>
          </p:pic>
          <p:pic>
            <p:nvPicPr>
              <p:cNvPr id="1018" name="Picture 1017"/>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769568"/>
                <a:ext cx="585216" cy="585216"/>
              </a:xfrm>
              <a:prstGeom prst="rect">
                <a:avLst/>
              </a:prstGeom>
              <a:noFill/>
              <a:ln>
                <a:noFill/>
              </a:ln>
            </p:spPr>
          </p:pic>
          <p:pic>
            <p:nvPicPr>
              <p:cNvPr id="1019" name="Picture 1018"/>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769568"/>
                <a:ext cx="585216" cy="585216"/>
              </a:xfrm>
              <a:prstGeom prst="rect">
                <a:avLst/>
              </a:prstGeom>
              <a:noFill/>
              <a:ln>
                <a:noFill/>
              </a:ln>
            </p:spPr>
          </p:pic>
          <p:pic>
            <p:nvPicPr>
              <p:cNvPr id="1020" name="Picture 101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769568"/>
                <a:ext cx="585216" cy="585216"/>
              </a:xfrm>
              <a:prstGeom prst="rect">
                <a:avLst/>
              </a:prstGeom>
              <a:noFill/>
              <a:ln>
                <a:noFill/>
              </a:ln>
            </p:spPr>
          </p:pic>
          <p:pic>
            <p:nvPicPr>
              <p:cNvPr id="1021" name="Picture 102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769568"/>
                <a:ext cx="585216" cy="585216"/>
              </a:xfrm>
              <a:prstGeom prst="rect">
                <a:avLst/>
              </a:prstGeom>
              <a:noFill/>
              <a:ln>
                <a:noFill/>
              </a:ln>
            </p:spPr>
          </p:pic>
          <p:pic>
            <p:nvPicPr>
              <p:cNvPr id="1022" name="Picture 102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2393544"/>
                <a:ext cx="585216" cy="585216"/>
              </a:xfrm>
              <a:prstGeom prst="rect">
                <a:avLst/>
              </a:prstGeom>
              <a:noFill/>
              <a:ln>
                <a:noFill/>
              </a:ln>
            </p:spPr>
          </p:pic>
          <p:pic>
            <p:nvPicPr>
              <p:cNvPr id="1023" name="Picture 102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2393544"/>
                <a:ext cx="585216" cy="585216"/>
              </a:xfrm>
              <a:prstGeom prst="rect">
                <a:avLst/>
              </a:prstGeom>
              <a:noFill/>
              <a:ln>
                <a:noFill/>
              </a:ln>
            </p:spPr>
          </p:pic>
          <p:pic>
            <p:nvPicPr>
              <p:cNvPr id="1024" name="Picture 1023"/>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2393544"/>
                <a:ext cx="585216" cy="585216"/>
              </a:xfrm>
              <a:prstGeom prst="rect">
                <a:avLst/>
              </a:prstGeom>
              <a:noFill/>
              <a:ln>
                <a:noFill/>
              </a:ln>
            </p:spPr>
          </p:pic>
          <p:pic>
            <p:nvPicPr>
              <p:cNvPr id="1025" name="Picture 102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2393544"/>
                <a:ext cx="585216" cy="585216"/>
              </a:xfrm>
              <a:prstGeom prst="rect">
                <a:avLst/>
              </a:prstGeom>
              <a:noFill/>
              <a:ln>
                <a:noFill/>
              </a:ln>
            </p:spPr>
          </p:pic>
          <p:pic>
            <p:nvPicPr>
              <p:cNvPr id="1026" name="Picture 1025"/>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2393544"/>
                <a:ext cx="585216" cy="585216"/>
              </a:xfrm>
              <a:prstGeom prst="rect">
                <a:avLst/>
              </a:prstGeom>
              <a:noFill/>
              <a:ln>
                <a:noFill/>
              </a:ln>
            </p:spPr>
          </p:pic>
          <p:pic>
            <p:nvPicPr>
              <p:cNvPr id="1027" name="Picture 1026"/>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2393544"/>
                <a:ext cx="585216" cy="585216"/>
              </a:xfrm>
              <a:prstGeom prst="rect">
                <a:avLst/>
              </a:prstGeom>
              <a:noFill/>
              <a:ln>
                <a:noFill/>
              </a:ln>
            </p:spPr>
          </p:pic>
          <p:pic>
            <p:nvPicPr>
              <p:cNvPr id="1028" name="Picture 102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2393544"/>
                <a:ext cx="585216" cy="585216"/>
              </a:xfrm>
              <a:prstGeom prst="rect">
                <a:avLst/>
              </a:prstGeom>
              <a:noFill/>
              <a:ln>
                <a:noFill/>
              </a:ln>
            </p:spPr>
          </p:pic>
          <p:pic>
            <p:nvPicPr>
              <p:cNvPr id="1029" name="Picture 102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2393544"/>
                <a:ext cx="585216" cy="585216"/>
              </a:xfrm>
              <a:prstGeom prst="rect">
                <a:avLst/>
              </a:prstGeom>
              <a:noFill/>
              <a:ln>
                <a:noFill/>
              </a:ln>
            </p:spPr>
          </p:pic>
          <p:pic>
            <p:nvPicPr>
              <p:cNvPr id="1030" name="Picture 1029"/>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2393544"/>
                <a:ext cx="585216" cy="585216"/>
              </a:xfrm>
              <a:prstGeom prst="rect">
                <a:avLst/>
              </a:prstGeom>
              <a:noFill/>
              <a:ln>
                <a:noFill/>
              </a:ln>
            </p:spPr>
          </p:pic>
          <p:pic>
            <p:nvPicPr>
              <p:cNvPr id="1031" name="Picture 1030"/>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2393544"/>
                <a:ext cx="585216" cy="585216"/>
              </a:xfrm>
              <a:prstGeom prst="rect">
                <a:avLst/>
              </a:prstGeom>
              <a:noFill/>
              <a:ln>
                <a:noFill/>
              </a:ln>
            </p:spPr>
          </p:pic>
          <p:pic>
            <p:nvPicPr>
              <p:cNvPr id="1032" name="Picture 1031"/>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2393544"/>
                <a:ext cx="585216" cy="585216"/>
              </a:xfrm>
              <a:prstGeom prst="rect">
                <a:avLst/>
              </a:prstGeom>
              <a:noFill/>
              <a:ln>
                <a:noFill/>
              </a:ln>
            </p:spPr>
          </p:pic>
          <p:pic>
            <p:nvPicPr>
              <p:cNvPr id="1033" name="Picture 1032"/>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2393544"/>
                <a:ext cx="585216" cy="585216"/>
              </a:xfrm>
              <a:prstGeom prst="rect">
                <a:avLst/>
              </a:prstGeom>
              <a:noFill/>
              <a:ln>
                <a:noFill/>
              </a:ln>
            </p:spPr>
          </p:pic>
          <p:pic>
            <p:nvPicPr>
              <p:cNvPr id="1034" name="Picture 1033"/>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2393544"/>
                <a:ext cx="585216" cy="585216"/>
              </a:xfrm>
              <a:prstGeom prst="rect">
                <a:avLst/>
              </a:prstGeom>
              <a:noFill/>
              <a:ln>
                <a:noFill/>
              </a:ln>
            </p:spPr>
          </p:pic>
          <p:pic>
            <p:nvPicPr>
              <p:cNvPr id="1035" name="Picture 103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2393544"/>
                <a:ext cx="585216" cy="585216"/>
              </a:xfrm>
              <a:prstGeom prst="rect">
                <a:avLst/>
              </a:prstGeom>
              <a:noFill/>
              <a:ln>
                <a:noFill/>
              </a:ln>
            </p:spPr>
          </p:pic>
          <p:pic>
            <p:nvPicPr>
              <p:cNvPr id="1036" name="Picture 1035"/>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2393544"/>
                <a:ext cx="585216" cy="585216"/>
              </a:xfrm>
              <a:prstGeom prst="rect">
                <a:avLst/>
              </a:prstGeom>
              <a:noFill/>
              <a:ln>
                <a:noFill/>
              </a:ln>
            </p:spPr>
          </p:pic>
          <p:pic>
            <p:nvPicPr>
              <p:cNvPr id="1037" name="Picture 1036"/>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2393544"/>
                <a:ext cx="585216" cy="585216"/>
              </a:xfrm>
              <a:prstGeom prst="rect">
                <a:avLst/>
              </a:prstGeom>
              <a:noFill/>
              <a:ln>
                <a:noFill/>
              </a:ln>
            </p:spPr>
          </p:pic>
          <p:pic>
            <p:nvPicPr>
              <p:cNvPr id="1038" name="Picture 1037"/>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2393544"/>
                <a:ext cx="585216" cy="585216"/>
              </a:xfrm>
              <a:prstGeom prst="rect">
                <a:avLst/>
              </a:prstGeom>
              <a:noFill/>
              <a:ln>
                <a:noFill/>
              </a:ln>
            </p:spPr>
          </p:pic>
          <p:pic>
            <p:nvPicPr>
              <p:cNvPr id="1039" name="Picture 103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2393544"/>
                <a:ext cx="585216" cy="585216"/>
              </a:xfrm>
              <a:prstGeom prst="rect">
                <a:avLst/>
              </a:prstGeom>
              <a:noFill/>
              <a:ln>
                <a:noFill/>
              </a:ln>
            </p:spPr>
          </p:pic>
          <p:pic>
            <p:nvPicPr>
              <p:cNvPr id="1040" name="Picture 1039"/>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2393544"/>
                <a:ext cx="585216" cy="585216"/>
              </a:xfrm>
              <a:prstGeom prst="rect">
                <a:avLst/>
              </a:prstGeom>
              <a:noFill/>
              <a:ln>
                <a:noFill/>
              </a:ln>
            </p:spPr>
          </p:pic>
          <p:pic>
            <p:nvPicPr>
              <p:cNvPr id="1041" name="Picture 1040"/>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2393544"/>
                <a:ext cx="585216" cy="585216"/>
              </a:xfrm>
              <a:prstGeom prst="rect">
                <a:avLst/>
              </a:prstGeom>
              <a:noFill/>
              <a:ln>
                <a:noFill/>
              </a:ln>
            </p:spPr>
          </p:pic>
          <p:pic>
            <p:nvPicPr>
              <p:cNvPr id="1042" name="Picture 1041"/>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2393544"/>
                <a:ext cx="585216" cy="585216"/>
              </a:xfrm>
              <a:prstGeom prst="rect">
                <a:avLst/>
              </a:prstGeom>
              <a:noFill/>
              <a:ln>
                <a:noFill/>
              </a:ln>
            </p:spPr>
          </p:pic>
        </p:grpSp>
        <p:grpSp>
          <p:nvGrpSpPr>
            <p:cNvPr id="789" name="Group 788"/>
            <p:cNvGrpSpPr/>
            <p:nvPr/>
          </p:nvGrpSpPr>
          <p:grpSpPr>
            <a:xfrm>
              <a:off x="4238970" y="3169920"/>
              <a:ext cx="6234237" cy="585216"/>
              <a:chOff x="4086570" y="3017520"/>
              <a:chExt cx="6234237" cy="585216"/>
            </a:xfrm>
          </p:grpSpPr>
          <p:grpSp>
            <p:nvGrpSpPr>
              <p:cNvPr id="790" name="Group 789"/>
              <p:cNvGrpSpPr/>
              <p:nvPr/>
            </p:nvGrpSpPr>
            <p:grpSpPr>
              <a:xfrm>
                <a:off x="4086570" y="3017520"/>
                <a:ext cx="6234237" cy="585216"/>
                <a:chOff x="4086570" y="3017520"/>
                <a:chExt cx="6234237" cy="585216"/>
              </a:xfrm>
            </p:grpSpPr>
            <p:pic>
              <p:nvPicPr>
                <p:cNvPr id="792" name="Picture 79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017520"/>
                  <a:ext cx="585216" cy="585216"/>
                </a:xfrm>
                <a:prstGeom prst="rect">
                  <a:avLst/>
                </a:prstGeom>
                <a:noFill/>
                <a:ln>
                  <a:noFill/>
                </a:ln>
              </p:spPr>
            </p:pic>
            <p:pic>
              <p:nvPicPr>
                <p:cNvPr id="793" name="Picture 79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017520"/>
                  <a:ext cx="585216" cy="585216"/>
                </a:xfrm>
                <a:prstGeom prst="rect">
                  <a:avLst/>
                </a:prstGeom>
                <a:noFill/>
                <a:ln>
                  <a:noFill/>
                </a:ln>
              </p:spPr>
            </p:pic>
            <p:pic>
              <p:nvPicPr>
                <p:cNvPr id="794" name="Picture 79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017520"/>
                  <a:ext cx="585216" cy="585216"/>
                </a:xfrm>
                <a:prstGeom prst="rect">
                  <a:avLst/>
                </a:prstGeom>
                <a:noFill/>
                <a:ln>
                  <a:noFill/>
                </a:ln>
              </p:spPr>
            </p:pic>
            <p:pic>
              <p:nvPicPr>
                <p:cNvPr id="795" name="Picture 794"/>
                <p:cNvPicPr>
                  <a:picLocks noChangeAspect="1"/>
                </p:cNvPicPr>
                <p:nvPr/>
              </p:nvPicPr>
              <p:blipFill>
                <a:blip r:embed="rId5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pic>
              <p:nvPicPr>
                <p:cNvPr id="796" name="Picture 795"/>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017520"/>
                  <a:ext cx="585216" cy="585216"/>
                </a:xfrm>
                <a:prstGeom prst="rect">
                  <a:avLst/>
                </a:prstGeom>
                <a:noFill/>
                <a:ln>
                  <a:noFill/>
                </a:ln>
              </p:spPr>
            </p:pic>
            <p:pic>
              <p:nvPicPr>
                <p:cNvPr id="797" name="Picture 796"/>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017520"/>
                  <a:ext cx="585216" cy="585216"/>
                </a:xfrm>
                <a:prstGeom prst="rect">
                  <a:avLst/>
                </a:prstGeom>
                <a:noFill/>
                <a:ln>
                  <a:noFill/>
                </a:ln>
              </p:spPr>
            </p:pic>
            <p:pic>
              <p:nvPicPr>
                <p:cNvPr id="798" name="Picture 79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017520"/>
                  <a:ext cx="585216" cy="585216"/>
                </a:xfrm>
                <a:prstGeom prst="rect">
                  <a:avLst/>
                </a:prstGeom>
                <a:noFill/>
                <a:ln>
                  <a:noFill/>
                </a:ln>
              </p:spPr>
            </p:pic>
            <p:pic>
              <p:nvPicPr>
                <p:cNvPr id="799" name="Picture 79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017520"/>
                  <a:ext cx="585216" cy="585216"/>
                </a:xfrm>
                <a:prstGeom prst="rect">
                  <a:avLst/>
                </a:prstGeom>
                <a:noFill/>
                <a:ln>
                  <a:noFill/>
                </a:ln>
              </p:spPr>
            </p:pic>
            <p:pic>
              <p:nvPicPr>
                <p:cNvPr id="800" name="Picture 79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017520"/>
                  <a:ext cx="585216" cy="585216"/>
                </a:xfrm>
                <a:prstGeom prst="rect">
                  <a:avLst/>
                </a:prstGeom>
                <a:noFill/>
                <a:ln>
                  <a:noFill/>
                </a:ln>
              </p:spPr>
            </p:pic>
          </p:grpSp>
          <p:pic>
            <p:nvPicPr>
              <p:cNvPr id="791" name="Picture 790"/>
              <p:cNvPicPr>
                <a:picLocks noChangeAspect="1"/>
              </p:cNvPicPr>
              <p:nvPr/>
            </p:nvPicPr>
            <p:blipFill>
              <a:blip r:embed="rId6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017520"/>
                <a:ext cx="585216" cy="585216"/>
              </a:xfrm>
              <a:prstGeom prst="rect">
                <a:avLst/>
              </a:prstGeom>
              <a:noFill/>
              <a:ln>
                <a:noFill/>
              </a:ln>
            </p:spPr>
          </p:pic>
        </p:grpSp>
      </p:grpSp>
      <p:sp>
        <p:nvSpPr>
          <p:cNvPr id="1043" name="Rectangle 1042"/>
          <p:cNvSpPr/>
          <p:nvPr/>
        </p:nvSpPr>
        <p:spPr bwMode="auto">
          <a:xfrm>
            <a:off x="-307113" y="0"/>
            <a:ext cx="13138596" cy="751646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6" name="Picture 25"/>
          <p:cNvPicPr>
            <a:picLocks noChangeAspect="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017520"/>
            <a:ext cx="585216" cy="585216"/>
          </a:xfrm>
          <a:prstGeom prst="rect">
            <a:avLst/>
          </a:prstGeom>
          <a:noFill/>
          <a:ln>
            <a:noFill/>
          </a:ln>
        </p:spPr>
      </p:pic>
      <p:pic>
        <p:nvPicPr>
          <p:cNvPr id="29" name="Picture 28"/>
          <p:cNvPicPr>
            <a:picLocks noChangeAspect="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017520"/>
            <a:ext cx="585216" cy="585216"/>
          </a:xfrm>
          <a:prstGeom prst="rect">
            <a:avLst/>
          </a:prstGeom>
          <a:noFill/>
          <a:ln>
            <a:noFill/>
          </a:ln>
        </p:spPr>
      </p:pic>
      <p:pic>
        <p:nvPicPr>
          <p:cNvPr id="32" name="Picture 3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017520"/>
            <a:ext cx="585216" cy="585216"/>
          </a:xfrm>
          <a:prstGeom prst="rect">
            <a:avLst/>
          </a:prstGeom>
          <a:noFill/>
          <a:ln>
            <a:noFill/>
          </a:ln>
        </p:spPr>
      </p:pic>
      <p:pic>
        <p:nvPicPr>
          <p:cNvPr id="34" name="Picture 33"/>
          <p:cNvPicPr>
            <a:picLocks noChangeAspect="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pic>
        <p:nvPicPr>
          <p:cNvPr id="37" name="Picture 36"/>
          <p:cNvPicPr>
            <a:picLocks noChangeAspect="1"/>
          </p:cNvPicPr>
          <p:nvPr/>
        </p:nvPicPr>
        <p:blipFill>
          <a:blip r:embed="rId4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017520"/>
            <a:ext cx="585216" cy="585216"/>
          </a:xfrm>
          <a:prstGeom prst="rect">
            <a:avLst/>
          </a:prstGeom>
          <a:noFill/>
          <a:ln>
            <a:noFill/>
          </a:ln>
        </p:spPr>
      </p:pic>
      <p:pic>
        <p:nvPicPr>
          <p:cNvPr id="38" name="Picture 37"/>
          <p:cNvPicPr>
            <a:picLocks noChangeAspect="1"/>
          </p:cNvPicPr>
          <p:nvPr/>
        </p:nvPicPr>
        <p:blipFill>
          <a:blip r:embed="rId4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017520"/>
            <a:ext cx="585216" cy="585216"/>
          </a:xfrm>
          <a:prstGeom prst="rect">
            <a:avLst/>
          </a:prstGeom>
          <a:noFill/>
          <a:ln>
            <a:noFill/>
          </a:ln>
        </p:spPr>
      </p:pic>
      <p:pic>
        <p:nvPicPr>
          <p:cNvPr id="39" name="Picture 38"/>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017520"/>
            <a:ext cx="585216" cy="585216"/>
          </a:xfrm>
          <a:prstGeom prst="rect">
            <a:avLst/>
          </a:prstGeom>
          <a:noFill/>
          <a:ln>
            <a:noFill/>
          </a:ln>
        </p:spPr>
      </p:pic>
      <p:pic>
        <p:nvPicPr>
          <p:cNvPr id="40" name="Picture 39"/>
          <p:cNvPicPr>
            <a:picLocks noChangeAspect="1"/>
          </p:cNvPicPr>
          <p:nvPr/>
        </p:nvPicPr>
        <p:blipFill>
          <a:blip r:embed="rId3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017520"/>
            <a:ext cx="585216" cy="585216"/>
          </a:xfrm>
          <a:prstGeom prst="rect">
            <a:avLst/>
          </a:prstGeom>
          <a:noFill/>
          <a:ln>
            <a:noFill/>
          </a:ln>
        </p:spPr>
      </p:pic>
      <p:pic>
        <p:nvPicPr>
          <p:cNvPr id="41" name="Picture 40"/>
          <p:cNvPicPr>
            <a:picLocks noChangeAspect="1"/>
          </p:cNvPicPr>
          <p:nvPr/>
        </p:nvPicPr>
        <p:blipFill>
          <a:blip r:embed="rId6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017520"/>
            <a:ext cx="585216" cy="585216"/>
          </a:xfrm>
          <a:prstGeom prst="rect">
            <a:avLst/>
          </a:prstGeom>
          <a:noFill/>
          <a:ln>
            <a:noFill/>
          </a:ln>
        </p:spPr>
      </p:pic>
      <p:sp>
        <p:nvSpPr>
          <p:cNvPr id="12" name="Rectangle 11"/>
          <p:cNvSpPr/>
          <p:nvPr/>
        </p:nvSpPr>
        <p:spPr bwMode="auto">
          <a:xfrm>
            <a:off x="4086570" y="3605024"/>
            <a:ext cx="6254496" cy="65805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7" name="Picture 26"/>
          <p:cNvPicPr>
            <a:picLocks noChangeAspect="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017520"/>
            <a:ext cx="585216" cy="585216"/>
          </a:xfrm>
          <a:prstGeom prst="rect">
            <a:avLst/>
          </a:prstGeom>
          <a:noFill/>
          <a:ln>
            <a:noFill/>
          </a:ln>
        </p:spPr>
      </p:pic>
      <p:sp>
        <p:nvSpPr>
          <p:cNvPr id="286" name="Rectangle 285"/>
          <p:cNvSpPr/>
          <p:nvPr/>
        </p:nvSpPr>
        <p:spPr>
          <a:xfrm>
            <a:off x="4024804" y="3483122"/>
            <a:ext cx="6666585" cy="1101143"/>
          </a:xfrm>
          <a:prstGeom prst="rect">
            <a:avLst/>
          </a:prstGeom>
        </p:spPr>
        <p:txBody>
          <a:bodyPr wrap="none">
            <a:noAutofit/>
          </a:bodyPr>
          <a:lstStyle/>
          <a:p>
            <a:r>
              <a:rPr lang="en-US" sz="5000" dirty="0">
                <a:solidFill>
                  <a:schemeClr val="tx2"/>
                </a:solidFill>
                <a:latin typeface="+mj-lt"/>
              </a:rPr>
              <a:t>WHAT DOES IT TAKE?</a:t>
            </a:r>
          </a:p>
        </p:txBody>
      </p:sp>
      <p:grpSp>
        <p:nvGrpSpPr>
          <p:cNvPr id="774" name="Group 773"/>
          <p:cNvGrpSpPr/>
          <p:nvPr/>
        </p:nvGrpSpPr>
        <p:grpSpPr>
          <a:xfrm>
            <a:off x="4086570" y="3017520"/>
            <a:ext cx="6234237" cy="585216"/>
            <a:chOff x="4086570" y="3017520"/>
            <a:chExt cx="6234237" cy="585216"/>
          </a:xfrm>
        </p:grpSpPr>
        <p:grpSp>
          <p:nvGrpSpPr>
            <p:cNvPr id="775" name="Group 774"/>
            <p:cNvGrpSpPr/>
            <p:nvPr/>
          </p:nvGrpSpPr>
          <p:grpSpPr>
            <a:xfrm>
              <a:off x="4086570" y="3017520"/>
              <a:ext cx="6234237" cy="585216"/>
              <a:chOff x="4086570" y="3017520"/>
              <a:chExt cx="6234237" cy="585216"/>
            </a:xfrm>
          </p:grpSpPr>
          <p:pic>
            <p:nvPicPr>
              <p:cNvPr id="777" name="Picture 776"/>
              <p:cNvPicPr>
                <a:picLocks noChangeAspect="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017520"/>
                <a:ext cx="585216" cy="585216"/>
              </a:xfrm>
              <a:prstGeom prst="rect">
                <a:avLst/>
              </a:prstGeom>
              <a:noFill/>
              <a:ln>
                <a:noFill/>
              </a:ln>
            </p:spPr>
          </p:pic>
          <p:pic>
            <p:nvPicPr>
              <p:cNvPr id="778" name="Picture 777"/>
              <p:cNvPicPr>
                <a:picLocks noChangeAspect="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017520"/>
                <a:ext cx="585216" cy="585216"/>
              </a:xfrm>
              <a:prstGeom prst="rect">
                <a:avLst/>
              </a:prstGeom>
              <a:noFill/>
              <a:ln>
                <a:noFill/>
              </a:ln>
            </p:spPr>
          </p:pic>
          <p:pic>
            <p:nvPicPr>
              <p:cNvPr id="779" name="Picture 778"/>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017520"/>
                <a:ext cx="585216" cy="585216"/>
              </a:xfrm>
              <a:prstGeom prst="rect">
                <a:avLst/>
              </a:prstGeom>
              <a:noFill/>
              <a:ln>
                <a:noFill/>
              </a:ln>
            </p:spPr>
          </p:pic>
          <p:pic>
            <p:nvPicPr>
              <p:cNvPr id="780" name="Picture 779"/>
              <p:cNvPicPr>
                <a:picLocks noChangeAspect="1"/>
              </p:cNvPicPr>
              <p:nvPr/>
            </p:nvPicPr>
            <p:blipFill>
              <a:blip r:embed="rId5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pic>
            <p:nvPicPr>
              <p:cNvPr id="781" name="Picture 780"/>
              <p:cNvPicPr>
                <a:picLocks noChangeAspect="1"/>
              </p:cNvPicPr>
              <p:nvPr/>
            </p:nvPicPr>
            <p:blipFill>
              <a:blip r:embed="rId4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017520"/>
                <a:ext cx="585216" cy="585216"/>
              </a:xfrm>
              <a:prstGeom prst="rect">
                <a:avLst/>
              </a:prstGeom>
              <a:noFill/>
              <a:ln>
                <a:noFill/>
              </a:ln>
            </p:spPr>
          </p:pic>
          <p:pic>
            <p:nvPicPr>
              <p:cNvPr id="782" name="Picture 781"/>
              <p:cNvPicPr>
                <a:picLocks noChangeAspect="1"/>
              </p:cNvPicPr>
              <p:nvPr/>
            </p:nvPicPr>
            <p:blipFill>
              <a:blip r:embed="rId4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017520"/>
                <a:ext cx="585216" cy="585216"/>
              </a:xfrm>
              <a:prstGeom prst="rect">
                <a:avLst/>
              </a:prstGeom>
              <a:noFill/>
              <a:ln>
                <a:noFill/>
              </a:ln>
            </p:spPr>
          </p:pic>
          <p:pic>
            <p:nvPicPr>
              <p:cNvPr id="783" name="Picture 782"/>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017520"/>
                <a:ext cx="585216" cy="585216"/>
              </a:xfrm>
              <a:prstGeom prst="rect">
                <a:avLst/>
              </a:prstGeom>
              <a:noFill/>
              <a:ln>
                <a:noFill/>
              </a:ln>
            </p:spPr>
          </p:pic>
          <p:pic>
            <p:nvPicPr>
              <p:cNvPr id="784" name="Picture 783"/>
              <p:cNvPicPr>
                <a:picLocks noChangeAspect="1"/>
              </p:cNvPicPr>
              <p:nvPr/>
            </p:nvPicPr>
            <p:blipFill>
              <a:blip r:embed="rId3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017520"/>
                <a:ext cx="585216" cy="585216"/>
              </a:xfrm>
              <a:prstGeom prst="rect">
                <a:avLst/>
              </a:prstGeom>
              <a:noFill/>
              <a:ln>
                <a:noFill/>
              </a:ln>
            </p:spPr>
          </p:pic>
          <p:pic>
            <p:nvPicPr>
              <p:cNvPr id="785" name="Picture 784"/>
              <p:cNvPicPr>
                <a:picLocks noChangeAspect="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017520"/>
                <a:ext cx="585216" cy="585216"/>
              </a:xfrm>
              <a:prstGeom prst="rect">
                <a:avLst/>
              </a:prstGeom>
              <a:noFill/>
              <a:ln>
                <a:noFill/>
              </a:ln>
            </p:spPr>
          </p:pic>
        </p:grpSp>
        <p:pic>
          <p:nvPicPr>
            <p:cNvPr id="776" name="Picture 775"/>
            <p:cNvPicPr>
              <a:picLocks noChangeAspect="1"/>
            </p:cNvPicPr>
            <p:nvPr/>
          </p:nvPicPr>
          <p:blipFill>
            <a:blip r:embed="rId6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017520"/>
              <a:ext cx="585216" cy="585216"/>
            </a:xfrm>
            <a:prstGeom prst="rect">
              <a:avLst/>
            </a:prstGeom>
            <a:noFill/>
            <a:ln>
              <a:noFill/>
            </a:ln>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98112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animEffect transition="in" filter="fade">
                                      <p:cBhvr>
                                        <p:cTn id="7" dur="500"/>
                                        <p:tgtEl>
                                          <p:spTgt spid="2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59" name="Group 758"/>
          <p:cNvGrpSpPr/>
          <p:nvPr/>
        </p:nvGrpSpPr>
        <p:grpSpPr>
          <a:xfrm>
            <a:off x="-310896" y="-100584"/>
            <a:ext cx="13138596" cy="7441780"/>
            <a:chOff x="-154713" y="50040"/>
            <a:chExt cx="13138596" cy="7441780"/>
          </a:xfrm>
        </p:grpSpPr>
        <p:sp>
          <p:nvSpPr>
            <p:cNvPr id="760" name="Rectangle 759"/>
            <p:cNvSpPr/>
            <p:nvPr/>
          </p:nvSpPr>
          <p:spPr bwMode="auto">
            <a:xfrm>
              <a:off x="-154713" y="50040"/>
              <a:ext cx="13138596" cy="7441780"/>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61" name="Group 760"/>
            <p:cNvGrpSpPr/>
            <p:nvPr/>
          </p:nvGrpSpPr>
          <p:grpSpPr>
            <a:xfrm>
              <a:off x="-154713" y="50040"/>
              <a:ext cx="13138596" cy="7441780"/>
              <a:chOff x="-307113" y="-102360"/>
              <a:chExt cx="13138596" cy="7441780"/>
            </a:xfrm>
          </p:grpSpPr>
          <p:pic>
            <p:nvPicPr>
              <p:cNvPr id="774" name="Picture 77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017520"/>
                <a:ext cx="585216" cy="585216"/>
              </a:xfrm>
              <a:prstGeom prst="rect">
                <a:avLst/>
              </a:prstGeom>
              <a:noFill/>
              <a:ln>
                <a:noFill/>
              </a:ln>
            </p:spPr>
          </p:pic>
          <p:pic>
            <p:nvPicPr>
              <p:cNvPr id="775" name="Picture 774"/>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017520"/>
                <a:ext cx="585216" cy="585216"/>
              </a:xfrm>
              <a:prstGeom prst="rect">
                <a:avLst/>
              </a:prstGeom>
              <a:noFill/>
              <a:ln>
                <a:noFill/>
              </a:ln>
            </p:spPr>
          </p:pic>
          <p:pic>
            <p:nvPicPr>
              <p:cNvPr id="776" name="Picture 775"/>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017520"/>
                <a:ext cx="585216" cy="585216"/>
              </a:xfrm>
              <a:prstGeom prst="rect">
                <a:avLst/>
              </a:prstGeom>
              <a:noFill/>
              <a:ln>
                <a:noFill/>
              </a:ln>
            </p:spPr>
          </p:pic>
          <p:pic>
            <p:nvPicPr>
              <p:cNvPr id="777" name="Picture 776"/>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017520"/>
                <a:ext cx="585216" cy="585216"/>
              </a:xfrm>
              <a:prstGeom prst="rect">
                <a:avLst/>
              </a:prstGeom>
              <a:noFill/>
              <a:ln>
                <a:noFill/>
              </a:ln>
            </p:spPr>
          </p:pic>
          <p:pic>
            <p:nvPicPr>
              <p:cNvPr id="778" name="Picture 77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017520"/>
                <a:ext cx="585216" cy="585216"/>
              </a:xfrm>
              <a:prstGeom prst="rect">
                <a:avLst/>
              </a:prstGeom>
              <a:noFill/>
              <a:ln>
                <a:noFill/>
              </a:ln>
            </p:spPr>
          </p:pic>
          <p:pic>
            <p:nvPicPr>
              <p:cNvPr id="779" name="Picture 778"/>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017520"/>
                <a:ext cx="585216" cy="585216"/>
              </a:xfrm>
              <a:prstGeom prst="rect">
                <a:avLst/>
              </a:prstGeom>
              <a:noFill/>
              <a:ln>
                <a:noFill/>
              </a:ln>
            </p:spPr>
          </p:pic>
          <p:pic>
            <p:nvPicPr>
              <p:cNvPr id="780" name="Picture 779"/>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017520"/>
                <a:ext cx="585216" cy="585216"/>
              </a:xfrm>
              <a:prstGeom prst="rect">
                <a:avLst/>
              </a:prstGeom>
              <a:noFill/>
              <a:ln>
                <a:noFill/>
              </a:ln>
            </p:spPr>
          </p:pic>
          <p:pic>
            <p:nvPicPr>
              <p:cNvPr id="781" name="Picture 78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017520"/>
                <a:ext cx="585216" cy="585216"/>
              </a:xfrm>
              <a:prstGeom prst="rect">
                <a:avLst/>
              </a:prstGeom>
              <a:noFill/>
              <a:ln>
                <a:noFill/>
              </a:ln>
            </p:spPr>
          </p:pic>
          <p:pic>
            <p:nvPicPr>
              <p:cNvPr id="782" name="Picture 78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017520"/>
                <a:ext cx="585216" cy="585216"/>
              </a:xfrm>
              <a:prstGeom prst="rect">
                <a:avLst/>
              </a:prstGeom>
              <a:noFill/>
              <a:ln>
                <a:noFill/>
              </a:ln>
            </p:spPr>
          </p:pic>
          <p:pic>
            <p:nvPicPr>
              <p:cNvPr id="783" name="Picture 78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017520"/>
                <a:ext cx="585216" cy="585216"/>
              </a:xfrm>
              <a:prstGeom prst="rect">
                <a:avLst/>
              </a:prstGeom>
              <a:noFill/>
              <a:ln>
                <a:noFill/>
              </a:ln>
            </p:spPr>
          </p:pic>
          <p:pic>
            <p:nvPicPr>
              <p:cNvPr id="784" name="Picture 78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017520"/>
                <a:ext cx="585216" cy="585216"/>
              </a:xfrm>
              <a:prstGeom prst="rect">
                <a:avLst/>
              </a:prstGeom>
              <a:noFill/>
              <a:ln>
                <a:noFill/>
              </a:ln>
            </p:spPr>
          </p:pic>
          <p:pic>
            <p:nvPicPr>
              <p:cNvPr id="785" name="Picture 78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640301"/>
                <a:ext cx="585216" cy="585216"/>
              </a:xfrm>
              <a:prstGeom prst="rect">
                <a:avLst/>
              </a:prstGeom>
              <a:noFill/>
              <a:ln>
                <a:noFill/>
              </a:ln>
            </p:spPr>
          </p:pic>
          <p:pic>
            <p:nvPicPr>
              <p:cNvPr id="786" name="Picture 78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640301"/>
                <a:ext cx="585216" cy="585216"/>
              </a:xfrm>
              <a:prstGeom prst="rect">
                <a:avLst/>
              </a:prstGeom>
              <a:noFill/>
              <a:ln>
                <a:noFill/>
              </a:ln>
            </p:spPr>
          </p:pic>
          <p:pic>
            <p:nvPicPr>
              <p:cNvPr id="787" name="Picture 786"/>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640301"/>
                <a:ext cx="585216" cy="585216"/>
              </a:xfrm>
              <a:prstGeom prst="rect">
                <a:avLst/>
              </a:prstGeom>
              <a:noFill/>
              <a:ln>
                <a:noFill/>
              </a:ln>
            </p:spPr>
          </p:pic>
          <p:pic>
            <p:nvPicPr>
              <p:cNvPr id="788" name="Picture 787"/>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640301"/>
                <a:ext cx="585216" cy="585216"/>
              </a:xfrm>
              <a:prstGeom prst="rect">
                <a:avLst/>
              </a:prstGeom>
              <a:noFill/>
              <a:ln>
                <a:noFill/>
              </a:ln>
            </p:spPr>
          </p:pic>
          <p:pic>
            <p:nvPicPr>
              <p:cNvPr id="789" name="Picture 788"/>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640301"/>
                <a:ext cx="585216" cy="585216"/>
              </a:xfrm>
              <a:prstGeom prst="rect">
                <a:avLst/>
              </a:prstGeom>
              <a:noFill/>
              <a:ln>
                <a:noFill/>
              </a:ln>
            </p:spPr>
          </p:pic>
          <p:pic>
            <p:nvPicPr>
              <p:cNvPr id="790" name="Picture 78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640301"/>
                <a:ext cx="585216" cy="585216"/>
              </a:xfrm>
              <a:prstGeom prst="rect">
                <a:avLst/>
              </a:prstGeom>
              <a:noFill/>
              <a:ln>
                <a:noFill/>
              </a:ln>
            </p:spPr>
          </p:pic>
          <p:pic>
            <p:nvPicPr>
              <p:cNvPr id="791" name="Picture 79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640301"/>
                <a:ext cx="585216" cy="585216"/>
              </a:xfrm>
              <a:prstGeom prst="rect">
                <a:avLst/>
              </a:prstGeom>
              <a:noFill/>
              <a:ln>
                <a:noFill/>
              </a:ln>
            </p:spPr>
          </p:pic>
          <p:pic>
            <p:nvPicPr>
              <p:cNvPr id="792" name="Picture 791"/>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640301"/>
                <a:ext cx="585216" cy="585216"/>
              </a:xfrm>
              <a:prstGeom prst="rect">
                <a:avLst/>
              </a:prstGeom>
              <a:noFill/>
              <a:ln>
                <a:noFill/>
              </a:ln>
            </p:spPr>
          </p:pic>
          <p:pic>
            <p:nvPicPr>
              <p:cNvPr id="793" name="Picture 792"/>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640301"/>
                <a:ext cx="585216" cy="585216"/>
              </a:xfrm>
              <a:prstGeom prst="rect">
                <a:avLst/>
              </a:prstGeom>
              <a:noFill/>
              <a:ln>
                <a:noFill/>
              </a:ln>
            </p:spPr>
          </p:pic>
          <p:pic>
            <p:nvPicPr>
              <p:cNvPr id="794" name="Picture 793"/>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640301"/>
                <a:ext cx="585216" cy="585216"/>
              </a:xfrm>
              <a:prstGeom prst="rect">
                <a:avLst/>
              </a:prstGeom>
              <a:noFill/>
              <a:ln>
                <a:noFill/>
              </a:ln>
            </p:spPr>
          </p:pic>
          <p:pic>
            <p:nvPicPr>
              <p:cNvPr id="795" name="Picture 794"/>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640301"/>
                <a:ext cx="585216" cy="585216"/>
              </a:xfrm>
              <a:prstGeom prst="rect">
                <a:avLst/>
              </a:prstGeom>
              <a:noFill/>
              <a:ln>
                <a:noFill/>
              </a:ln>
            </p:spPr>
          </p:pic>
          <p:pic>
            <p:nvPicPr>
              <p:cNvPr id="796" name="Picture 795"/>
              <p:cNvPicPr>
                <a:picLocks noChangeAspect="1"/>
              </p:cNvPicPr>
              <p:nvPr/>
            </p:nvPicPr>
            <p:blipFill>
              <a:blip r:embed="rId21">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2">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640301"/>
                <a:ext cx="585216" cy="585216"/>
              </a:xfrm>
              <a:prstGeom prst="rect">
                <a:avLst/>
              </a:prstGeom>
              <a:noFill/>
              <a:ln>
                <a:noFill/>
              </a:ln>
            </p:spPr>
          </p:pic>
          <p:pic>
            <p:nvPicPr>
              <p:cNvPr id="797" name="Picture 79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640301"/>
                <a:ext cx="585216" cy="585216"/>
              </a:xfrm>
              <a:prstGeom prst="rect">
                <a:avLst/>
              </a:prstGeom>
              <a:noFill/>
              <a:ln>
                <a:noFill/>
              </a:ln>
            </p:spPr>
          </p:pic>
          <p:pic>
            <p:nvPicPr>
              <p:cNvPr id="798" name="Picture 797"/>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640301"/>
                <a:ext cx="585216" cy="585216"/>
              </a:xfrm>
              <a:prstGeom prst="rect">
                <a:avLst/>
              </a:prstGeom>
              <a:noFill/>
              <a:ln>
                <a:noFill/>
              </a:ln>
            </p:spPr>
          </p:pic>
          <p:pic>
            <p:nvPicPr>
              <p:cNvPr id="799" name="Picture 798"/>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640301"/>
                <a:ext cx="585216" cy="585216"/>
              </a:xfrm>
              <a:prstGeom prst="rect">
                <a:avLst/>
              </a:prstGeom>
              <a:noFill/>
              <a:ln>
                <a:noFill/>
              </a:ln>
            </p:spPr>
          </p:pic>
          <p:pic>
            <p:nvPicPr>
              <p:cNvPr id="800" name="Picture 799"/>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640301"/>
                <a:ext cx="585216" cy="585216"/>
              </a:xfrm>
              <a:prstGeom prst="rect">
                <a:avLst/>
              </a:prstGeom>
              <a:noFill/>
              <a:ln>
                <a:noFill/>
              </a:ln>
            </p:spPr>
          </p:pic>
          <p:pic>
            <p:nvPicPr>
              <p:cNvPr id="801" name="Picture 800"/>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640301"/>
                <a:ext cx="585216" cy="585216"/>
              </a:xfrm>
              <a:prstGeom prst="rect">
                <a:avLst/>
              </a:prstGeom>
              <a:noFill/>
              <a:ln>
                <a:noFill/>
              </a:ln>
            </p:spPr>
          </p:pic>
          <p:pic>
            <p:nvPicPr>
              <p:cNvPr id="802" name="Picture 801"/>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640301"/>
                <a:ext cx="585216" cy="585216"/>
              </a:xfrm>
              <a:prstGeom prst="rect">
                <a:avLst/>
              </a:prstGeom>
              <a:noFill/>
              <a:ln>
                <a:noFill/>
              </a:ln>
            </p:spPr>
          </p:pic>
          <p:pic>
            <p:nvPicPr>
              <p:cNvPr id="803" name="Picture 80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640301"/>
                <a:ext cx="585216" cy="585216"/>
              </a:xfrm>
              <a:prstGeom prst="rect">
                <a:avLst/>
              </a:prstGeom>
              <a:noFill/>
              <a:ln>
                <a:noFill/>
              </a:ln>
            </p:spPr>
          </p:pic>
          <p:pic>
            <p:nvPicPr>
              <p:cNvPr id="804" name="Picture 803"/>
              <p:cNvPicPr>
                <a:picLocks noChangeAspect="1"/>
              </p:cNvPicPr>
              <p:nvPr/>
            </p:nvPicPr>
            <p:blipFill>
              <a:blip r:embed="rId2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7">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640301"/>
                <a:ext cx="585216" cy="585216"/>
              </a:xfrm>
              <a:prstGeom prst="rect">
                <a:avLst/>
              </a:prstGeom>
              <a:noFill/>
              <a:ln>
                <a:noFill/>
              </a:ln>
            </p:spPr>
          </p:pic>
          <p:pic>
            <p:nvPicPr>
              <p:cNvPr id="805" name="Picture 804"/>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640301"/>
                <a:ext cx="585216" cy="585216"/>
              </a:xfrm>
              <a:prstGeom prst="rect">
                <a:avLst/>
              </a:prstGeom>
              <a:noFill/>
              <a:ln>
                <a:noFill/>
              </a:ln>
            </p:spPr>
          </p:pic>
          <p:pic>
            <p:nvPicPr>
              <p:cNvPr id="806" name="Picture 80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263082"/>
                <a:ext cx="585216" cy="585216"/>
              </a:xfrm>
              <a:prstGeom prst="rect">
                <a:avLst/>
              </a:prstGeom>
              <a:noFill/>
              <a:ln>
                <a:noFill/>
              </a:ln>
            </p:spPr>
          </p:pic>
          <p:pic>
            <p:nvPicPr>
              <p:cNvPr id="807" name="Picture 80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263082"/>
                <a:ext cx="585216" cy="585216"/>
              </a:xfrm>
              <a:prstGeom prst="rect">
                <a:avLst/>
              </a:prstGeom>
              <a:noFill/>
              <a:ln>
                <a:noFill/>
              </a:ln>
            </p:spPr>
          </p:pic>
          <p:pic>
            <p:nvPicPr>
              <p:cNvPr id="808" name="Picture 807"/>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263082"/>
                <a:ext cx="585216" cy="585216"/>
              </a:xfrm>
              <a:prstGeom prst="rect">
                <a:avLst/>
              </a:prstGeom>
              <a:noFill/>
              <a:ln>
                <a:noFill/>
              </a:ln>
            </p:spPr>
          </p:pic>
          <p:pic>
            <p:nvPicPr>
              <p:cNvPr id="809" name="Picture 80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263082"/>
                <a:ext cx="585216" cy="585216"/>
              </a:xfrm>
              <a:prstGeom prst="rect">
                <a:avLst/>
              </a:prstGeom>
              <a:noFill/>
              <a:ln>
                <a:noFill/>
              </a:ln>
            </p:spPr>
          </p:pic>
          <p:pic>
            <p:nvPicPr>
              <p:cNvPr id="810" name="Picture 809"/>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263082"/>
                <a:ext cx="585216" cy="585216"/>
              </a:xfrm>
              <a:prstGeom prst="rect">
                <a:avLst/>
              </a:prstGeom>
              <a:noFill/>
              <a:ln>
                <a:noFill/>
              </a:ln>
            </p:spPr>
          </p:pic>
          <p:pic>
            <p:nvPicPr>
              <p:cNvPr id="811" name="Picture 810"/>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263082"/>
                <a:ext cx="585216" cy="585216"/>
              </a:xfrm>
              <a:prstGeom prst="rect">
                <a:avLst/>
              </a:prstGeom>
              <a:noFill/>
              <a:ln>
                <a:noFill/>
              </a:ln>
            </p:spPr>
          </p:pic>
          <p:pic>
            <p:nvPicPr>
              <p:cNvPr id="812" name="Picture 811"/>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263082"/>
                <a:ext cx="585216" cy="585216"/>
              </a:xfrm>
              <a:prstGeom prst="rect">
                <a:avLst/>
              </a:prstGeom>
              <a:noFill/>
              <a:ln>
                <a:noFill/>
              </a:ln>
            </p:spPr>
          </p:pic>
          <p:pic>
            <p:nvPicPr>
              <p:cNvPr id="813" name="Picture 81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263082"/>
                <a:ext cx="585216" cy="585216"/>
              </a:xfrm>
              <a:prstGeom prst="rect">
                <a:avLst/>
              </a:prstGeom>
              <a:noFill/>
              <a:ln>
                <a:noFill/>
              </a:ln>
            </p:spPr>
          </p:pic>
          <p:pic>
            <p:nvPicPr>
              <p:cNvPr id="814" name="Picture 813"/>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263082"/>
                <a:ext cx="585216" cy="585216"/>
              </a:xfrm>
              <a:prstGeom prst="rect">
                <a:avLst/>
              </a:prstGeom>
              <a:noFill/>
              <a:ln>
                <a:noFill/>
              </a:ln>
            </p:spPr>
          </p:pic>
          <p:pic>
            <p:nvPicPr>
              <p:cNvPr id="815" name="Picture 814"/>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263082"/>
                <a:ext cx="585216" cy="585216"/>
              </a:xfrm>
              <a:prstGeom prst="rect">
                <a:avLst/>
              </a:prstGeom>
              <a:noFill/>
              <a:ln>
                <a:noFill/>
              </a:ln>
            </p:spPr>
          </p:pic>
          <p:pic>
            <p:nvPicPr>
              <p:cNvPr id="816" name="Picture 815"/>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263082"/>
                <a:ext cx="585216" cy="585216"/>
              </a:xfrm>
              <a:prstGeom prst="rect">
                <a:avLst/>
              </a:prstGeom>
              <a:noFill/>
              <a:ln>
                <a:noFill/>
              </a:ln>
            </p:spPr>
          </p:pic>
          <p:pic>
            <p:nvPicPr>
              <p:cNvPr id="817" name="Picture 816"/>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263082"/>
                <a:ext cx="585216" cy="585216"/>
              </a:xfrm>
              <a:prstGeom prst="rect">
                <a:avLst/>
              </a:prstGeom>
              <a:noFill/>
              <a:ln>
                <a:noFill/>
              </a:ln>
            </p:spPr>
          </p:pic>
          <p:pic>
            <p:nvPicPr>
              <p:cNvPr id="818" name="Picture 817"/>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263082"/>
                <a:ext cx="585216" cy="585216"/>
              </a:xfrm>
              <a:prstGeom prst="rect">
                <a:avLst/>
              </a:prstGeom>
              <a:noFill/>
              <a:ln>
                <a:noFill/>
              </a:ln>
            </p:spPr>
          </p:pic>
          <p:pic>
            <p:nvPicPr>
              <p:cNvPr id="819" name="Picture 818"/>
              <p:cNvPicPr>
                <a:picLocks noChangeAspect="1"/>
              </p:cNvPicPr>
              <p:nvPr/>
            </p:nvPicPr>
            <p:blipFill>
              <a:blip r:embed="rId3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263082"/>
                <a:ext cx="585216" cy="585216"/>
              </a:xfrm>
              <a:prstGeom prst="rect">
                <a:avLst/>
              </a:prstGeom>
              <a:noFill/>
              <a:ln>
                <a:noFill/>
              </a:ln>
            </p:spPr>
          </p:pic>
          <p:pic>
            <p:nvPicPr>
              <p:cNvPr id="820" name="Picture 819"/>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263082"/>
                <a:ext cx="585216" cy="585216"/>
              </a:xfrm>
              <a:prstGeom prst="rect">
                <a:avLst/>
              </a:prstGeom>
              <a:noFill/>
              <a:ln>
                <a:noFill/>
              </a:ln>
            </p:spPr>
          </p:pic>
          <p:pic>
            <p:nvPicPr>
              <p:cNvPr id="821" name="Picture 820"/>
              <p:cNvPicPr>
                <a:picLocks noChangeAspect="1"/>
              </p:cNvPicPr>
              <p:nvPr/>
            </p:nvPicPr>
            <p:blipFill>
              <a:blip r:embed="rId3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263082"/>
                <a:ext cx="585216" cy="585216"/>
              </a:xfrm>
              <a:prstGeom prst="rect">
                <a:avLst/>
              </a:prstGeom>
              <a:noFill/>
              <a:ln>
                <a:noFill/>
              </a:ln>
            </p:spPr>
          </p:pic>
          <p:pic>
            <p:nvPicPr>
              <p:cNvPr id="822" name="Picture 821"/>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263082"/>
                <a:ext cx="585216" cy="585216"/>
              </a:xfrm>
              <a:prstGeom prst="rect">
                <a:avLst/>
              </a:prstGeom>
              <a:noFill/>
              <a:ln>
                <a:noFill/>
              </a:ln>
            </p:spPr>
          </p:pic>
          <p:pic>
            <p:nvPicPr>
              <p:cNvPr id="823" name="Picture 822"/>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263082"/>
                <a:ext cx="585216" cy="585216"/>
              </a:xfrm>
              <a:prstGeom prst="rect">
                <a:avLst/>
              </a:prstGeom>
              <a:noFill/>
              <a:ln>
                <a:noFill/>
              </a:ln>
            </p:spPr>
          </p:pic>
          <p:pic>
            <p:nvPicPr>
              <p:cNvPr id="824" name="Picture 823"/>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263082"/>
                <a:ext cx="585216" cy="585216"/>
              </a:xfrm>
              <a:prstGeom prst="rect">
                <a:avLst/>
              </a:prstGeom>
              <a:noFill/>
              <a:ln>
                <a:noFill/>
              </a:ln>
            </p:spPr>
          </p:pic>
          <p:pic>
            <p:nvPicPr>
              <p:cNvPr id="825" name="Picture 82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263082"/>
                <a:ext cx="585216" cy="585216"/>
              </a:xfrm>
              <a:prstGeom prst="rect">
                <a:avLst/>
              </a:prstGeom>
              <a:noFill/>
              <a:ln>
                <a:noFill/>
              </a:ln>
            </p:spPr>
          </p:pic>
          <p:pic>
            <p:nvPicPr>
              <p:cNvPr id="826" name="Picture 825"/>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263082"/>
                <a:ext cx="585216" cy="585216"/>
              </a:xfrm>
              <a:prstGeom prst="rect">
                <a:avLst/>
              </a:prstGeom>
              <a:noFill/>
              <a:ln>
                <a:noFill/>
              </a:ln>
            </p:spPr>
          </p:pic>
          <p:pic>
            <p:nvPicPr>
              <p:cNvPr id="827" name="Picture 82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885863"/>
                <a:ext cx="585216" cy="585216"/>
              </a:xfrm>
              <a:prstGeom prst="rect">
                <a:avLst/>
              </a:prstGeom>
              <a:noFill/>
              <a:ln>
                <a:noFill/>
              </a:ln>
            </p:spPr>
          </p:pic>
          <p:pic>
            <p:nvPicPr>
              <p:cNvPr id="828" name="Picture 82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885863"/>
                <a:ext cx="585216" cy="585216"/>
              </a:xfrm>
              <a:prstGeom prst="rect">
                <a:avLst/>
              </a:prstGeom>
              <a:noFill/>
              <a:ln>
                <a:noFill/>
              </a:ln>
            </p:spPr>
          </p:pic>
          <p:pic>
            <p:nvPicPr>
              <p:cNvPr id="829" name="Picture 828"/>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885863"/>
                <a:ext cx="585216" cy="585216"/>
              </a:xfrm>
              <a:prstGeom prst="rect">
                <a:avLst/>
              </a:prstGeom>
              <a:noFill/>
              <a:ln>
                <a:noFill/>
              </a:ln>
            </p:spPr>
          </p:pic>
          <p:pic>
            <p:nvPicPr>
              <p:cNvPr id="830" name="Picture 82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885863"/>
                <a:ext cx="585216" cy="585216"/>
              </a:xfrm>
              <a:prstGeom prst="rect">
                <a:avLst/>
              </a:prstGeom>
              <a:noFill/>
              <a:ln>
                <a:noFill/>
              </a:ln>
            </p:spPr>
          </p:pic>
          <p:pic>
            <p:nvPicPr>
              <p:cNvPr id="831" name="Picture 830"/>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885863"/>
                <a:ext cx="585216" cy="585216"/>
              </a:xfrm>
              <a:prstGeom prst="rect">
                <a:avLst/>
              </a:prstGeom>
              <a:noFill/>
              <a:ln>
                <a:noFill/>
              </a:ln>
            </p:spPr>
          </p:pic>
          <p:pic>
            <p:nvPicPr>
              <p:cNvPr id="832" name="Picture 831"/>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885863"/>
                <a:ext cx="585216" cy="585216"/>
              </a:xfrm>
              <a:prstGeom prst="rect">
                <a:avLst/>
              </a:prstGeom>
              <a:noFill/>
              <a:ln>
                <a:noFill/>
              </a:ln>
            </p:spPr>
          </p:pic>
          <p:pic>
            <p:nvPicPr>
              <p:cNvPr id="833" name="Picture 832"/>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885863"/>
                <a:ext cx="585216" cy="585216"/>
              </a:xfrm>
              <a:prstGeom prst="rect">
                <a:avLst/>
              </a:prstGeom>
              <a:noFill/>
              <a:ln>
                <a:noFill/>
              </a:ln>
            </p:spPr>
          </p:pic>
          <p:pic>
            <p:nvPicPr>
              <p:cNvPr id="834" name="Picture 83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885863"/>
                <a:ext cx="585216" cy="585216"/>
              </a:xfrm>
              <a:prstGeom prst="rect">
                <a:avLst/>
              </a:prstGeom>
              <a:noFill/>
              <a:ln>
                <a:noFill/>
              </a:ln>
            </p:spPr>
          </p:pic>
          <p:pic>
            <p:nvPicPr>
              <p:cNvPr id="835" name="Picture 834"/>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885863"/>
                <a:ext cx="585216" cy="585216"/>
              </a:xfrm>
              <a:prstGeom prst="rect">
                <a:avLst/>
              </a:prstGeom>
              <a:noFill/>
              <a:ln>
                <a:noFill/>
              </a:ln>
            </p:spPr>
          </p:pic>
          <p:pic>
            <p:nvPicPr>
              <p:cNvPr id="836" name="Picture 835"/>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885863"/>
                <a:ext cx="585216" cy="585216"/>
              </a:xfrm>
              <a:prstGeom prst="rect">
                <a:avLst/>
              </a:prstGeom>
              <a:noFill/>
              <a:ln>
                <a:noFill/>
              </a:ln>
            </p:spPr>
          </p:pic>
          <p:pic>
            <p:nvPicPr>
              <p:cNvPr id="837" name="Picture 83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885863"/>
                <a:ext cx="585216" cy="585216"/>
              </a:xfrm>
              <a:prstGeom prst="rect">
                <a:avLst/>
              </a:prstGeom>
              <a:noFill/>
              <a:ln>
                <a:noFill/>
              </a:ln>
            </p:spPr>
          </p:pic>
          <p:pic>
            <p:nvPicPr>
              <p:cNvPr id="838" name="Picture 83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885863"/>
                <a:ext cx="585216" cy="585216"/>
              </a:xfrm>
              <a:prstGeom prst="rect">
                <a:avLst/>
              </a:prstGeom>
              <a:noFill/>
              <a:ln>
                <a:noFill/>
              </a:ln>
            </p:spPr>
          </p:pic>
          <p:pic>
            <p:nvPicPr>
              <p:cNvPr id="839" name="Picture 838"/>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885863"/>
                <a:ext cx="585216" cy="585216"/>
              </a:xfrm>
              <a:prstGeom prst="rect">
                <a:avLst/>
              </a:prstGeom>
              <a:noFill/>
              <a:ln>
                <a:noFill/>
              </a:ln>
            </p:spPr>
          </p:pic>
          <p:pic>
            <p:nvPicPr>
              <p:cNvPr id="840" name="Picture 83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885863"/>
                <a:ext cx="585216" cy="585216"/>
              </a:xfrm>
              <a:prstGeom prst="rect">
                <a:avLst/>
              </a:prstGeom>
              <a:noFill/>
              <a:ln>
                <a:noFill/>
              </a:ln>
            </p:spPr>
          </p:pic>
          <p:pic>
            <p:nvPicPr>
              <p:cNvPr id="841" name="Picture 840"/>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885863"/>
                <a:ext cx="585216" cy="585216"/>
              </a:xfrm>
              <a:prstGeom prst="rect">
                <a:avLst/>
              </a:prstGeom>
              <a:noFill/>
              <a:ln>
                <a:noFill/>
              </a:ln>
            </p:spPr>
          </p:pic>
          <p:pic>
            <p:nvPicPr>
              <p:cNvPr id="842" name="Picture 841"/>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885863"/>
                <a:ext cx="585216" cy="585216"/>
              </a:xfrm>
              <a:prstGeom prst="rect">
                <a:avLst/>
              </a:prstGeom>
              <a:noFill/>
              <a:ln>
                <a:noFill/>
              </a:ln>
            </p:spPr>
          </p:pic>
          <p:pic>
            <p:nvPicPr>
              <p:cNvPr id="843" name="Picture 842"/>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885863"/>
                <a:ext cx="585216" cy="585216"/>
              </a:xfrm>
              <a:prstGeom prst="rect">
                <a:avLst/>
              </a:prstGeom>
              <a:noFill/>
              <a:ln>
                <a:noFill/>
              </a:ln>
            </p:spPr>
          </p:pic>
          <p:pic>
            <p:nvPicPr>
              <p:cNvPr id="844" name="Picture 84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885863"/>
                <a:ext cx="585216" cy="585216"/>
              </a:xfrm>
              <a:prstGeom prst="rect">
                <a:avLst/>
              </a:prstGeom>
              <a:noFill/>
              <a:ln>
                <a:noFill/>
              </a:ln>
            </p:spPr>
          </p:pic>
          <p:pic>
            <p:nvPicPr>
              <p:cNvPr id="845" name="Picture 844"/>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885863"/>
                <a:ext cx="585216" cy="585216"/>
              </a:xfrm>
              <a:prstGeom prst="rect">
                <a:avLst/>
              </a:prstGeom>
              <a:noFill/>
              <a:ln>
                <a:noFill/>
              </a:ln>
            </p:spPr>
          </p:pic>
          <p:pic>
            <p:nvPicPr>
              <p:cNvPr id="846" name="Picture 845"/>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885863"/>
                <a:ext cx="585216" cy="585216"/>
              </a:xfrm>
              <a:prstGeom prst="rect">
                <a:avLst/>
              </a:prstGeom>
              <a:noFill/>
              <a:ln>
                <a:noFill/>
              </a:ln>
            </p:spPr>
          </p:pic>
          <p:pic>
            <p:nvPicPr>
              <p:cNvPr id="847" name="Picture 846"/>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885863"/>
                <a:ext cx="585216" cy="585216"/>
              </a:xfrm>
              <a:prstGeom prst="rect">
                <a:avLst/>
              </a:prstGeom>
              <a:noFill/>
              <a:ln>
                <a:noFill/>
              </a:ln>
            </p:spPr>
          </p:pic>
          <p:pic>
            <p:nvPicPr>
              <p:cNvPr id="848" name="Picture 84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508644"/>
                <a:ext cx="585216" cy="585216"/>
              </a:xfrm>
              <a:prstGeom prst="rect">
                <a:avLst/>
              </a:prstGeom>
              <a:noFill/>
              <a:ln>
                <a:noFill/>
              </a:ln>
            </p:spPr>
          </p:pic>
          <p:pic>
            <p:nvPicPr>
              <p:cNvPr id="849" name="Picture 84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508644"/>
                <a:ext cx="585216" cy="585216"/>
              </a:xfrm>
              <a:prstGeom prst="rect">
                <a:avLst/>
              </a:prstGeom>
              <a:noFill/>
              <a:ln>
                <a:noFill/>
              </a:ln>
            </p:spPr>
          </p:pic>
          <p:pic>
            <p:nvPicPr>
              <p:cNvPr id="850" name="Picture 849"/>
              <p:cNvPicPr>
                <a:picLocks noChangeAspect="1"/>
              </p:cNvPicPr>
              <p:nvPr/>
            </p:nvPicPr>
            <p:blipFill>
              <a:blip r:embed="rId39">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508644"/>
                <a:ext cx="585216" cy="585216"/>
              </a:xfrm>
              <a:prstGeom prst="rect">
                <a:avLst/>
              </a:prstGeom>
              <a:noFill/>
              <a:ln>
                <a:noFill/>
              </a:ln>
            </p:spPr>
          </p:pic>
          <p:pic>
            <p:nvPicPr>
              <p:cNvPr id="851" name="Picture 850"/>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508644"/>
                <a:ext cx="585216" cy="585216"/>
              </a:xfrm>
              <a:prstGeom prst="rect">
                <a:avLst/>
              </a:prstGeom>
              <a:noFill/>
              <a:ln>
                <a:noFill/>
              </a:ln>
            </p:spPr>
          </p:pic>
          <p:pic>
            <p:nvPicPr>
              <p:cNvPr id="852" name="Picture 851"/>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508644"/>
                <a:ext cx="585216" cy="585216"/>
              </a:xfrm>
              <a:prstGeom prst="rect">
                <a:avLst/>
              </a:prstGeom>
              <a:noFill/>
              <a:ln>
                <a:noFill/>
              </a:ln>
            </p:spPr>
          </p:pic>
          <p:pic>
            <p:nvPicPr>
              <p:cNvPr id="853" name="Picture 852"/>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508644"/>
                <a:ext cx="585216" cy="585216"/>
              </a:xfrm>
              <a:prstGeom prst="rect">
                <a:avLst/>
              </a:prstGeom>
              <a:noFill/>
              <a:ln>
                <a:noFill/>
              </a:ln>
            </p:spPr>
          </p:pic>
          <p:pic>
            <p:nvPicPr>
              <p:cNvPr id="854" name="Picture 853"/>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508644"/>
                <a:ext cx="585216" cy="585216"/>
              </a:xfrm>
              <a:prstGeom prst="rect">
                <a:avLst/>
              </a:prstGeom>
              <a:noFill/>
              <a:ln>
                <a:noFill/>
              </a:ln>
            </p:spPr>
          </p:pic>
          <p:pic>
            <p:nvPicPr>
              <p:cNvPr id="855" name="Picture 85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508644"/>
                <a:ext cx="585216" cy="585216"/>
              </a:xfrm>
              <a:prstGeom prst="rect">
                <a:avLst/>
              </a:prstGeom>
              <a:noFill/>
              <a:ln>
                <a:noFill/>
              </a:ln>
            </p:spPr>
          </p:pic>
          <p:pic>
            <p:nvPicPr>
              <p:cNvPr id="856" name="Picture 85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508644"/>
                <a:ext cx="585216" cy="585216"/>
              </a:xfrm>
              <a:prstGeom prst="rect">
                <a:avLst/>
              </a:prstGeom>
              <a:noFill/>
              <a:ln>
                <a:noFill/>
              </a:ln>
            </p:spPr>
          </p:pic>
          <p:pic>
            <p:nvPicPr>
              <p:cNvPr id="857" name="Picture 856"/>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508644"/>
                <a:ext cx="585216" cy="585216"/>
              </a:xfrm>
              <a:prstGeom prst="rect">
                <a:avLst/>
              </a:prstGeom>
              <a:noFill/>
              <a:ln>
                <a:noFill/>
              </a:ln>
            </p:spPr>
          </p:pic>
          <p:pic>
            <p:nvPicPr>
              <p:cNvPr id="858" name="Picture 857"/>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508644"/>
                <a:ext cx="585216" cy="585216"/>
              </a:xfrm>
              <a:prstGeom prst="rect">
                <a:avLst/>
              </a:prstGeom>
              <a:noFill/>
              <a:ln>
                <a:noFill/>
              </a:ln>
            </p:spPr>
          </p:pic>
          <p:pic>
            <p:nvPicPr>
              <p:cNvPr id="859" name="Picture 858"/>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508644"/>
                <a:ext cx="585216" cy="585216"/>
              </a:xfrm>
              <a:prstGeom prst="rect">
                <a:avLst/>
              </a:prstGeom>
              <a:noFill/>
              <a:ln>
                <a:noFill/>
              </a:ln>
            </p:spPr>
          </p:pic>
          <p:pic>
            <p:nvPicPr>
              <p:cNvPr id="860" name="Picture 859"/>
              <p:cNvPicPr>
                <a:picLocks noChangeAspect="1"/>
              </p:cNvPicPr>
              <p:nvPr/>
            </p:nvPicPr>
            <p:blipFill>
              <a:blip r:embed="rId4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508644"/>
                <a:ext cx="585216" cy="585216"/>
              </a:xfrm>
              <a:prstGeom prst="rect">
                <a:avLst/>
              </a:prstGeom>
              <a:noFill/>
              <a:ln>
                <a:noFill/>
              </a:ln>
            </p:spPr>
          </p:pic>
          <p:pic>
            <p:nvPicPr>
              <p:cNvPr id="861" name="Picture 860"/>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508644"/>
                <a:ext cx="585216" cy="585216"/>
              </a:xfrm>
              <a:prstGeom prst="rect">
                <a:avLst/>
              </a:prstGeom>
              <a:noFill/>
              <a:ln>
                <a:noFill/>
              </a:ln>
            </p:spPr>
          </p:pic>
          <p:pic>
            <p:nvPicPr>
              <p:cNvPr id="862" name="Picture 86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508644"/>
                <a:ext cx="585216" cy="585216"/>
              </a:xfrm>
              <a:prstGeom prst="rect">
                <a:avLst/>
              </a:prstGeom>
              <a:noFill/>
              <a:ln>
                <a:noFill/>
              </a:ln>
            </p:spPr>
          </p:pic>
          <p:pic>
            <p:nvPicPr>
              <p:cNvPr id="863" name="Picture 862"/>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508644"/>
                <a:ext cx="585216" cy="585216"/>
              </a:xfrm>
              <a:prstGeom prst="rect">
                <a:avLst/>
              </a:prstGeom>
              <a:noFill/>
              <a:ln>
                <a:noFill/>
              </a:ln>
            </p:spPr>
          </p:pic>
          <p:pic>
            <p:nvPicPr>
              <p:cNvPr id="864" name="Picture 863"/>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508644"/>
                <a:ext cx="585216" cy="585216"/>
              </a:xfrm>
              <a:prstGeom prst="rect">
                <a:avLst/>
              </a:prstGeom>
              <a:noFill/>
              <a:ln>
                <a:noFill/>
              </a:ln>
            </p:spPr>
          </p:pic>
          <p:pic>
            <p:nvPicPr>
              <p:cNvPr id="865" name="Picture 864"/>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508644"/>
                <a:ext cx="585216" cy="585216"/>
              </a:xfrm>
              <a:prstGeom prst="rect">
                <a:avLst/>
              </a:prstGeom>
              <a:noFill/>
              <a:ln>
                <a:noFill/>
              </a:ln>
            </p:spPr>
          </p:pic>
          <p:pic>
            <p:nvPicPr>
              <p:cNvPr id="866" name="Picture 86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508644"/>
                <a:ext cx="585216" cy="585216"/>
              </a:xfrm>
              <a:prstGeom prst="rect">
                <a:avLst/>
              </a:prstGeom>
              <a:noFill/>
              <a:ln>
                <a:noFill/>
              </a:ln>
            </p:spPr>
          </p:pic>
          <p:pic>
            <p:nvPicPr>
              <p:cNvPr id="867" name="Picture 866"/>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508644"/>
                <a:ext cx="585216" cy="585216"/>
              </a:xfrm>
              <a:prstGeom prst="rect">
                <a:avLst/>
              </a:prstGeom>
              <a:noFill/>
              <a:ln>
                <a:noFill/>
              </a:ln>
            </p:spPr>
          </p:pic>
          <p:pic>
            <p:nvPicPr>
              <p:cNvPr id="868" name="Picture 867"/>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508644"/>
                <a:ext cx="585216" cy="585216"/>
              </a:xfrm>
              <a:prstGeom prst="rect">
                <a:avLst/>
              </a:prstGeom>
              <a:noFill/>
              <a:ln>
                <a:noFill/>
              </a:ln>
            </p:spPr>
          </p:pic>
          <p:pic>
            <p:nvPicPr>
              <p:cNvPr id="869" name="Picture 86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131425"/>
                <a:ext cx="585216" cy="585216"/>
              </a:xfrm>
              <a:prstGeom prst="rect">
                <a:avLst/>
              </a:prstGeom>
              <a:noFill/>
              <a:ln>
                <a:noFill/>
              </a:ln>
            </p:spPr>
          </p:pic>
          <p:pic>
            <p:nvPicPr>
              <p:cNvPr id="870" name="Picture 86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131425"/>
                <a:ext cx="585216" cy="585216"/>
              </a:xfrm>
              <a:prstGeom prst="rect">
                <a:avLst/>
              </a:prstGeom>
              <a:noFill/>
              <a:ln>
                <a:noFill/>
              </a:ln>
            </p:spPr>
          </p:pic>
          <p:pic>
            <p:nvPicPr>
              <p:cNvPr id="871" name="Picture 870"/>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131425"/>
                <a:ext cx="585216" cy="585216"/>
              </a:xfrm>
              <a:prstGeom prst="rect">
                <a:avLst/>
              </a:prstGeom>
              <a:noFill/>
              <a:ln>
                <a:noFill/>
              </a:ln>
            </p:spPr>
          </p:pic>
          <p:pic>
            <p:nvPicPr>
              <p:cNvPr id="872" name="Picture 871"/>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131425"/>
                <a:ext cx="585216" cy="585216"/>
              </a:xfrm>
              <a:prstGeom prst="rect">
                <a:avLst/>
              </a:prstGeom>
              <a:noFill/>
              <a:ln>
                <a:noFill/>
              </a:ln>
            </p:spPr>
          </p:pic>
          <p:pic>
            <p:nvPicPr>
              <p:cNvPr id="873" name="Picture 872"/>
              <p:cNvPicPr>
                <a:picLocks noChangeAspect="1"/>
              </p:cNvPicPr>
              <p:nvPr/>
            </p:nvPicPr>
            <p:blipFill>
              <a:blip r:embed="rId44">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131425"/>
                <a:ext cx="585216" cy="585216"/>
              </a:xfrm>
              <a:prstGeom prst="rect">
                <a:avLst/>
              </a:prstGeom>
              <a:noFill/>
              <a:ln>
                <a:noFill/>
              </a:ln>
            </p:spPr>
          </p:pic>
          <p:pic>
            <p:nvPicPr>
              <p:cNvPr id="874" name="Picture 873"/>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131425"/>
                <a:ext cx="585216" cy="585216"/>
              </a:xfrm>
              <a:prstGeom prst="rect">
                <a:avLst/>
              </a:prstGeom>
              <a:noFill/>
              <a:ln>
                <a:noFill/>
              </a:ln>
            </p:spPr>
          </p:pic>
          <p:pic>
            <p:nvPicPr>
              <p:cNvPr id="875" name="Picture 874"/>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131425"/>
                <a:ext cx="585216" cy="585216"/>
              </a:xfrm>
              <a:prstGeom prst="rect">
                <a:avLst/>
              </a:prstGeom>
              <a:noFill/>
              <a:ln>
                <a:noFill/>
              </a:ln>
            </p:spPr>
          </p:pic>
          <p:pic>
            <p:nvPicPr>
              <p:cNvPr id="876" name="Picture 87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131425"/>
                <a:ext cx="585216" cy="585216"/>
              </a:xfrm>
              <a:prstGeom prst="rect">
                <a:avLst/>
              </a:prstGeom>
              <a:noFill/>
              <a:ln>
                <a:noFill/>
              </a:ln>
            </p:spPr>
          </p:pic>
          <p:pic>
            <p:nvPicPr>
              <p:cNvPr id="877" name="Picture 876"/>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131425"/>
                <a:ext cx="585216" cy="585216"/>
              </a:xfrm>
              <a:prstGeom prst="rect">
                <a:avLst/>
              </a:prstGeom>
              <a:noFill/>
              <a:ln>
                <a:noFill/>
              </a:ln>
            </p:spPr>
          </p:pic>
          <p:pic>
            <p:nvPicPr>
              <p:cNvPr id="878" name="Picture 877"/>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131425"/>
                <a:ext cx="585216" cy="585216"/>
              </a:xfrm>
              <a:prstGeom prst="rect">
                <a:avLst/>
              </a:prstGeom>
              <a:noFill/>
              <a:ln>
                <a:noFill/>
              </a:ln>
            </p:spPr>
          </p:pic>
          <p:pic>
            <p:nvPicPr>
              <p:cNvPr id="879" name="Picture 87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131425"/>
                <a:ext cx="585216" cy="585216"/>
              </a:xfrm>
              <a:prstGeom prst="rect">
                <a:avLst/>
              </a:prstGeom>
              <a:noFill/>
              <a:ln>
                <a:noFill/>
              </a:ln>
            </p:spPr>
          </p:pic>
          <p:pic>
            <p:nvPicPr>
              <p:cNvPr id="880" name="Picture 879"/>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131425"/>
                <a:ext cx="585216" cy="585216"/>
              </a:xfrm>
              <a:prstGeom prst="rect">
                <a:avLst/>
              </a:prstGeom>
              <a:noFill/>
              <a:ln>
                <a:noFill/>
              </a:ln>
            </p:spPr>
          </p:pic>
          <p:pic>
            <p:nvPicPr>
              <p:cNvPr id="881" name="Picture 880"/>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131425"/>
                <a:ext cx="585216" cy="585216"/>
              </a:xfrm>
              <a:prstGeom prst="rect">
                <a:avLst/>
              </a:prstGeom>
              <a:noFill/>
              <a:ln>
                <a:noFill/>
              </a:ln>
            </p:spPr>
          </p:pic>
          <p:pic>
            <p:nvPicPr>
              <p:cNvPr id="882" name="Picture 881"/>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131425"/>
                <a:ext cx="585216" cy="585216"/>
              </a:xfrm>
              <a:prstGeom prst="rect">
                <a:avLst/>
              </a:prstGeom>
              <a:noFill/>
              <a:ln>
                <a:noFill/>
              </a:ln>
            </p:spPr>
          </p:pic>
          <p:pic>
            <p:nvPicPr>
              <p:cNvPr id="883" name="Picture 882"/>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131425"/>
                <a:ext cx="585216" cy="585216"/>
              </a:xfrm>
              <a:prstGeom prst="rect">
                <a:avLst/>
              </a:prstGeom>
              <a:noFill/>
              <a:ln>
                <a:noFill/>
              </a:ln>
            </p:spPr>
          </p:pic>
          <p:pic>
            <p:nvPicPr>
              <p:cNvPr id="884" name="Picture 883"/>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131425"/>
                <a:ext cx="585216" cy="585216"/>
              </a:xfrm>
              <a:prstGeom prst="rect">
                <a:avLst/>
              </a:prstGeom>
              <a:noFill/>
              <a:ln>
                <a:noFill/>
              </a:ln>
            </p:spPr>
          </p:pic>
          <p:pic>
            <p:nvPicPr>
              <p:cNvPr id="885" name="Picture 88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131425"/>
                <a:ext cx="585216" cy="585216"/>
              </a:xfrm>
              <a:prstGeom prst="rect">
                <a:avLst/>
              </a:prstGeom>
              <a:noFill/>
              <a:ln>
                <a:noFill/>
              </a:ln>
            </p:spPr>
          </p:pic>
          <p:pic>
            <p:nvPicPr>
              <p:cNvPr id="886" name="Picture 885"/>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131425"/>
                <a:ext cx="585216" cy="585216"/>
              </a:xfrm>
              <a:prstGeom prst="rect">
                <a:avLst/>
              </a:prstGeom>
              <a:noFill/>
              <a:ln>
                <a:noFill/>
              </a:ln>
            </p:spPr>
          </p:pic>
          <p:pic>
            <p:nvPicPr>
              <p:cNvPr id="887" name="Picture 886"/>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131425"/>
                <a:ext cx="585216" cy="585216"/>
              </a:xfrm>
              <a:prstGeom prst="rect">
                <a:avLst/>
              </a:prstGeom>
              <a:noFill/>
              <a:ln>
                <a:noFill/>
              </a:ln>
            </p:spPr>
          </p:pic>
          <p:pic>
            <p:nvPicPr>
              <p:cNvPr id="888" name="Picture 887"/>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131425"/>
                <a:ext cx="585216" cy="585216"/>
              </a:xfrm>
              <a:prstGeom prst="rect">
                <a:avLst/>
              </a:prstGeom>
              <a:noFill/>
              <a:ln>
                <a:noFill/>
              </a:ln>
            </p:spPr>
          </p:pic>
          <p:pic>
            <p:nvPicPr>
              <p:cNvPr id="889" name="Picture 88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131425"/>
                <a:ext cx="585216" cy="585216"/>
              </a:xfrm>
              <a:prstGeom prst="rect">
                <a:avLst/>
              </a:prstGeom>
              <a:noFill/>
              <a:ln>
                <a:noFill/>
              </a:ln>
            </p:spPr>
          </p:pic>
          <p:pic>
            <p:nvPicPr>
              <p:cNvPr id="890" name="Picture 88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754204"/>
                <a:ext cx="585216" cy="585216"/>
              </a:xfrm>
              <a:prstGeom prst="rect">
                <a:avLst/>
              </a:prstGeom>
              <a:noFill/>
              <a:ln>
                <a:noFill/>
              </a:ln>
            </p:spPr>
          </p:pic>
          <p:pic>
            <p:nvPicPr>
              <p:cNvPr id="891" name="Picture 89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754204"/>
                <a:ext cx="585216" cy="585216"/>
              </a:xfrm>
              <a:prstGeom prst="rect">
                <a:avLst/>
              </a:prstGeom>
              <a:noFill/>
              <a:ln>
                <a:noFill/>
              </a:ln>
            </p:spPr>
          </p:pic>
          <p:pic>
            <p:nvPicPr>
              <p:cNvPr id="892" name="Picture 891"/>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754204"/>
                <a:ext cx="585216" cy="585216"/>
              </a:xfrm>
              <a:prstGeom prst="rect">
                <a:avLst/>
              </a:prstGeom>
              <a:noFill/>
              <a:ln>
                <a:noFill/>
              </a:ln>
            </p:spPr>
          </p:pic>
          <p:pic>
            <p:nvPicPr>
              <p:cNvPr id="893" name="Picture 892"/>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754204"/>
                <a:ext cx="585216" cy="585216"/>
              </a:xfrm>
              <a:prstGeom prst="rect">
                <a:avLst/>
              </a:prstGeom>
              <a:noFill/>
              <a:ln>
                <a:noFill/>
              </a:ln>
            </p:spPr>
          </p:pic>
          <p:pic>
            <p:nvPicPr>
              <p:cNvPr id="894" name="Picture 893"/>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754204"/>
                <a:ext cx="585216" cy="585216"/>
              </a:xfrm>
              <a:prstGeom prst="rect">
                <a:avLst/>
              </a:prstGeom>
              <a:noFill/>
              <a:ln>
                <a:noFill/>
              </a:ln>
            </p:spPr>
          </p:pic>
          <p:pic>
            <p:nvPicPr>
              <p:cNvPr id="895" name="Picture 894"/>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754204"/>
                <a:ext cx="585216" cy="585216"/>
              </a:xfrm>
              <a:prstGeom prst="rect">
                <a:avLst/>
              </a:prstGeom>
              <a:noFill/>
              <a:ln>
                <a:noFill/>
              </a:ln>
            </p:spPr>
          </p:pic>
          <p:pic>
            <p:nvPicPr>
              <p:cNvPr id="896" name="Picture 89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754204"/>
                <a:ext cx="585216" cy="585216"/>
              </a:xfrm>
              <a:prstGeom prst="rect">
                <a:avLst/>
              </a:prstGeom>
              <a:noFill/>
              <a:ln>
                <a:noFill/>
              </a:ln>
            </p:spPr>
          </p:pic>
          <p:pic>
            <p:nvPicPr>
              <p:cNvPr id="897" name="Picture 896"/>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754204"/>
                <a:ext cx="585216" cy="585216"/>
              </a:xfrm>
              <a:prstGeom prst="rect">
                <a:avLst/>
              </a:prstGeom>
              <a:noFill/>
              <a:ln>
                <a:noFill/>
              </a:ln>
            </p:spPr>
          </p:pic>
          <p:pic>
            <p:nvPicPr>
              <p:cNvPr id="898" name="Picture 897"/>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754204"/>
                <a:ext cx="585216" cy="585216"/>
              </a:xfrm>
              <a:prstGeom prst="rect">
                <a:avLst/>
              </a:prstGeom>
              <a:noFill/>
              <a:ln>
                <a:noFill/>
              </a:ln>
            </p:spPr>
          </p:pic>
          <p:pic>
            <p:nvPicPr>
              <p:cNvPr id="899" name="Picture 89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754204"/>
                <a:ext cx="585216" cy="585216"/>
              </a:xfrm>
              <a:prstGeom prst="rect">
                <a:avLst/>
              </a:prstGeom>
              <a:noFill/>
              <a:ln>
                <a:noFill/>
              </a:ln>
            </p:spPr>
          </p:pic>
          <p:pic>
            <p:nvPicPr>
              <p:cNvPr id="900" name="Picture 899"/>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754204"/>
                <a:ext cx="585216" cy="585216"/>
              </a:xfrm>
              <a:prstGeom prst="rect">
                <a:avLst/>
              </a:prstGeom>
              <a:noFill/>
              <a:ln>
                <a:noFill/>
              </a:ln>
            </p:spPr>
          </p:pic>
          <p:pic>
            <p:nvPicPr>
              <p:cNvPr id="901" name="Picture 900"/>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754204"/>
                <a:ext cx="585216" cy="585216"/>
              </a:xfrm>
              <a:prstGeom prst="rect">
                <a:avLst/>
              </a:prstGeom>
              <a:noFill/>
              <a:ln>
                <a:noFill/>
              </a:ln>
            </p:spPr>
          </p:pic>
          <p:pic>
            <p:nvPicPr>
              <p:cNvPr id="902" name="Picture 901"/>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754204"/>
                <a:ext cx="585216" cy="585216"/>
              </a:xfrm>
              <a:prstGeom prst="rect">
                <a:avLst/>
              </a:prstGeom>
              <a:noFill/>
              <a:ln>
                <a:noFill/>
              </a:ln>
            </p:spPr>
          </p:pic>
          <p:pic>
            <p:nvPicPr>
              <p:cNvPr id="903" name="Picture 90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754204"/>
                <a:ext cx="585216" cy="585216"/>
              </a:xfrm>
              <a:prstGeom prst="rect">
                <a:avLst/>
              </a:prstGeom>
              <a:noFill/>
              <a:ln>
                <a:noFill/>
              </a:ln>
            </p:spPr>
          </p:pic>
          <p:pic>
            <p:nvPicPr>
              <p:cNvPr id="904" name="Picture 903"/>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754204"/>
                <a:ext cx="585216" cy="585216"/>
              </a:xfrm>
              <a:prstGeom prst="rect">
                <a:avLst/>
              </a:prstGeom>
              <a:noFill/>
              <a:ln>
                <a:noFill/>
              </a:ln>
            </p:spPr>
          </p:pic>
          <p:pic>
            <p:nvPicPr>
              <p:cNvPr id="905" name="Picture 904"/>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754204"/>
                <a:ext cx="585216" cy="585216"/>
              </a:xfrm>
              <a:prstGeom prst="rect">
                <a:avLst/>
              </a:prstGeom>
              <a:noFill/>
              <a:ln>
                <a:noFill/>
              </a:ln>
            </p:spPr>
          </p:pic>
          <p:pic>
            <p:nvPicPr>
              <p:cNvPr id="906" name="Picture 905"/>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754204"/>
                <a:ext cx="585216" cy="585216"/>
              </a:xfrm>
              <a:prstGeom prst="rect">
                <a:avLst/>
              </a:prstGeom>
              <a:noFill/>
              <a:ln>
                <a:noFill/>
              </a:ln>
            </p:spPr>
          </p:pic>
          <p:pic>
            <p:nvPicPr>
              <p:cNvPr id="907" name="Picture 906"/>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754204"/>
                <a:ext cx="585216" cy="585216"/>
              </a:xfrm>
              <a:prstGeom prst="rect">
                <a:avLst/>
              </a:prstGeom>
              <a:noFill/>
              <a:ln>
                <a:noFill/>
              </a:ln>
            </p:spPr>
          </p:pic>
          <p:pic>
            <p:nvPicPr>
              <p:cNvPr id="908" name="Picture 90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754204"/>
                <a:ext cx="585216" cy="585216"/>
              </a:xfrm>
              <a:prstGeom prst="rect">
                <a:avLst/>
              </a:prstGeom>
              <a:noFill/>
              <a:ln>
                <a:noFill/>
              </a:ln>
            </p:spPr>
          </p:pic>
          <p:pic>
            <p:nvPicPr>
              <p:cNvPr id="909" name="Picture 908"/>
              <p:cNvPicPr>
                <a:picLocks noChangeAspect="1"/>
              </p:cNvPicPr>
              <p:nvPr/>
            </p:nvPicPr>
            <p:blipFill>
              <a:blip r:embed="rId5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754204"/>
                <a:ext cx="585216" cy="585216"/>
              </a:xfrm>
              <a:prstGeom prst="rect">
                <a:avLst/>
              </a:prstGeom>
              <a:noFill/>
              <a:ln>
                <a:noFill/>
              </a:ln>
            </p:spPr>
          </p:pic>
          <p:pic>
            <p:nvPicPr>
              <p:cNvPr id="910" name="Picture 909"/>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754204"/>
                <a:ext cx="585216" cy="585216"/>
              </a:xfrm>
              <a:prstGeom prst="rect">
                <a:avLst/>
              </a:prstGeom>
              <a:noFill/>
              <a:ln>
                <a:noFill/>
              </a:ln>
            </p:spPr>
          </p:pic>
          <p:pic>
            <p:nvPicPr>
              <p:cNvPr id="911" name="Picture 91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02360"/>
                <a:ext cx="585216" cy="585216"/>
              </a:xfrm>
              <a:prstGeom prst="rect">
                <a:avLst/>
              </a:prstGeom>
              <a:noFill/>
              <a:ln>
                <a:noFill/>
              </a:ln>
            </p:spPr>
          </p:pic>
          <p:pic>
            <p:nvPicPr>
              <p:cNvPr id="912" name="Picture 91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02360"/>
                <a:ext cx="585216" cy="585216"/>
              </a:xfrm>
              <a:prstGeom prst="rect">
                <a:avLst/>
              </a:prstGeom>
              <a:noFill/>
              <a:ln>
                <a:noFill/>
              </a:ln>
            </p:spPr>
          </p:pic>
          <p:pic>
            <p:nvPicPr>
              <p:cNvPr id="913" name="Picture 91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02360"/>
                <a:ext cx="585216" cy="585216"/>
              </a:xfrm>
              <a:prstGeom prst="rect">
                <a:avLst/>
              </a:prstGeom>
              <a:noFill/>
              <a:ln>
                <a:noFill/>
              </a:ln>
            </p:spPr>
          </p:pic>
          <p:pic>
            <p:nvPicPr>
              <p:cNvPr id="914" name="Picture 91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02360"/>
                <a:ext cx="585216" cy="585216"/>
              </a:xfrm>
              <a:prstGeom prst="rect">
                <a:avLst/>
              </a:prstGeom>
              <a:noFill/>
              <a:ln>
                <a:noFill/>
              </a:ln>
            </p:spPr>
          </p:pic>
          <p:pic>
            <p:nvPicPr>
              <p:cNvPr id="915" name="Picture 914"/>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02360"/>
                <a:ext cx="585216" cy="585216"/>
              </a:xfrm>
              <a:prstGeom prst="rect">
                <a:avLst/>
              </a:prstGeom>
              <a:noFill/>
              <a:ln>
                <a:noFill/>
              </a:ln>
            </p:spPr>
          </p:pic>
          <p:pic>
            <p:nvPicPr>
              <p:cNvPr id="916" name="Picture 915"/>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02360"/>
                <a:ext cx="585216" cy="585216"/>
              </a:xfrm>
              <a:prstGeom prst="rect">
                <a:avLst/>
              </a:prstGeom>
              <a:noFill/>
              <a:ln>
                <a:noFill/>
              </a:ln>
            </p:spPr>
          </p:pic>
          <p:pic>
            <p:nvPicPr>
              <p:cNvPr id="917" name="Picture 916"/>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02360"/>
                <a:ext cx="585216" cy="585216"/>
              </a:xfrm>
              <a:prstGeom prst="rect">
                <a:avLst/>
              </a:prstGeom>
              <a:noFill/>
              <a:ln>
                <a:noFill/>
              </a:ln>
            </p:spPr>
          </p:pic>
          <p:pic>
            <p:nvPicPr>
              <p:cNvPr id="918" name="Picture 917"/>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02360"/>
                <a:ext cx="585216" cy="585216"/>
              </a:xfrm>
              <a:prstGeom prst="rect">
                <a:avLst/>
              </a:prstGeom>
              <a:noFill/>
              <a:ln>
                <a:noFill/>
              </a:ln>
            </p:spPr>
          </p:pic>
          <p:pic>
            <p:nvPicPr>
              <p:cNvPr id="919" name="Picture 91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02360"/>
                <a:ext cx="585216" cy="585216"/>
              </a:xfrm>
              <a:prstGeom prst="rect">
                <a:avLst/>
              </a:prstGeom>
              <a:noFill/>
              <a:ln>
                <a:noFill/>
              </a:ln>
            </p:spPr>
          </p:pic>
          <p:pic>
            <p:nvPicPr>
              <p:cNvPr id="920" name="Picture 919"/>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02360"/>
                <a:ext cx="585216" cy="585216"/>
              </a:xfrm>
              <a:prstGeom prst="rect">
                <a:avLst/>
              </a:prstGeom>
              <a:noFill/>
              <a:ln>
                <a:noFill/>
              </a:ln>
            </p:spPr>
          </p:pic>
          <p:pic>
            <p:nvPicPr>
              <p:cNvPr id="921" name="Picture 920"/>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02360"/>
                <a:ext cx="585216" cy="585216"/>
              </a:xfrm>
              <a:prstGeom prst="rect">
                <a:avLst/>
              </a:prstGeom>
              <a:noFill/>
              <a:ln>
                <a:noFill/>
              </a:ln>
            </p:spPr>
          </p:pic>
          <p:pic>
            <p:nvPicPr>
              <p:cNvPr id="922" name="Picture 921"/>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02360"/>
                <a:ext cx="585216" cy="585216"/>
              </a:xfrm>
              <a:prstGeom prst="rect">
                <a:avLst/>
              </a:prstGeom>
              <a:noFill/>
              <a:ln>
                <a:noFill/>
              </a:ln>
            </p:spPr>
          </p:pic>
          <p:pic>
            <p:nvPicPr>
              <p:cNvPr id="923" name="Picture 922"/>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02360"/>
                <a:ext cx="585216" cy="585216"/>
              </a:xfrm>
              <a:prstGeom prst="rect">
                <a:avLst/>
              </a:prstGeom>
              <a:noFill/>
              <a:ln>
                <a:noFill/>
              </a:ln>
            </p:spPr>
          </p:pic>
          <p:pic>
            <p:nvPicPr>
              <p:cNvPr id="924" name="Picture 923"/>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02360"/>
                <a:ext cx="585216" cy="585216"/>
              </a:xfrm>
              <a:prstGeom prst="rect">
                <a:avLst/>
              </a:prstGeom>
              <a:noFill/>
              <a:ln>
                <a:noFill/>
              </a:ln>
            </p:spPr>
          </p:pic>
          <p:pic>
            <p:nvPicPr>
              <p:cNvPr id="925" name="Picture 924"/>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02360"/>
                <a:ext cx="585216" cy="585216"/>
              </a:xfrm>
              <a:prstGeom prst="rect">
                <a:avLst/>
              </a:prstGeom>
              <a:noFill/>
              <a:ln>
                <a:noFill/>
              </a:ln>
            </p:spPr>
          </p:pic>
          <p:pic>
            <p:nvPicPr>
              <p:cNvPr id="926" name="Picture 92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02360"/>
                <a:ext cx="585216" cy="585216"/>
              </a:xfrm>
              <a:prstGeom prst="rect">
                <a:avLst/>
              </a:prstGeom>
              <a:noFill/>
              <a:ln>
                <a:noFill/>
              </a:ln>
            </p:spPr>
          </p:pic>
          <p:pic>
            <p:nvPicPr>
              <p:cNvPr id="927" name="Picture 926"/>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02360"/>
                <a:ext cx="585216" cy="585216"/>
              </a:xfrm>
              <a:prstGeom prst="rect">
                <a:avLst/>
              </a:prstGeom>
              <a:noFill/>
              <a:ln>
                <a:noFill/>
              </a:ln>
            </p:spPr>
          </p:pic>
          <p:pic>
            <p:nvPicPr>
              <p:cNvPr id="928" name="Picture 927"/>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02360"/>
                <a:ext cx="585216" cy="585216"/>
              </a:xfrm>
              <a:prstGeom prst="rect">
                <a:avLst/>
              </a:prstGeom>
              <a:noFill/>
              <a:ln>
                <a:noFill/>
              </a:ln>
            </p:spPr>
          </p:pic>
          <p:pic>
            <p:nvPicPr>
              <p:cNvPr id="929" name="Picture 928"/>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02360"/>
                <a:ext cx="585216" cy="585216"/>
              </a:xfrm>
              <a:prstGeom prst="rect">
                <a:avLst/>
              </a:prstGeom>
              <a:noFill/>
              <a:ln>
                <a:noFill/>
              </a:ln>
            </p:spPr>
          </p:pic>
          <p:pic>
            <p:nvPicPr>
              <p:cNvPr id="930" name="Picture 92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02360"/>
                <a:ext cx="585216" cy="585216"/>
              </a:xfrm>
              <a:prstGeom prst="rect">
                <a:avLst/>
              </a:prstGeom>
              <a:noFill/>
              <a:ln>
                <a:noFill/>
              </a:ln>
            </p:spPr>
          </p:pic>
          <p:pic>
            <p:nvPicPr>
              <p:cNvPr id="931" name="Picture 930"/>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02360"/>
                <a:ext cx="585216" cy="585216"/>
              </a:xfrm>
              <a:prstGeom prst="rect">
                <a:avLst/>
              </a:prstGeom>
              <a:noFill/>
              <a:ln>
                <a:noFill/>
              </a:ln>
            </p:spPr>
          </p:pic>
          <p:pic>
            <p:nvPicPr>
              <p:cNvPr id="932" name="Picture 93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21616"/>
                <a:ext cx="585216" cy="585216"/>
              </a:xfrm>
              <a:prstGeom prst="rect">
                <a:avLst/>
              </a:prstGeom>
              <a:noFill/>
              <a:ln>
                <a:noFill/>
              </a:ln>
            </p:spPr>
          </p:pic>
          <p:pic>
            <p:nvPicPr>
              <p:cNvPr id="933" name="Picture 93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21616"/>
                <a:ext cx="585216" cy="585216"/>
              </a:xfrm>
              <a:prstGeom prst="rect">
                <a:avLst/>
              </a:prstGeom>
              <a:noFill/>
              <a:ln>
                <a:noFill/>
              </a:ln>
            </p:spPr>
          </p:pic>
          <p:pic>
            <p:nvPicPr>
              <p:cNvPr id="934" name="Picture 933"/>
              <p:cNvPicPr>
                <a:picLocks noChangeAspect="1"/>
              </p:cNvPicPr>
              <p:nvPr/>
            </p:nvPicPr>
            <p:blipFill>
              <a:blip r:embed="rId5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21616"/>
                <a:ext cx="585216" cy="585216"/>
              </a:xfrm>
              <a:prstGeom prst="rect">
                <a:avLst/>
              </a:prstGeom>
              <a:noFill/>
              <a:ln>
                <a:noFill/>
              </a:ln>
            </p:spPr>
          </p:pic>
          <p:pic>
            <p:nvPicPr>
              <p:cNvPr id="935" name="Picture 934"/>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21616"/>
                <a:ext cx="585216" cy="585216"/>
              </a:xfrm>
              <a:prstGeom prst="rect">
                <a:avLst/>
              </a:prstGeom>
              <a:noFill/>
              <a:ln>
                <a:noFill/>
              </a:ln>
            </p:spPr>
          </p:pic>
          <p:pic>
            <p:nvPicPr>
              <p:cNvPr id="936" name="Picture 935"/>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21616"/>
                <a:ext cx="585216" cy="585216"/>
              </a:xfrm>
              <a:prstGeom prst="rect">
                <a:avLst/>
              </a:prstGeom>
              <a:noFill/>
              <a:ln>
                <a:noFill/>
              </a:ln>
            </p:spPr>
          </p:pic>
          <p:pic>
            <p:nvPicPr>
              <p:cNvPr id="937" name="Picture 936"/>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21616"/>
                <a:ext cx="585216" cy="585216"/>
              </a:xfrm>
              <a:prstGeom prst="rect">
                <a:avLst/>
              </a:prstGeom>
              <a:noFill/>
              <a:ln>
                <a:noFill/>
              </a:ln>
            </p:spPr>
          </p:pic>
          <p:pic>
            <p:nvPicPr>
              <p:cNvPr id="938" name="Picture 937"/>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21616"/>
                <a:ext cx="585216" cy="585216"/>
              </a:xfrm>
              <a:prstGeom prst="rect">
                <a:avLst/>
              </a:prstGeom>
              <a:noFill/>
              <a:ln>
                <a:noFill/>
              </a:ln>
            </p:spPr>
          </p:pic>
          <p:pic>
            <p:nvPicPr>
              <p:cNvPr id="939" name="Picture 93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21616"/>
                <a:ext cx="585216" cy="585216"/>
              </a:xfrm>
              <a:prstGeom prst="rect">
                <a:avLst/>
              </a:prstGeom>
              <a:noFill/>
              <a:ln>
                <a:noFill/>
              </a:ln>
            </p:spPr>
          </p:pic>
          <p:pic>
            <p:nvPicPr>
              <p:cNvPr id="940" name="Picture 939"/>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21616"/>
                <a:ext cx="585216" cy="585216"/>
              </a:xfrm>
              <a:prstGeom prst="rect">
                <a:avLst/>
              </a:prstGeom>
              <a:noFill/>
              <a:ln>
                <a:noFill/>
              </a:ln>
            </p:spPr>
          </p:pic>
          <p:pic>
            <p:nvPicPr>
              <p:cNvPr id="941" name="Picture 940"/>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21616"/>
                <a:ext cx="585216" cy="585216"/>
              </a:xfrm>
              <a:prstGeom prst="rect">
                <a:avLst/>
              </a:prstGeom>
              <a:noFill/>
              <a:ln>
                <a:noFill/>
              </a:ln>
            </p:spPr>
          </p:pic>
          <p:pic>
            <p:nvPicPr>
              <p:cNvPr id="942" name="Picture 94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21616"/>
                <a:ext cx="585216" cy="585216"/>
              </a:xfrm>
              <a:prstGeom prst="rect">
                <a:avLst/>
              </a:prstGeom>
              <a:noFill/>
              <a:ln>
                <a:noFill/>
              </a:ln>
            </p:spPr>
          </p:pic>
          <p:pic>
            <p:nvPicPr>
              <p:cNvPr id="943" name="Picture 94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21616"/>
                <a:ext cx="585216" cy="585216"/>
              </a:xfrm>
              <a:prstGeom prst="rect">
                <a:avLst/>
              </a:prstGeom>
              <a:noFill/>
              <a:ln>
                <a:noFill/>
              </a:ln>
            </p:spPr>
          </p:pic>
          <p:pic>
            <p:nvPicPr>
              <p:cNvPr id="944" name="Picture 943"/>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21616"/>
                <a:ext cx="585216" cy="585216"/>
              </a:xfrm>
              <a:prstGeom prst="rect">
                <a:avLst/>
              </a:prstGeom>
              <a:noFill/>
              <a:ln>
                <a:noFill/>
              </a:ln>
            </p:spPr>
          </p:pic>
          <p:pic>
            <p:nvPicPr>
              <p:cNvPr id="945" name="Picture 94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21616"/>
                <a:ext cx="585216" cy="585216"/>
              </a:xfrm>
              <a:prstGeom prst="rect">
                <a:avLst/>
              </a:prstGeom>
              <a:noFill/>
              <a:ln>
                <a:noFill/>
              </a:ln>
            </p:spPr>
          </p:pic>
          <p:pic>
            <p:nvPicPr>
              <p:cNvPr id="946" name="Picture 94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21616"/>
                <a:ext cx="585216" cy="585216"/>
              </a:xfrm>
              <a:prstGeom prst="rect">
                <a:avLst/>
              </a:prstGeom>
              <a:noFill/>
              <a:ln>
                <a:noFill/>
              </a:ln>
            </p:spPr>
          </p:pic>
          <p:pic>
            <p:nvPicPr>
              <p:cNvPr id="947" name="Picture 946"/>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21616"/>
                <a:ext cx="585216" cy="585216"/>
              </a:xfrm>
              <a:prstGeom prst="rect">
                <a:avLst/>
              </a:prstGeom>
              <a:noFill/>
              <a:ln>
                <a:noFill/>
              </a:ln>
            </p:spPr>
          </p:pic>
          <p:pic>
            <p:nvPicPr>
              <p:cNvPr id="948" name="Picture 947"/>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21616"/>
                <a:ext cx="585216" cy="585216"/>
              </a:xfrm>
              <a:prstGeom prst="rect">
                <a:avLst/>
              </a:prstGeom>
              <a:noFill/>
              <a:ln>
                <a:noFill/>
              </a:ln>
            </p:spPr>
          </p:pic>
          <p:pic>
            <p:nvPicPr>
              <p:cNvPr id="949" name="Picture 94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21616"/>
                <a:ext cx="585216" cy="585216"/>
              </a:xfrm>
              <a:prstGeom prst="rect">
                <a:avLst/>
              </a:prstGeom>
              <a:noFill/>
              <a:ln>
                <a:noFill/>
              </a:ln>
            </p:spPr>
          </p:pic>
          <p:pic>
            <p:nvPicPr>
              <p:cNvPr id="950" name="Picture 949"/>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21616"/>
                <a:ext cx="585216" cy="585216"/>
              </a:xfrm>
              <a:prstGeom prst="rect">
                <a:avLst/>
              </a:prstGeom>
              <a:noFill/>
              <a:ln>
                <a:noFill/>
              </a:ln>
            </p:spPr>
          </p:pic>
          <p:pic>
            <p:nvPicPr>
              <p:cNvPr id="951" name="Picture 950"/>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21616"/>
                <a:ext cx="585216" cy="585216"/>
              </a:xfrm>
              <a:prstGeom prst="rect">
                <a:avLst/>
              </a:prstGeom>
              <a:noFill/>
              <a:ln>
                <a:noFill/>
              </a:ln>
            </p:spPr>
          </p:pic>
          <p:pic>
            <p:nvPicPr>
              <p:cNvPr id="952" name="Picture 951"/>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21616"/>
                <a:ext cx="585216" cy="585216"/>
              </a:xfrm>
              <a:prstGeom prst="rect">
                <a:avLst/>
              </a:prstGeom>
              <a:noFill/>
              <a:ln>
                <a:noFill/>
              </a:ln>
            </p:spPr>
          </p:pic>
          <p:pic>
            <p:nvPicPr>
              <p:cNvPr id="953" name="Picture 95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145592"/>
                <a:ext cx="585216" cy="585216"/>
              </a:xfrm>
              <a:prstGeom prst="rect">
                <a:avLst/>
              </a:prstGeom>
              <a:noFill/>
              <a:ln>
                <a:noFill/>
              </a:ln>
            </p:spPr>
          </p:pic>
          <p:pic>
            <p:nvPicPr>
              <p:cNvPr id="954" name="Picture 95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145592"/>
                <a:ext cx="585216" cy="585216"/>
              </a:xfrm>
              <a:prstGeom prst="rect">
                <a:avLst/>
              </a:prstGeom>
              <a:noFill/>
              <a:ln>
                <a:noFill/>
              </a:ln>
            </p:spPr>
          </p:pic>
          <p:pic>
            <p:nvPicPr>
              <p:cNvPr id="955" name="Picture 954"/>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145592"/>
                <a:ext cx="585216" cy="585216"/>
              </a:xfrm>
              <a:prstGeom prst="rect">
                <a:avLst/>
              </a:prstGeom>
              <a:noFill/>
              <a:ln>
                <a:noFill/>
              </a:ln>
            </p:spPr>
          </p:pic>
          <p:pic>
            <p:nvPicPr>
              <p:cNvPr id="956" name="Picture 955"/>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145592"/>
                <a:ext cx="585216" cy="585216"/>
              </a:xfrm>
              <a:prstGeom prst="rect">
                <a:avLst/>
              </a:prstGeom>
              <a:noFill/>
              <a:ln>
                <a:noFill/>
              </a:ln>
            </p:spPr>
          </p:pic>
          <p:pic>
            <p:nvPicPr>
              <p:cNvPr id="957" name="Picture 956"/>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145592"/>
                <a:ext cx="585216" cy="585216"/>
              </a:xfrm>
              <a:prstGeom prst="rect">
                <a:avLst/>
              </a:prstGeom>
              <a:noFill/>
              <a:ln>
                <a:noFill/>
              </a:ln>
            </p:spPr>
          </p:pic>
          <p:pic>
            <p:nvPicPr>
              <p:cNvPr id="958" name="Picture 957"/>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145592"/>
                <a:ext cx="585216" cy="585216"/>
              </a:xfrm>
              <a:prstGeom prst="rect">
                <a:avLst/>
              </a:prstGeom>
              <a:noFill/>
              <a:ln>
                <a:noFill/>
              </a:ln>
            </p:spPr>
          </p:pic>
          <p:pic>
            <p:nvPicPr>
              <p:cNvPr id="959" name="Picture 958"/>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145592"/>
                <a:ext cx="585216" cy="585216"/>
              </a:xfrm>
              <a:prstGeom prst="rect">
                <a:avLst/>
              </a:prstGeom>
              <a:noFill/>
              <a:ln>
                <a:noFill/>
              </a:ln>
            </p:spPr>
          </p:pic>
          <p:pic>
            <p:nvPicPr>
              <p:cNvPr id="960" name="Picture 95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145592"/>
                <a:ext cx="585216" cy="585216"/>
              </a:xfrm>
              <a:prstGeom prst="rect">
                <a:avLst/>
              </a:prstGeom>
              <a:noFill/>
              <a:ln>
                <a:noFill/>
              </a:ln>
            </p:spPr>
          </p:pic>
          <p:pic>
            <p:nvPicPr>
              <p:cNvPr id="961" name="Picture 96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145592"/>
                <a:ext cx="585216" cy="585216"/>
              </a:xfrm>
              <a:prstGeom prst="rect">
                <a:avLst/>
              </a:prstGeom>
              <a:noFill/>
              <a:ln>
                <a:noFill/>
              </a:ln>
            </p:spPr>
          </p:pic>
          <p:pic>
            <p:nvPicPr>
              <p:cNvPr id="962" name="Picture 961"/>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145592"/>
                <a:ext cx="585216" cy="585216"/>
              </a:xfrm>
              <a:prstGeom prst="rect">
                <a:avLst/>
              </a:prstGeom>
              <a:noFill/>
              <a:ln>
                <a:noFill/>
              </a:ln>
            </p:spPr>
          </p:pic>
          <p:pic>
            <p:nvPicPr>
              <p:cNvPr id="963" name="Picture 962"/>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145592"/>
                <a:ext cx="585216" cy="585216"/>
              </a:xfrm>
              <a:prstGeom prst="rect">
                <a:avLst/>
              </a:prstGeom>
              <a:noFill/>
              <a:ln>
                <a:noFill/>
              </a:ln>
            </p:spPr>
          </p:pic>
          <p:pic>
            <p:nvPicPr>
              <p:cNvPr id="964" name="Picture 963"/>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145592"/>
                <a:ext cx="585216" cy="585216"/>
              </a:xfrm>
              <a:prstGeom prst="rect">
                <a:avLst/>
              </a:prstGeom>
              <a:noFill/>
              <a:ln>
                <a:noFill/>
              </a:ln>
            </p:spPr>
          </p:pic>
          <p:pic>
            <p:nvPicPr>
              <p:cNvPr id="965" name="Picture 964"/>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145592"/>
                <a:ext cx="585216" cy="585216"/>
              </a:xfrm>
              <a:prstGeom prst="rect">
                <a:avLst/>
              </a:prstGeom>
              <a:noFill/>
              <a:ln>
                <a:noFill/>
              </a:ln>
            </p:spPr>
          </p:pic>
          <p:pic>
            <p:nvPicPr>
              <p:cNvPr id="966" name="Picture 965"/>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145592"/>
                <a:ext cx="585216" cy="585216"/>
              </a:xfrm>
              <a:prstGeom prst="rect">
                <a:avLst/>
              </a:prstGeom>
              <a:noFill/>
              <a:ln>
                <a:noFill/>
              </a:ln>
            </p:spPr>
          </p:pic>
          <p:pic>
            <p:nvPicPr>
              <p:cNvPr id="967" name="Picture 96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145592"/>
                <a:ext cx="585216" cy="585216"/>
              </a:xfrm>
              <a:prstGeom prst="rect">
                <a:avLst/>
              </a:prstGeom>
              <a:noFill/>
              <a:ln>
                <a:noFill/>
              </a:ln>
            </p:spPr>
          </p:pic>
          <p:pic>
            <p:nvPicPr>
              <p:cNvPr id="968" name="Picture 967"/>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145592"/>
                <a:ext cx="585216" cy="585216"/>
              </a:xfrm>
              <a:prstGeom prst="rect">
                <a:avLst/>
              </a:prstGeom>
              <a:noFill/>
              <a:ln>
                <a:noFill/>
              </a:ln>
            </p:spPr>
          </p:pic>
          <p:pic>
            <p:nvPicPr>
              <p:cNvPr id="969" name="Picture 968"/>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145592"/>
                <a:ext cx="585216" cy="585216"/>
              </a:xfrm>
              <a:prstGeom prst="rect">
                <a:avLst/>
              </a:prstGeom>
              <a:noFill/>
              <a:ln>
                <a:noFill/>
              </a:ln>
            </p:spPr>
          </p:pic>
          <p:pic>
            <p:nvPicPr>
              <p:cNvPr id="970" name="Picture 969"/>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145592"/>
                <a:ext cx="585216" cy="585216"/>
              </a:xfrm>
              <a:prstGeom prst="rect">
                <a:avLst/>
              </a:prstGeom>
              <a:noFill/>
              <a:ln>
                <a:noFill/>
              </a:ln>
            </p:spPr>
          </p:pic>
          <p:pic>
            <p:nvPicPr>
              <p:cNvPr id="971" name="Picture 970"/>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145592"/>
                <a:ext cx="585216" cy="585216"/>
              </a:xfrm>
              <a:prstGeom prst="rect">
                <a:avLst/>
              </a:prstGeom>
              <a:noFill/>
              <a:ln>
                <a:noFill/>
              </a:ln>
            </p:spPr>
          </p:pic>
          <p:pic>
            <p:nvPicPr>
              <p:cNvPr id="972" name="Picture 971"/>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145592"/>
                <a:ext cx="585216" cy="585216"/>
              </a:xfrm>
              <a:prstGeom prst="rect">
                <a:avLst/>
              </a:prstGeom>
              <a:noFill/>
              <a:ln>
                <a:noFill/>
              </a:ln>
            </p:spPr>
          </p:pic>
          <p:pic>
            <p:nvPicPr>
              <p:cNvPr id="973" name="Picture 972"/>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145592"/>
                <a:ext cx="585216" cy="585216"/>
              </a:xfrm>
              <a:prstGeom prst="rect">
                <a:avLst/>
              </a:prstGeom>
              <a:noFill/>
              <a:ln>
                <a:noFill/>
              </a:ln>
            </p:spPr>
          </p:pic>
          <p:pic>
            <p:nvPicPr>
              <p:cNvPr id="974" name="Picture 973"/>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769568"/>
                <a:ext cx="585216" cy="585216"/>
              </a:xfrm>
              <a:prstGeom prst="rect">
                <a:avLst/>
              </a:prstGeom>
              <a:noFill/>
              <a:ln>
                <a:noFill/>
              </a:ln>
            </p:spPr>
          </p:pic>
          <p:pic>
            <p:nvPicPr>
              <p:cNvPr id="975" name="Picture 97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769568"/>
                <a:ext cx="585216" cy="585216"/>
              </a:xfrm>
              <a:prstGeom prst="rect">
                <a:avLst/>
              </a:prstGeom>
              <a:noFill/>
              <a:ln>
                <a:noFill/>
              </a:ln>
            </p:spPr>
          </p:pic>
          <p:pic>
            <p:nvPicPr>
              <p:cNvPr id="976" name="Picture 975"/>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769568"/>
                <a:ext cx="585216" cy="585216"/>
              </a:xfrm>
              <a:prstGeom prst="rect">
                <a:avLst/>
              </a:prstGeom>
              <a:noFill/>
              <a:ln>
                <a:noFill/>
              </a:ln>
            </p:spPr>
          </p:pic>
          <p:pic>
            <p:nvPicPr>
              <p:cNvPr id="977" name="Picture 976"/>
              <p:cNvPicPr>
                <a:picLocks noChangeAspect="1"/>
              </p:cNvPicPr>
              <p:nvPr/>
            </p:nvPicPr>
            <p:blipFill>
              <a:blip r:embed="rId5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769568"/>
                <a:ext cx="585216" cy="585216"/>
              </a:xfrm>
              <a:prstGeom prst="rect">
                <a:avLst/>
              </a:prstGeom>
              <a:noFill/>
              <a:ln>
                <a:noFill/>
              </a:ln>
            </p:spPr>
          </p:pic>
          <p:pic>
            <p:nvPicPr>
              <p:cNvPr id="978" name="Picture 977"/>
              <p:cNvPicPr>
                <a:picLocks noChangeAspect="1"/>
              </p:cNvPicPr>
              <p:nvPr/>
            </p:nvPicPr>
            <p:blipFill>
              <a:blip r:embed="rId53">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769568"/>
                <a:ext cx="585216" cy="585216"/>
              </a:xfrm>
              <a:prstGeom prst="rect">
                <a:avLst/>
              </a:prstGeom>
              <a:noFill/>
              <a:ln>
                <a:noFill/>
              </a:ln>
            </p:spPr>
          </p:pic>
          <p:pic>
            <p:nvPicPr>
              <p:cNvPr id="979" name="Picture 978"/>
              <p:cNvPicPr>
                <a:picLocks noChangeAspect="1"/>
              </p:cNvPicPr>
              <p:nvPr/>
            </p:nvPicPr>
            <p:blipFill>
              <a:blip r:embed="rId5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769568"/>
                <a:ext cx="585216" cy="585216"/>
              </a:xfrm>
              <a:prstGeom prst="rect">
                <a:avLst/>
              </a:prstGeom>
              <a:noFill/>
              <a:ln>
                <a:noFill/>
              </a:ln>
            </p:spPr>
          </p:pic>
          <p:pic>
            <p:nvPicPr>
              <p:cNvPr id="980" name="Picture 979"/>
              <p:cNvPicPr>
                <a:picLocks noChangeAspect="1"/>
              </p:cNvPicPr>
              <p:nvPr/>
            </p:nvPicPr>
            <p:blipFill>
              <a:blip r:embed="rId5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769568"/>
                <a:ext cx="585216" cy="585216"/>
              </a:xfrm>
              <a:prstGeom prst="rect">
                <a:avLst/>
              </a:prstGeom>
              <a:noFill/>
              <a:ln>
                <a:noFill/>
              </a:ln>
            </p:spPr>
          </p:pic>
          <p:pic>
            <p:nvPicPr>
              <p:cNvPr id="981" name="Picture 98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769568"/>
                <a:ext cx="585216" cy="585216"/>
              </a:xfrm>
              <a:prstGeom prst="rect">
                <a:avLst/>
              </a:prstGeom>
              <a:noFill/>
              <a:ln>
                <a:noFill/>
              </a:ln>
            </p:spPr>
          </p:pic>
          <p:pic>
            <p:nvPicPr>
              <p:cNvPr id="982" name="Picture 981"/>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769568"/>
                <a:ext cx="585216" cy="585216"/>
              </a:xfrm>
              <a:prstGeom prst="rect">
                <a:avLst/>
              </a:prstGeom>
              <a:noFill/>
              <a:ln>
                <a:noFill/>
              </a:ln>
            </p:spPr>
          </p:pic>
          <p:pic>
            <p:nvPicPr>
              <p:cNvPr id="983" name="Picture 982"/>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769568"/>
                <a:ext cx="585216" cy="585216"/>
              </a:xfrm>
              <a:prstGeom prst="rect">
                <a:avLst/>
              </a:prstGeom>
              <a:noFill/>
              <a:ln>
                <a:noFill/>
              </a:ln>
            </p:spPr>
          </p:pic>
          <p:pic>
            <p:nvPicPr>
              <p:cNvPr id="984" name="Picture 98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769568"/>
                <a:ext cx="585216" cy="585216"/>
              </a:xfrm>
              <a:prstGeom prst="rect">
                <a:avLst/>
              </a:prstGeom>
              <a:noFill/>
              <a:ln>
                <a:noFill/>
              </a:ln>
            </p:spPr>
          </p:pic>
          <p:pic>
            <p:nvPicPr>
              <p:cNvPr id="985" name="Picture 984"/>
              <p:cNvPicPr>
                <a:picLocks noChangeAspect="1"/>
              </p:cNvPicPr>
              <p:nvPr/>
            </p:nvPicPr>
            <p:blipFill>
              <a:blip r:embed="rId5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769568"/>
                <a:ext cx="585216" cy="585216"/>
              </a:xfrm>
              <a:prstGeom prst="rect">
                <a:avLst/>
              </a:prstGeom>
              <a:noFill/>
              <a:ln>
                <a:noFill/>
              </a:ln>
            </p:spPr>
          </p:pic>
          <p:pic>
            <p:nvPicPr>
              <p:cNvPr id="986" name="Picture 985"/>
              <p:cNvPicPr>
                <a:picLocks noChangeAspect="1"/>
              </p:cNvPicPr>
              <p:nvPr/>
            </p:nvPicPr>
            <p:blipFill>
              <a:blip r:embed="rId5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8">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769568"/>
                <a:ext cx="585216" cy="585216"/>
              </a:xfrm>
              <a:prstGeom prst="rect">
                <a:avLst/>
              </a:prstGeom>
              <a:noFill/>
              <a:ln>
                <a:noFill/>
              </a:ln>
            </p:spPr>
          </p:pic>
          <p:pic>
            <p:nvPicPr>
              <p:cNvPr id="987" name="Picture 986"/>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769568"/>
                <a:ext cx="585216" cy="585216"/>
              </a:xfrm>
              <a:prstGeom prst="rect">
                <a:avLst/>
              </a:prstGeom>
              <a:noFill/>
              <a:ln>
                <a:noFill/>
              </a:ln>
            </p:spPr>
          </p:pic>
          <p:pic>
            <p:nvPicPr>
              <p:cNvPr id="988" name="Picture 987"/>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769568"/>
                <a:ext cx="585216" cy="585216"/>
              </a:xfrm>
              <a:prstGeom prst="rect">
                <a:avLst/>
              </a:prstGeom>
              <a:noFill/>
              <a:ln>
                <a:noFill/>
              </a:ln>
            </p:spPr>
          </p:pic>
          <p:pic>
            <p:nvPicPr>
              <p:cNvPr id="989" name="Picture 988"/>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769568"/>
                <a:ext cx="585216" cy="585216"/>
              </a:xfrm>
              <a:prstGeom prst="rect">
                <a:avLst/>
              </a:prstGeom>
              <a:noFill/>
              <a:ln>
                <a:noFill/>
              </a:ln>
            </p:spPr>
          </p:pic>
          <p:pic>
            <p:nvPicPr>
              <p:cNvPr id="990" name="Picture 98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769568"/>
                <a:ext cx="585216" cy="585216"/>
              </a:xfrm>
              <a:prstGeom prst="rect">
                <a:avLst/>
              </a:prstGeom>
              <a:noFill/>
              <a:ln>
                <a:noFill/>
              </a:ln>
            </p:spPr>
          </p:pic>
          <p:pic>
            <p:nvPicPr>
              <p:cNvPr id="991" name="Picture 990"/>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769568"/>
                <a:ext cx="585216" cy="585216"/>
              </a:xfrm>
              <a:prstGeom prst="rect">
                <a:avLst/>
              </a:prstGeom>
              <a:noFill/>
              <a:ln>
                <a:noFill/>
              </a:ln>
            </p:spPr>
          </p:pic>
          <p:pic>
            <p:nvPicPr>
              <p:cNvPr id="992" name="Picture 991"/>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769568"/>
                <a:ext cx="585216" cy="585216"/>
              </a:xfrm>
              <a:prstGeom prst="rect">
                <a:avLst/>
              </a:prstGeom>
              <a:noFill/>
              <a:ln>
                <a:noFill/>
              </a:ln>
            </p:spPr>
          </p:pic>
          <p:pic>
            <p:nvPicPr>
              <p:cNvPr id="993" name="Picture 99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769568"/>
                <a:ext cx="585216" cy="585216"/>
              </a:xfrm>
              <a:prstGeom prst="rect">
                <a:avLst/>
              </a:prstGeom>
              <a:noFill/>
              <a:ln>
                <a:noFill/>
              </a:ln>
            </p:spPr>
          </p:pic>
          <p:pic>
            <p:nvPicPr>
              <p:cNvPr id="994" name="Picture 99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769568"/>
                <a:ext cx="585216" cy="585216"/>
              </a:xfrm>
              <a:prstGeom prst="rect">
                <a:avLst/>
              </a:prstGeom>
              <a:noFill/>
              <a:ln>
                <a:noFill/>
              </a:ln>
            </p:spPr>
          </p:pic>
          <p:pic>
            <p:nvPicPr>
              <p:cNvPr id="995" name="Picture 99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2393544"/>
                <a:ext cx="585216" cy="585216"/>
              </a:xfrm>
              <a:prstGeom prst="rect">
                <a:avLst/>
              </a:prstGeom>
              <a:noFill/>
              <a:ln>
                <a:noFill/>
              </a:ln>
            </p:spPr>
          </p:pic>
          <p:pic>
            <p:nvPicPr>
              <p:cNvPr id="996" name="Picture 99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2393544"/>
                <a:ext cx="585216" cy="585216"/>
              </a:xfrm>
              <a:prstGeom prst="rect">
                <a:avLst/>
              </a:prstGeom>
              <a:noFill/>
              <a:ln>
                <a:noFill/>
              </a:ln>
            </p:spPr>
          </p:pic>
          <p:pic>
            <p:nvPicPr>
              <p:cNvPr id="997" name="Picture 996"/>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2393544"/>
                <a:ext cx="585216" cy="585216"/>
              </a:xfrm>
              <a:prstGeom prst="rect">
                <a:avLst/>
              </a:prstGeom>
              <a:noFill/>
              <a:ln>
                <a:noFill/>
              </a:ln>
            </p:spPr>
          </p:pic>
          <p:pic>
            <p:nvPicPr>
              <p:cNvPr id="998" name="Picture 99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2393544"/>
                <a:ext cx="585216" cy="585216"/>
              </a:xfrm>
              <a:prstGeom prst="rect">
                <a:avLst/>
              </a:prstGeom>
              <a:noFill/>
              <a:ln>
                <a:noFill/>
              </a:ln>
            </p:spPr>
          </p:pic>
          <p:pic>
            <p:nvPicPr>
              <p:cNvPr id="999" name="Picture 998"/>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2393544"/>
                <a:ext cx="585216" cy="585216"/>
              </a:xfrm>
              <a:prstGeom prst="rect">
                <a:avLst/>
              </a:prstGeom>
              <a:noFill/>
              <a:ln>
                <a:noFill/>
              </a:ln>
            </p:spPr>
          </p:pic>
          <p:pic>
            <p:nvPicPr>
              <p:cNvPr id="1000" name="Picture 999"/>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2393544"/>
                <a:ext cx="585216" cy="585216"/>
              </a:xfrm>
              <a:prstGeom prst="rect">
                <a:avLst/>
              </a:prstGeom>
              <a:noFill/>
              <a:ln>
                <a:noFill/>
              </a:ln>
            </p:spPr>
          </p:pic>
          <p:pic>
            <p:nvPicPr>
              <p:cNvPr id="1001" name="Picture 100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2393544"/>
                <a:ext cx="585216" cy="585216"/>
              </a:xfrm>
              <a:prstGeom prst="rect">
                <a:avLst/>
              </a:prstGeom>
              <a:noFill/>
              <a:ln>
                <a:noFill/>
              </a:ln>
            </p:spPr>
          </p:pic>
          <p:pic>
            <p:nvPicPr>
              <p:cNvPr id="1002" name="Picture 100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2393544"/>
                <a:ext cx="585216" cy="585216"/>
              </a:xfrm>
              <a:prstGeom prst="rect">
                <a:avLst/>
              </a:prstGeom>
              <a:noFill/>
              <a:ln>
                <a:noFill/>
              </a:ln>
            </p:spPr>
          </p:pic>
          <p:pic>
            <p:nvPicPr>
              <p:cNvPr id="1003" name="Picture 1002"/>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2393544"/>
                <a:ext cx="585216" cy="585216"/>
              </a:xfrm>
              <a:prstGeom prst="rect">
                <a:avLst/>
              </a:prstGeom>
              <a:noFill/>
              <a:ln>
                <a:noFill/>
              </a:ln>
            </p:spPr>
          </p:pic>
          <p:pic>
            <p:nvPicPr>
              <p:cNvPr id="1004" name="Picture 1003"/>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2393544"/>
                <a:ext cx="585216" cy="585216"/>
              </a:xfrm>
              <a:prstGeom prst="rect">
                <a:avLst/>
              </a:prstGeom>
              <a:noFill/>
              <a:ln>
                <a:noFill/>
              </a:ln>
            </p:spPr>
          </p:pic>
          <p:pic>
            <p:nvPicPr>
              <p:cNvPr id="1005" name="Picture 1004"/>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2393544"/>
                <a:ext cx="585216" cy="585216"/>
              </a:xfrm>
              <a:prstGeom prst="rect">
                <a:avLst/>
              </a:prstGeom>
              <a:noFill/>
              <a:ln>
                <a:noFill/>
              </a:ln>
            </p:spPr>
          </p:pic>
          <p:pic>
            <p:nvPicPr>
              <p:cNvPr id="1006" name="Picture 1005"/>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2393544"/>
                <a:ext cx="585216" cy="585216"/>
              </a:xfrm>
              <a:prstGeom prst="rect">
                <a:avLst/>
              </a:prstGeom>
              <a:noFill/>
              <a:ln>
                <a:noFill/>
              </a:ln>
            </p:spPr>
          </p:pic>
          <p:pic>
            <p:nvPicPr>
              <p:cNvPr id="1007" name="Picture 1006"/>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2393544"/>
                <a:ext cx="585216" cy="585216"/>
              </a:xfrm>
              <a:prstGeom prst="rect">
                <a:avLst/>
              </a:prstGeom>
              <a:noFill/>
              <a:ln>
                <a:noFill/>
              </a:ln>
            </p:spPr>
          </p:pic>
          <p:pic>
            <p:nvPicPr>
              <p:cNvPr id="1008" name="Picture 100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2393544"/>
                <a:ext cx="585216" cy="585216"/>
              </a:xfrm>
              <a:prstGeom prst="rect">
                <a:avLst/>
              </a:prstGeom>
              <a:noFill/>
              <a:ln>
                <a:noFill/>
              </a:ln>
            </p:spPr>
          </p:pic>
          <p:pic>
            <p:nvPicPr>
              <p:cNvPr id="1009" name="Picture 1008"/>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2393544"/>
                <a:ext cx="585216" cy="585216"/>
              </a:xfrm>
              <a:prstGeom prst="rect">
                <a:avLst/>
              </a:prstGeom>
              <a:noFill/>
              <a:ln>
                <a:noFill/>
              </a:ln>
            </p:spPr>
          </p:pic>
          <p:pic>
            <p:nvPicPr>
              <p:cNvPr id="1010" name="Picture 1009"/>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2393544"/>
                <a:ext cx="585216" cy="585216"/>
              </a:xfrm>
              <a:prstGeom prst="rect">
                <a:avLst/>
              </a:prstGeom>
              <a:noFill/>
              <a:ln>
                <a:noFill/>
              </a:ln>
            </p:spPr>
          </p:pic>
          <p:pic>
            <p:nvPicPr>
              <p:cNvPr id="1011" name="Picture 1010"/>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2393544"/>
                <a:ext cx="585216" cy="585216"/>
              </a:xfrm>
              <a:prstGeom prst="rect">
                <a:avLst/>
              </a:prstGeom>
              <a:noFill/>
              <a:ln>
                <a:noFill/>
              </a:ln>
            </p:spPr>
          </p:pic>
          <p:pic>
            <p:nvPicPr>
              <p:cNvPr id="1012" name="Picture 1011"/>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2393544"/>
                <a:ext cx="585216" cy="585216"/>
              </a:xfrm>
              <a:prstGeom prst="rect">
                <a:avLst/>
              </a:prstGeom>
              <a:noFill/>
              <a:ln>
                <a:noFill/>
              </a:ln>
            </p:spPr>
          </p:pic>
          <p:pic>
            <p:nvPicPr>
              <p:cNvPr id="1013" name="Picture 1012"/>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2393544"/>
                <a:ext cx="585216" cy="585216"/>
              </a:xfrm>
              <a:prstGeom prst="rect">
                <a:avLst/>
              </a:prstGeom>
              <a:noFill/>
              <a:ln>
                <a:noFill/>
              </a:ln>
            </p:spPr>
          </p:pic>
          <p:pic>
            <p:nvPicPr>
              <p:cNvPr id="1014" name="Picture 1013"/>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2393544"/>
                <a:ext cx="585216" cy="585216"/>
              </a:xfrm>
              <a:prstGeom prst="rect">
                <a:avLst/>
              </a:prstGeom>
              <a:noFill/>
              <a:ln>
                <a:noFill/>
              </a:ln>
            </p:spPr>
          </p:pic>
          <p:pic>
            <p:nvPicPr>
              <p:cNvPr id="1015" name="Picture 1014"/>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2393544"/>
                <a:ext cx="585216" cy="585216"/>
              </a:xfrm>
              <a:prstGeom prst="rect">
                <a:avLst/>
              </a:prstGeom>
              <a:noFill/>
              <a:ln>
                <a:noFill/>
              </a:ln>
            </p:spPr>
          </p:pic>
        </p:grpSp>
        <p:grpSp>
          <p:nvGrpSpPr>
            <p:cNvPr id="762" name="Group 761"/>
            <p:cNvGrpSpPr/>
            <p:nvPr/>
          </p:nvGrpSpPr>
          <p:grpSpPr>
            <a:xfrm>
              <a:off x="4238970" y="3169920"/>
              <a:ext cx="6234237" cy="585216"/>
              <a:chOff x="4086570" y="3017520"/>
              <a:chExt cx="6234237" cy="585216"/>
            </a:xfrm>
          </p:grpSpPr>
          <p:grpSp>
            <p:nvGrpSpPr>
              <p:cNvPr id="763" name="Group 762"/>
              <p:cNvGrpSpPr/>
              <p:nvPr/>
            </p:nvGrpSpPr>
            <p:grpSpPr>
              <a:xfrm>
                <a:off x="4086570" y="3017520"/>
                <a:ext cx="6234237" cy="585216"/>
                <a:chOff x="4086570" y="3017520"/>
                <a:chExt cx="6234237" cy="585216"/>
              </a:xfrm>
            </p:grpSpPr>
            <p:pic>
              <p:nvPicPr>
                <p:cNvPr id="765" name="Picture 76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017520"/>
                  <a:ext cx="585216" cy="585216"/>
                </a:xfrm>
                <a:prstGeom prst="rect">
                  <a:avLst/>
                </a:prstGeom>
                <a:noFill/>
                <a:ln>
                  <a:noFill/>
                </a:ln>
              </p:spPr>
            </p:pic>
            <p:pic>
              <p:nvPicPr>
                <p:cNvPr id="766" name="Picture 765"/>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017520"/>
                  <a:ext cx="585216" cy="585216"/>
                </a:xfrm>
                <a:prstGeom prst="rect">
                  <a:avLst/>
                </a:prstGeom>
                <a:noFill/>
                <a:ln>
                  <a:noFill/>
                </a:ln>
              </p:spPr>
            </p:pic>
            <p:pic>
              <p:nvPicPr>
                <p:cNvPr id="767" name="Picture 76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017520"/>
                  <a:ext cx="585216" cy="585216"/>
                </a:xfrm>
                <a:prstGeom prst="rect">
                  <a:avLst/>
                </a:prstGeom>
                <a:noFill/>
                <a:ln>
                  <a:noFill/>
                </a:ln>
              </p:spPr>
            </p:pic>
            <p:pic>
              <p:nvPicPr>
                <p:cNvPr id="768" name="Picture 767"/>
                <p:cNvPicPr>
                  <a:picLocks noChangeAspect="1"/>
                </p:cNvPicPr>
                <p:nvPr/>
              </p:nvPicPr>
              <p:blipFill>
                <a:blip r:embed="rId5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pic>
              <p:nvPicPr>
                <p:cNvPr id="769" name="Picture 768"/>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017520"/>
                  <a:ext cx="585216" cy="585216"/>
                </a:xfrm>
                <a:prstGeom prst="rect">
                  <a:avLst/>
                </a:prstGeom>
                <a:noFill/>
                <a:ln>
                  <a:noFill/>
                </a:ln>
              </p:spPr>
            </p:pic>
            <p:pic>
              <p:nvPicPr>
                <p:cNvPr id="770" name="Picture 769"/>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017520"/>
                  <a:ext cx="585216" cy="585216"/>
                </a:xfrm>
                <a:prstGeom prst="rect">
                  <a:avLst/>
                </a:prstGeom>
                <a:noFill/>
                <a:ln>
                  <a:noFill/>
                </a:ln>
              </p:spPr>
            </p:pic>
            <p:pic>
              <p:nvPicPr>
                <p:cNvPr id="771" name="Picture 77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017520"/>
                  <a:ext cx="585216" cy="585216"/>
                </a:xfrm>
                <a:prstGeom prst="rect">
                  <a:avLst/>
                </a:prstGeom>
                <a:noFill/>
                <a:ln>
                  <a:noFill/>
                </a:ln>
              </p:spPr>
            </p:pic>
            <p:pic>
              <p:nvPicPr>
                <p:cNvPr id="772" name="Picture 771"/>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017520"/>
                  <a:ext cx="585216" cy="585216"/>
                </a:xfrm>
                <a:prstGeom prst="rect">
                  <a:avLst/>
                </a:prstGeom>
                <a:noFill/>
                <a:ln>
                  <a:noFill/>
                </a:ln>
              </p:spPr>
            </p:pic>
            <p:pic>
              <p:nvPicPr>
                <p:cNvPr id="773" name="Picture 77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017520"/>
                  <a:ext cx="585216" cy="585216"/>
                </a:xfrm>
                <a:prstGeom prst="rect">
                  <a:avLst/>
                </a:prstGeom>
                <a:noFill/>
                <a:ln>
                  <a:noFill/>
                </a:ln>
              </p:spPr>
            </p:pic>
          </p:grpSp>
          <p:pic>
            <p:nvPicPr>
              <p:cNvPr id="764" name="Picture 763"/>
              <p:cNvPicPr>
                <a:picLocks noChangeAspect="1"/>
              </p:cNvPicPr>
              <p:nvPr/>
            </p:nvPicPr>
            <p:blipFill>
              <a:blip r:embed="rId6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017520"/>
                <a:ext cx="585216" cy="585216"/>
              </a:xfrm>
              <a:prstGeom prst="rect">
                <a:avLst/>
              </a:prstGeom>
              <a:noFill/>
              <a:ln>
                <a:noFill/>
              </a:ln>
            </p:spPr>
          </p:pic>
        </p:grpSp>
      </p:grpSp>
      <p:sp>
        <p:nvSpPr>
          <p:cNvPr id="1016" name="Rectangle 1015"/>
          <p:cNvSpPr/>
          <p:nvPr/>
        </p:nvSpPr>
        <p:spPr bwMode="auto">
          <a:xfrm>
            <a:off x="-307113" y="0"/>
            <a:ext cx="13138596" cy="751646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14505" y="2978761"/>
            <a:ext cx="12450980" cy="66154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a:xfrm>
            <a:off x="3137734" y="2862399"/>
            <a:ext cx="6161006" cy="869803"/>
          </a:xfrm>
          <a:prstGeom prst="rect">
            <a:avLst/>
          </a:prstGeom>
        </p:spPr>
        <p:txBody>
          <a:bodyPr wrap="none">
            <a:noAutofit/>
          </a:bodyPr>
          <a:lstStyle/>
          <a:p>
            <a:pPr algn="ctr"/>
            <a:r>
              <a:rPr lang="en-US" sz="5000" dirty="0" smtClean="0">
                <a:solidFill>
                  <a:schemeClr val="tx2"/>
                </a:solidFill>
                <a:latin typeface="+mj-lt"/>
              </a:rPr>
              <a:t>ACCESSIBLE DATA</a:t>
            </a:r>
            <a:endParaRPr lang="en-US" sz="5000" dirty="0">
              <a:solidFill>
                <a:schemeClr val="tx2"/>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4481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barn(outVertical)">
                                      <p:cBhvr>
                                        <p:cTn id="7" dur="500"/>
                                        <p:tgtEl>
                                          <p:spTgt spid="2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2">
                                            <p:txEl>
                                              <p:pRg st="0" end="0"/>
                                            </p:txEl>
                                          </p:spTgt>
                                        </p:tgtEl>
                                        <p:attrNameLst>
                                          <p:attrName>style.visibility</p:attrName>
                                        </p:attrNameLst>
                                      </p:cBhvr>
                                      <p:to>
                                        <p:strVal val="visible"/>
                                      </p:to>
                                    </p:set>
                                    <p:animEffect transition="in" filter="fade">
                                      <p:cBhvr>
                                        <p:cTn id="11" dur="500"/>
                                        <p:tgtEl>
                                          <p:spTgt spid="2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62" name="Group 761"/>
          <p:cNvGrpSpPr/>
          <p:nvPr/>
        </p:nvGrpSpPr>
        <p:grpSpPr>
          <a:xfrm>
            <a:off x="-310896" y="-100584"/>
            <a:ext cx="13138596" cy="7441780"/>
            <a:chOff x="-154713" y="50040"/>
            <a:chExt cx="13138596" cy="7441780"/>
          </a:xfrm>
        </p:grpSpPr>
        <p:sp>
          <p:nvSpPr>
            <p:cNvPr id="763" name="Rectangle 762"/>
            <p:cNvSpPr/>
            <p:nvPr/>
          </p:nvSpPr>
          <p:spPr bwMode="auto">
            <a:xfrm>
              <a:off x="-154713" y="50040"/>
              <a:ext cx="13138596" cy="7441780"/>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64" name="Group 763"/>
            <p:cNvGrpSpPr/>
            <p:nvPr/>
          </p:nvGrpSpPr>
          <p:grpSpPr>
            <a:xfrm>
              <a:off x="-154713" y="50040"/>
              <a:ext cx="13138596" cy="7441780"/>
              <a:chOff x="-307113" y="-102360"/>
              <a:chExt cx="13138596" cy="7441780"/>
            </a:xfrm>
          </p:grpSpPr>
          <p:pic>
            <p:nvPicPr>
              <p:cNvPr id="778" name="Picture 77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017520"/>
                <a:ext cx="585216" cy="585216"/>
              </a:xfrm>
              <a:prstGeom prst="rect">
                <a:avLst/>
              </a:prstGeom>
              <a:noFill/>
              <a:ln>
                <a:noFill/>
              </a:ln>
            </p:spPr>
          </p:pic>
          <p:pic>
            <p:nvPicPr>
              <p:cNvPr id="779" name="Picture 778"/>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017520"/>
                <a:ext cx="585216" cy="585216"/>
              </a:xfrm>
              <a:prstGeom prst="rect">
                <a:avLst/>
              </a:prstGeom>
              <a:noFill/>
              <a:ln>
                <a:noFill/>
              </a:ln>
            </p:spPr>
          </p:pic>
          <p:pic>
            <p:nvPicPr>
              <p:cNvPr id="780" name="Picture 779"/>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017520"/>
                <a:ext cx="585216" cy="585216"/>
              </a:xfrm>
              <a:prstGeom prst="rect">
                <a:avLst/>
              </a:prstGeom>
              <a:noFill/>
              <a:ln>
                <a:noFill/>
              </a:ln>
            </p:spPr>
          </p:pic>
          <p:pic>
            <p:nvPicPr>
              <p:cNvPr id="781" name="Picture 780"/>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017520"/>
                <a:ext cx="585216" cy="585216"/>
              </a:xfrm>
              <a:prstGeom prst="rect">
                <a:avLst/>
              </a:prstGeom>
              <a:noFill/>
              <a:ln>
                <a:noFill/>
              </a:ln>
            </p:spPr>
          </p:pic>
          <p:pic>
            <p:nvPicPr>
              <p:cNvPr id="782" name="Picture 78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017520"/>
                <a:ext cx="585216" cy="585216"/>
              </a:xfrm>
              <a:prstGeom prst="rect">
                <a:avLst/>
              </a:prstGeom>
              <a:noFill/>
              <a:ln>
                <a:noFill/>
              </a:ln>
            </p:spPr>
          </p:pic>
          <p:pic>
            <p:nvPicPr>
              <p:cNvPr id="783" name="Picture 782"/>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017520"/>
                <a:ext cx="585216" cy="585216"/>
              </a:xfrm>
              <a:prstGeom prst="rect">
                <a:avLst/>
              </a:prstGeom>
              <a:noFill/>
              <a:ln>
                <a:noFill/>
              </a:ln>
            </p:spPr>
          </p:pic>
          <p:pic>
            <p:nvPicPr>
              <p:cNvPr id="784" name="Picture 783"/>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017520"/>
                <a:ext cx="585216" cy="585216"/>
              </a:xfrm>
              <a:prstGeom prst="rect">
                <a:avLst/>
              </a:prstGeom>
              <a:noFill/>
              <a:ln>
                <a:noFill/>
              </a:ln>
            </p:spPr>
          </p:pic>
          <p:pic>
            <p:nvPicPr>
              <p:cNvPr id="785" name="Picture 78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017520"/>
                <a:ext cx="585216" cy="585216"/>
              </a:xfrm>
              <a:prstGeom prst="rect">
                <a:avLst/>
              </a:prstGeom>
              <a:noFill/>
              <a:ln>
                <a:noFill/>
              </a:ln>
            </p:spPr>
          </p:pic>
          <p:pic>
            <p:nvPicPr>
              <p:cNvPr id="786" name="Picture 78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017520"/>
                <a:ext cx="585216" cy="585216"/>
              </a:xfrm>
              <a:prstGeom prst="rect">
                <a:avLst/>
              </a:prstGeom>
              <a:noFill/>
              <a:ln>
                <a:noFill/>
              </a:ln>
            </p:spPr>
          </p:pic>
          <p:pic>
            <p:nvPicPr>
              <p:cNvPr id="787" name="Picture 786"/>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017520"/>
                <a:ext cx="585216" cy="585216"/>
              </a:xfrm>
              <a:prstGeom prst="rect">
                <a:avLst/>
              </a:prstGeom>
              <a:noFill/>
              <a:ln>
                <a:noFill/>
              </a:ln>
            </p:spPr>
          </p:pic>
          <p:pic>
            <p:nvPicPr>
              <p:cNvPr id="788" name="Picture 787"/>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017520"/>
                <a:ext cx="585216" cy="585216"/>
              </a:xfrm>
              <a:prstGeom prst="rect">
                <a:avLst/>
              </a:prstGeom>
              <a:noFill/>
              <a:ln>
                <a:noFill/>
              </a:ln>
            </p:spPr>
          </p:pic>
          <p:pic>
            <p:nvPicPr>
              <p:cNvPr id="789" name="Picture 78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640301"/>
                <a:ext cx="585216" cy="585216"/>
              </a:xfrm>
              <a:prstGeom prst="rect">
                <a:avLst/>
              </a:prstGeom>
              <a:noFill/>
              <a:ln>
                <a:noFill/>
              </a:ln>
            </p:spPr>
          </p:pic>
          <p:pic>
            <p:nvPicPr>
              <p:cNvPr id="790" name="Picture 78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640301"/>
                <a:ext cx="585216" cy="585216"/>
              </a:xfrm>
              <a:prstGeom prst="rect">
                <a:avLst/>
              </a:prstGeom>
              <a:noFill/>
              <a:ln>
                <a:noFill/>
              </a:ln>
            </p:spPr>
          </p:pic>
          <p:pic>
            <p:nvPicPr>
              <p:cNvPr id="791" name="Picture 790"/>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640301"/>
                <a:ext cx="585216" cy="585216"/>
              </a:xfrm>
              <a:prstGeom prst="rect">
                <a:avLst/>
              </a:prstGeom>
              <a:noFill/>
              <a:ln>
                <a:noFill/>
              </a:ln>
            </p:spPr>
          </p:pic>
          <p:pic>
            <p:nvPicPr>
              <p:cNvPr id="792" name="Picture 791"/>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640301"/>
                <a:ext cx="585216" cy="585216"/>
              </a:xfrm>
              <a:prstGeom prst="rect">
                <a:avLst/>
              </a:prstGeom>
              <a:noFill/>
              <a:ln>
                <a:noFill/>
              </a:ln>
            </p:spPr>
          </p:pic>
          <p:pic>
            <p:nvPicPr>
              <p:cNvPr id="793" name="Picture 79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640301"/>
                <a:ext cx="585216" cy="585216"/>
              </a:xfrm>
              <a:prstGeom prst="rect">
                <a:avLst/>
              </a:prstGeom>
              <a:noFill/>
              <a:ln>
                <a:noFill/>
              </a:ln>
            </p:spPr>
          </p:pic>
          <p:pic>
            <p:nvPicPr>
              <p:cNvPr id="794" name="Picture 79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640301"/>
                <a:ext cx="585216" cy="585216"/>
              </a:xfrm>
              <a:prstGeom prst="rect">
                <a:avLst/>
              </a:prstGeom>
              <a:noFill/>
              <a:ln>
                <a:noFill/>
              </a:ln>
            </p:spPr>
          </p:pic>
          <p:pic>
            <p:nvPicPr>
              <p:cNvPr id="795" name="Picture 79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640301"/>
                <a:ext cx="585216" cy="585216"/>
              </a:xfrm>
              <a:prstGeom prst="rect">
                <a:avLst/>
              </a:prstGeom>
              <a:noFill/>
              <a:ln>
                <a:noFill/>
              </a:ln>
            </p:spPr>
          </p:pic>
          <p:pic>
            <p:nvPicPr>
              <p:cNvPr id="796" name="Picture 795"/>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640301"/>
                <a:ext cx="585216" cy="585216"/>
              </a:xfrm>
              <a:prstGeom prst="rect">
                <a:avLst/>
              </a:prstGeom>
              <a:noFill/>
              <a:ln>
                <a:noFill/>
              </a:ln>
            </p:spPr>
          </p:pic>
          <p:pic>
            <p:nvPicPr>
              <p:cNvPr id="797" name="Picture 796"/>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640301"/>
                <a:ext cx="585216" cy="585216"/>
              </a:xfrm>
              <a:prstGeom prst="rect">
                <a:avLst/>
              </a:prstGeom>
              <a:noFill/>
              <a:ln>
                <a:noFill/>
              </a:ln>
            </p:spPr>
          </p:pic>
          <p:pic>
            <p:nvPicPr>
              <p:cNvPr id="798" name="Picture 797"/>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640301"/>
                <a:ext cx="585216" cy="585216"/>
              </a:xfrm>
              <a:prstGeom prst="rect">
                <a:avLst/>
              </a:prstGeom>
              <a:noFill/>
              <a:ln>
                <a:noFill/>
              </a:ln>
            </p:spPr>
          </p:pic>
          <p:pic>
            <p:nvPicPr>
              <p:cNvPr id="799" name="Picture 798"/>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640301"/>
                <a:ext cx="585216" cy="585216"/>
              </a:xfrm>
              <a:prstGeom prst="rect">
                <a:avLst/>
              </a:prstGeom>
              <a:noFill/>
              <a:ln>
                <a:noFill/>
              </a:ln>
            </p:spPr>
          </p:pic>
          <p:pic>
            <p:nvPicPr>
              <p:cNvPr id="800" name="Picture 799"/>
              <p:cNvPicPr>
                <a:picLocks noChangeAspect="1"/>
              </p:cNvPicPr>
              <p:nvPr/>
            </p:nvPicPr>
            <p:blipFill>
              <a:blip r:embed="rId21">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2">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640301"/>
                <a:ext cx="585216" cy="585216"/>
              </a:xfrm>
              <a:prstGeom prst="rect">
                <a:avLst/>
              </a:prstGeom>
              <a:noFill/>
              <a:ln>
                <a:noFill/>
              </a:ln>
            </p:spPr>
          </p:pic>
          <p:pic>
            <p:nvPicPr>
              <p:cNvPr id="801" name="Picture 80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640301"/>
                <a:ext cx="585216" cy="585216"/>
              </a:xfrm>
              <a:prstGeom prst="rect">
                <a:avLst/>
              </a:prstGeom>
              <a:noFill/>
              <a:ln>
                <a:noFill/>
              </a:ln>
            </p:spPr>
          </p:pic>
          <p:pic>
            <p:nvPicPr>
              <p:cNvPr id="802" name="Picture 801"/>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640301"/>
                <a:ext cx="585216" cy="585216"/>
              </a:xfrm>
              <a:prstGeom prst="rect">
                <a:avLst/>
              </a:prstGeom>
              <a:noFill/>
              <a:ln>
                <a:noFill/>
              </a:ln>
            </p:spPr>
          </p:pic>
          <p:pic>
            <p:nvPicPr>
              <p:cNvPr id="803" name="Picture 802"/>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640301"/>
                <a:ext cx="585216" cy="585216"/>
              </a:xfrm>
              <a:prstGeom prst="rect">
                <a:avLst/>
              </a:prstGeom>
              <a:noFill/>
              <a:ln>
                <a:noFill/>
              </a:ln>
            </p:spPr>
          </p:pic>
          <p:pic>
            <p:nvPicPr>
              <p:cNvPr id="804" name="Picture 803"/>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640301"/>
                <a:ext cx="585216" cy="585216"/>
              </a:xfrm>
              <a:prstGeom prst="rect">
                <a:avLst/>
              </a:prstGeom>
              <a:noFill/>
              <a:ln>
                <a:noFill/>
              </a:ln>
            </p:spPr>
          </p:pic>
          <p:pic>
            <p:nvPicPr>
              <p:cNvPr id="805" name="Picture 804"/>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640301"/>
                <a:ext cx="585216" cy="585216"/>
              </a:xfrm>
              <a:prstGeom prst="rect">
                <a:avLst/>
              </a:prstGeom>
              <a:noFill/>
              <a:ln>
                <a:noFill/>
              </a:ln>
            </p:spPr>
          </p:pic>
          <p:pic>
            <p:nvPicPr>
              <p:cNvPr id="806" name="Picture 805"/>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640301"/>
                <a:ext cx="585216" cy="585216"/>
              </a:xfrm>
              <a:prstGeom prst="rect">
                <a:avLst/>
              </a:prstGeom>
              <a:noFill/>
              <a:ln>
                <a:noFill/>
              </a:ln>
            </p:spPr>
          </p:pic>
          <p:pic>
            <p:nvPicPr>
              <p:cNvPr id="807" name="Picture 80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640301"/>
                <a:ext cx="585216" cy="585216"/>
              </a:xfrm>
              <a:prstGeom prst="rect">
                <a:avLst/>
              </a:prstGeom>
              <a:noFill/>
              <a:ln>
                <a:noFill/>
              </a:ln>
            </p:spPr>
          </p:pic>
          <p:pic>
            <p:nvPicPr>
              <p:cNvPr id="808" name="Picture 807"/>
              <p:cNvPicPr>
                <a:picLocks noChangeAspect="1"/>
              </p:cNvPicPr>
              <p:nvPr/>
            </p:nvPicPr>
            <p:blipFill>
              <a:blip r:embed="rId2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7">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640301"/>
                <a:ext cx="585216" cy="585216"/>
              </a:xfrm>
              <a:prstGeom prst="rect">
                <a:avLst/>
              </a:prstGeom>
              <a:noFill/>
              <a:ln>
                <a:noFill/>
              </a:ln>
            </p:spPr>
          </p:pic>
          <p:pic>
            <p:nvPicPr>
              <p:cNvPr id="809" name="Picture 808"/>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640301"/>
                <a:ext cx="585216" cy="585216"/>
              </a:xfrm>
              <a:prstGeom prst="rect">
                <a:avLst/>
              </a:prstGeom>
              <a:noFill/>
              <a:ln>
                <a:noFill/>
              </a:ln>
            </p:spPr>
          </p:pic>
          <p:pic>
            <p:nvPicPr>
              <p:cNvPr id="810" name="Picture 80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263082"/>
                <a:ext cx="585216" cy="585216"/>
              </a:xfrm>
              <a:prstGeom prst="rect">
                <a:avLst/>
              </a:prstGeom>
              <a:noFill/>
              <a:ln>
                <a:noFill/>
              </a:ln>
            </p:spPr>
          </p:pic>
          <p:pic>
            <p:nvPicPr>
              <p:cNvPr id="811" name="Picture 81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263082"/>
                <a:ext cx="585216" cy="585216"/>
              </a:xfrm>
              <a:prstGeom prst="rect">
                <a:avLst/>
              </a:prstGeom>
              <a:noFill/>
              <a:ln>
                <a:noFill/>
              </a:ln>
            </p:spPr>
          </p:pic>
          <p:pic>
            <p:nvPicPr>
              <p:cNvPr id="812" name="Picture 811"/>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263082"/>
                <a:ext cx="585216" cy="585216"/>
              </a:xfrm>
              <a:prstGeom prst="rect">
                <a:avLst/>
              </a:prstGeom>
              <a:noFill/>
              <a:ln>
                <a:noFill/>
              </a:ln>
            </p:spPr>
          </p:pic>
          <p:pic>
            <p:nvPicPr>
              <p:cNvPr id="813" name="Picture 81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263082"/>
                <a:ext cx="585216" cy="585216"/>
              </a:xfrm>
              <a:prstGeom prst="rect">
                <a:avLst/>
              </a:prstGeom>
              <a:noFill/>
              <a:ln>
                <a:noFill/>
              </a:ln>
            </p:spPr>
          </p:pic>
          <p:pic>
            <p:nvPicPr>
              <p:cNvPr id="814" name="Picture 813"/>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263082"/>
                <a:ext cx="585216" cy="585216"/>
              </a:xfrm>
              <a:prstGeom prst="rect">
                <a:avLst/>
              </a:prstGeom>
              <a:noFill/>
              <a:ln>
                <a:noFill/>
              </a:ln>
            </p:spPr>
          </p:pic>
          <p:pic>
            <p:nvPicPr>
              <p:cNvPr id="815" name="Picture 814"/>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263082"/>
                <a:ext cx="585216" cy="585216"/>
              </a:xfrm>
              <a:prstGeom prst="rect">
                <a:avLst/>
              </a:prstGeom>
              <a:noFill/>
              <a:ln>
                <a:noFill/>
              </a:ln>
            </p:spPr>
          </p:pic>
          <p:pic>
            <p:nvPicPr>
              <p:cNvPr id="816" name="Picture 815"/>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263082"/>
                <a:ext cx="585216" cy="585216"/>
              </a:xfrm>
              <a:prstGeom prst="rect">
                <a:avLst/>
              </a:prstGeom>
              <a:noFill/>
              <a:ln>
                <a:noFill/>
              </a:ln>
            </p:spPr>
          </p:pic>
          <p:pic>
            <p:nvPicPr>
              <p:cNvPr id="817" name="Picture 81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263082"/>
                <a:ext cx="585216" cy="585216"/>
              </a:xfrm>
              <a:prstGeom prst="rect">
                <a:avLst/>
              </a:prstGeom>
              <a:noFill/>
              <a:ln>
                <a:noFill/>
              </a:ln>
            </p:spPr>
          </p:pic>
          <p:pic>
            <p:nvPicPr>
              <p:cNvPr id="818" name="Picture 817"/>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263082"/>
                <a:ext cx="585216" cy="585216"/>
              </a:xfrm>
              <a:prstGeom prst="rect">
                <a:avLst/>
              </a:prstGeom>
              <a:noFill/>
              <a:ln>
                <a:noFill/>
              </a:ln>
            </p:spPr>
          </p:pic>
          <p:pic>
            <p:nvPicPr>
              <p:cNvPr id="819" name="Picture 81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263082"/>
                <a:ext cx="585216" cy="585216"/>
              </a:xfrm>
              <a:prstGeom prst="rect">
                <a:avLst/>
              </a:prstGeom>
              <a:noFill/>
              <a:ln>
                <a:noFill/>
              </a:ln>
            </p:spPr>
          </p:pic>
          <p:pic>
            <p:nvPicPr>
              <p:cNvPr id="820" name="Picture 81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263082"/>
                <a:ext cx="585216" cy="585216"/>
              </a:xfrm>
              <a:prstGeom prst="rect">
                <a:avLst/>
              </a:prstGeom>
              <a:noFill/>
              <a:ln>
                <a:noFill/>
              </a:ln>
            </p:spPr>
          </p:pic>
          <p:pic>
            <p:nvPicPr>
              <p:cNvPr id="821" name="Picture 820"/>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263082"/>
                <a:ext cx="585216" cy="585216"/>
              </a:xfrm>
              <a:prstGeom prst="rect">
                <a:avLst/>
              </a:prstGeom>
              <a:noFill/>
              <a:ln>
                <a:noFill/>
              </a:ln>
            </p:spPr>
          </p:pic>
          <p:pic>
            <p:nvPicPr>
              <p:cNvPr id="822" name="Picture 821"/>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263082"/>
                <a:ext cx="585216" cy="585216"/>
              </a:xfrm>
              <a:prstGeom prst="rect">
                <a:avLst/>
              </a:prstGeom>
              <a:noFill/>
              <a:ln>
                <a:noFill/>
              </a:ln>
            </p:spPr>
          </p:pic>
          <p:pic>
            <p:nvPicPr>
              <p:cNvPr id="823" name="Picture 822"/>
              <p:cNvPicPr>
                <a:picLocks noChangeAspect="1"/>
              </p:cNvPicPr>
              <p:nvPr/>
            </p:nvPicPr>
            <p:blipFill>
              <a:blip r:embed="rId3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263082"/>
                <a:ext cx="585216" cy="585216"/>
              </a:xfrm>
              <a:prstGeom prst="rect">
                <a:avLst/>
              </a:prstGeom>
              <a:noFill/>
              <a:ln>
                <a:noFill/>
              </a:ln>
            </p:spPr>
          </p:pic>
          <p:pic>
            <p:nvPicPr>
              <p:cNvPr id="824" name="Picture 82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263082"/>
                <a:ext cx="585216" cy="585216"/>
              </a:xfrm>
              <a:prstGeom prst="rect">
                <a:avLst/>
              </a:prstGeom>
              <a:noFill/>
              <a:ln>
                <a:noFill/>
              </a:ln>
            </p:spPr>
          </p:pic>
          <p:pic>
            <p:nvPicPr>
              <p:cNvPr id="825" name="Picture 824"/>
              <p:cNvPicPr>
                <a:picLocks noChangeAspect="1"/>
              </p:cNvPicPr>
              <p:nvPr/>
            </p:nvPicPr>
            <p:blipFill>
              <a:blip r:embed="rId3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263082"/>
                <a:ext cx="585216" cy="585216"/>
              </a:xfrm>
              <a:prstGeom prst="rect">
                <a:avLst/>
              </a:prstGeom>
              <a:noFill/>
              <a:ln>
                <a:noFill/>
              </a:ln>
            </p:spPr>
          </p:pic>
          <p:pic>
            <p:nvPicPr>
              <p:cNvPr id="826" name="Picture 825"/>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263082"/>
                <a:ext cx="585216" cy="585216"/>
              </a:xfrm>
              <a:prstGeom prst="rect">
                <a:avLst/>
              </a:prstGeom>
              <a:noFill/>
              <a:ln>
                <a:noFill/>
              </a:ln>
            </p:spPr>
          </p:pic>
          <p:pic>
            <p:nvPicPr>
              <p:cNvPr id="827" name="Picture 826"/>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263082"/>
                <a:ext cx="585216" cy="585216"/>
              </a:xfrm>
              <a:prstGeom prst="rect">
                <a:avLst/>
              </a:prstGeom>
              <a:noFill/>
              <a:ln>
                <a:noFill/>
              </a:ln>
            </p:spPr>
          </p:pic>
          <p:pic>
            <p:nvPicPr>
              <p:cNvPr id="828" name="Picture 827"/>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263082"/>
                <a:ext cx="585216" cy="585216"/>
              </a:xfrm>
              <a:prstGeom prst="rect">
                <a:avLst/>
              </a:prstGeom>
              <a:noFill/>
              <a:ln>
                <a:noFill/>
              </a:ln>
            </p:spPr>
          </p:pic>
          <p:pic>
            <p:nvPicPr>
              <p:cNvPr id="829" name="Picture 82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263082"/>
                <a:ext cx="585216" cy="585216"/>
              </a:xfrm>
              <a:prstGeom prst="rect">
                <a:avLst/>
              </a:prstGeom>
              <a:noFill/>
              <a:ln>
                <a:noFill/>
              </a:ln>
            </p:spPr>
          </p:pic>
          <p:pic>
            <p:nvPicPr>
              <p:cNvPr id="830" name="Picture 82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263082"/>
                <a:ext cx="585216" cy="585216"/>
              </a:xfrm>
              <a:prstGeom prst="rect">
                <a:avLst/>
              </a:prstGeom>
              <a:noFill/>
              <a:ln>
                <a:noFill/>
              </a:ln>
            </p:spPr>
          </p:pic>
          <p:pic>
            <p:nvPicPr>
              <p:cNvPr id="831" name="Picture 83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885863"/>
                <a:ext cx="585216" cy="585216"/>
              </a:xfrm>
              <a:prstGeom prst="rect">
                <a:avLst/>
              </a:prstGeom>
              <a:noFill/>
              <a:ln>
                <a:noFill/>
              </a:ln>
            </p:spPr>
          </p:pic>
          <p:pic>
            <p:nvPicPr>
              <p:cNvPr id="832" name="Picture 83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885863"/>
                <a:ext cx="585216" cy="585216"/>
              </a:xfrm>
              <a:prstGeom prst="rect">
                <a:avLst/>
              </a:prstGeom>
              <a:noFill/>
              <a:ln>
                <a:noFill/>
              </a:ln>
            </p:spPr>
          </p:pic>
          <p:pic>
            <p:nvPicPr>
              <p:cNvPr id="833" name="Picture 832"/>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885863"/>
                <a:ext cx="585216" cy="585216"/>
              </a:xfrm>
              <a:prstGeom prst="rect">
                <a:avLst/>
              </a:prstGeom>
              <a:noFill/>
              <a:ln>
                <a:noFill/>
              </a:ln>
            </p:spPr>
          </p:pic>
          <p:pic>
            <p:nvPicPr>
              <p:cNvPr id="834" name="Picture 83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885863"/>
                <a:ext cx="585216" cy="585216"/>
              </a:xfrm>
              <a:prstGeom prst="rect">
                <a:avLst/>
              </a:prstGeom>
              <a:noFill/>
              <a:ln>
                <a:noFill/>
              </a:ln>
            </p:spPr>
          </p:pic>
          <p:pic>
            <p:nvPicPr>
              <p:cNvPr id="835" name="Picture 834"/>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885863"/>
                <a:ext cx="585216" cy="585216"/>
              </a:xfrm>
              <a:prstGeom prst="rect">
                <a:avLst/>
              </a:prstGeom>
              <a:noFill/>
              <a:ln>
                <a:noFill/>
              </a:ln>
            </p:spPr>
          </p:pic>
          <p:pic>
            <p:nvPicPr>
              <p:cNvPr id="836" name="Picture 835"/>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885863"/>
                <a:ext cx="585216" cy="585216"/>
              </a:xfrm>
              <a:prstGeom prst="rect">
                <a:avLst/>
              </a:prstGeom>
              <a:noFill/>
              <a:ln>
                <a:noFill/>
              </a:ln>
            </p:spPr>
          </p:pic>
          <p:pic>
            <p:nvPicPr>
              <p:cNvPr id="837" name="Picture 836"/>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885863"/>
                <a:ext cx="585216" cy="585216"/>
              </a:xfrm>
              <a:prstGeom prst="rect">
                <a:avLst/>
              </a:prstGeom>
              <a:noFill/>
              <a:ln>
                <a:noFill/>
              </a:ln>
            </p:spPr>
          </p:pic>
          <p:pic>
            <p:nvPicPr>
              <p:cNvPr id="838" name="Picture 83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885863"/>
                <a:ext cx="585216" cy="585216"/>
              </a:xfrm>
              <a:prstGeom prst="rect">
                <a:avLst/>
              </a:prstGeom>
              <a:noFill/>
              <a:ln>
                <a:noFill/>
              </a:ln>
            </p:spPr>
          </p:pic>
          <p:pic>
            <p:nvPicPr>
              <p:cNvPr id="839" name="Picture 83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885863"/>
                <a:ext cx="585216" cy="585216"/>
              </a:xfrm>
              <a:prstGeom prst="rect">
                <a:avLst/>
              </a:prstGeom>
              <a:noFill/>
              <a:ln>
                <a:noFill/>
              </a:ln>
            </p:spPr>
          </p:pic>
          <p:pic>
            <p:nvPicPr>
              <p:cNvPr id="840" name="Picture 839"/>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885863"/>
                <a:ext cx="585216" cy="585216"/>
              </a:xfrm>
              <a:prstGeom prst="rect">
                <a:avLst/>
              </a:prstGeom>
              <a:noFill/>
              <a:ln>
                <a:noFill/>
              </a:ln>
            </p:spPr>
          </p:pic>
          <p:pic>
            <p:nvPicPr>
              <p:cNvPr id="841" name="Picture 84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885863"/>
                <a:ext cx="585216" cy="585216"/>
              </a:xfrm>
              <a:prstGeom prst="rect">
                <a:avLst/>
              </a:prstGeom>
              <a:noFill/>
              <a:ln>
                <a:noFill/>
              </a:ln>
            </p:spPr>
          </p:pic>
          <p:pic>
            <p:nvPicPr>
              <p:cNvPr id="842" name="Picture 84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885863"/>
                <a:ext cx="585216" cy="585216"/>
              </a:xfrm>
              <a:prstGeom prst="rect">
                <a:avLst/>
              </a:prstGeom>
              <a:noFill/>
              <a:ln>
                <a:noFill/>
              </a:ln>
            </p:spPr>
          </p:pic>
          <p:pic>
            <p:nvPicPr>
              <p:cNvPr id="843" name="Picture 842"/>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885863"/>
                <a:ext cx="585216" cy="585216"/>
              </a:xfrm>
              <a:prstGeom prst="rect">
                <a:avLst/>
              </a:prstGeom>
              <a:noFill/>
              <a:ln>
                <a:noFill/>
              </a:ln>
            </p:spPr>
          </p:pic>
          <p:pic>
            <p:nvPicPr>
              <p:cNvPr id="844" name="Picture 84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885863"/>
                <a:ext cx="585216" cy="585216"/>
              </a:xfrm>
              <a:prstGeom prst="rect">
                <a:avLst/>
              </a:prstGeom>
              <a:noFill/>
              <a:ln>
                <a:noFill/>
              </a:ln>
            </p:spPr>
          </p:pic>
          <p:pic>
            <p:nvPicPr>
              <p:cNvPr id="845" name="Picture 844"/>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885863"/>
                <a:ext cx="585216" cy="585216"/>
              </a:xfrm>
              <a:prstGeom prst="rect">
                <a:avLst/>
              </a:prstGeom>
              <a:noFill/>
              <a:ln>
                <a:noFill/>
              </a:ln>
            </p:spPr>
          </p:pic>
          <p:pic>
            <p:nvPicPr>
              <p:cNvPr id="846" name="Picture 845"/>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885863"/>
                <a:ext cx="585216" cy="585216"/>
              </a:xfrm>
              <a:prstGeom prst="rect">
                <a:avLst/>
              </a:prstGeom>
              <a:noFill/>
              <a:ln>
                <a:noFill/>
              </a:ln>
            </p:spPr>
          </p:pic>
          <p:pic>
            <p:nvPicPr>
              <p:cNvPr id="847" name="Picture 846"/>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885863"/>
                <a:ext cx="585216" cy="585216"/>
              </a:xfrm>
              <a:prstGeom prst="rect">
                <a:avLst/>
              </a:prstGeom>
              <a:noFill/>
              <a:ln>
                <a:noFill/>
              </a:ln>
            </p:spPr>
          </p:pic>
          <p:pic>
            <p:nvPicPr>
              <p:cNvPr id="848" name="Picture 84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885863"/>
                <a:ext cx="585216" cy="585216"/>
              </a:xfrm>
              <a:prstGeom prst="rect">
                <a:avLst/>
              </a:prstGeom>
              <a:noFill/>
              <a:ln>
                <a:noFill/>
              </a:ln>
            </p:spPr>
          </p:pic>
          <p:pic>
            <p:nvPicPr>
              <p:cNvPr id="849" name="Picture 84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885863"/>
                <a:ext cx="585216" cy="585216"/>
              </a:xfrm>
              <a:prstGeom prst="rect">
                <a:avLst/>
              </a:prstGeom>
              <a:noFill/>
              <a:ln>
                <a:noFill/>
              </a:ln>
            </p:spPr>
          </p:pic>
          <p:pic>
            <p:nvPicPr>
              <p:cNvPr id="850" name="Picture 849"/>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885863"/>
                <a:ext cx="585216" cy="585216"/>
              </a:xfrm>
              <a:prstGeom prst="rect">
                <a:avLst/>
              </a:prstGeom>
              <a:noFill/>
              <a:ln>
                <a:noFill/>
              </a:ln>
            </p:spPr>
          </p:pic>
          <p:pic>
            <p:nvPicPr>
              <p:cNvPr id="851" name="Picture 850"/>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885863"/>
                <a:ext cx="585216" cy="585216"/>
              </a:xfrm>
              <a:prstGeom prst="rect">
                <a:avLst/>
              </a:prstGeom>
              <a:noFill/>
              <a:ln>
                <a:noFill/>
              </a:ln>
            </p:spPr>
          </p:pic>
          <p:pic>
            <p:nvPicPr>
              <p:cNvPr id="852" name="Picture 85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508644"/>
                <a:ext cx="585216" cy="585216"/>
              </a:xfrm>
              <a:prstGeom prst="rect">
                <a:avLst/>
              </a:prstGeom>
              <a:noFill/>
              <a:ln>
                <a:noFill/>
              </a:ln>
            </p:spPr>
          </p:pic>
          <p:pic>
            <p:nvPicPr>
              <p:cNvPr id="853" name="Picture 85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508644"/>
                <a:ext cx="585216" cy="585216"/>
              </a:xfrm>
              <a:prstGeom prst="rect">
                <a:avLst/>
              </a:prstGeom>
              <a:noFill/>
              <a:ln>
                <a:noFill/>
              </a:ln>
            </p:spPr>
          </p:pic>
          <p:pic>
            <p:nvPicPr>
              <p:cNvPr id="854" name="Picture 853"/>
              <p:cNvPicPr>
                <a:picLocks noChangeAspect="1"/>
              </p:cNvPicPr>
              <p:nvPr/>
            </p:nvPicPr>
            <p:blipFill>
              <a:blip r:embed="rId39">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508644"/>
                <a:ext cx="585216" cy="585216"/>
              </a:xfrm>
              <a:prstGeom prst="rect">
                <a:avLst/>
              </a:prstGeom>
              <a:noFill/>
              <a:ln>
                <a:noFill/>
              </a:ln>
            </p:spPr>
          </p:pic>
          <p:pic>
            <p:nvPicPr>
              <p:cNvPr id="855" name="Picture 854"/>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508644"/>
                <a:ext cx="585216" cy="585216"/>
              </a:xfrm>
              <a:prstGeom prst="rect">
                <a:avLst/>
              </a:prstGeom>
              <a:noFill/>
              <a:ln>
                <a:noFill/>
              </a:ln>
            </p:spPr>
          </p:pic>
          <p:pic>
            <p:nvPicPr>
              <p:cNvPr id="856" name="Picture 855"/>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508644"/>
                <a:ext cx="585216" cy="585216"/>
              </a:xfrm>
              <a:prstGeom prst="rect">
                <a:avLst/>
              </a:prstGeom>
              <a:noFill/>
              <a:ln>
                <a:noFill/>
              </a:ln>
            </p:spPr>
          </p:pic>
          <p:pic>
            <p:nvPicPr>
              <p:cNvPr id="857" name="Picture 856"/>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508644"/>
                <a:ext cx="585216" cy="585216"/>
              </a:xfrm>
              <a:prstGeom prst="rect">
                <a:avLst/>
              </a:prstGeom>
              <a:noFill/>
              <a:ln>
                <a:noFill/>
              </a:ln>
            </p:spPr>
          </p:pic>
          <p:pic>
            <p:nvPicPr>
              <p:cNvPr id="858" name="Picture 857"/>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508644"/>
                <a:ext cx="585216" cy="585216"/>
              </a:xfrm>
              <a:prstGeom prst="rect">
                <a:avLst/>
              </a:prstGeom>
              <a:noFill/>
              <a:ln>
                <a:noFill/>
              </a:ln>
            </p:spPr>
          </p:pic>
          <p:pic>
            <p:nvPicPr>
              <p:cNvPr id="859" name="Picture 85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508644"/>
                <a:ext cx="585216" cy="585216"/>
              </a:xfrm>
              <a:prstGeom prst="rect">
                <a:avLst/>
              </a:prstGeom>
              <a:noFill/>
              <a:ln>
                <a:noFill/>
              </a:ln>
            </p:spPr>
          </p:pic>
          <p:pic>
            <p:nvPicPr>
              <p:cNvPr id="860" name="Picture 85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508644"/>
                <a:ext cx="585216" cy="585216"/>
              </a:xfrm>
              <a:prstGeom prst="rect">
                <a:avLst/>
              </a:prstGeom>
              <a:noFill/>
              <a:ln>
                <a:noFill/>
              </a:ln>
            </p:spPr>
          </p:pic>
          <p:pic>
            <p:nvPicPr>
              <p:cNvPr id="861" name="Picture 860"/>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508644"/>
                <a:ext cx="585216" cy="585216"/>
              </a:xfrm>
              <a:prstGeom prst="rect">
                <a:avLst/>
              </a:prstGeom>
              <a:noFill/>
              <a:ln>
                <a:noFill/>
              </a:ln>
            </p:spPr>
          </p:pic>
          <p:pic>
            <p:nvPicPr>
              <p:cNvPr id="862" name="Picture 861"/>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508644"/>
                <a:ext cx="585216" cy="585216"/>
              </a:xfrm>
              <a:prstGeom prst="rect">
                <a:avLst/>
              </a:prstGeom>
              <a:noFill/>
              <a:ln>
                <a:noFill/>
              </a:ln>
            </p:spPr>
          </p:pic>
          <p:pic>
            <p:nvPicPr>
              <p:cNvPr id="863" name="Picture 86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508644"/>
                <a:ext cx="585216" cy="585216"/>
              </a:xfrm>
              <a:prstGeom prst="rect">
                <a:avLst/>
              </a:prstGeom>
              <a:noFill/>
              <a:ln>
                <a:noFill/>
              </a:ln>
            </p:spPr>
          </p:pic>
          <p:pic>
            <p:nvPicPr>
              <p:cNvPr id="864" name="Picture 863"/>
              <p:cNvPicPr>
                <a:picLocks noChangeAspect="1"/>
              </p:cNvPicPr>
              <p:nvPr/>
            </p:nvPicPr>
            <p:blipFill>
              <a:blip r:embed="rId4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508644"/>
                <a:ext cx="585216" cy="585216"/>
              </a:xfrm>
              <a:prstGeom prst="rect">
                <a:avLst/>
              </a:prstGeom>
              <a:noFill/>
              <a:ln>
                <a:noFill/>
              </a:ln>
            </p:spPr>
          </p:pic>
          <p:pic>
            <p:nvPicPr>
              <p:cNvPr id="865" name="Picture 864"/>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508644"/>
                <a:ext cx="585216" cy="585216"/>
              </a:xfrm>
              <a:prstGeom prst="rect">
                <a:avLst/>
              </a:prstGeom>
              <a:noFill/>
              <a:ln>
                <a:noFill/>
              </a:ln>
            </p:spPr>
          </p:pic>
          <p:pic>
            <p:nvPicPr>
              <p:cNvPr id="866" name="Picture 86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508644"/>
                <a:ext cx="585216" cy="585216"/>
              </a:xfrm>
              <a:prstGeom prst="rect">
                <a:avLst/>
              </a:prstGeom>
              <a:noFill/>
              <a:ln>
                <a:noFill/>
              </a:ln>
            </p:spPr>
          </p:pic>
          <p:pic>
            <p:nvPicPr>
              <p:cNvPr id="867" name="Picture 866"/>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508644"/>
                <a:ext cx="585216" cy="585216"/>
              </a:xfrm>
              <a:prstGeom prst="rect">
                <a:avLst/>
              </a:prstGeom>
              <a:noFill/>
              <a:ln>
                <a:noFill/>
              </a:ln>
            </p:spPr>
          </p:pic>
          <p:pic>
            <p:nvPicPr>
              <p:cNvPr id="868" name="Picture 867"/>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508644"/>
                <a:ext cx="585216" cy="585216"/>
              </a:xfrm>
              <a:prstGeom prst="rect">
                <a:avLst/>
              </a:prstGeom>
              <a:noFill/>
              <a:ln>
                <a:noFill/>
              </a:ln>
            </p:spPr>
          </p:pic>
          <p:pic>
            <p:nvPicPr>
              <p:cNvPr id="869" name="Picture 868"/>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508644"/>
                <a:ext cx="585216" cy="585216"/>
              </a:xfrm>
              <a:prstGeom prst="rect">
                <a:avLst/>
              </a:prstGeom>
              <a:noFill/>
              <a:ln>
                <a:noFill/>
              </a:ln>
            </p:spPr>
          </p:pic>
          <p:pic>
            <p:nvPicPr>
              <p:cNvPr id="870" name="Picture 86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508644"/>
                <a:ext cx="585216" cy="585216"/>
              </a:xfrm>
              <a:prstGeom prst="rect">
                <a:avLst/>
              </a:prstGeom>
              <a:noFill/>
              <a:ln>
                <a:noFill/>
              </a:ln>
            </p:spPr>
          </p:pic>
          <p:pic>
            <p:nvPicPr>
              <p:cNvPr id="871" name="Picture 870"/>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508644"/>
                <a:ext cx="585216" cy="585216"/>
              </a:xfrm>
              <a:prstGeom prst="rect">
                <a:avLst/>
              </a:prstGeom>
              <a:noFill/>
              <a:ln>
                <a:noFill/>
              </a:ln>
            </p:spPr>
          </p:pic>
          <p:pic>
            <p:nvPicPr>
              <p:cNvPr id="872" name="Picture 871"/>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508644"/>
                <a:ext cx="585216" cy="585216"/>
              </a:xfrm>
              <a:prstGeom prst="rect">
                <a:avLst/>
              </a:prstGeom>
              <a:noFill/>
              <a:ln>
                <a:noFill/>
              </a:ln>
            </p:spPr>
          </p:pic>
          <p:pic>
            <p:nvPicPr>
              <p:cNvPr id="873" name="Picture 87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131425"/>
                <a:ext cx="585216" cy="585216"/>
              </a:xfrm>
              <a:prstGeom prst="rect">
                <a:avLst/>
              </a:prstGeom>
              <a:noFill/>
              <a:ln>
                <a:noFill/>
              </a:ln>
            </p:spPr>
          </p:pic>
          <p:pic>
            <p:nvPicPr>
              <p:cNvPr id="874" name="Picture 87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131425"/>
                <a:ext cx="585216" cy="585216"/>
              </a:xfrm>
              <a:prstGeom prst="rect">
                <a:avLst/>
              </a:prstGeom>
              <a:noFill/>
              <a:ln>
                <a:noFill/>
              </a:ln>
            </p:spPr>
          </p:pic>
          <p:pic>
            <p:nvPicPr>
              <p:cNvPr id="875" name="Picture 874"/>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131425"/>
                <a:ext cx="585216" cy="585216"/>
              </a:xfrm>
              <a:prstGeom prst="rect">
                <a:avLst/>
              </a:prstGeom>
              <a:noFill/>
              <a:ln>
                <a:noFill/>
              </a:ln>
            </p:spPr>
          </p:pic>
          <p:pic>
            <p:nvPicPr>
              <p:cNvPr id="876" name="Picture 875"/>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131425"/>
                <a:ext cx="585216" cy="585216"/>
              </a:xfrm>
              <a:prstGeom prst="rect">
                <a:avLst/>
              </a:prstGeom>
              <a:noFill/>
              <a:ln>
                <a:noFill/>
              </a:ln>
            </p:spPr>
          </p:pic>
          <p:pic>
            <p:nvPicPr>
              <p:cNvPr id="877" name="Picture 876"/>
              <p:cNvPicPr>
                <a:picLocks noChangeAspect="1"/>
              </p:cNvPicPr>
              <p:nvPr/>
            </p:nvPicPr>
            <p:blipFill>
              <a:blip r:embed="rId44">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131425"/>
                <a:ext cx="585216" cy="585216"/>
              </a:xfrm>
              <a:prstGeom prst="rect">
                <a:avLst/>
              </a:prstGeom>
              <a:noFill/>
              <a:ln>
                <a:noFill/>
              </a:ln>
            </p:spPr>
          </p:pic>
          <p:pic>
            <p:nvPicPr>
              <p:cNvPr id="878" name="Picture 877"/>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131425"/>
                <a:ext cx="585216" cy="585216"/>
              </a:xfrm>
              <a:prstGeom prst="rect">
                <a:avLst/>
              </a:prstGeom>
              <a:noFill/>
              <a:ln>
                <a:noFill/>
              </a:ln>
            </p:spPr>
          </p:pic>
          <p:pic>
            <p:nvPicPr>
              <p:cNvPr id="879" name="Picture 878"/>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131425"/>
                <a:ext cx="585216" cy="585216"/>
              </a:xfrm>
              <a:prstGeom prst="rect">
                <a:avLst/>
              </a:prstGeom>
              <a:noFill/>
              <a:ln>
                <a:noFill/>
              </a:ln>
            </p:spPr>
          </p:pic>
          <p:pic>
            <p:nvPicPr>
              <p:cNvPr id="880" name="Picture 87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131425"/>
                <a:ext cx="585216" cy="585216"/>
              </a:xfrm>
              <a:prstGeom prst="rect">
                <a:avLst/>
              </a:prstGeom>
              <a:noFill/>
              <a:ln>
                <a:noFill/>
              </a:ln>
            </p:spPr>
          </p:pic>
          <p:pic>
            <p:nvPicPr>
              <p:cNvPr id="881" name="Picture 880"/>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131425"/>
                <a:ext cx="585216" cy="585216"/>
              </a:xfrm>
              <a:prstGeom prst="rect">
                <a:avLst/>
              </a:prstGeom>
              <a:noFill/>
              <a:ln>
                <a:noFill/>
              </a:ln>
            </p:spPr>
          </p:pic>
          <p:pic>
            <p:nvPicPr>
              <p:cNvPr id="882" name="Picture 881"/>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131425"/>
                <a:ext cx="585216" cy="585216"/>
              </a:xfrm>
              <a:prstGeom prst="rect">
                <a:avLst/>
              </a:prstGeom>
              <a:noFill/>
              <a:ln>
                <a:noFill/>
              </a:ln>
            </p:spPr>
          </p:pic>
          <p:pic>
            <p:nvPicPr>
              <p:cNvPr id="883" name="Picture 88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131425"/>
                <a:ext cx="585216" cy="585216"/>
              </a:xfrm>
              <a:prstGeom prst="rect">
                <a:avLst/>
              </a:prstGeom>
              <a:noFill/>
              <a:ln>
                <a:noFill/>
              </a:ln>
            </p:spPr>
          </p:pic>
          <p:pic>
            <p:nvPicPr>
              <p:cNvPr id="884" name="Picture 883"/>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131425"/>
                <a:ext cx="585216" cy="585216"/>
              </a:xfrm>
              <a:prstGeom prst="rect">
                <a:avLst/>
              </a:prstGeom>
              <a:noFill/>
              <a:ln>
                <a:noFill/>
              </a:ln>
            </p:spPr>
          </p:pic>
          <p:pic>
            <p:nvPicPr>
              <p:cNvPr id="885" name="Picture 884"/>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131425"/>
                <a:ext cx="585216" cy="585216"/>
              </a:xfrm>
              <a:prstGeom prst="rect">
                <a:avLst/>
              </a:prstGeom>
              <a:noFill/>
              <a:ln>
                <a:noFill/>
              </a:ln>
            </p:spPr>
          </p:pic>
          <p:pic>
            <p:nvPicPr>
              <p:cNvPr id="886" name="Picture 88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131425"/>
                <a:ext cx="585216" cy="585216"/>
              </a:xfrm>
              <a:prstGeom prst="rect">
                <a:avLst/>
              </a:prstGeom>
              <a:noFill/>
              <a:ln>
                <a:noFill/>
              </a:ln>
            </p:spPr>
          </p:pic>
          <p:pic>
            <p:nvPicPr>
              <p:cNvPr id="887" name="Picture 886"/>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131425"/>
                <a:ext cx="585216" cy="585216"/>
              </a:xfrm>
              <a:prstGeom prst="rect">
                <a:avLst/>
              </a:prstGeom>
              <a:noFill/>
              <a:ln>
                <a:noFill/>
              </a:ln>
            </p:spPr>
          </p:pic>
          <p:pic>
            <p:nvPicPr>
              <p:cNvPr id="888" name="Picture 887"/>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131425"/>
                <a:ext cx="585216" cy="585216"/>
              </a:xfrm>
              <a:prstGeom prst="rect">
                <a:avLst/>
              </a:prstGeom>
              <a:noFill/>
              <a:ln>
                <a:noFill/>
              </a:ln>
            </p:spPr>
          </p:pic>
          <p:pic>
            <p:nvPicPr>
              <p:cNvPr id="889" name="Picture 88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131425"/>
                <a:ext cx="585216" cy="585216"/>
              </a:xfrm>
              <a:prstGeom prst="rect">
                <a:avLst/>
              </a:prstGeom>
              <a:noFill/>
              <a:ln>
                <a:noFill/>
              </a:ln>
            </p:spPr>
          </p:pic>
          <p:pic>
            <p:nvPicPr>
              <p:cNvPr id="890" name="Picture 889"/>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131425"/>
                <a:ext cx="585216" cy="585216"/>
              </a:xfrm>
              <a:prstGeom prst="rect">
                <a:avLst/>
              </a:prstGeom>
              <a:noFill/>
              <a:ln>
                <a:noFill/>
              </a:ln>
            </p:spPr>
          </p:pic>
          <p:pic>
            <p:nvPicPr>
              <p:cNvPr id="891" name="Picture 890"/>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131425"/>
                <a:ext cx="585216" cy="585216"/>
              </a:xfrm>
              <a:prstGeom prst="rect">
                <a:avLst/>
              </a:prstGeom>
              <a:noFill/>
              <a:ln>
                <a:noFill/>
              </a:ln>
            </p:spPr>
          </p:pic>
          <p:pic>
            <p:nvPicPr>
              <p:cNvPr id="892" name="Picture 891"/>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131425"/>
                <a:ext cx="585216" cy="585216"/>
              </a:xfrm>
              <a:prstGeom prst="rect">
                <a:avLst/>
              </a:prstGeom>
              <a:noFill/>
              <a:ln>
                <a:noFill/>
              </a:ln>
            </p:spPr>
          </p:pic>
          <p:pic>
            <p:nvPicPr>
              <p:cNvPr id="893" name="Picture 89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131425"/>
                <a:ext cx="585216" cy="585216"/>
              </a:xfrm>
              <a:prstGeom prst="rect">
                <a:avLst/>
              </a:prstGeom>
              <a:noFill/>
              <a:ln>
                <a:noFill/>
              </a:ln>
            </p:spPr>
          </p:pic>
          <p:pic>
            <p:nvPicPr>
              <p:cNvPr id="894" name="Picture 89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754204"/>
                <a:ext cx="585216" cy="585216"/>
              </a:xfrm>
              <a:prstGeom prst="rect">
                <a:avLst/>
              </a:prstGeom>
              <a:noFill/>
              <a:ln>
                <a:noFill/>
              </a:ln>
            </p:spPr>
          </p:pic>
          <p:pic>
            <p:nvPicPr>
              <p:cNvPr id="895" name="Picture 89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754204"/>
                <a:ext cx="585216" cy="585216"/>
              </a:xfrm>
              <a:prstGeom prst="rect">
                <a:avLst/>
              </a:prstGeom>
              <a:noFill/>
              <a:ln>
                <a:noFill/>
              </a:ln>
            </p:spPr>
          </p:pic>
          <p:pic>
            <p:nvPicPr>
              <p:cNvPr id="896" name="Picture 895"/>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754204"/>
                <a:ext cx="585216" cy="585216"/>
              </a:xfrm>
              <a:prstGeom prst="rect">
                <a:avLst/>
              </a:prstGeom>
              <a:noFill/>
              <a:ln>
                <a:noFill/>
              </a:ln>
            </p:spPr>
          </p:pic>
          <p:pic>
            <p:nvPicPr>
              <p:cNvPr id="897" name="Picture 896"/>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754204"/>
                <a:ext cx="585216" cy="585216"/>
              </a:xfrm>
              <a:prstGeom prst="rect">
                <a:avLst/>
              </a:prstGeom>
              <a:noFill/>
              <a:ln>
                <a:noFill/>
              </a:ln>
            </p:spPr>
          </p:pic>
          <p:pic>
            <p:nvPicPr>
              <p:cNvPr id="898" name="Picture 897"/>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754204"/>
                <a:ext cx="585216" cy="585216"/>
              </a:xfrm>
              <a:prstGeom prst="rect">
                <a:avLst/>
              </a:prstGeom>
              <a:noFill/>
              <a:ln>
                <a:noFill/>
              </a:ln>
            </p:spPr>
          </p:pic>
          <p:pic>
            <p:nvPicPr>
              <p:cNvPr id="899" name="Picture 898"/>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754204"/>
                <a:ext cx="585216" cy="585216"/>
              </a:xfrm>
              <a:prstGeom prst="rect">
                <a:avLst/>
              </a:prstGeom>
              <a:noFill/>
              <a:ln>
                <a:noFill/>
              </a:ln>
            </p:spPr>
          </p:pic>
          <p:pic>
            <p:nvPicPr>
              <p:cNvPr id="900" name="Picture 89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754204"/>
                <a:ext cx="585216" cy="585216"/>
              </a:xfrm>
              <a:prstGeom prst="rect">
                <a:avLst/>
              </a:prstGeom>
              <a:noFill/>
              <a:ln>
                <a:noFill/>
              </a:ln>
            </p:spPr>
          </p:pic>
          <p:pic>
            <p:nvPicPr>
              <p:cNvPr id="901" name="Picture 900"/>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754204"/>
                <a:ext cx="585216" cy="585216"/>
              </a:xfrm>
              <a:prstGeom prst="rect">
                <a:avLst/>
              </a:prstGeom>
              <a:noFill/>
              <a:ln>
                <a:noFill/>
              </a:ln>
            </p:spPr>
          </p:pic>
          <p:pic>
            <p:nvPicPr>
              <p:cNvPr id="902" name="Picture 901"/>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754204"/>
                <a:ext cx="585216" cy="585216"/>
              </a:xfrm>
              <a:prstGeom prst="rect">
                <a:avLst/>
              </a:prstGeom>
              <a:noFill/>
              <a:ln>
                <a:noFill/>
              </a:ln>
            </p:spPr>
          </p:pic>
          <p:pic>
            <p:nvPicPr>
              <p:cNvPr id="903" name="Picture 90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754204"/>
                <a:ext cx="585216" cy="585216"/>
              </a:xfrm>
              <a:prstGeom prst="rect">
                <a:avLst/>
              </a:prstGeom>
              <a:noFill/>
              <a:ln>
                <a:noFill/>
              </a:ln>
            </p:spPr>
          </p:pic>
          <p:pic>
            <p:nvPicPr>
              <p:cNvPr id="904" name="Picture 903"/>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754204"/>
                <a:ext cx="585216" cy="585216"/>
              </a:xfrm>
              <a:prstGeom prst="rect">
                <a:avLst/>
              </a:prstGeom>
              <a:noFill/>
              <a:ln>
                <a:noFill/>
              </a:ln>
            </p:spPr>
          </p:pic>
          <p:pic>
            <p:nvPicPr>
              <p:cNvPr id="905" name="Picture 904"/>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754204"/>
                <a:ext cx="585216" cy="585216"/>
              </a:xfrm>
              <a:prstGeom prst="rect">
                <a:avLst/>
              </a:prstGeom>
              <a:noFill/>
              <a:ln>
                <a:noFill/>
              </a:ln>
            </p:spPr>
          </p:pic>
          <p:pic>
            <p:nvPicPr>
              <p:cNvPr id="906" name="Picture 905"/>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754204"/>
                <a:ext cx="585216" cy="585216"/>
              </a:xfrm>
              <a:prstGeom prst="rect">
                <a:avLst/>
              </a:prstGeom>
              <a:noFill/>
              <a:ln>
                <a:noFill/>
              </a:ln>
            </p:spPr>
          </p:pic>
          <p:pic>
            <p:nvPicPr>
              <p:cNvPr id="907" name="Picture 90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754204"/>
                <a:ext cx="585216" cy="585216"/>
              </a:xfrm>
              <a:prstGeom prst="rect">
                <a:avLst/>
              </a:prstGeom>
              <a:noFill/>
              <a:ln>
                <a:noFill/>
              </a:ln>
            </p:spPr>
          </p:pic>
          <p:pic>
            <p:nvPicPr>
              <p:cNvPr id="908" name="Picture 907"/>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754204"/>
                <a:ext cx="585216" cy="585216"/>
              </a:xfrm>
              <a:prstGeom prst="rect">
                <a:avLst/>
              </a:prstGeom>
              <a:noFill/>
              <a:ln>
                <a:noFill/>
              </a:ln>
            </p:spPr>
          </p:pic>
          <p:pic>
            <p:nvPicPr>
              <p:cNvPr id="909" name="Picture 908"/>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754204"/>
                <a:ext cx="585216" cy="585216"/>
              </a:xfrm>
              <a:prstGeom prst="rect">
                <a:avLst/>
              </a:prstGeom>
              <a:noFill/>
              <a:ln>
                <a:noFill/>
              </a:ln>
            </p:spPr>
          </p:pic>
          <p:pic>
            <p:nvPicPr>
              <p:cNvPr id="910" name="Picture 909"/>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754204"/>
                <a:ext cx="585216" cy="585216"/>
              </a:xfrm>
              <a:prstGeom prst="rect">
                <a:avLst/>
              </a:prstGeom>
              <a:noFill/>
              <a:ln>
                <a:noFill/>
              </a:ln>
            </p:spPr>
          </p:pic>
          <p:pic>
            <p:nvPicPr>
              <p:cNvPr id="911" name="Picture 910"/>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754204"/>
                <a:ext cx="585216" cy="585216"/>
              </a:xfrm>
              <a:prstGeom prst="rect">
                <a:avLst/>
              </a:prstGeom>
              <a:noFill/>
              <a:ln>
                <a:noFill/>
              </a:ln>
            </p:spPr>
          </p:pic>
          <p:pic>
            <p:nvPicPr>
              <p:cNvPr id="912" name="Picture 91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754204"/>
                <a:ext cx="585216" cy="585216"/>
              </a:xfrm>
              <a:prstGeom prst="rect">
                <a:avLst/>
              </a:prstGeom>
              <a:noFill/>
              <a:ln>
                <a:noFill/>
              </a:ln>
            </p:spPr>
          </p:pic>
          <p:pic>
            <p:nvPicPr>
              <p:cNvPr id="913" name="Picture 912"/>
              <p:cNvPicPr>
                <a:picLocks noChangeAspect="1"/>
              </p:cNvPicPr>
              <p:nvPr/>
            </p:nvPicPr>
            <p:blipFill>
              <a:blip r:embed="rId5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754204"/>
                <a:ext cx="585216" cy="585216"/>
              </a:xfrm>
              <a:prstGeom prst="rect">
                <a:avLst/>
              </a:prstGeom>
              <a:noFill/>
              <a:ln>
                <a:noFill/>
              </a:ln>
            </p:spPr>
          </p:pic>
          <p:pic>
            <p:nvPicPr>
              <p:cNvPr id="914" name="Picture 913"/>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754204"/>
                <a:ext cx="585216" cy="585216"/>
              </a:xfrm>
              <a:prstGeom prst="rect">
                <a:avLst/>
              </a:prstGeom>
              <a:noFill/>
              <a:ln>
                <a:noFill/>
              </a:ln>
            </p:spPr>
          </p:pic>
          <p:pic>
            <p:nvPicPr>
              <p:cNvPr id="915" name="Picture 91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02360"/>
                <a:ext cx="585216" cy="585216"/>
              </a:xfrm>
              <a:prstGeom prst="rect">
                <a:avLst/>
              </a:prstGeom>
              <a:noFill/>
              <a:ln>
                <a:noFill/>
              </a:ln>
            </p:spPr>
          </p:pic>
          <p:pic>
            <p:nvPicPr>
              <p:cNvPr id="916" name="Picture 91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02360"/>
                <a:ext cx="585216" cy="585216"/>
              </a:xfrm>
              <a:prstGeom prst="rect">
                <a:avLst/>
              </a:prstGeom>
              <a:noFill/>
              <a:ln>
                <a:noFill/>
              </a:ln>
            </p:spPr>
          </p:pic>
          <p:pic>
            <p:nvPicPr>
              <p:cNvPr id="917" name="Picture 916"/>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02360"/>
                <a:ext cx="585216" cy="585216"/>
              </a:xfrm>
              <a:prstGeom prst="rect">
                <a:avLst/>
              </a:prstGeom>
              <a:noFill/>
              <a:ln>
                <a:noFill/>
              </a:ln>
            </p:spPr>
          </p:pic>
          <p:pic>
            <p:nvPicPr>
              <p:cNvPr id="918" name="Picture 91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02360"/>
                <a:ext cx="585216" cy="585216"/>
              </a:xfrm>
              <a:prstGeom prst="rect">
                <a:avLst/>
              </a:prstGeom>
              <a:noFill/>
              <a:ln>
                <a:noFill/>
              </a:ln>
            </p:spPr>
          </p:pic>
          <p:pic>
            <p:nvPicPr>
              <p:cNvPr id="919" name="Picture 918"/>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02360"/>
                <a:ext cx="585216" cy="585216"/>
              </a:xfrm>
              <a:prstGeom prst="rect">
                <a:avLst/>
              </a:prstGeom>
              <a:noFill/>
              <a:ln>
                <a:noFill/>
              </a:ln>
            </p:spPr>
          </p:pic>
          <p:pic>
            <p:nvPicPr>
              <p:cNvPr id="920" name="Picture 919"/>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02360"/>
                <a:ext cx="585216" cy="585216"/>
              </a:xfrm>
              <a:prstGeom prst="rect">
                <a:avLst/>
              </a:prstGeom>
              <a:noFill/>
              <a:ln>
                <a:noFill/>
              </a:ln>
            </p:spPr>
          </p:pic>
          <p:pic>
            <p:nvPicPr>
              <p:cNvPr id="921" name="Picture 920"/>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02360"/>
                <a:ext cx="585216" cy="585216"/>
              </a:xfrm>
              <a:prstGeom prst="rect">
                <a:avLst/>
              </a:prstGeom>
              <a:noFill/>
              <a:ln>
                <a:noFill/>
              </a:ln>
            </p:spPr>
          </p:pic>
          <p:pic>
            <p:nvPicPr>
              <p:cNvPr id="922" name="Picture 921"/>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02360"/>
                <a:ext cx="585216" cy="585216"/>
              </a:xfrm>
              <a:prstGeom prst="rect">
                <a:avLst/>
              </a:prstGeom>
              <a:noFill/>
              <a:ln>
                <a:noFill/>
              </a:ln>
            </p:spPr>
          </p:pic>
          <p:pic>
            <p:nvPicPr>
              <p:cNvPr id="923" name="Picture 922"/>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02360"/>
                <a:ext cx="585216" cy="585216"/>
              </a:xfrm>
              <a:prstGeom prst="rect">
                <a:avLst/>
              </a:prstGeom>
              <a:noFill/>
              <a:ln>
                <a:noFill/>
              </a:ln>
            </p:spPr>
          </p:pic>
          <p:pic>
            <p:nvPicPr>
              <p:cNvPr id="924" name="Picture 923"/>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02360"/>
                <a:ext cx="585216" cy="585216"/>
              </a:xfrm>
              <a:prstGeom prst="rect">
                <a:avLst/>
              </a:prstGeom>
              <a:noFill/>
              <a:ln>
                <a:noFill/>
              </a:ln>
            </p:spPr>
          </p:pic>
          <p:pic>
            <p:nvPicPr>
              <p:cNvPr id="925" name="Picture 924"/>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02360"/>
                <a:ext cx="585216" cy="585216"/>
              </a:xfrm>
              <a:prstGeom prst="rect">
                <a:avLst/>
              </a:prstGeom>
              <a:noFill/>
              <a:ln>
                <a:noFill/>
              </a:ln>
            </p:spPr>
          </p:pic>
          <p:pic>
            <p:nvPicPr>
              <p:cNvPr id="926" name="Picture 925"/>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02360"/>
                <a:ext cx="585216" cy="585216"/>
              </a:xfrm>
              <a:prstGeom prst="rect">
                <a:avLst/>
              </a:prstGeom>
              <a:noFill/>
              <a:ln>
                <a:noFill/>
              </a:ln>
            </p:spPr>
          </p:pic>
          <p:pic>
            <p:nvPicPr>
              <p:cNvPr id="927" name="Picture 926"/>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02360"/>
                <a:ext cx="585216" cy="585216"/>
              </a:xfrm>
              <a:prstGeom prst="rect">
                <a:avLst/>
              </a:prstGeom>
              <a:noFill/>
              <a:ln>
                <a:noFill/>
              </a:ln>
            </p:spPr>
          </p:pic>
          <p:pic>
            <p:nvPicPr>
              <p:cNvPr id="928" name="Picture 927"/>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02360"/>
                <a:ext cx="585216" cy="585216"/>
              </a:xfrm>
              <a:prstGeom prst="rect">
                <a:avLst/>
              </a:prstGeom>
              <a:noFill/>
              <a:ln>
                <a:noFill/>
              </a:ln>
            </p:spPr>
          </p:pic>
          <p:pic>
            <p:nvPicPr>
              <p:cNvPr id="929" name="Picture 928"/>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02360"/>
                <a:ext cx="585216" cy="585216"/>
              </a:xfrm>
              <a:prstGeom prst="rect">
                <a:avLst/>
              </a:prstGeom>
              <a:noFill/>
              <a:ln>
                <a:noFill/>
              </a:ln>
            </p:spPr>
          </p:pic>
          <p:pic>
            <p:nvPicPr>
              <p:cNvPr id="930" name="Picture 92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02360"/>
                <a:ext cx="585216" cy="585216"/>
              </a:xfrm>
              <a:prstGeom prst="rect">
                <a:avLst/>
              </a:prstGeom>
              <a:noFill/>
              <a:ln>
                <a:noFill/>
              </a:ln>
            </p:spPr>
          </p:pic>
          <p:pic>
            <p:nvPicPr>
              <p:cNvPr id="931" name="Picture 930"/>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02360"/>
                <a:ext cx="585216" cy="585216"/>
              </a:xfrm>
              <a:prstGeom prst="rect">
                <a:avLst/>
              </a:prstGeom>
              <a:noFill/>
              <a:ln>
                <a:noFill/>
              </a:ln>
            </p:spPr>
          </p:pic>
          <p:pic>
            <p:nvPicPr>
              <p:cNvPr id="932" name="Picture 931"/>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02360"/>
                <a:ext cx="585216" cy="585216"/>
              </a:xfrm>
              <a:prstGeom prst="rect">
                <a:avLst/>
              </a:prstGeom>
              <a:noFill/>
              <a:ln>
                <a:noFill/>
              </a:ln>
            </p:spPr>
          </p:pic>
          <p:pic>
            <p:nvPicPr>
              <p:cNvPr id="933" name="Picture 932"/>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02360"/>
                <a:ext cx="585216" cy="585216"/>
              </a:xfrm>
              <a:prstGeom prst="rect">
                <a:avLst/>
              </a:prstGeom>
              <a:noFill/>
              <a:ln>
                <a:noFill/>
              </a:ln>
            </p:spPr>
          </p:pic>
          <p:pic>
            <p:nvPicPr>
              <p:cNvPr id="934" name="Picture 93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02360"/>
                <a:ext cx="585216" cy="585216"/>
              </a:xfrm>
              <a:prstGeom prst="rect">
                <a:avLst/>
              </a:prstGeom>
              <a:noFill/>
              <a:ln>
                <a:noFill/>
              </a:ln>
            </p:spPr>
          </p:pic>
          <p:pic>
            <p:nvPicPr>
              <p:cNvPr id="935" name="Picture 934"/>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02360"/>
                <a:ext cx="585216" cy="585216"/>
              </a:xfrm>
              <a:prstGeom prst="rect">
                <a:avLst/>
              </a:prstGeom>
              <a:noFill/>
              <a:ln>
                <a:noFill/>
              </a:ln>
            </p:spPr>
          </p:pic>
          <p:pic>
            <p:nvPicPr>
              <p:cNvPr id="936" name="Picture 93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21616"/>
                <a:ext cx="585216" cy="585216"/>
              </a:xfrm>
              <a:prstGeom prst="rect">
                <a:avLst/>
              </a:prstGeom>
              <a:noFill/>
              <a:ln>
                <a:noFill/>
              </a:ln>
            </p:spPr>
          </p:pic>
          <p:pic>
            <p:nvPicPr>
              <p:cNvPr id="937" name="Picture 93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21616"/>
                <a:ext cx="585216" cy="585216"/>
              </a:xfrm>
              <a:prstGeom prst="rect">
                <a:avLst/>
              </a:prstGeom>
              <a:noFill/>
              <a:ln>
                <a:noFill/>
              </a:ln>
            </p:spPr>
          </p:pic>
          <p:pic>
            <p:nvPicPr>
              <p:cNvPr id="938" name="Picture 937"/>
              <p:cNvPicPr>
                <a:picLocks noChangeAspect="1"/>
              </p:cNvPicPr>
              <p:nvPr/>
            </p:nvPicPr>
            <p:blipFill>
              <a:blip r:embed="rId5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21616"/>
                <a:ext cx="585216" cy="585216"/>
              </a:xfrm>
              <a:prstGeom prst="rect">
                <a:avLst/>
              </a:prstGeom>
              <a:noFill/>
              <a:ln>
                <a:noFill/>
              </a:ln>
            </p:spPr>
          </p:pic>
          <p:pic>
            <p:nvPicPr>
              <p:cNvPr id="939" name="Picture 938"/>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21616"/>
                <a:ext cx="585216" cy="585216"/>
              </a:xfrm>
              <a:prstGeom prst="rect">
                <a:avLst/>
              </a:prstGeom>
              <a:noFill/>
              <a:ln>
                <a:noFill/>
              </a:ln>
            </p:spPr>
          </p:pic>
          <p:pic>
            <p:nvPicPr>
              <p:cNvPr id="940" name="Picture 939"/>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21616"/>
                <a:ext cx="585216" cy="585216"/>
              </a:xfrm>
              <a:prstGeom prst="rect">
                <a:avLst/>
              </a:prstGeom>
              <a:noFill/>
              <a:ln>
                <a:noFill/>
              </a:ln>
            </p:spPr>
          </p:pic>
          <p:pic>
            <p:nvPicPr>
              <p:cNvPr id="941" name="Picture 940"/>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21616"/>
                <a:ext cx="585216" cy="585216"/>
              </a:xfrm>
              <a:prstGeom prst="rect">
                <a:avLst/>
              </a:prstGeom>
              <a:noFill/>
              <a:ln>
                <a:noFill/>
              </a:ln>
            </p:spPr>
          </p:pic>
          <p:pic>
            <p:nvPicPr>
              <p:cNvPr id="942" name="Picture 941"/>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21616"/>
                <a:ext cx="585216" cy="585216"/>
              </a:xfrm>
              <a:prstGeom prst="rect">
                <a:avLst/>
              </a:prstGeom>
              <a:noFill/>
              <a:ln>
                <a:noFill/>
              </a:ln>
            </p:spPr>
          </p:pic>
          <p:pic>
            <p:nvPicPr>
              <p:cNvPr id="943" name="Picture 94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21616"/>
                <a:ext cx="585216" cy="585216"/>
              </a:xfrm>
              <a:prstGeom prst="rect">
                <a:avLst/>
              </a:prstGeom>
              <a:noFill/>
              <a:ln>
                <a:noFill/>
              </a:ln>
            </p:spPr>
          </p:pic>
          <p:pic>
            <p:nvPicPr>
              <p:cNvPr id="944" name="Picture 943"/>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21616"/>
                <a:ext cx="585216" cy="585216"/>
              </a:xfrm>
              <a:prstGeom prst="rect">
                <a:avLst/>
              </a:prstGeom>
              <a:noFill/>
              <a:ln>
                <a:noFill/>
              </a:ln>
            </p:spPr>
          </p:pic>
          <p:pic>
            <p:nvPicPr>
              <p:cNvPr id="945" name="Picture 944"/>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21616"/>
                <a:ext cx="585216" cy="585216"/>
              </a:xfrm>
              <a:prstGeom prst="rect">
                <a:avLst/>
              </a:prstGeom>
              <a:noFill/>
              <a:ln>
                <a:noFill/>
              </a:ln>
            </p:spPr>
          </p:pic>
          <p:pic>
            <p:nvPicPr>
              <p:cNvPr id="946" name="Picture 94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21616"/>
                <a:ext cx="585216" cy="585216"/>
              </a:xfrm>
              <a:prstGeom prst="rect">
                <a:avLst/>
              </a:prstGeom>
              <a:noFill/>
              <a:ln>
                <a:noFill/>
              </a:ln>
            </p:spPr>
          </p:pic>
          <p:pic>
            <p:nvPicPr>
              <p:cNvPr id="947" name="Picture 94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21616"/>
                <a:ext cx="585216" cy="585216"/>
              </a:xfrm>
              <a:prstGeom prst="rect">
                <a:avLst/>
              </a:prstGeom>
              <a:noFill/>
              <a:ln>
                <a:noFill/>
              </a:ln>
            </p:spPr>
          </p:pic>
          <p:pic>
            <p:nvPicPr>
              <p:cNvPr id="948" name="Picture 947"/>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21616"/>
                <a:ext cx="585216" cy="585216"/>
              </a:xfrm>
              <a:prstGeom prst="rect">
                <a:avLst/>
              </a:prstGeom>
              <a:noFill/>
              <a:ln>
                <a:noFill/>
              </a:ln>
            </p:spPr>
          </p:pic>
          <p:pic>
            <p:nvPicPr>
              <p:cNvPr id="949" name="Picture 94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21616"/>
                <a:ext cx="585216" cy="585216"/>
              </a:xfrm>
              <a:prstGeom prst="rect">
                <a:avLst/>
              </a:prstGeom>
              <a:noFill/>
              <a:ln>
                <a:noFill/>
              </a:ln>
            </p:spPr>
          </p:pic>
          <p:pic>
            <p:nvPicPr>
              <p:cNvPr id="950" name="Picture 949"/>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21616"/>
                <a:ext cx="585216" cy="585216"/>
              </a:xfrm>
              <a:prstGeom prst="rect">
                <a:avLst/>
              </a:prstGeom>
              <a:noFill/>
              <a:ln>
                <a:noFill/>
              </a:ln>
            </p:spPr>
          </p:pic>
          <p:pic>
            <p:nvPicPr>
              <p:cNvPr id="951" name="Picture 950"/>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21616"/>
                <a:ext cx="585216" cy="585216"/>
              </a:xfrm>
              <a:prstGeom prst="rect">
                <a:avLst/>
              </a:prstGeom>
              <a:noFill/>
              <a:ln>
                <a:noFill/>
              </a:ln>
            </p:spPr>
          </p:pic>
          <p:pic>
            <p:nvPicPr>
              <p:cNvPr id="952" name="Picture 951"/>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21616"/>
                <a:ext cx="585216" cy="585216"/>
              </a:xfrm>
              <a:prstGeom prst="rect">
                <a:avLst/>
              </a:prstGeom>
              <a:noFill/>
              <a:ln>
                <a:noFill/>
              </a:ln>
            </p:spPr>
          </p:pic>
          <p:pic>
            <p:nvPicPr>
              <p:cNvPr id="953" name="Picture 95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21616"/>
                <a:ext cx="585216" cy="585216"/>
              </a:xfrm>
              <a:prstGeom prst="rect">
                <a:avLst/>
              </a:prstGeom>
              <a:noFill/>
              <a:ln>
                <a:noFill/>
              </a:ln>
            </p:spPr>
          </p:pic>
          <p:pic>
            <p:nvPicPr>
              <p:cNvPr id="954" name="Picture 953"/>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21616"/>
                <a:ext cx="585216" cy="585216"/>
              </a:xfrm>
              <a:prstGeom prst="rect">
                <a:avLst/>
              </a:prstGeom>
              <a:noFill/>
              <a:ln>
                <a:noFill/>
              </a:ln>
            </p:spPr>
          </p:pic>
          <p:pic>
            <p:nvPicPr>
              <p:cNvPr id="955" name="Picture 954"/>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21616"/>
                <a:ext cx="585216" cy="585216"/>
              </a:xfrm>
              <a:prstGeom prst="rect">
                <a:avLst/>
              </a:prstGeom>
              <a:noFill/>
              <a:ln>
                <a:noFill/>
              </a:ln>
            </p:spPr>
          </p:pic>
          <p:pic>
            <p:nvPicPr>
              <p:cNvPr id="956" name="Picture 955"/>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21616"/>
                <a:ext cx="585216" cy="585216"/>
              </a:xfrm>
              <a:prstGeom prst="rect">
                <a:avLst/>
              </a:prstGeom>
              <a:noFill/>
              <a:ln>
                <a:noFill/>
              </a:ln>
            </p:spPr>
          </p:pic>
          <p:pic>
            <p:nvPicPr>
              <p:cNvPr id="957" name="Picture 95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145592"/>
                <a:ext cx="585216" cy="585216"/>
              </a:xfrm>
              <a:prstGeom prst="rect">
                <a:avLst/>
              </a:prstGeom>
              <a:noFill/>
              <a:ln>
                <a:noFill/>
              </a:ln>
            </p:spPr>
          </p:pic>
          <p:pic>
            <p:nvPicPr>
              <p:cNvPr id="958" name="Picture 95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145592"/>
                <a:ext cx="585216" cy="585216"/>
              </a:xfrm>
              <a:prstGeom prst="rect">
                <a:avLst/>
              </a:prstGeom>
              <a:noFill/>
              <a:ln>
                <a:noFill/>
              </a:ln>
            </p:spPr>
          </p:pic>
          <p:pic>
            <p:nvPicPr>
              <p:cNvPr id="959" name="Picture 958"/>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145592"/>
                <a:ext cx="585216" cy="585216"/>
              </a:xfrm>
              <a:prstGeom prst="rect">
                <a:avLst/>
              </a:prstGeom>
              <a:noFill/>
              <a:ln>
                <a:noFill/>
              </a:ln>
            </p:spPr>
          </p:pic>
          <p:pic>
            <p:nvPicPr>
              <p:cNvPr id="960" name="Picture 959"/>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145592"/>
                <a:ext cx="585216" cy="585216"/>
              </a:xfrm>
              <a:prstGeom prst="rect">
                <a:avLst/>
              </a:prstGeom>
              <a:noFill/>
              <a:ln>
                <a:noFill/>
              </a:ln>
            </p:spPr>
          </p:pic>
          <p:pic>
            <p:nvPicPr>
              <p:cNvPr id="961" name="Picture 960"/>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145592"/>
                <a:ext cx="585216" cy="585216"/>
              </a:xfrm>
              <a:prstGeom prst="rect">
                <a:avLst/>
              </a:prstGeom>
              <a:noFill/>
              <a:ln>
                <a:noFill/>
              </a:ln>
            </p:spPr>
          </p:pic>
          <p:pic>
            <p:nvPicPr>
              <p:cNvPr id="962" name="Picture 961"/>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145592"/>
                <a:ext cx="585216" cy="585216"/>
              </a:xfrm>
              <a:prstGeom prst="rect">
                <a:avLst/>
              </a:prstGeom>
              <a:noFill/>
              <a:ln>
                <a:noFill/>
              </a:ln>
            </p:spPr>
          </p:pic>
          <p:pic>
            <p:nvPicPr>
              <p:cNvPr id="963" name="Picture 962"/>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145592"/>
                <a:ext cx="585216" cy="585216"/>
              </a:xfrm>
              <a:prstGeom prst="rect">
                <a:avLst/>
              </a:prstGeom>
              <a:noFill/>
              <a:ln>
                <a:noFill/>
              </a:ln>
            </p:spPr>
          </p:pic>
          <p:pic>
            <p:nvPicPr>
              <p:cNvPr id="964" name="Picture 96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145592"/>
                <a:ext cx="585216" cy="585216"/>
              </a:xfrm>
              <a:prstGeom prst="rect">
                <a:avLst/>
              </a:prstGeom>
              <a:noFill/>
              <a:ln>
                <a:noFill/>
              </a:ln>
            </p:spPr>
          </p:pic>
          <p:pic>
            <p:nvPicPr>
              <p:cNvPr id="965" name="Picture 96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145592"/>
                <a:ext cx="585216" cy="585216"/>
              </a:xfrm>
              <a:prstGeom prst="rect">
                <a:avLst/>
              </a:prstGeom>
              <a:noFill/>
              <a:ln>
                <a:noFill/>
              </a:ln>
            </p:spPr>
          </p:pic>
          <p:pic>
            <p:nvPicPr>
              <p:cNvPr id="966" name="Picture 965"/>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145592"/>
                <a:ext cx="585216" cy="585216"/>
              </a:xfrm>
              <a:prstGeom prst="rect">
                <a:avLst/>
              </a:prstGeom>
              <a:noFill/>
              <a:ln>
                <a:noFill/>
              </a:ln>
            </p:spPr>
          </p:pic>
          <p:pic>
            <p:nvPicPr>
              <p:cNvPr id="967" name="Picture 966"/>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145592"/>
                <a:ext cx="585216" cy="585216"/>
              </a:xfrm>
              <a:prstGeom prst="rect">
                <a:avLst/>
              </a:prstGeom>
              <a:noFill/>
              <a:ln>
                <a:noFill/>
              </a:ln>
            </p:spPr>
          </p:pic>
          <p:pic>
            <p:nvPicPr>
              <p:cNvPr id="968" name="Picture 967"/>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145592"/>
                <a:ext cx="585216" cy="585216"/>
              </a:xfrm>
              <a:prstGeom prst="rect">
                <a:avLst/>
              </a:prstGeom>
              <a:noFill/>
              <a:ln>
                <a:noFill/>
              </a:ln>
            </p:spPr>
          </p:pic>
          <p:pic>
            <p:nvPicPr>
              <p:cNvPr id="969" name="Picture 968"/>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145592"/>
                <a:ext cx="585216" cy="585216"/>
              </a:xfrm>
              <a:prstGeom prst="rect">
                <a:avLst/>
              </a:prstGeom>
              <a:noFill/>
              <a:ln>
                <a:noFill/>
              </a:ln>
            </p:spPr>
          </p:pic>
          <p:pic>
            <p:nvPicPr>
              <p:cNvPr id="970" name="Picture 969"/>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145592"/>
                <a:ext cx="585216" cy="585216"/>
              </a:xfrm>
              <a:prstGeom prst="rect">
                <a:avLst/>
              </a:prstGeom>
              <a:noFill/>
              <a:ln>
                <a:noFill/>
              </a:ln>
            </p:spPr>
          </p:pic>
          <p:pic>
            <p:nvPicPr>
              <p:cNvPr id="971" name="Picture 97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145592"/>
                <a:ext cx="585216" cy="585216"/>
              </a:xfrm>
              <a:prstGeom prst="rect">
                <a:avLst/>
              </a:prstGeom>
              <a:noFill/>
              <a:ln>
                <a:noFill/>
              </a:ln>
            </p:spPr>
          </p:pic>
          <p:pic>
            <p:nvPicPr>
              <p:cNvPr id="972" name="Picture 971"/>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145592"/>
                <a:ext cx="585216" cy="585216"/>
              </a:xfrm>
              <a:prstGeom prst="rect">
                <a:avLst/>
              </a:prstGeom>
              <a:noFill/>
              <a:ln>
                <a:noFill/>
              </a:ln>
            </p:spPr>
          </p:pic>
          <p:pic>
            <p:nvPicPr>
              <p:cNvPr id="973" name="Picture 972"/>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145592"/>
                <a:ext cx="585216" cy="585216"/>
              </a:xfrm>
              <a:prstGeom prst="rect">
                <a:avLst/>
              </a:prstGeom>
              <a:noFill/>
              <a:ln>
                <a:noFill/>
              </a:ln>
            </p:spPr>
          </p:pic>
          <p:pic>
            <p:nvPicPr>
              <p:cNvPr id="974" name="Picture 973"/>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145592"/>
                <a:ext cx="585216" cy="585216"/>
              </a:xfrm>
              <a:prstGeom prst="rect">
                <a:avLst/>
              </a:prstGeom>
              <a:noFill/>
              <a:ln>
                <a:noFill/>
              </a:ln>
            </p:spPr>
          </p:pic>
          <p:pic>
            <p:nvPicPr>
              <p:cNvPr id="975" name="Picture 974"/>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145592"/>
                <a:ext cx="585216" cy="585216"/>
              </a:xfrm>
              <a:prstGeom prst="rect">
                <a:avLst/>
              </a:prstGeom>
              <a:noFill/>
              <a:ln>
                <a:noFill/>
              </a:ln>
            </p:spPr>
          </p:pic>
          <p:pic>
            <p:nvPicPr>
              <p:cNvPr id="976" name="Picture 975"/>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145592"/>
                <a:ext cx="585216" cy="585216"/>
              </a:xfrm>
              <a:prstGeom prst="rect">
                <a:avLst/>
              </a:prstGeom>
              <a:noFill/>
              <a:ln>
                <a:noFill/>
              </a:ln>
            </p:spPr>
          </p:pic>
          <p:pic>
            <p:nvPicPr>
              <p:cNvPr id="977" name="Picture 976"/>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145592"/>
                <a:ext cx="585216" cy="585216"/>
              </a:xfrm>
              <a:prstGeom prst="rect">
                <a:avLst/>
              </a:prstGeom>
              <a:noFill/>
              <a:ln>
                <a:noFill/>
              </a:ln>
            </p:spPr>
          </p:pic>
          <p:pic>
            <p:nvPicPr>
              <p:cNvPr id="978" name="Picture 977"/>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769568"/>
                <a:ext cx="585216" cy="585216"/>
              </a:xfrm>
              <a:prstGeom prst="rect">
                <a:avLst/>
              </a:prstGeom>
              <a:noFill/>
              <a:ln>
                <a:noFill/>
              </a:ln>
            </p:spPr>
          </p:pic>
          <p:pic>
            <p:nvPicPr>
              <p:cNvPr id="979" name="Picture 97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769568"/>
                <a:ext cx="585216" cy="585216"/>
              </a:xfrm>
              <a:prstGeom prst="rect">
                <a:avLst/>
              </a:prstGeom>
              <a:noFill/>
              <a:ln>
                <a:noFill/>
              </a:ln>
            </p:spPr>
          </p:pic>
          <p:pic>
            <p:nvPicPr>
              <p:cNvPr id="980" name="Picture 97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769568"/>
                <a:ext cx="585216" cy="585216"/>
              </a:xfrm>
              <a:prstGeom prst="rect">
                <a:avLst/>
              </a:prstGeom>
              <a:noFill/>
              <a:ln>
                <a:noFill/>
              </a:ln>
            </p:spPr>
          </p:pic>
          <p:pic>
            <p:nvPicPr>
              <p:cNvPr id="981" name="Picture 980"/>
              <p:cNvPicPr>
                <a:picLocks noChangeAspect="1"/>
              </p:cNvPicPr>
              <p:nvPr/>
            </p:nvPicPr>
            <p:blipFill>
              <a:blip r:embed="rId5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769568"/>
                <a:ext cx="585216" cy="585216"/>
              </a:xfrm>
              <a:prstGeom prst="rect">
                <a:avLst/>
              </a:prstGeom>
              <a:noFill/>
              <a:ln>
                <a:noFill/>
              </a:ln>
            </p:spPr>
          </p:pic>
          <p:pic>
            <p:nvPicPr>
              <p:cNvPr id="982" name="Picture 981"/>
              <p:cNvPicPr>
                <a:picLocks noChangeAspect="1"/>
              </p:cNvPicPr>
              <p:nvPr/>
            </p:nvPicPr>
            <p:blipFill>
              <a:blip r:embed="rId53">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769568"/>
                <a:ext cx="585216" cy="585216"/>
              </a:xfrm>
              <a:prstGeom prst="rect">
                <a:avLst/>
              </a:prstGeom>
              <a:noFill/>
              <a:ln>
                <a:noFill/>
              </a:ln>
            </p:spPr>
          </p:pic>
          <p:pic>
            <p:nvPicPr>
              <p:cNvPr id="983" name="Picture 982"/>
              <p:cNvPicPr>
                <a:picLocks noChangeAspect="1"/>
              </p:cNvPicPr>
              <p:nvPr/>
            </p:nvPicPr>
            <p:blipFill>
              <a:blip r:embed="rId5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769568"/>
                <a:ext cx="585216" cy="585216"/>
              </a:xfrm>
              <a:prstGeom prst="rect">
                <a:avLst/>
              </a:prstGeom>
              <a:noFill/>
              <a:ln>
                <a:noFill/>
              </a:ln>
            </p:spPr>
          </p:pic>
          <p:pic>
            <p:nvPicPr>
              <p:cNvPr id="984" name="Picture 983"/>
              <p:cNvPicPr>
                <a:picLocks noChangeAspect="1"/>
              </p:cNvPicPr>
              <p:nvPr/>
            </p:nvPicPr>
            <p:blipFill>
              <a:blip r:embed="rId5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769568"/>
                <a:ext cx="585216" cy="585216"/>
              </a:xfrm>
              <a:prstGeom prst="rect">
                <a:avLst/>
              </a:prstGeom>
              <a:noFill/>
              <a:ln>
                <a:noFill/>
              </a:ln>
            </p:spPr>
          </p:pic>
          <p:pic>
            <p:nvPicPr>
              <p:cNvPr id="985" name="Picture 98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769568"/>
                <a:ext cx="585216" cy="585216"/>
              </a:xfrm>
              <a:prstGeom prst="rect">
                <a:avLst/>
              </a:prstGeom>
              <a:noFill/>
              <a:ln>
                <a:noFill/>
              </a:ln>
            </p:spPr>
          </p:pic>
          <p:pic>
            <p:nvPicPr>
              <p:cNvPr id="986" name="Picture 985"/>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769568"/>
                <a:ext cx="585216" cy="585216"/>
              </a:xfrm>
              <a:prstGeom prst="rect">
                <a:avLst/>
              </a:prstGeom>
              <a:noFill/>
              <a:ln>
                <a:noFill/>
              </a:ln>
            </p:spPr>
          </p:pic>
          <p:pic>
            <p:nvPicPr>
              <p:cNvPr id="987" name="Picture 986"/>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769568"/>
                <a:ext cx="585216" cy="585216"/>
              </a:xfrm>
              <a:prstGeom prst="rect">
                <a:avLst/>
              </a:prstGeom>
              <a:noFill/>
              <a:ln>
                <a:noFill/>
              </a:ln>
            </p:spPr>
          </p:pic>
          <p:pic>
            <p:nvPicPr>
              <p:cNvPr id="988" name="Picture 98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769568"/>
                <a:ext cx="585216" cy="585216"/>
              </a:xfrm>
              <a:prstGeom prst="rect">
                <a:avLst/>
              </a:prstGeom>
              <a:noFill/>
              <a:ln>
                <a:noFill/>
              </a:ln>
            </p:spPr>
          </p:pic>
          <p:pic>
            <p:nvPicPr>
              <p:cNvPr id="989" name="Picture 988"/>
              <p:cNvPicPr>
                <a:picLocks noChangeAspect="1"/>
              </p:cNvPicPr>
              <p:nvPr/>
            </p:nvPicPr>
            <p:blipFill>
              <a:blip r:embed="rId5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769568"/>
                <a:ext cx="585216" cy="585216"/>
              </a:xfrm>
              <a:prstGeom prst="rect">
                <a:avLst/>
              </a:prstGeom>
              <a:noFill/>
              <a:ln>
                <a:noFill/>
              </a:ln>
            </p:spPr>
          </p:pic>
          <p:pic>
            <p:nvPicPr>
              <p:cNvPr id="990" name="Picture 989"/>
              <p:cNvPicPr>
                <a:picLocks noChangeAspect="1"/>
              </p:cNvPicPr>
              <p:nvPr/>
            </p:nvPicPr>
            <p:blipFill>
              <a:blip r:embed="rId5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8">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769568"/>
                <a:ext cx="585216" cy="585216"/>
              </a:xfrm>
              <a:prstGeom prst="rect">
                <a:avLst/>
              </a:prstGeom>
              <a:noFill/>
              <a:ln>
                <a:noFill/>
              </a:ln>
            </p:spPr>
          </p:pic>
          <p:pic>
            <p:nvPicPr>
              <p:cNvPr id="991" name="Picture 990"/>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769568"/>
                <a:ext cx="585216" cy="585216"/>
              </a:xfrm>
              <a:prstGeom prst="rect">
                <a:avLst/>
              </a:prstGeom>
              <a:noFill/>
              <a:ln>
                <a:noFill/>
              </a:ln>
            </p:spPr>
          </p:pic>
          <p:pic>
            <p:nvPicPr>
              <p:cNvPr id="992" name="Picture 991"/>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769568"/>
                <a:ext cx="585216" cy="585216"/>
              </a:xfrm>
              <a:prstGeom prst="rect">
                <a:avLst/>
              </a:prstGeom>
              <a:noFill/>
              <a:ln>
                <a:noFill/>
              </a:ln>
            </p:spPr>
          </p:pic>
          <p:pic>
            <p:nvPicPr>
              <p:cNvPr id="993" name="Picture 992"/>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769568"/>
                <a:ext cx="585216" cy="585216"/>
              </a:xfrm>
              <a:prstGeom prst="rect">
                <a:avLst/>
              </a:prstGeom>
              <a:noFill/>
              <a:ln>
                <a:noFill/>
              </a:ln>
            </p:spPr>
          </p:pic>
          <p:pic>
            <p:nvPicPr>
              <p:cNvPr id="994" name="Picture 99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769568"/>
                <a:ext cx="585216" cy="585216"/>
              </a:xfrm>
              <a:prstGeom prst="rect">
                <a:avLst/>
              </a:prstGeom>
              <a:noFill/>
              <a:ln>
                <a:noFill/>
              </a:ln>
            </p:spPr>
          </p:pic>
          <p:pic>
            <p:nvPicPr>
              <p:cNvPr id="995" name="Picture 994"/>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769568"/>
                <a:ext cx="585216" cy="585216"/>
              </a:xfrm>
              <a:prstGeom prst="rect">
                <a:avLst/>
              </a:prstGeom>
              <a:noFill/>
              <a:ln>
                <a:noFill/>
              </a:ln>
            </p:spPr>
          </p:pic>
          <p:pic>
            <p:nvPicPr>
              <p:cNvPr id="996" name="Picture 995"/>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769568"/>
                <a:ext cx="585216" cy="585216"/>
              </a:xfrm>
              <a:prstGeom prst="rect">
                <a:avLst/>
              </a:prstGeom>
              <a:noFill/>
              <a:ln>
                <a:noFill/>
              </a:ln>
            </p:spPr>
          </p:pic>
          <p:pic>
            <p:nvPicPr>
              <p:cNvPr id="997" name="Picture 99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769568"/>
                <a:ext cx="585216" cy="585216"/>
              </a:xfrm>
              <a:prstGeom prst="rect">
                <a:avLst/>
              </a:prstGeom>
              <a:noFill/>
              <a:ln>
                <a:noFill/>
              </a:ln>
            </p:spPr>
          </p:pic>
          <p:pic>
            <p:nvPicPr>
              <p:cNvPr id="998" name="Picture 99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769568"/>
                <a:ext cx="585216" cy="585216"/>
              </a:xfrm>
              <a:prstGeom prst="rect">
                <a:avLst/>
              </a:prstGeom>
              <a:noFill/>
              <a:ln>
                <a:noFill/>
              </a:ln>
            </p:spPr>
          </p:pic>
          <p:pic>
            <p:nvPicPr>
              <p:cNvPr id="999" name="Picture 99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2393544"/>
                <a:ext cx="585216" cy="585216"/>
              </a:xfrm>
              <a:prstGeom prst="rect">
                <a:avLst/>
              </a:prstGeom>
              <a:noFill/>
              <a:ln>
                <a:noFill/>
              </a:ln>
            </p:spPr>
          </p:pic>
          <p:pic>
            <p:nvPicPr>
              <p:cNvPr id="1000" name="Picture 99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2393544"/>
                <a:ext cx="585216" cy="585216"/>
              </a:xfrm>
              <a:prstGeom prst="rect">
                <a:avLst/>
              </a:prstGeom>
              <a:noFill/>
              <a:ln>
                <a:noFill/>
              </a:ln>
            </p:spPr>
          </p:pic>
          <p:pic>
            <p:nvPicPr>
              <p:cNvPr id="1001" name="Picture 1000"/>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2393544"/>
                <a:ext cx="585216" cy="585216"/>
              </a:xfrm>
              <a:prstGeom prst="rect">
                <a:avLst/>
              </a:prstGeom>
              <a:noFill/>
              <a:ln>
                <a:noFill/>
              </a:ln>
            </p:spPr>
          </p:pic>
          <p:pic>
            <p:nvPicPr>
              <p:cNvPr id="1002" name="Picture 100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2393544"/>
                <a:ext cx="585216" cy="585216"/>
              </a:xfrm>
              <a:prstGeom prst="rect">
                <a:avLst/>
              </a:prstGeom>
              <a:noFill/>
              <a:ln>
                <a:noFill/>
              </a:ln>
            </p:spPr>
          </p:pic>
          <p:pic>
            <p:nvPicPr>
              <p:cNvPr id="1003" name="Picture 1002"/>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2393544"/>
                <a:ext cx="585216" cy="585216"/>
              </a:xfrm>
              <a:prstGeom prst="rect">
                <a:avLst/>
              </a:prstGeom>
              <a:noFill/>
              <a:ln>
                <a:noFill/>
              </a:ln>
            </p:spPr>
          </p:pic>
          <p:pic>
            <p:nvPicPr>
              <p:cNvPr id="1004" name="Picture 1003"/>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2393544"/>
                <a:ext cx="585216" cy="585216"/>
              </a:xfrm>
              <a:prstGeom prst="rect">
                <a:avLst/>
              </a:prstGeom>
              <a:noFill/>
              <a:ln>
                <a:noFill/>
              </a:ln>
            </p:spPr>
          </p:pic>
          <p:pic>
            <p:nvPicPr>
              <p:cNvPr id="1005" name="Picture 100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2393544"/>
                <a:ext cx="585216" cy="585216"/>
              </a:xfrm>
              <a:prstGeom prst="rect">
                <a:avLst/>
              </a:prstGeom>
              <a:noFill/>
              <a:ln>
                <a:noFill/>
              </a:ln>
            </p:spPr>
          </p:pic>
          <p:pic>
            <p:nvPicPr>
              <p:cNvPr id="1006" name="Picture 100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2393544"/>
                <a:ext cx="585216" cy="585216"/>
              </a:xfrm>
              <a:prstGeom prst="rect">
                <a:avLst/>
              </a:prstGeom>
              <a:noFill/>
              <a:ln>
                <a:noFill/>
              </a:ln>
            </p:spPr>
          </p:pic>
          <p:pic>
            <p:nvPicPr>
              <p:cNvPr id="1007" name="Picture 1006"/>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2393544"/>
                <a:ext cx="585216" cy="585216"/>
              </a:xfrm>
              <a:prstGeom prst="rect">
                <a:avLst/>
              </a:prstGeom>
              <a:noFill/>
              <a:ln>
                <a:noFill/>
              </a:ln>
            </p:spPr>
          </p:pic>
          <p:pic>
            <p:nvPicPr>
              <p:cNvPr id="1008" name="Picture 1007"/>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2393544"/>
                <a:ext cx="585216" cy="585216"/>
              </a:xfrm>
              <a:prstGeom prst="rect">
                <a:avLst/>
              </a:prstGeom>
              <a:noFill/>
              <a:ln>
                <a:noFill/>
              </a:ln>
            </p:spPr>
          </p:pic>
          <p:pic>
            <p:nvPicPr>
              <p:cNvPr id="1009" name="Picture 1008"/>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2393544"/>
                <a:ext cx="585216" cy="585216"/>
              </a:xfrm>
              <a:prstGeom prst="rect">
                <a:avLst/>
              </a:prstGeom>
              <a:noFill/>
              <a:ln>
                <a:noFill/>
              </a:ln>
            </p:spPr>
          </p:pic>
          <p:pic>
            <p:nvPicPr>
              <p:cNvPr id="1010" name="Picture 1009"/>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2393544"/>
                <a:ext cx="585216" cy="585216"/>
              </a:xfrm>
              <a:prstGeom prst="rect">
                <a:avLst/>
              </a:prstGeom>
              <a:noFill/>
              <a:ln>
                <a:noFill/>
              </a:ln>
            </p:spPr>
          </p:pic>
          <p:pic>
            <p:nvPicPr>
              <p:cNvPr id="1011" name="Picture 1010"/>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2393544"/>
                <a:ext cx="585216" cy="585216"/>
              </a:xfrm>
              <a:prstGeom prst="rect">
                <a:avLst/>
              </a:prstGeom>
              <a:noFill/>
              <a:ln>
                <a:noFill/>
              </a:ln>
            </p:spPr>
          </p:pic>
          <p:pic>
            <p:nvPicPr>
              <p:cNvPr id="1012" name="Picture 101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2393544"/>
                <a:ext cx="585216" cy="585216"/>
              </a:xfrm>
              <a:prstGeom prst="rect">
                <a:avLst/>
              </a:prstGeom>
              <a:noFill/>
              <a:ln>
                <a:noFill/>
              </a:ln>
            </p:spPr>
          </p:pic>
          <p:pic>
            <p:nvPicPr>
              <p:cNvPr id="1013" name="Picture 1012"/>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2393544"/>
                <a:ext cx="585216" cy="585216"/>
              </a:xfrm>
              <a:prstGeom prst="rect">
                <a:avLst/>
              </a:prstGeom>
              <a:noFill/>
              <a:ln>
                <a:noFill/>
              </a:ln>
            </p:spPr>
          </p:pic>
          <p:pic>
            <p:nvPicPr>
              <p:cNvPr id="1014" name="Picture 1013"/>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2393544"/>
                <a:ext cx="585216" cy="585216"/>
              </a:xfrm>
              <a:prstGeom prst="rect">
                <a:avLst/>
              </a:prstGeom>
              <a:noFill/>
              <a:ln>
                <a:noFill/>
              </a:ln>
            </p:spPr>
          </p:pic>
          <p:pic>
            <p:nvPicPr>
              <p:cNvPr id="1015" name="Picture 1014"/>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2393544"/>
                <a:ext cx="585216" cy="585216"/>
              </a:xfrm>
              <a:prstGeom prst="rect">
                <a:avLst/>
              </a:prstGeom>
              <a:noFill/>
              <a:ln>
                <a:noFill/>
              </a:ln>
            </p:spPr>
          </p:pic>
          <p:pic>
            <p:nvPicPr>
              <p:cNvPr id="1016" name="Picture 1015"/>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2393544"/>
                <a:ext cx="585216" cy="585216"/>
              </a:xfrm>
              <a:prstGeom prst="rect">
                <a:avLst/>
              </a:prstGeom>
              <a:noFill/>
              <a:ln>
                <a:noFill/>
              </a:ln>
            </p:spPr>
          </p:pic>
          <p:pic>
            <p:nvPicPr>
              <p:cNvPr id="1017" name="Picture 1016"/>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2393544"/>
                <a:ext cx="585216" cy="585216"/>
              </a:xfrm>
              <a:prstGeom prst="rect">
                <a:avLst/>
              </a:prstGeom>
              <a:noFill/>
              <a:ln>
                <a:noFill/>
              </a:ln>
            </p:spPr>
          </p:pic>
          <p:pic>
            <p:nvPicPr>
              <p:cNvPr id="1018" name="Picture 1017"/>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2393544"/>
                <a:ext cx="585216" cy="585216"/>
              </a:xfrm>
              <a:prstGeom prst="rect">
                <a:avLst/>
              </a:prstGeom>
              <a:noFill/>
              <a:ln>
                <a:noFill/>
              </a:ln>
            </p:spPr>
          </p:pic>
          <p:pic>
            <p:nvPicPr>
              <p:cNvPr id="1019" name="Picture 1018"/>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2393544"/>
                <a:ext cx="585216" cy="585216"/>
              </a:xfrm>
              <a:prstGeom prst="rect">
                <a:avLst/>
              </a:prstGeom>
              <a:noFill/>
              <a:ln>
                <a:noFill/>
              </a:ln>
            </p:spPr>
          </p:pic>
        </p:grpSp>
        <p:grpSp>
          <p:nvGrpSpPr>
            <p:cNvPr id="765" name="Group 764"/>
            <p:cNvGrpSpPr/>
            <p:nvPr/>
          </p:nvGrpSpPr>
          <p:grpSpPr>
            <a:xfrm>
              <a:off x="4238970" y="3169920"/>
              <a:ext cx="6234237" cy="585216"/>
              <a:chOff x="4086570" y="3017520"/>
              <a:chExt cx="6234237" cy="585216"/>
            </a:xfrm>
          </p:grpSpPr>
          <p:grpSp>
            <p:nvGrpSpPr>
              <p:cNvPr id="766" name="Group 765"/>
              <p:cNvGrpSpPr/>
              <p:nvPr/>
            </p:nvGrpSpPr>
            <p:grpSpPr>
              <a:xfrm>
                <a:off x="4086570" y="3017520"/>
                <a:ext cx="6234237" cy="585216"/>
                <a:chOff x="4086570" y="3017520"/>
                <a:chExt cx="6234237" cy="585216"/>
              </a:xfrm>
            </p:grpSpPr>
            <p:pic>
              <p:nvPicPr>
                <p:cNvPr id="769" name="Picture 76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017520"/>
                  <a:ext cx="585216" cy="585216"/>
                </a:xfrm>
                <a:prstGeom prst="rect">
                  <a:avLst/>
                </a:prstGeom>
                <a:noFill/>
                <a:ln>
                  <a:noFill/>
                </a:ln>
              </p:spPr>
            </p:pic>
            <p:pic>
              <p:nvPicPr>
                <p:cNvPr id="770" name="Picture 76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017520"/>
                  <a:ext cx="585216" cy="585216"/>
                </a:xfrm>
                <a:prstGeom prst="rect">
                  <a:avLst/>
                </a:prstGeom>
                <a:noFill/>
                <a:ln>
                  <a:noFill/>
                </a:ln>
              </p:spPr>
            </p:pic>
            <p:pic>
              <p:nvPicPr>
                <p:cNvPr id="771" name="Picture 77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017520"/>
                  <a:ext cx="585216" cy="585216"/>
                </a:xfrm>
                <a:prstGeom prst="rect">
                  <a:avLst/>
                </a:prstGeom>
                <a:noFill/>
                <a:ln>
                  <a:noFill/>
                </a:ln>
              </p:spPr>
            </p:pic>
            <p:pic>
              <p:nvPicPr>
                <p:cNvPr id="772" name="Picture 771"/>
                <p:cNvPicPr>
                  <a:picLocks noChangeAspect="1"/>
                </p:cNvPicPr>
                <p:nvPr/>
              </p:nvPicPr>
              <p:blipFill>
                <a:blip r:embed="rId5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pic>
              <p:nvPicPr>
                <p:cNvPr id="773" name="Picture 772"/>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017520"/>
                  <a:ext cx="585216" cy="585216"/>
                </a:xfrm>
                <a:prstGeom prst="rect">
                  <a:avLst/>
                </a:prstGeom>
                <a:noFill/>
                <a:ln>
                  <a:noFill/>
                </a:ln>
              </p:spPr>
            </p:pic>
            <p:pic>
              <p:nvPicPr>
                <p:cNvPr id="774" name="Picture 773"/>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017520"/>
                  <a:ext cx="585216" cy="585216"/>
                </a:xfrm>
                <a:prstGeom prst="rect">
                  <a:avLst/>
                </a:prstGeom>
                <a:noFill/>
                <a:ln>
                  <a:noFill/>
                </a:ln>
              </p:spPr>
            </p:pic>
            <p:pic>
              <p:nvPicPr>
                <p:cNvPr id="775" name="Picture 77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017520"/>
                  <a:ext cx="585216" cy="585216"/>
                </a:xfrm>
                <a:prstGeom prst="rect">
                  <a:avLst/>
                </a:prstGeom>
                <a:noFill/>
                <a:ln>
                  <a:noFill/>
                </a:ln>
              </p:spPr>
            </p:pic>
            <p:pic>
              <p:nvPicPr>
                <p:cNvPr id="776" name="Picture 775"/>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017520"/>
                  <a:ext cx="585216" cy="585216"/>
                </a:xfrm>
                <a:prstGeom prst="rect">
                  <a:avLst/>
                </a:prstGeom>
                <a:noFill/>
                <a:ln>
                  <a:noFill/>
                </a:ln>
              </p:spPr>
            </p:pic>
            <p:pic>
              <p:nvPicPr>
                <p:cNvPr id="777" name="Picture 77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017520"/>
                  <a:ext cx="585216" cy="585216"/>
                </a:xfrm>
                <a:prstGeom prst="rect">
                  <a:avLst/>
                </a:prstGeom>
                <a:noFill/>
                <a:ln>
                  <a:noFill/>
                </a:ln>
              </p:spPr>
            </p:pic>
          </p:grpSp>
          <p:pic>
            <p:nvPicPr>
              <p:cNvPr id="768" name="Picture 767"/>
              <p:cNvPicPr>
                <a:picLocks noChangeAspect="1"/>
              </p:cNvPicPr>
              <p:nvPr/>
            </p:nvPicPr>
            <p:blipFill>
              <a:blip r:embed="rId6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017520"/>
                <a:ext cx="585216" cy="585216"/>
              </a:xfrm>
              <a:prstGeom prst="rect">
                <a:avLst/>
              </a:prstGeom>
              <a:noFill/>
              <a:ln>
                <a:noFill/>
              </a:ln>
            </p:spPr>
          </p:pic>
        </p:grpSp>
      </p:grpSp>
      <p:sp>
        <p:nvSpPr>
          <p:cNvPr id="1020" name="Rectangle 1019"/>
          <p:cNvSpPr/>
          <p:nvPr/>
        </p:nvSpPr>
        <p:spPr bwMode="auto">
          <a:xfrm>
            <a:off x="-307113" y="0"/>
            <a:ext cx="13138596" cy="751646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 name="Group 1"/>
          <p:cNvGrpSpPr/>
          <p:nvPr/>
        </p:nvGrpSpPr>
        <p:grpSpPr>
          <a:xfrm>
            <a:off x="-14505" y="2862399"/>
            <a:ext cx="12450980" cy="869803"/>
            <a:chOff x="-14505" y="2862399"/>
            <a:chExt cx="12450980" cy="869803"/>
          </a:xfrm>
        </p:grpSpPr>
        <p:sp>
          <p:nvSpPr>
            <p:cNvPr id="261" name="Rectangle 260"/>
            <p:cNvSpPr/>
            <p:nvPr/>
          </p:nvSpPr>
          <p:spPr bwMode="auto">
            <a:xfrm>
              <a:off x="-14505" y="2978761"/>
              <a:ext cx="12450980" cy="66154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a:xfrm>
              <a:off x="3137734" y="2862399"/>
              <a:ext cx="6161006" cy="869803"/>
            </a:xfrm>
            <a:prstGeom prst="rect">
              <a:avLst/>
            </a:prstGeom>
          </p:spPr>
          <p:txBody>
            <a:bodyPr wrap="none">
              <a:noAutofit/>
            </a:bodyPr>
            <a:lstStyle/>
            <a:p>
              <a:pPr algn="ctr"/>
              <a:r>
                <a:rPr lang="en-US" sz="5000" dirty="0" smtClean="0">
                  <a:solidFill>
                    <a:schemeClr val="tx2"/>
                  </a:solidFill>
                  <a:latin typeface="+mj-lt"/>
                </a:rPr>
                <a:t>ACCESSIBLE DATA</a:t>
              </a:r>
              <a:endParaRPr lang="en-US" sz="5000" dirty="0">
                <a:solidFill>
                  <a:schemeClr val="tx2"/>
                </a:solidFill>
                <a:latin typeface="+mj-lt"/>
              </a:endParaRPr>
            </a:p>
          </p:txBody>
        </p:sp>
      </p:grpSp>
      <p:sp>
        <p:nvSpPr>
          <p:cNvPr id="264" name="Rectangle 263"/>
          <p:cNvSpPr/>
          <p:nvPr/>
        </p:nvSpPr>
        <p:spPr bwMode="auto">
          <a:xfrm>
            <a:off x="-14506" y="2979358"/>
            <a:ext cx="12450980" cy="66154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a:xfrm>
            <a:off x="3137734" y="2862996"/>
            <a:ext cx="6161006" cy="869803"/>
          </a:xfrm>
          <a:prstGeom prst="rect">
            <a:avLst/>
          </a:prstGeom>
        </p:spPr>
        <p:txBody>
          <a:bodyPr wrap="none">
            <a:noAutofit/>
          </a:bodyPr>
          <a:lstStyle/>
          <a:p>
            <a:pPr algn="ctr"/>
            <a:r>
              <a:rPr lang="en-US" sz="5000" dirty="0" smtClean="0">
                <a:solidFill>
                  <a:schemeClr val="tx2"/>
                </a:solidFill>
                <a:latin typeface="+mj-lt"/>
              </a:rPr>
              <a:t>ENTERPRISE GRADE</a:t>
            </a:r>
            <a:endParaRPr lang="en-US" sz="5000" dirty="0">
              <a:solidFill>
                <a:schemeClr val="tx2"/>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6785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1.75645E-6 -2.63277E-6 L -1.75645E-6 -0.17748 " pathEditMode="relative" rAng="0" ptsTypes="AA">
                                      <p:cBhvr>
                                        <p:cTn id="6" dur="500" fill="hold"/>
                                        <p:tgtEl>
                                          <p:spTgt spid="2"/>
                                        </p:tgtEl>
                                        <p:attrNameLst>
                                          <p:attrName>ppt_x</p:attrName>
                                          <p:attrName>ppt_y</p:attrName>
                                        </p:attrNameLst>
                                      </p:cBhvr>
                                      <p:rCtr x="0" y="-8874"/>
                                    </p:animMotion>
                                  </p:childTnLst>
                                </p:cTn>
                              </p:par>
                            </p:childTnLst>
                          </p:cTn>
                        </p:par>
                        <p:par>
                          <p:cTn id="7" fill="hold">
                            <p:stCondLst>
                              <p:cond delay="500"/>
                            </p:stCondLst>
                            <p:childTnLst>
                              <p:par>
                                <p:cTn id="8" presetID="16" presetClass="entr" presetSubtype="37" fill="hold" grpId="0" nodeType="afterEffect">
                                  <p:stCondLst>
                                    <p:cond delay="0"/>
                                  </p:stCondLst>
                                  <p:childTnLst>
                                    <p:set>
                                      <p:cBhvr>
                                        <p:cTn id="9" dur="1" fill="hold">
                                          <p:stCondLst>
                                            <p:cond delay="0"/>
                                          </p:stCondLst>
                                        </p:cTn>
                                        <p:tgtEl>
                                          <p:spTgt spid="264"/>
                                        </p:tgtEl>
                                        <p:attrNameLst>
                                          <p:attrName>style.visibility</p:attrName>
                                        </p:attrNameLst>
                                      </p:cBhvr>
                                      <p:to>
                                        <p:strVal val="visible"/>
                                      </p:to>
                                    </p:set>
                                    <p:animEffect transition="in" filter="barn(outVertical)">
                                      <p:cBhvr>
                                        <p:cTn id="10" dur="500"/>
                                        <p:tgtEl>
                                          <p:spTgt spid="26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65"/>
                                        </p:tgtEl>
                                        <p:attrNameLst>
                                          <p:attrName>style.visibility</p:attrName>
                                        </p:attrNameLst>
                                      </p:cBhvr>
                                      <p:to>
                                        <p:strVal val="visible"/>
                                      </p:to>
                                    </p:set>
                                    <p:animEffect transition="in" filter="fade">
                                      <p:cBhvr>
                                        <p:cTn id="14"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P spid="265"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65" name="Group 764"/>
          <p:cNvGrpSpPr/>
          <p:nvPr/>
        </p:nvGrpSpPr>
        <p:grpSpPr>
          <a:xfrm>
            <a:off x="-310896" y="-100584"/>
            <a:ext cx="13138596" cy="7441780"/>
            <a:chOff x="-154713" y="50040"/>
            <a:chExt cx="13138596" cy="7441780"/>
          </a:xfrm>
        </p:grpSpPr>
        <p:sp>
          <p:nvSpPr>
            <p:cNvPr id="766" name="Rectangle 765"/>
            <p:cNvSpPr/>
            <p:nvPr/>
          </p:nvSpPr>
          <p:spPr bwMode="auto">
            <a:xfrm>
              <a:off x="-154713" y="50040"/>
              <a:ext cx="13138596" cy="7441780"/>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68" name="Group 767"/>
            <p:cNvGrpSpPr/>
            <p:nvPr/>
          </p:nvGrpSpPr>
          <p:grpSpPr>
            <a:xfrm>
              <a:off x="-154713" y="50040"/>
              <a:ext cx="13138596" cy="7441780"/>
              <a:chOff x="-307113" y="-102360"/>
              <a:chExt cx="13138596" cy="7441780"/>
            </a:xfrm>
          </p:grpSpPr>
          <p:pic>
            <p:nvPicPr>
              <p:cNvPr id="781" name="Picture 78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017520"/>
                <a:ext cx="585216" cy="585216"/>
              </a:xfrm>
              <a:prstGeom prst="rect">
                <a:avLst/>
              </a:prstGeom>
              <a:noFill/>
              <a:ln>
                <a:noFill/>
              </a:ln>
            </p:spPr>
          </p:pic>
          <p:pic>
            <p:nvPicPr>
              <p:cNvPr id="782" name="Picture 781"/>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017520"/>
                <a:ext cx="585216" cy="585216"/>
              </a:xfrm>
              <a:prstGeom prst="rect">
                <a:avLst/>
              </a:prstGeom>
              <a:noFill/>
              <a:ln>
                <a:noFill/>
              </a:ln>
            </p:spPr>
          </p:pic>
          <p:pic>
            <p:nvPicPr>
              <p:cNvPr id="783" name="Picture 782"/>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017520"/>
                <a:ext cx="585216" cy="585216"/>
              </a:xfrm>
              <a:prstGeom prst="rect">
                <a:avLst/>
              </a:prstGeom>
              <a:noFill/>
              <a:ln>
                <a:noFill/>
              </a:ln>
            </p:spPr>
          </p:pic>
          <p:pic>
            <p:nvPicPr>
              <p:cNvPr id="784" name="Picture 783"/>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017520"/>
                <a:ext cx="585216" cy="585216"/>
              </a:xfrm>
              <a:prstGeom prst="rect">
                <a:avLst/>
              </a:prstGeom>
              <a:noFill/>
              <a:ln>
                <a:noFill/>
              </a:ln>
            </p:spPr>
          </p:pic>
          <p:pic>
            <p:nvPicPr>
              <p:cNvPr id="785" name="Picture 78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017520"/>
                <a:ext cx="585216" cy="585216"/>
              </a:xfrm>
              <a:prstGeom prst="rect">
                <a:avLst/>
              </a:prstGeom>
              <a:noFill/>
              <a:ln>
                <a:noFill/>
              </a:ln>
            </p:spPr>
          </p:pic>
          <p:pic>
            <p:nvPicPr>
              <p:cNvPr id="786" name="Picture 785"/>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017520"/>
                <a:ext cx="585216" cy="585216"/>
              </a:xfrm>
              <a:prstGeom prst="rect">
                <a:avLst/>
              </a:prstGeom>
              <a:noFill/>
              <a:ln>
                <a:noFill/>
              </a:ln>
            </p:spPr>
          </p:pic>
          <p:pic>
            <p:nvPicPr>
              <p:cNvPr id="787" name="Picture 786"/>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017520"/>
                <a:ext cx="585216" cy="585216"/>
              </a:xfrm>
              <a:prstGeom prst="rect">
                <a:avLst/>
              </a:prstGeom>
              <a:noFill/>
              <a:ln>
                <a:noFill/>
              </a:ln>
            </p:spPr>
          </p:pic>
          <p:pic>
            <p:nvPicPr>
              <p:cNvPr id="788" name="Picture 78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017520"/>
                <a:ext cx="585216" cy="585216"/>
              </a:xfrm>
              <a:prstGeom prst="rect">
                <a:avLst/>
              </a:prstGeom>
              <a:noFill/>
              <a:ln>
                <a:noFill/>
              </a:ln>
            </p:spPr>
          </p:pic>
          <p:pic>
            <p:nvPicPr>
              <p:cNvPr id="789" name="Picture 78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017520"/>
                <a:ext cx="585216" cy="585216"/>
              </a:xfrm>
              <a:prstGeom prst="rect">
                <a:avLst/>
              </a:prstGeom>
              <a:noFill/>
              <a:ln>
                <a:noFill/>
              </a:ln>
            </p:spPr>
          </p:pic>
          <p:pic>
            <p:nvPicPr>
              <p:cNvPr id="790" name="Picture 78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017520"/>
                <a:ext cx="585216" cy="585216"/>
              </a:xfrm>
              <a:prstGeom prst="rect">
                <a:avLst/>
              </a:prstGeom>
              <a:noFill/>
              <a:ln>
                <a:noFill/>
              </a:ln>
            </p:spPr>
          </p:pic>
          <p:pic>
            <p:nvPicPr>
              <p:cNvPr id="791" name="Picture 790"/>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017520"/>
                <a:ext cx="585216" cy="585216"/>
              </a:xfrm>
              <a:prstGeom prst="rect">
                <a:avLst/>
              </a:prstGeom>
              <a:noFill/>
              <a:ln>
                <a:noFill/>
              </a:ln>
            </p:spPr>
          </p:pic>
          <p:pic>
            <p:nvPicPr>
              <p:cNvPr id="792" name="Picture 79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640301"/>
                <a:ext cx="585216" cy="585216"/>
              </a:xfrm>
              <a:prstGeom prst="rect">
                <a:avLst/>
              </a:prstGeom>
              <a:noFill/>
              <a:ln>
                <a:noFill/>
              </a:ln>
            </p:spPr>
          </p:pic>
          <p:pic>
            <p:nvPicPr>
              <p:cNvPr id="793" name="Picture 79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640301"/>
                <a:ext cx="585216" cy="585216"/>
              </a:xfrm>
              <a:prstGeom prst="rect">
                <a:avLst/>
              </a:prstGeom>
              <a:noFill/>
              <a:ln>
                <a:noFill/>
              </a:ln>
            </p:spPr>
          </p:pic>
          <p:pic>
            <p:nvPicPr>
              <p:cNvPr id="794" name="Picture 793"/>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640301"/>
                <a:ext cx="585216" cy="585216"/>
              </a:xfrm>
              <a:prstGeom prst="rect">
                <a:avLst/>
              </a:prstGeom>
              <a:noFill/>
              <a:ln>
                <a:noFill/>
              </a:ln>
            </p:spPr>
          </p:pic>
          <p:pic>
            <p:nvPicPr>
              <p:cNvPr id="795" name="Picture 794"/>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640301"/>
                <a:ext cx="585216" cy="585216"/>
              </a:xfrm>
              <a:prstGeom prst="rect">
                <a:avLst/>
              </a:prstGeom>
              <a:noFill/>
              <a:ln>
                <a:noFill/>
              </a:ln>
            </p:spPr>
          </p:pic>
          <p:pic>
            <p:nvPicPr>
              <p:cNvPr id="796" name="Picture 79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640301"/>
                <a:ext cx="585216" cy="585216"/>
              </a:xfrm>
              <a:prstGeom prst="rect">
                <a:avLst/>
              </a:prstGeom>
              <a:noFill/>
              <a:ln>
                <a:noFill/>
              </a:ln>
            </p:spPr>
          </p:pic>
          <p:pic>
            <p:nvPicPr>
              <p:cNvPr id="797" name="Picture 79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640301"/>
                <a:ext cx="585216" cy="585216"/>
              </a:xfrm>
              <a:prstGeom prst="rect">
                <a:avLst/>
              </a:prstGeom>
              <a:noFill/>
              <a:ln>
                <a:noFill/>
              </a:ln>
            </p:spPr>
          </p:pic>
          <p:pic>
            <p:nvPicPr>
              <p:cNvPr id="798" name="Picture 79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640301"/>
                <a:ext cx="585216" cy="585216"/>
              </a:xfrm>
              <a:prstGeom prst="rect">
                <a:avLst/>
              </a:prstGeom>
              <a:noFill/>
              <a:ln>
                <a:noFill/>
              </a:ln>
            </p:spPr>
          </p:pic>
          <p:pic>
            <p:nvPicPr>
              <p:cNvPr id="799" name="Picture 798"/>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640301"/>
                <a:ext cx="585216" cy="585216"/>
              </a:xfrm>
              <a:prstGeom prst="rect">
                <a:avLst/>
              </a:prstGeom>
              <a:noFill/>
              <a:ln>
                <a:noFill/>
              </a:ln>
            </p:spPr>
          </p:pic>
          <p:pic>
            <p:nvPicPr>
              <p:cNvPr id="800" name="Picture 799"/>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640301"/>
                <a:ext cx="585216" cy="585216"/>
              </a:xfrm>
              <a:prstGeom prst="rect">
                <a:avLst/>
              </a:prstGeom>
              <a:noFill/>
              <a:ln>
                <a:noFill/>
              </a:ln>
            </p:spPr>
          </p:pic>
          <p:pic>
            <p:nvPicPr>
              <p:cNvPr id="801" name="Picture 800"/>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640301"/>
                <a:ext cx="585216" cy="585216"/>
              </a:xfrm>
              <a:prstGeom prst="rect">
                <a:avLst/>
              </a:prstGeom>
              <a:noFill/>
              <a:ln>
                <a:noFill/>
              </a:ln>
            </p:spPr>
          </p:pic>
          <p:pic>
            <p:nvPicPr>
              <p:cNvPr id="802" name="Picture 801"/>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640301"/>
                <a:ext cx="585216" cy="585216"/>
              </a:xfrm>
              <a:prstGeom prst="rect">
                <a:avLst/>
              </a:prstGeom>
              <a:noFill/>
              <a:ln>
                <a:noFill/>
              </a:ln>
            </p:spPr>
          </p:pic>
          <p:pic>
            <p:nvPicPr>
              <p:cNvPr id="803" name="Picture 802"/>
              <p:cNvPicPr>
                <a:picLocks noChangeAspect="1"/>
              </p:cNvPicPr>
              <p:nvPr/>
            </p:nvPicPr>
            <p:blipFill>
              <a:blip r:embed="rId21">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2">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640301"/>
                <a:ext cx="585216" cy="585216"/>
              </a:xfrm>
              <a:prstGeom prst="rect">
                <a:avLst/>
              </a:prstGeom>
              <a:noFill/>
              <a:ln>
                <a:noFill/>
              </a:ln>
            </p:spPr>
          </p:pic>
          <p:pic>
            <p:nvPicPr>
              <p:cNvPr id="804" name="Picture 80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640301"/>
                <a:ext cx="585216" cy="585216"/>
              </a:xfrm>
              <a:prstGeom prst="rect">
                <a:avLst/>
              </a:prstGeom>
              <a:noFill/>
              <a:ln>
                <a:noFill/>
              </a:ln>
            </p:spPr>
          </p:pic>
          <p:pic>
            <p:nvPicPr>
              <p:cNvPr id="805" name="Picture 804"/>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640301"/>
                <a:ext cx="585216" cy="585216"/>
              </a:xfrm>
              <a:prstGeom prst="rect">
                <a:avLst/>
              </a:prstGeom>
              <a:noFill/>
              <a:ln>
                <a:noFill/>
              </a:ln>
            </p:spPr>
          </p:pic>
          <p:pic>
            <p:nvPicPr>
              <p:cNvPr id="806" name="Picture 805"/>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640301"/>
                <a:ext cx="585216" cy="585216"/>
              </a:xfrm>
              <a:prstGeom prst="rect">
                <a:avLst/>
              </a:prstGeom>
              <a:noFill/>
              <a:ln>
                <a:noFill/>
              </a:ln>
            </p:spPr>
          </p:pic>
          <p:pic>
            <p:nvPicPr>
              <p:cNvPr id="807" name="Picture 806"/>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640301"/>
                <a:ext cx="585216" cy="585216"/>
              </a:xfrm>
              <a:prstGeom prst="rect">
                <a:avLst/>
              </a:prstGeom>
              <a:noFill/>
              <a:ln>
                <a:noFill/>
              </a:ln>
            </p:spPr>
          </p:pic>
          <p:pic>
            <p:nvPicPr>
              <p:cNvPr id="808" name="Picture 807"/>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640301"/>
                <a:ext cx="585216" cy="585216"/>
              </a:xfrm>
              <a:prstGeom prst="rect">
                <a:avLst/>
              </a:prstGeom>
              <a:noFill/>
              <a:ln>
                <a:noFill/>
              </a:ln>
            </p:spPr>
          </p:pic>
          <p:pic>
            <p:nvPicPr>
              <p:cNvPr id="809" name="Picture 808"/>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640301"/>
                <a:ext cx="585216" cy="585216"/>
              </a:xfrm>
              <a:prstGeom prst="rect">
                <a:avLst/>
              </a:prstGeom>
              <a:noFill/>
              <a:ln>
                <a:noFill/>
              </a:ln>
            </p:spPr>
          </p:pic>
          <p:pic>
            <p:nvPicPr>
              <p:cNvPr id="810" name="Picture 80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640301"/>
                <a:ext cx="585216" cy="585216"/>
              </a:xfrm>
              <a:prstGeom prst="rect">
                <a:avLst/>
              </a:prstGeom>
              <a:noFill/>
              <a:ln>
                <a:noFill/>
              </a:ln>
            </p:spPr>
          </p:pic>
          <p:pic>
            <p:nvPicPr>
              <p:cNvPr id="811" name="Picture 810"/>
              <p:cNvPicPr>
                <a:picLocks noChangeAspect="1"/>
              </p:cNvPicPr>
              <p:nvPr/>
            </p:nvPicPr>
            <p:blipFill>
              <a:blip r:embed="rId2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7">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640301"/>
                <a:ext cx="585216" cy="585216"/>
              </a:xfrm>
              <a:prstGeom prst="rect">
                <a:avLst/>
              </a:prstGeom>
              <a:noFill/>
              <a:ln>
                <a:noFill/>
              </a:ln>
            </p:spPr>
          </p:pic>
          <p:pic>
            <p:nvPicPr>
              <p:cNvPr id="812" name="Picture 811"/>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640301"/>
                <a:ext cx="585216" cy="585216"/>
              </a:xfrm>
              <a:prstGeom prst="rect">
                <a:avLst/>
              </a:prstGeom>
              <a:noFill/>
              <a:ln>
                <a:noFill/>
              </a:ln>
            </p:spPr>
          </p:pic>
          <p:pic>
            <p:nvPicPr>
              <p:cNvPr id="813" name="Picture 81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263082"/>
                <a:ext cx="585216" cy="585216"/>
              </a:xfrm>
              <a:prstGeom prst="rect">
                <a:avLst/>
              </a:prstGeom>
              <a:noFill/>
              <a:ln>
                <a:noFill/>
              </a:ln>
            </p:spPr>
          </p:pic>
          <p:pic>
            <p:nvPicPr>
              <p:cNvPr id="814" name="Picture 81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263082"/>
                <a:ext cx="585216" cy="585216"/>
              </a:xfrm>
              <a:prstGeom prst="rect">
                <a:avLst/>
              </a:prstGeom>
              <a:noFill/>
              <a:ln>
                <a:noFill/>
              </a:ln>
            </p:spPr>
          </p:pic>
          <p:pic>
            <p:nvPicPr>
              <p:cNvPr id="815" name="Picture 814"/>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263082"/>
                <a:ext cx="585216" cy="585216"/>
              </a:xfrm>
              <a:prstGeom prst="rect">
                <a:avLst/>
              </a:prstGeom>
              <a:noFill/>
              <a:ln>
                <a:noFill/>
              </a:ln>
            </p:spPr>
          </p:pic>
          <p:pic>
            <p:nvPicPr>
              <p:cNvPr id="816" name="Picture 81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263082"/>
                <a:ext cx="585216" cy="585216"/>
              </a:xfrm>
              <a:prstGeom prst="rect">
                <a:avLst/>
              </a:prstGeom>
              <a:noFill/>
              <a:ln>
                <a:noFill/>
              </a:ln>
            </p:spPr>
          </p:pic>
          <p:pic>
            <p:nvPicPr>
              <p:cNvPr id="817" name="Picture 816"/>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263082"/>
                <a:ext cx="585216" cy="585216"/>
              </a:xfrm>
              <a:prstGeom prst="rect">
                <a:avLst/>
              </a:prstGeom>
              <a:noFill/>
              <a:ln>
                <a:noFill/>
              </a:ln>
            </p:spPr>
          </p:pic>
          <p:pic>
            <p:nvPicPr>
              <p:cNvPr id="818" name="Picture 817"/>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263082"/>
                <a:ext cx="585216" cy="585216"/>
              </a:xfrm>
              <a:prstGeom prst="rect">
                <a:avLst/>
              </a:prstGeom>
              <a:noFill/>
              <a:ln>
                <a:noFill/>
              </a:ln>
            </p:spPr>
          </p:pic>
          <p:pic>
            <p:nvPicPr>
              <p:cNvPr id="819" name="Picture 818"/>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263082"/>
                <a:ext cx="585216" cy="585216"/>
              </a:xfrm>
              <a:prstGeom prst="rect">
                <a:avLst/>
              </a:prstGeom>
              <a:noFill/>
              <a:ln>
                <a:noFill/>
              </a:ln>
            </p:spPr>
          </p:pic>
          <p:pic>
            <p:nvPicPr>
              <p:cNvPr id="820" name="Picture 81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263082"/>
                <a:ext cx="585216" cy="585216"/>
              </a:xfrm>
              <a:prstGeom prst="rect">
                <a:avLst/>
              </a:prstGeom>
              <a:noFill/>
              <a:ln>
                <a:noFill/>
              </a:ln>
            </p:spPr>
          </p:pic>
          <p:pic>
            <p:nvPicPr>
              <p:cNvPr id="821" name="Picture 820"/>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263082"/>
                <a:ext cx="585216" cy="585216"/>
              </a:xfrm>
              <a:prstGeom prst="rect">
                <a:avLst/>
              </a:prstGeom>
              <a:noFill/>
              <a:ln>
                <a:noFill/>
              </a:ln>
            </p:spPr>
          </p:pic>
          <p:pic>
            <p:nvPicPr>
              <p:cNvPr id="822" name="Picture 821"/>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263082"/>
                <a:ext cx="585216" cy="585216"/>
              </a:xfrm>
              <a:prstGeom prst="rect">
                <a:avLst/>
              </a:prstGeom>
              <a:noFill/>
              <a:ln>
                <a:noFill/>
              </a:ln>
            </p:spPr>
          </p:pic>
          <p:pic>
            <p:nvPicPr>
              <p:cNvPr id="823" name="Picture 82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263082"/>
                <a:ext cx="585216" cy="585216"/>
              </a:xfrm>
              <a:prstGeom prst="rect">
                <a:avLst/>
              </a:prstGeom>
              <a:noFill/>
              <a:ln>
                <a:noFill/>
              </a:ln>
            </p:spPr>
          </p:pic>
          <p:pic>
            <p:nvPicPr>
              <p:cNvPr id="824" name="Picture 82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263082"/>
                <a:ext cx="585216" cy="585216"/>
              </a:xfrm>
              <a:prstGeom prst="rect">
                <a:avLst/>
              </a:prstGeom>
              <a:noFill/>
              <a:ln>
                <a:noFill/>
              </a:ln>
            </p:spPr>
          </p:pic>
          <p:pic>
            <p:nvPicPr>
              <p:cNvPr id="825" name="Picture 824"/>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263082"/>
                <a:ext cx="585216" cy="585216"/>
              </a:xfrm>
              <a:prstGeom prst="rect">
                <a:avLst/>
              </a:prstGeom>
              <a:noFill/>
              <a:ln>
                <a:noFill/>
              </a:ln>
            </p:spPr>
          </p:pic>
          <p:pic>
            <p:nvPicPr>
              <p:cNvPr id="826" name="Picture 825"/>
              <p:cNvPicPr>
                <a:picLocks noChangeAspect="1"/>
              </p:cNvPicPr>
              <p:nvPr/>
            </p:nvPicPr>
            <p:blipFill>
              <a:blip r:embed="rId3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263082"/>
                <a:ext cx="585216" cy="585216"/>
              </a:xfrm>
              <a:prstGeom prst="rect">
                <a:avLst/>
              </a:prstGeom>
              <a:noFill/>
              <a:ln>
                <a:noFill/>
              </a:ln>
            </p:spPr>
          </p:pic>
          <p:pic>
            <p:nvPicPr>
              <p:cNvPr id="827" name="Picture 826"/>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263082"/>
                <a:ext cx="585216" cy="585216"/>
              </a:xfrm>
              <a:prstGeom prst="rect">
                <a:avLst/>
              </a:prstGeom>
              <a:noFill/>
              <a:ln>
                <a:noFill/>
              </a:ln>
            </p:spPr>
          </p:pic>
          <p:pic>
            <p:nvPicPr>
              <p:cNvPr id="828" name="Picture 827"/>
              <p:cNvPicPr>
                <a:picLocks noChangeAspect="1"/>
              </p:cNvPicPr>
              <p:nvPr/>
            </p:nvPicPr>
            <p:blipFill>
              <a:blip r:embed="rId3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263082"/>
                <a:ext cx="585216" cy="585216"/>
              </a:xfrm>
              <a:prstGeom prst="rect">
                <a:avLst/>
              </a:prstGeom>
              <a:noFill/>
              <a:ln>
                <a:noFill/>
              </a:ln>
            </p:spPr>
          </p:pic>
          <p:pic>
            <p:nvPicPr>
              <p:cNvPr id="829" name="Picture 82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263082"/>
                <a:ext cx="585216" cy="585216"/>
              </a:xfrm>
              <a:prstGeom prst="rect">
                <a:avLst/>
              </a:prstGeom>
              <a:noFill/>
              <a:ln>
                <a:noFill/>
              </a:ln>
            </p:spPr>
          </p:pic>
          <p:pic>
            <p:nvPicPr>
              <p:cNvPr id="830" name="Picture 829"/>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263082"/>
                <a:ext cx="585216" cy="585216"/>
              </a:xfrm>
              <a:prstGeom prst="rect">
                <a:avLst/>
              </a:prstGeom>
              <a:noFill/>
              <a:ln>
                <a:noFill/>
              </a:ln>
            </p:spPr>
          </p:pic>
          <p:pic>
            <p:nvPicPr>
              <p:cNvPr id="831" name="Picture 830"/>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263082"/>
                <a:ext cx="585216" cy="585216"/>
              </a:xfrm>
              <a:prstGeom prst="rect">
                <a:avLst/>
              </a:prstGeom>
              <a:noFill/>
              <a:ln>
                <a:noFill/>
              </a:ln>
            </p:spPr>
          </p:pic>
          <p:pic>
            <p:nvPicPr>
              <p:cNvPr id="832" name="Picture 83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263082"/>
                <a:ext cx="585216" cy="585216"/>
              </a:xfrm>
              <a:prstGeom prst="rect">
                <a:avLst/>
              </a:prstGeom>
              <a:noFill/>
              <a:ln>
                <a:noFill/>
              </a:ln>
            </p:spPr>
          </p:pic>
          <p:pic>
            <p:nvPicPr>
              <p:cNvPr id="833" name="Picture 83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263082"/>
                <a:ext cx="585216" cy="585216"/>
              </a:xfrm>
              <a:prstGeom prst="rect">
                <a:avLst/>
              </a:prstGeom>
              <a:noFill/>
              <a:ln>
                <a:noFill/>
              </a:ln>
            </p:spPr>
          </p:pic>
          <p:pic>
            <p:nvPicPr>
              <p:cNvPr id="834" name="Picture 83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885863"/>
                <a:ext cx="585216" cy="585216"/>
              </a:xfrm>
              <a:prstGeom prst="rect">
                <a:avLst/>
              </a:prstGeom>
              <a:noFill/>
              <a:ln>
                <a:noFill/>
              </a:ln>
            </p:spPr>
          </p:pic>
          <p:pic>
            <p:nvPicPr>
              <p:cNvPr id="835" name="Picture 83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885863"/>
                <a:ext cx="585216" cy="585216"/>
              </a:xfrm>
              <a:prstGeom prst="rect">
                <a:avLst/>
              </a:prstGeom>
              <a:noFill/>
              <a:ln>
                <a:noFill/>
              </a:ln>
            </p:spPr>
          </p:pic>
          <p:pic>
            <p:nvPicPr>
              <p:cNvPr id="836" name="Picture 835"/>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885863"/>
                <a:ext cx="585216" cy="585216"/>
              </a:xfrm>
              <a:prstGeom prst="rect">
                <a:avLst/>
              </a:prstGeom>
              <a:noFill/>
              <a:ln>
                <a:noFill/>
              </a:ln>
            </p:spPr>
          </p:pic>
          <p:pic>
            <p:nvPicPr>
              <p:cNvPr id="837" name="Picture 83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885863"/>
                <a:ext cx="585216" cy="585216"/>
              </a:xfrm>
              <a:prstGeom prst="rect">
                <a:avLst/>
              </a:prstGeom>
              <a:noFill/>
              <a:ln>
                <a:noFill/>
              </a:ln>
            </p:spPr>
          </p:pic>
          <p:pic>
            <p:nvPicPr>
              <p:cNvPr id="838" name="Picture 837"/>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885863"/>
                <a:ext cx="585216" cy="585216"/>
              </a:xfrm>
              <a:prstGeom prst="rect">
                <a:avLst/>
              </a:prstGeom>
              <a:noFill/>
              <a:ln>
                <a:noFill/>
              </a:ln>
            </p:spPr>
          </p:pic>
          <p:pic>
            <p:nvPicPr>
              <p:cNvPr id="839" name="Picture 838"/>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885863"/>
                <a:ext cx="585216" cy="585216"/>
              </a:xfrm>
              <a:prstGeom prst="rect">
                <a:avLst/>
              </a:prstGeom>
              <a:noFill/>
              <a:ln>
                <a:noFill/>
              </a:ln>
            </p:spPr>
          </p:pic>
          <p:pic>
            <p:nvPicPr>
              <p:cNvPr id="840" name="Picture 839"/>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885863"/>
                <a:ext cx="585216" cy="585216"/>
              </a:xfrm>
              <a:prstGeom prst="rect">
                <a:avLst/>
              </a:prstGeom>
              <a:noFill/>
              <a:ln>
                <a:noFill/>
              </a:ln>
            </p:spPr>
          </p:pic>
          <p:pic>
            <p:nvPicPr>
              <p:cNvPr id="841" name="Picture 84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885863"/>
                <a:ext cx="585216" cy="585216"/>
              </a:xfrm>
              <a:prstGeom prst="rect">
                <a:avLst/>
              </a:prstGeom>
              <a:noFill/>
              <a:ln>
                <a:noFill/>
              </a:ln>
            </p:spPr>
          </p:pic>
          <p:pic>
            <p:nvPicPr>
              <p:cNvPr id="842" name="Picture 841"/>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885863"/>
                <a:ext cx="585216" cy="585216"/>
              </a:xfrm>
              <a:prstGeom prst="rect">
                <a:avLst/>
              </a:prstGeom>
              <a:noFill/>
              <a:ln>
                <a:noFill/>
              </a:ln>
            </p:spPr>
          </p:pic>
          <p:pic>
            <p:nvPicPr>
              <p:cNvPr id="843" name="Picture 842"/>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885863"/>
                <a:ext cx="585216" cy="585216"/>
              </a:xfrm>
              <a:prstGeom prst="rect">
                <a:avLst/>
              </a:prstGeom>
              <a:noFill/>
              <a:ln>
                <a:noFill/>
              </a:ln>
            </p:spPr>
          </p:pic>
          <p:pic>
            <p:nvPicPr>
              <p:cNvPr id="844" name="Picture 84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885863"/>
                <a:ext cx="585216" cy="585216"/>
              </a:xfrm>
              <a:prstGeom prst="rect">
                <a:avLst/>
              </a:prstGeom>
              <a:noFill/>
              <a:ln>
                <a:noFill/>
              </a:ln>
            </p:spPr>
          </p:pic>
          <p:pic>
            <p:nvPicPr>
              <p:cNvPr id="845" name="Picture 84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885863"/>
                <a:ext cx="585216" cy="585216"/>
              </a:xfrm>
              <a:prstGeom prst="rect">
                <a:avLst/>
              </a:prstGeom>
              <a:noFill/>
              <a:ln>
                <a:noFill/>
              </a:ln>
            </p:spPr>
          </p:pic>
          <p:pic>
            <p:nvPicPr>
              <p:cNvPr id="846" name="Picture 845"/>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885863"/>
                <a:ext cx="585216" cy="585216"/>
              </a:xfrm>
              <a:prstGeom prst="rect">
                <a:avLst/>
              </a:prstGeom>
              <a:noFill/>
              <a:ln>
                <a:noFill/>
              </a:ln>
            </p:spPr>
          </p:pic>
          <p:pic>
            <p:nvPicPr>
              <p:cNvPr id="847" name="Picture 84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885863"/>
                <a:ext cx="585216" cy="585216"/>
              </a:xfrm>
              <a:prstGeom prst="rect">
                <a:avLst/>
              </a:prstGeom>
              <a:noFill/>
              <a:ln>
                <a:noFill/>
              </a:ln>
            </p:spPr>
          </p:pic>
          <p:pic>
            <p:nvPicPr>
              <p:cNvPr id="848" name="Picture 847"/>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885863"/>
                <a:ext cx="585216" cy="585216"/>
              </a:xfrm>
              <a:prstGeom prst="rect">
                <a:avLst/>
              </a:prstGeom>
              <a:noFill/>
              <a:ln>
                <a:noFill/>
              </a:ln>
            </p:spPr>
          </p:pic>
          <p:pic>
            <p:nvPicPr>
              <p:cNvPr id="849" name="Picture 848"/>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885863"/>
                <a:ext cx="585216" cy="585216"/>
              </a:xfrm>
              <a:prstGeom prst="rect">
                <a:avLst/>
              </a:prstGeom>
              <a:noFill/>
              <a:ln>
                <a:noFill/>
              </a:ln>
            </p:spPr>
          </p:pic>
          <p:pic>
            <p:nvPicPr>
              <p:cNvPr id="850" name="Picture 849"/>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885863"/>
                <a:ext cx="585216" cy="585216"/>
              </a:xfrm>
              <a:prstGeom prst="rect">
                <a:avLst/>
              </a:prstGeom>
              <a:noFill/>
              <a:ln>
                <a:noFill/>
              </a:ln>
            </p:spPr>
          </p:pic>
          <p:pic>
            <p:nvPicPr>
              <p:cNvPr id="851" name="Picture 85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885863"/>
                <a:ext cx="585216" cy="585216"/>
              </a:xfrm>
              <a:prstGeom prst="rect">
                <a:avLst/>
              </a:prstGeom>
              <a:noFill/>
              <a:ln>
                <a:noFill/>
              </a:ln>
            </p:spPr>
          </p:pic>
          <p:pic>
            <p:nvPicPr>
              <p:cNvPr id="852" name="Picture 851"/>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885863"/>
                <a:ext cx="585216" cy="585216"/>
              </a:xfrm>
              <a:prstGeom prst="rect">
                <a:avLst/>
              </a:prstGeom>
              <a:noFill/>
              <a:ln>
                <a:noFill/>
              </a:ln>
            </p:spPr>
          </p:pic>
          <p:pic>
            <p:nvPicPr>
              <p:cNvPr id="853" name="Picture 852"/>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885863"/>
                <a:ext cx="585216" cy="585216"/>
              </a:xfrm>
              <a:prstGeom prst="rect">
                <a:avLst/>
              </a:prstGeom>
              <a:noFill/>
              <a:ln>
                <a:noFill/>
              </a:ln>
            </p:spPr>
          </p:pic>
          <p:pic>
            <p:nvPicPr>
              <p:cNvPr id="854" name="Picture 853"/>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885863"/>
                <a:ext cx="585216" cy="585216"/>
              </a:xfrm>
              <a:prstGeom prst="rect">
                <a:avLst/>
              </a:prstGeom>
              <a:noFill/>
              <a:ln>
                <a:noFill/>
              </a:ln>
            </p:spPr>
          </p:pic>
          <p:pic>
            <p:nvPicPr>
              <p:cNvPr id="855" name="Picture 85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508644"/>
                <a:ext cx="585216" cy="585216"/>
              </a:xfrm>
              <a:prstGeom prst="rect">
                <a:avLst/>
              </a:prstGeom>
              <a:noFill/>
              <a:ln>
                <a:noFill/>
              </a:ln>
            </p:spPr>
          </p:pic>
          <p:pic>
            <p:nvPicPr>
              <p:cNvPr id="856" name="Picture 85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508644"/>
                <a:ext cx="585216" cy="585216"/>
              </a:xfrm>
              <a:prstGeom prst="rect">
                <a:avLst/>
              </a:prstGeom>
              <a:noFill/>
              <a:ln>
                <a:noFill/>
              </a:ln>
            </p:spPr>
          </p:pic>
          <p:pic>
            <p:nvPicPr>
              <p:cNvPr id="857" name="Picture 856"/>
              <p:cNvPicPr>
                <a:picLocks noChangeAspect="1"/>
              </p:cNvPicPr>
              <p:nvPr/>
            </p:nvPicPr>
            <p:blipFill>
              <a:blip r:embed="rId39">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508644"/>
                <a:ext cx="585216" cy="585216"/>
              </a:xfrm>
              <a:prstGeom prst="rect">
                <a:avLst/>
              </a:prstGeom>
              <a:noFill/>
              <a:ln>
                <a:noFill/>
              </a:ln>
            </p:spPr>
          </p:pic>
          <p:pic>
            <p:nvPicPr>
              <p:cNvPr id="858" name="Picture 857"/>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508644"/>
                <a:ext cx="585216" cy="585216"/>
              </a:xfrm>
              <a:prstGeom prst="rect">
                <a:avLst/>
              </a:prstGeom>
              <a:noFill/>
              <a:ln>
                <a:noFill/>
              </a:ln>
            </p:spPr>
          </p:pic>
          <p:pic>
            <p:nvPicPr>
              <p:cNvPr id="859" name="Picture 858"/>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508644"/>
                <a:ext cx="585216" cy="585216"/>
              </a:xfrm>
              <a:prstGeom prst="rect">
                <a:avLst/>
              </a:prstGeom>
              <a:noFill/>
              <a:ln>
                <a:noFill/>
              </a:ln>
            </p:spPr>
          </p:pic>
          <p:pic>
            <p:nvPicPr>
              <p:cNvPr id="860" name="Picture 859"/>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508644"/>
                <a:ext cx="585216" cy="585216"/>
              </a:xfrm>
              <a:prstGeom prst="rect">
                <a:avLst/>
              </a:prstGeom>
              <a:noFill/>
              <a:ln>
                <a:noFill/>
              </a:ln>
            </p:spPr>
          </p:pic>
          <p:pic>
            <p:nvPicPr>
              <p:cNvPr id="861" name="Picture 860"/>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508644"/>
                <a:ext cx="585216" cy="585216"/>
              </a:xfrm>
              <a:prstGeom prst="rect">
                <a:avLst/>
              </a:prstGeom>
              <a:noFill/>
              <a:ln>
                <a:noFill/>
              </a:ln>
            </p:spPr>
          </p:pic>
          <p:pic>
            <p:nvPicPr>
              <p:cNvPr id="862" name="Picture 86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508644"/>
                <a:ext cx="585216" cy="585216"/>
              </a:xfrm>
              <a:prstGeom prst="rect">
                <a:avLst/>
              </a:prstGeom>
              <a:noFill/>
              <a:ln>
                <a:noFill/>
              </a:ln>
            </p:spPr>
          </p:pic>
          <p:pic>
            <p:nvPicPr>
              <p:cNvPr id="863" name="Picture 86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508644"/>
                <a:ext cx="585216" cy="585216"/>
              </a:xfrm>
              <a:prstGeom prst="rect">
                <a:avLst/>
              </a:prstGeom>
              <a:noFill/>
              <a:ln>
                <a:noFill/>
              </a:ln>
            </p:spPr>
          </p:pic>
          <p:pic>
            <p:nvPicPr>
              <p:cNvPr id="864" name="Picture 86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508644"/>
                <a:ext cx="585216" cy="585216"/>
              </a:xfrm>
              <a:prstGeom prst="rect">
                <a:avLst/>
              </a:prstGeom>
              <a:noFill/>
              <a:ln>
                <a:noFill/>
              </a:ln>
            </p:spPr>
          </p:pic>
          <p:pic>
            <p:nvPicPr>
              <p:cNvPr id="865" name="Picture 864"/>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508644"/>
                <a:ext cx="585216" cy="585216"/>
              </a:xfrm>
              <a:prstGeom prst="rect">
                <a:avLst/>
              </a:prstGeom>
              <a:noFill/>
              <a:ln>
                <a:noFill/>
              </a:ln>
            </p:spPr>
          </p:pic>
          <p:pic>
            <p:nvPicPr>
              <p:cNvPr id="866" name="Picture 86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508644"/>
                <a:ext cx="585216" cy="585216"/>
              </a:xfrm>
              <a:prstGeom prst="rect">
                <a:avLst/>
              </a:prstGeom>
              <a:noFill/>
              <a:ln>
                <a:noFill/>
              </a:ln>
            </p:spPr>
          </p:pic>
          <p:pic>
            <p:nvPicPr>
              <p:cNvPr id="867" name="Picture 866"/>
              <p:cNvPicPr>
                <a:picLocks noChangeAspect="1"/>
              </p:cNvPicPr>
              <p:nvPr/>
            </p:nvPicPr>
            <p:blipFill>
              <a:blip r:embed="rId4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508644"/>
                <a:ext cx="585216" cy="585216"/>
              </a:xfrm>
              <a:prstGeom prst="rect">
                <a:avLst/>
              </a:prstGeom>
              <a:noFill/>
              <a:ln>
                <a:noFill/>
              </a:ln>
            </p:spPr>
          </p:pic>
          <p:pic>
            <p:nvPicPr>
              <p:cNvPr id="868" name="Picture 867"/>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508644"/>
                <a:ext cx="585216" cy="585216"/>
              </a:xfrm>
              <a:prstGeom prst="rect">
                <a:avLst/>
              </a:prstGeom>
              <a:noFill/>
              <a:ln>
                <a:noFill/>
              </a:ln>
            </p:spPr>
          </p:pic>
          <p:pic>
            <p:nvPicPr>
              <p:cNvPr id="869" name="Picture 86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508644"/>
                <a:ext cx="585216" cy="585216"/>
              </a:xfrm>
              <a:prstGeom prst="rect">
                <a:avLst/>
              </a:prstGeom>
              <a:noFill/>
              <a:ln>
                <a:noFill/>
              </a:ln>
            </p:spPr>
          </p:pic>
          <p:pic>
            <p:nvPicPr>
              <p:cNvPr id="870" name="Picture 869"/>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508644"/>
                <a:ext cx="585216" cy="585216"/>
              </a:xfrm>
              <a:prstGeom prst="rect">
                <a:avLst/>
              </a:prstGeom>
              <a:noFill/>
              <a:ln>
                <a:noFill/>
              </a:ln>
            </p:spPr>
          </p:pic>
          <p:pic>
            <p:nvPicPr>
              <p:cNvPr id="871" name="Picture 870"/>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508644"/>
                <a:ext cx="585216" cy="585216"/>
              </a:xfrm>
              <a:prstGeom prst="rect">
                <a:avLst/>
              </a:prstGeom>
              <a:noFill/>
              <a:ln>
                <a:noFill/>
              </a:ln>
            </p:spPr>
          </p:pic>
          <p:pic>
            <p:nvPicPr>
              <p:cNvPr id="872" name="Picture 871"/>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508644"/>
                <a:ext cx="585216" cy="585216"/>
              </a:xfrm>
              <a:prstGeom prst="rect">
                <a:avLst/>
              </a:prstGeom>
              <a:noFill/>
              <a:ln>
                <a:noFill/>
              </a:ln>
            </p:spPr>
          </p:pic>
          <p:pic>
            <p:nvPicPr>
              <p:cNvPr id="873" name="Picture 87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508644"/>
                <a:ext cx="585216" cy="585216"/>
              </a:xfrm>
              <a:prstGeom prst="rect">
                <a:avLst/>
              </a:prstGeom>
              <a:noFill/>
              <a:ln>
                <a:noFill/>
              </a:ln>
            </p:spPr>
          </p:pic>
          <p:pic>
            <p:nvPicPr>
              <p:cNvPr id="874" name="Picture 873"/>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508644"/>
                <a:ext cx="585216" cy="585216"/>
              </a:xfrm>
              <a:prstGeom prst="rect">
                <a:avLst/>
              </a:prstGeom>
              <a:noFill/>
              <a:ln>
                <a:noFill/>
              </a:ln>
            </p:spPr>
          </p:pic>
          <p:pic>
            <p:nvPicPr>
              <p:cNvPr id="875" name="Picture 874"/>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508644"/>
                <a:ext cx="585216" cy="585216"/>
              </a:xfrm>
              <a:prstGeom prst="rect">
                <a:avLst/>
              </a:prstGeom>
              <a:noFill/>
              <a:ln>
                <a:noFill/>
              </a:ln>
            </p:spPr>
          </p:pic>
          <p:pic>
            <p:nvPicPr>
              <p:cNvPr id="876" name="Picture 87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131425"/>
                <a:ext cx="585216" cy="585216"/>
              </a:xfrm>
              <a:prstGeom prst="rect">
                <a:avLst/>
              </a:prstGeom>
              <a:noFill/>
              <a:ln>
                <a:noFill/>
              </a:ln>
            </p:spPr>
          </p:pic>
          <p:pic>
            <p:nvPicPr>
              <p:cNvPr id="877" name="Picture 87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131425"/>
                <a:ext cx="585216" cy="585216"/>
              </a:xfrm>
              <a:prstGeom prst="rect">
                <a:avLst/>
              </a:prstGeom>
              <a:noFill/>
              <a:ln>
                <a:noFill/>
              </a:ln>
            </p:spPr>
          </p:pic>
          <p:pic>
            <p:nvPicPr>
              <p:cNvPr id="878" name="Picture 877"/>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131425"/>
                <a:ext cx="585216" cy="585216"/>
              </a:xfrm>
              <a:prstGeom prst="rect">
                <a:avLst/>
              </a:prstGeom>
              <a:noFill/>
              <a:ln>
                <a:noFill/>
              </a:ln>
            </p:spPr>
          </p:pic>
          <p:pic>
            <p:nvPicPr>
              <p:cNvPr id="879" name="Picture 878"/>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131425"/>
                <a:ext cx="585216" cy="585216"/>
              </a:xfrm>
              <a:prstGeom prst="rect">
                <a:avLst/>
              </a:prstGeom>
              <a:noFill/>
              <a:ln>
                <a:noFill/>
              </a:ln>
            </p:spPr>
          </p:pic>
          <p:pic>
            <p:nvPicPr>
              <p:cNvPr id="880" name="Picture 879"/>
              <p:cNvPicPr>
                <a:picLocks noChangeAspect="1"/>
              </p:cNvPicPr>
              <p:nvPr/>
            </p:nvPicPr>
            <p:blipFill>
              <a:blip r:embed="rId44">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131425"/>
                <a:ext cx="585216" cy="585216"/>
              </a:xfrm>
              <a:prstGeom prst="rect">
                <a:avLst/>
              </a:prstGeom>
              <a:noFill/>
              <a:ln>
                <a:noFill/>
              </a:ln>
            </p:spPr>
          </p:pic>
          <p:pic>
            <p:nvPicPr>
              <p:cNvPr id="881" name="Picture 880"/>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131425"/>
                <a:ext cx="585216" cy="585216"/>
              </a:xfrm>
              <a:prstGeom prst="rect">
                <a:avLst/>
              </a:prstGeom>
              <a:noFill/>
              <a:ln>
                <a:noFill/>
              </a:ln>
            </p:spPr>
          </p:pic>
          <p:pic>
            <p:nvPicPr>
              <p:cNvPr id="882" name="Picture 881"/>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131425"/>
                <a:ext cx="585216" cy="585216"/>
              </a:xfrm>
              <a:prstGeom prst="rect">
                <a:avLst/>
              </a:prstGeom>
              <a:noFill/>
              <a:ln>
                <a:noFill/>
              </a:ln>
            </p:spPr>
          </p:pic>
          <p:pic>
            <p:nvPicPr>
              <p:cNvPr id="883" name="Picture 88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131425"/>
                <a:ext cx="585216" cy="585216"/>
              </a:xfrm>
              <a:prstGeom prst="rect">
                <a:avLst/>
              </a:prstGeom>
              <a:noFill/>
              <a:ln>
                <a:noFill/>
              </a:ln>
            </p:spPr>
          </p:pic>
          <p:pic>
            <p:nvPicPr>
              <p:cNvPr id="884" name="Picture 883"/>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131425"/>
                <a:ext cx="585216" cy="585216"/>
              </a:xfrm>
              <a:prstGeom prst="rect">
                <a:avLst/>
              </a:prstGeom>
              <a:noFill/>
              <a:ln>
                <a:noFill/>
              </a:ln>
            </p:spPr>
          </p:pic>
          <p:pic>
            <p:nvPicPr>
              <p:cNvPr id="885" name="Picture 884"/>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131425"/>
                <a:ext cx="585216" cy="585216"/>
              </a:xfrm>
              <a:prstGeom prst="rect">
                <a:avLst/>
              </a:prstGeom>
              <a:noFill/>
              <a:ln>
                <a:noFill/>
              </a:ln>
            </p:spPr>
          </p:pic>
          <p:pic>
            <p:nvPicPr>
              <p:cNvPr id="886" name="Picture 88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131425"/>
                <a:ext cx="585216" cy="585216"/>
              </a:xfrm>
              <a:prstGeom prst="rect">
                <a:avLst/>
              </a:prstGeom>
              <a:noFill/>
              <a:ln>
                <a:noFill/>
              </a:ln>
            </p:spPr>
          </p:pic>
          <p:pic>
            <p:nvPicPr>
              <p:cNvPr id="887" name="Picture 886"/>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131425"/>
                <a:ext cx="585216" cy="585216"/>
              </a:xfrm>
              <a:prstGeom prst="rect">
                <a:avLst/>
              </a:prstGeom>
              <a:noFill/>
              <a:ln>
                <a:noFill/>
              </a:ln>
            </p:spPr>
          </p:pic>
          <p:pic>
            <p:nvPicPr>
              <p:cNvPr id="888" name="Picture 887"/>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131425"/>
                <a:ext cx="585216" cy="585216"/>
              </a:xfrm>
              <a:prstGeom prst="rect">
                <a:avLst/>
              </a:prstGeom>
              <a:noFill/>
              <a:ln>
                <a:noFill/>
              </a:ln>
            </p:spPr>
          </p:pic>
          <p:pic>
            <p:nvPicPr>
              <p:cNvPr id="889" name="Picture 888"/>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131425"/>
                <a:ext cx="585216" cy="585216"/>
              </a:xfrm>
              <a:prstGeom prst="rect">
                <a:avLst/>
              </a:prstGeom>
              <a:noFill/>
              <a:ln>
                <a:noFill/>
              </a:ln>
            </p:spPr>
          </p:pic>
          <p:pic>
            <p:nvPicPr>
              <p:cNvPr id="890" name="Picture 889"/>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131425"/>
                <a:ext cx="585216" cy="585216"/>
              </a:xfrm>
              <a:prstGeom prst="rect">
                <a:avLst/>
              </a:prstGeom>
              <a:noFill/>
              <a:ln>
                <a:noFill/>
              </a:ln>
            </p:spPr>
          </p:pic>
          <p:pic>
            <p:nvPicPr>
              <p:cNvPr id="891" name="Picture 890"/>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131425"/>
                <a:ext cx="585216" cy="585216"/>
              </a:xfrm>
              <a:prstGeom prst="rect">
                <a:avLst/>
              </a:prstGeom>
              <a:noFill/>
              <a:ln>
                <a:noFill/>
              </a:ln>
            </p:spPr>
          </p:pic>
          <p:pic>
            <p:nvPicPr>
              <p:cNvPr id="892" name="Picture 89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131425"/>
                <a:ext cx="585216" cy="585216"/>
              </a:xfrm>
              <a:prstGeom prst="rect">
                <a:avLst/>
              </a:prstGeom>
              <a:noFill/>
              <a:ln>
                <a:noFill/>
              </a:ln>
            </p:spPr>
          </p:pic>
          <p:pic>
            <p:nvPicPr>
              <p:cNvPr id="893" name="Picture 892"/>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131425"/>
                <a:ext cx="585216" cy="585216"/>
              </a:xfrm>
              <a:prstGeom prst="rect">
                <a:avLst/>
              </a:prstGeom>
              <a:noFill/>
              <a:ln>
                <a:noFill/>
              </a:ln>
            </p:spPr>
          </p:pic>
          <p:pic>
            <p:nvPicPr>
              <p:cNvPr id="894" name="Picture 893"/>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131425"/>
                <a:ext cx="585216" cy="585216"/>
              </a:xfrm>
              <a:prstGeom prst="rect">
                <a:avLst/>
              </a:prstGeom>
              <a:noFill/>
              <a:ln>
                <a:noFill/>
              </a:ln>
            </p:spPr>
          </p:pic>
          <p:pic>
            <p:nvPicPr>
              <p:cNvPr id="895" name="Picture 894"/>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131425"/>
                <a:ext cx="585216" cy="585216"/>
              </a:xfrm>
              <a:prstGeom prst="rect">
                <a:avLst/>
              </a:prstGeom>
              <a:noFill/>
              <a:ln>
                <a:noFill/>
              </a:ln>
            </p:spPr>
          </p:pic>
          <p:pic>
            <p:nvPicPr>
              <p:cNvPr id="896" name="Picture 89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131425"/>
                <a:ext cx="585216" cy="585216"/>
              </a:xfrm>
              <a:prstGeom prst="rect">
                <a:avLst/>
              </a:prstGeom>
              <a:noFill/>
              <a:ln>
                <a:noFill/>
              </a:ln>
            </p:spPr>
          </p:pic>
          <p:pic>
            <p:nvPicPr>
              <p:cNvPr id="897" name="Picture 89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754204"/>
                <a:ext cx="585216" cy="585216"/>
              </a:xfrm>
              <a:prstGeom prst="rect">
                <a:avLst/>
              </a:prstGeom>
              <a:noFill/>
              <a:ln>
                <a:noFill/>
              </a:ln>
            </p:spPr>
          </p:pic>
          <p:pic>
            <p:nvPicPr>
              <p:cNvPr id="898" name="Picture 89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754204"/>
                <a:ext cx="585216" cy="585216"/>
              </a:xfrm>
              <a:prstGeom prst="rect">
                <a:avLst/>
              </a:prstGeom>
              <a:noFill/>
              <a:ln>
                <a:noFill/>
              </a:ln>
            </p:spPr>
          </p:pic>
          <p:pic>
            <p:nvPicPr>
              <p:cNvPr id="899" name="Picture 898"/>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754204"/>
                <a:ext cx="585216" cy="585216"/>
              </a:xfrm>
              <a:prstGeom prst="rect">
                <a:avLst/>
              </a:prstGeom>
              <a:noFill/>
              <a:ln>
                <a:noFill/>
              </a:ln>
            </p:spPr>
          </p:pic>
          <p:pic>
            <p:nvPicPr>
              <p:cNvPr id="900" name="Picture 899"/>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754204"/>
                <a:ext cx="585216" cy="585216"/>
              </a:xfrm>
              <a:prstGeom prst="rect">
                <a:avLst/>
              </a:prstGeom>
              <a:noFill/>
              <a:ln>
                <a:noFill/>
              </a:ln>
            </p:spPr>
          </p:pic>
          <p:pic>
            <p:nvPicPr>
              <p:cNvPr id="901" name="Picture 900"/>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754204"/>
                <a:ext cx="585216" cy="585216"/>
              </a:xfrm>
              <a:prstGeom prst="rect">
                <a:avLst/>
              </a:prstGeom>
              <a:noFill/>
              <a:ln>
                <a:noFill/>
              </a:ln>
            </p:spPr>
          </p:pic>
          <p:pic>
            <p:nvPicPr>
              <p:cNvPr id="902" name="Picture 901"/>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754204"/>
                <a:ext cx="585216" cy="585216"/>
              </a:xfrm>
              <a:prstGeom prst="rect">
                <a:avLst/>
              </a:prstGeom>
              <a:noFill/>
              <a:ln>
                <a:noFill/>
              </a:ln>
            </p:spPr>
          </p:pic>
          <p:pic>
            <p:nvPicPr>
              <p:cNvPr id="903" name="Picture 90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754204"/>
                <a:ext cx="585216" cy="585216"/>
              </a:xfrm>
              <a:prstGeom prst="rect">
                <a:avLst/>
              </a:prstGeom>
              <a:noFill/>
              <a:ln>
                <a:noFill/>
              </a:ln>
            </p:spPr>
          </p:pic>
          <p:pic>
            <p:nvPicPr>
              <p:cNvPr id="904" name="Picture 903"/>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754204"/>
                <a:ext cx="585216" cy="585216"/>
              </a:xfrm>
              <a:prstGeom prst="rect">
                <a:avLst/>
              </a:prstGeom>
              <a:noFill/>
              <a:ln>
                <a:noFill/>
              </a:ln>
            </p:spPr>
          </p:pic>
          <p:pic>
            <p:nvPicPr>
              <p:cNvPr id="905" name="Picture 904"/>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754204"/>
                <a:ext cx="585216" cy="585216"/>
              </a:xfrm>
              <a:prstGeom prst="rect">
                <a:avLst/>
              </a:prstGeom>
              <a:noFill/>
              <a:ln>
                <a:noFill/>
              </a:ln>
            </p:spPr>
          </p:pic>
          <p:pic>
            <p:nvPicPr>
              <p:cNvPr id="906" name="Picture 90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754204"/>
                <a:ext cx="585216" cy="585216"/>
              </a:xfrm>
              <a:prstGeom prst="rect">
                <a:avLst/>
              </a:prstGeom>
              <a:noFill/>
              <a:ln>
                <a:noFill/>
              </a:ln>
            </p:spPr>
          </p:pic>
          <p:pic>
            <p:nvPicPr>
              <p:cNvPr id="907" name="Picture 906"/>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754204"/>
                <a:ext cx="585216" cy="585216"/>
              </a:xfrm>
              <a:prstGeom prst="rect">
                <a:avLst/>
              </a:prstGeom>
              <a:noFill/>
              <a:ln>
                <a:noFill/>
              </a:ln>
            </p:spPr>
          </p:pic>
          <p:pic>
            <p:nvPicPr>
              <p:cNvPr id="908" name="Picture 907"/>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754204"/>
                <a:ext cx="585216" cy="585216"/>
              </a:xfrm>
              <a:prstGeom prst="rect">
                <a:avLst/>
              </a:prstGeom>
              <a:noFill/>
              <a:ln>
                <a:noFill/>
              </a:ln>
            </p:spPr>
          </p:pic>
          <p:pic>
            <p:nvPicPr>
              <p:cNvPr id="909" name="Picture 908"/>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754204"/>
                <a:ext cx="585216" cy="585216"/>
              </a:xfrm>
              <a:prstGeom prst="rect">
                <a:avLst/>
              </a:prstGeom>
              <a:noFill/>
              <a:ln>
                <a:noFill/>
              </a:ln>
            </p:spPr>
          </p:pic>
          <p:pic>
            <p:nvPicPr>
              <p:cNvPr id="910" name="Picture 90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754204"/>
                <a:ext cx="585216" cy="585216"/>
              </a:xfrm>
              <a:prstGeom prst="rect">
                <a:avLst/>
              </a:prstGeom>
              <a:noFill/>
              <a:ln>
                <a:noFill/>
              </a:ln>
            </p:spPr>
          </p:pic>
          <p:pic>
            <p:nvPicPr>
              <p:cNvPr id="911" name="Picture 910"/>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754204"/>
                <a:ext cx="585216" cy="585216"/>
              </a:xfrm>
              <a:prstGeom prst="rect">
                <a:avLst/>
              </a:prstGeom>
              <a:noFill/>
              <a:ln>
                <a:noFill/>
              </a:ln>
            </p:spPr>
          </p:pic>
          <p:pic>
            <p:nvPicPr>
              <p:cNvPr id="912" name="Picture 911"/>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754204"/>
                <a:ext cx="585216" cy="585216"/>
              </a:xfrm>
              <a:prstGeom prst="rect">
                <a:avLst/>
              </a:prstGeom>
              <a:noFill/>
              <a:ln>
                <a:noFill/>
              </a:ln>
            </p:spPr>
          </p:pic>
          <p:pic>
            <p:nvPicPr>
              <p:cNvPr id="913" name="Picture 912"/>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754204"/>
                <a:ext cx="585216" cy="585216"/>
              </a:xfrm>
              <a:prstGeom prst="rect">
                <a:avLst/>
              </a:prstGeom>
              <a:noFill/>
              <a:ln>
                <a:noFill/>
              </a:ln>
            </p:spPr>
          </p:pic>
          <p:pic>
            <p:nvPicPr>
              <p:cNvPr id="914" name="Picture 913"/>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754204"/>
                <a:ext cx="585216" cy="585216"/>
              </a:xfrm>
              <a:prstGeom prst="rect">
                <a:avLst/>
              </a:prstGeom>
              <a:noFill/>
              <a:ln>
                <a:noFill/>
              </a:ln>
            </p:spPr>
          </p:pic>
          <p:pic>
            <p:nvPicPr>
              <p:cNvPr id="915" name="Picture 91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754204"/>
                <a:ext cx="585216" cy="585216"/>
              </a:xfrm>
              <a:prstGeom prst="rect">
                <a:avLst/>
              </a:prstGeom>
              <a:noFill/>
              <a:ln>
                <a:noFill/>
              </a:ln>
            </p:spPr>
          </p:pic>
          <p:pic>
            <p:nvPicPr>
              <p:cNvPr id="916" name="Picture 915"/>
              <p:cNvPicPr>
                <a:picLocks noChangeAspect="1"/>
              </p:cNvPicPr>
              <p:nvPr/>
            </p:nvPicPr>
            <p:blipFill>
              <a:blip r:embed="rId5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754204"/>
                <a:ext cx="585216" cy="585216"/>
              </a:xfrm>
              <a:prstGeom prst="rect">
                <a:avLst/>
              </a:prstGeom>
              <a:noFill/>
              <a:ln>
                <a:noFill/>
              </a:ln>
            </p:spPr>
          </p:pic>
          <p:pic>
            <p:nvPicPr>
              <p:cNvPr id="917" name="Picture 916"/>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754204"/>
                <a:ext cx="585216" cy="585216"/>
              </a:xfrm>
              <a:prstGeom prst="rect">
                <a:avLst/>
              </a:prstGeom>
              <a:noFill/>
              <a:ln>
                <a:noFill/>
              </a:ln>
            </p:spPr>
          </p:pic>
          <p:pic>
            <p:nvPicPr>
              <p:cNvPr id="918" name="Picture 91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02360"/>
                <a:ext cx="585216" cy="585216"/>
              </a:xfrm>
              <a:prstGeom prst="rect">
                <a:avLst/>
              </a:prstGeom>
              <a:noFill/>
              <a:ln>
                <a:noFill/>
              </a:ln>
            </p:spPr>
          </p:pic>
          <p:pic>
            <p:nvPicPr>
              <p:cNvPr id="919" name="Picture 91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02360"/>
                <a:ext cx="585216" cy="585216"/>
              </a:xfrm>
              <a:prstGeom prst="rect">
                <a:avLst/>
              </a:prstGeom>
              <a:noFill/>
              <a:ln>
                <a:noFill/>
              </a:ln>
            </p:spPr>
          </p:pic>
          <p:pic>
            <p:nvPicPr>
              <p:cNvPr id="920" name="Picture 91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02360"/>
                <a:ext cx="585216" cy="585216"/>
              </a:xfrm>
              <a:prstGeom prst="rect">
                <a:avLst/>
              </a:prstGeom>
              <a:noFill/>
              <a:ln>
                <a:noFill/>
              </a:ln>
            </p:spPr>
          </p:pic>
          <p:pic>
            <p:nvPicPr>
              <p:cNvPr id="921" name="Picture 92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02360"/>
                <a:ext cx="585216" cy="585216"/>
              </a:xfrm>
              <a:prstGeom prst="rect">
                <a:avLst/>
              </a:prstGeom>
              <a:noFill/>
              <a:ln>
                <a:noFill/>
              </a:ln>
            </p:spPr>
          </p:pic>
          <p:pic>
            <p:nvPicPr>
              <p:cNvPr id="922" name="Picture 921"/>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02360"/>
                <a:ext cx="585216" cy="585216"/>
              </a:xfrm>
              <a:prstGeom prst="rect">
                <a:avLst/>
              </a:prstGeom>
              <a:noFill/>
              <a:ln>
                <a:noFill/>
              </a:ln>
            </p:spPr>
          </p:pic>
          <p:pic>
            <p:nvPicPr>
              <p:cNvPr id="923" name="Picture 922"/>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02360"/>
                <a:ext cx="585216" cy="585216"/>
              </a:xfrm>
              <a:prstGeom prst="rect">
                <a:avLst/>
              </a:prstGeom>
              <a:noFill/>
              <a:ln>
                <a:noFill/>
              </a:ln>
            </p:spPr>
          </p:pic>
          <p:pic>
            <p:nvPicPr>
              <p:cNvPr id="924" name="Picture 923"/>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02360"/>
                <a:ext cx="585216" cy="585216"/>
              </a:xfrm>
              <a:prstGeom prst="rect">
                <a:avLst/>
              </a:prstGeom>
              <a:noFill/>
              <a:ln>
                <a:noFill/>
              </a:ln>
            </p:spPr>
          </p:pic>
          <p:pic>
            <p:nvPicPr>
              <p:cNvPr id="925" name="Picture 924"/>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02360"/>
                <a:ext cx="585216" cy="585216"/>
              </a:xfrm>
              <a:prstGeom prst="rect">
                <a:avLst/>
              </a:prstGeom>
              <a:noFill/>
              <a:ln>
                <a:noFill/>
              </a:ln>
            </p:spPr>
          </p:pic>
          <p:pic>
            <p:nvPicPr>
              <p:cNvPr id="926" name="Picture 925"/>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02360"/>
                <a:ext cx="585216" cy="585216"/>
              </a:xfrm>
              <a:prstGeom prst="rect">
                <a:avLst/>
              </a:prstGeom>
              <a:noFill/>
              <a:ln>
                <a:noFill/>
              </a:ln>
            </p:spPr>
          </p:pic>
          <p:pic>
            <p:nvPicPr>
              <p:cNvPr id="927" name="Picture 926"/>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02360"/>
                <a:ext cx="585216" cy="585216"/>
              </a:xfrm>
              <a:prstGeom prst="rect">
                <a:avLst/>
              </a:prstGeom>
              <a:noFill/>
              <a:ln>
                <a:noFill/>
              </a:ln>
            </p:spPr>
          </p:pic>
          <p:pic>
            <p:nvPicPr>
              <p:cNvPr id="928" name="Picture 927"/>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02360"/>
                <a:ext cx="585216" cy="585216"/>
              </a:xfrm>
              <a:prstGeom prst="rect">
                <a:avLst/>
              </a:prstGeom>
              <a:noFill/>
              <a:ln>
                <a:noFill/>
              </a:ln>
            </p:spPr>
          </p:pic>
          <p:pic>
            <p:nvPicPr>
              <p:cNvPr id="929" name="Picture 92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02360"/>
                <a:ext cx="585216" cy="585216"/>
              </a:xfrm>
              <a:prstGeom prst="rect">
                <a:avLst/>
              </a:prstGeom>
              <a:noFill/>
              <a:ln>
                <a:noFill/>
              </a:ln>
            </p:spPr>
          </p:pic>
          <p:pic>
            <p:nvPicPr>
              <p:cNvPr id="930" name="Picture 929"/>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02360"/>
                <a:ext cx="585216" cy="585216"/>
              </a:xfrm>
              <a:prstGeom prst="rect">
                <a:avLst/>
              </a:prstGeom>
              <a:noFill/>
              <a:ln>
                <a:noFill/>
              </a:ln>
            </p:spPr>
          </p:pic>
          <p:pic>
            <p:nvPicPr>
              <p:cNvPr id="931" name="Picture 930"/>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02360"/>
                <a:ext cx="585216" cy="585216"/>
              </a:xfrm>
              <a:prstGeom prst="rect">
                <a:avLst/>
              </a:prstGeom>
              <a:noFill/>
              <a:ln>
                <a:noFill/>
              </a:ln>
            </p:spPr>
          </p:pic>
          <p:pic>
            <p:nvPicPr>
              <p:cNvPr id="932" name="Picture 931"/>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02360"/>
                <a:ext cx="585216" cy="585216"/>
              </a:xfrm>
              <a:prstGeom prst="rect">
                <a:avLst/>
              </a:prstGeom>
              <a:noFill/>
              <a:ln>
                <a:noFill/>
              </a:ln>
            </p:spPr>
          </p:pic>
          <p:pic>
            <p:nvPicPr>
              <p:cNvPr id="933" name="Picture 93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02360"/>
                <a:ext cx="585216" cy="585216"/>
              </a:xfrm>
              <a:prstGeom prst="rect">
                <a:avLst/>
              </a:prstGeom>
              <a:noFill/>
              <a:ln>
                <a:noFill/>
              </a:ln>
            </p:spPr>
          </p:pic>
          <p:pic>
            <p:nvPicPr>
              <p:cNvPr id="934" name="Picture 933"/>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02360"/>
                <a:ext cx="585216" cy="585216"/>
              </a:xfrm>
              <a:prstGeom prst="rect">
                <a:avLst/>
              </a:prstGeom>
              <a:noFill/>
              <a:ln>
                <a:noFill/>
              </a:ln>
            </p:spPr>
          </p:pic>
          <p:pic>
            <p:nvPicPr>
              <p:cNvPr id="935" name="Picture 934"/>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02360"/>
                <a:ext cx="585216" cy="585216"/>
              </a:xfrm>
              <a:prstGeom prst="rect">
                <a:avLst/>
              </a:prstGeom>
              <a:noFill/>
              <a:ln>
                <a:noFill/>
              </a:ln>
            </p:spPr>
          </p:pic>
          <p:pic>
            <p:nvPicPr>
              <p:cNvPr id="936" name="Picture 935"/>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02360"/>
                <a:ext cx="585216" cy="585216"/>
              </a:xfrm>
              <a:prstGeom prst="rect">
                <a:avLst/>
              </a:prstGeom>
              <a:noFill/>
              <a:ln>
                <a:noFill/>
              </a:ln>
            </p:spPr>
          </p:pic>
          <p:pic>
            <p:nvPicPr>
              <p:cNvPr id="937" name="Picture 93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02360"/>
                <a:ext cx="585216" cy="585216"/>
              </a:xfrm>
              <a:prstGeom prst="rect">
                <a:avLst/>
              </a:prstGeom>
              <a:noFill/>
              <a:ln>
                <a:noFill/>
              </a:ln>
            </p:spPr>
          </p:pic>
          <p:pic>
            <p:nvPicPr>
              <p:cNvPr id="938" name="Picture 937"/>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02360"/>
                <a:ext cx="585216" cy="585216"/>
              </a:xfrm>
              <a:prstGeom prst="rect">
                <a:avLst/>
              </a:prstGeom>
              <a:noFill/>
              <a:ln>
                <a:noFill/>
              </a:ln>
            </p:spPr>
          </p:pic>
          <p:pic>
            <p:nvPicPr>
              <p:cNvPr id="939" name="Picture 93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21616"/>
                <a:ext cx="585216" cy="585216"/>
              </a:xfrm>
              <a:prstGeom prst="rect">
                <a:avLst/>
              </a:prstGeom>
              <a:noFill/>
              <a:ln>
                <a:noFill/>
              </a:ln>
            </p:spPr>
          </p:pic>
          <p:pic>
            <p:nvPicPr>
              <p:cNvPr id="940" name="Picture 93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21616"/>
                <a:ext cx="585216" cy="585216"/>
              </a:xfrm>
              <a:prstGeom prst="rect">
                <a:avLst/>
              </a:prstGeom>
              <a:noFill/>
              <a:ln>
                <a:noFill/>
              </a:ln>
            </p:spPr>
          </p:pic>
          <p:pic>
            <p:nvPicPr>
              <p:cNvPr id="941" name="Picture 940"/>
              <p:cNvPicPr>
                <a:picLocks noChangeAspect="1"/>
              </p:cNvPicPr>
              <p:nvPr/>
            </p:nvPicPr>
            <p:blipFill>
              <a:blip r:embed="rId5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21616"/>
                <a:ext cx="585216" cy="585216"/>
              </a:xfrm>
              <a:prstGeom prst="rect">
                <a:avLst/>
              </a:prstGeom>
              <a:noFill/>
              <a:ln>
                <a:noFill/>
              </a:ln>
            </p:spPr>
          </p:pic>
          <p:pic>
            <p:nvPicPr>
              <p:cNvPr id="942" name="Picture 941"/>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21616"/>
                <a:ext cx="585216" cy="585216"/>
              </a:xfrm>
              <a:prstGeom prst="rect">
                <a:avLst/>
              </a:prstGeom>
              <a:noFill/>
              <a:ln>
                <a:noFill/>
              </a:ln>
            </p:spPr>
          </p:pic>
          <p:pic>
            <p:nvPicPr>
              <p:cNvPr id="943" name="Picture 942"/>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21616"/>
                <a:ext cx="585216" cy="585216"/>
              </a:xfrm>
              <a:prstGeom prst="rect">
                <a:avLst/>
              </a:prstGeom>
              <a:noFill/>
              <a:ln>
                <a:noFill/>
              </a:ln>
            </p:spPr>
          </p:pic>
          <p:pic>
            <p:nvPicPr>
              <p:cNvPr id="944" name="Picture 943"/>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21616"/>
                <a:ext cx="585216" cy="585216"/>
              </a:xfrm>
              <a:prstGeom prst="rect">
                <a:avLst/>
              </a:prstGeom>
              <a:noFill/>
              <a:ln>
                <a:noFill/>
              </a:ln>
            </p:spPr>
          </p:pic>
          <p:pic>
            <p:nvPicPr>
              <p:cNvPr id="945" name="Picture 944"/>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21616"/>
                <a:ext cx="585216" cy="585216"/>
              </a:xfrm>
              <a:prstGeom prst="rect">
                <a:avLst/>
              </a:prstGeom>
              <a:noFill/>
              <a:ln>
                <a:noFill/>
              </a:ln>
            </p:spPr>
          </p:pic>
          <p:pic>
            <p:nvPicPr>
              <p:cNvPr id="946" name="Picture 94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21616"/>
                <a:ext cx="585216" cy="585216"/>
              </a:xfrm>
              <a:prstGeom prst="rect">
                <a:avLst/>
              </a:prstGeom>
              <a:noFill/>
              <a:ln>
                <a:noFill/>
              </a:ln>
            </p:spPr>
          </p:pic>
          <p:pic>
            <p:nvPicPr>
              <p:cNvPr id="947" name="Picture 946"/>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21616"/>
                <a:ext cx="585216" cy="585216"/>
              </a:xfrm>
              <a:prstGeom prst="rect">
                <a:avLst/>
              </a:prstGeom>
              <a:noFill/>
              <a:ln>
                <a:noFill/>
              </a:ln>
            </p:spPr>
          </p:pic>
          <p:pic>
            <p:nvPicPr>
              <p:cNvPr id="948" name="Picture 947"/>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21616"/>
                <a:ext cx="585216" cy="585216"/>
              </a:xfrm>
              <a:prstGeom prst="rect">
                <a:avLst/>
              </a:prstGeom>
              <a:noFill/>
              <a:ln>
                <a:noFill/>
              </a:ln>
            </p:spPr>
          </p:pic>
          <p:pic>
            <p:nvPicPr>
              <p:cNvPr id="949" name="Picture 94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21616"/>
                <a:ext cx="585216" cy="585216"/>
              </a:xfrm>
              <a:prstGeom prst="rect">
                <a:avLst/>
              </a:prstGeom>
              <a:noFill/>
              <a:ln>
                <a:noFill/>
              </a:ln>
            </p:spPr>
          </p:pic>
          <p:pic>
            <p:nvPicPr>
              <p:cNvPr id="950" name="Picture 94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21616"/>
                <a:ext cx="585216" cy="585216"/>
              </a:xfrm>
              <a:prstGeom prst="rect">
                <a:avLst/>
              </a:prstGeom>
              <a:noFill/>
              <a:ln>
                <a:noFill/>
              </a:ln>
            </p:spPr>
          </p:pic>
          <p:pic>
            <p:nvPicPr>
              <p:cNvPr id="951" name="Picture 950"/>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21616"/>
                <a:ext cx="585216" cy="585216"/>
              </a:xfrm>
              <a:prstGeom prst="rect">
                <a:avLst/>
              </a:prstGeom>
              <a:noFill/>
              <a:ln>
                <a:noFill/>
              </a:ln>
            </p:spPr>
          </p:pic>
          <p:pic>
            <p:nvPicPr>
              <p:cNvPr id="952" name="Picture 95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21616"/>
                <a:ext cx="585216" cy="585216"/>
              </a:xfrm>
              <a:prstGeom prst="rect">
                <a:avLst/>
              </a:prstGeom>
              <a:noFill/>
              <a:ln>
                <a:noFill/>
              </a:ln>
            </p:spPr>
          </p:pic>
          <p:pic>
            <p:nvPicPr>
              <p:cNvPr id="953" name="Picture 95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21616"/>
                <a:ext cx="585216" cy="585216"/>
              </a:xfrm>
              <a:prstGeom prst="rect">
                <a:avLst/>
              </a:prstGeom>
              <a:noFill/>
              <a:ln>
                <a:noFill/>
              </a:ln>
            </p:spPr>
          </p:pic>
          <p:pic>
            <p:nvPicPr>
              <p:cNvPr id="954" name="Picture 953"/>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21616"/>
                <a:ext cx="585216" cy="585216"/>
              </a:xfrm>
              <a:prstGeom prst="rect">
                <a:avLst/>
              </a:prstGeom>
              <a:noFill/>
              <a:ln>
                <a:noFill/>
              </a:ln>
            </p:spPr>
          </p:pic>
          <p:pic>
            <p:nvPicPr>
              <p:cNvPr id="955" name="Picture 954"/>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21616"/>
                <a:ext cx="585216" cy="585216"/>
              </a:xfrm>
              <a:prstGeom prst="rect">
                <a:avLst/>
              </a:prstGeom>
              <a:noFill/>
              <a:ln>
                <a:noFill/>
              </a:ln>
            </p:spPr>
          </p:pic>
          <p:pic>
            <p:nvPicPr>
              <p:cNvPr id="956" name="Picture 95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21616"/>
                <a:ext cx="585216" cy="585216"/>
              </a:xfrm>
              <a:prstGeom prst="rect">
                <a:avLst/>
              </a:prstGeom>
              <a:noFill/>
              <a:ln>
                <a:noFill/>
              </a:ln>
            </p:spPr>
          </p:pic>
          <p:pic>
            <p:nvPicPr>
              <p:cNvPr id="957" name="Picture 956"/>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21616"/>
                <a:ext cx="585216" cy="585216"/>
              </a:xfrm>
              <a:prstGeom prst="rect">
                <a:avLst/>
              </a:prstGeom>
              <a:noFill/>
              <a:ln>
                <a:noFill/>
              </a:ln>
            </p:spPr>
          </p:pic>
          <p:pic>
            <p:nvPicPr>
              <p:cNvPr id="958" name="Picture 957"/>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21616"/>
                <a:ext cx="585216" cy="585216"/>
              </a:xfrm>
              <a:prstGeom prst="rect">
                <a:avLst/>
              </a:prstGeom>
              <a:noFill/>
              <a:ln>
                <a:noFill/>
              </a:ln>
            </p:spPr>
          </p:pic>
          <p:pic>
            <p:nvPicPr>
              <p:cNvPr id="959" name="Picture 95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21616"/>
                <a:ext cx="585216" cy="585216"/>
              </a:xfrm>
              <a:prstGeom prst="rect">
                <a:avLst/>
              </a:prstGeom>
              <a:noFill/>
              <a:ln>
                <a:noFill/>
              </a:ln>
            </p:spPr>
          </p:pic>
          <p:pic>
            <p:nvPicPr>
              <p:cNvPr id="960" name="Picture 95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145592"/>
                <a:ext cx="585216" cy="585216"/>
              </a:xfrm>
              <a:prstGeom prst="rect">
                <a:avLst/>
              </a:prstGeom>
              <a:noFill/>
              <a:ln>
                <a:noFill/>
              </a:ln>
            </p:spPr>
          </p:pic>
          <p:pic>
            <p:nvPicPr>
              <p:cNvPr id="961" name="Picture 96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145592"/>
                <a:ext cx="585216" cy="585216"/>
              </a:xfrm>
              <a:prstGeom prst="rect">
                <a:avLst/>
              </a:prstGeom>
              <a:noFill/>
              <a:ln>
                <a:noFill/>
              </a:ln>
            </p:spPr>
          </p:pic>
          <p:pic>
            <p:nvPicPr>
              <p:cNvPr id="962" name="Picture 961"/>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145592"/>
                <a:ext cx="585216" cy="585216"/>
              </a:xfrm>
              <a:prstGeom prst="rect">
                <a:avLst/>
              </a:prstGeom>
              <a:noFill/>
              <a:ln>
                <a:noFill/>
              </a:ln>
            </p:spPr>
          </p:pic>
          <p:pic>
            <p:nvPicPr>
              <p:cNvPr id="963" name="Picture 962"/>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145592"/>
                <a:ext cx="585216" cy="585216"/>
              </a:xfrm>
              <a:prstGeom prst="rect">
                <a:avLst/>
              </a:prstGeom>
              <a:noFill/>
              <a:ln>
                <a:noFill/>
              </a:ln>
            </p:spPr>
          </p:pic>
          <p:pic>
            <p:nvPicPr>
              <p:cNvPr id="964" name="Picture 963"/>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145592"/>
                <a:ext cx="585216" cy="585216"/>
              </a:xfrm>
              <a:prstGeom prst="rect">
                <a:avLst/>
              </a:prstGeom>
              <a:noFill/>
              <a:ln>
                <a:noFill/>
              </a:ln>
            </p:spPr>
          </p:pic>
          <p:pic>
            <p:nvPicPr>
              <p:cNvPr id="965" name="Picture 964"/>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145592"/>
                <a:ext cx="585216" cy="585216"/>
              </a:xfrm>
              <a:prstGeom prst="rect">
                <a:avLst/>
              </a:prstGeom>
              <a:noFill/>
              <a:ln>
                <a:noFill/>
              </a:ln>
            </p:spPr>
          </p:pic>
          <p:pic>
            <p:nvPicPr>
              <p:cNvPr id="966" name="Picture 965"/>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145592"/>
                <a:ext cx="585216" cy="585216"/>
              </a:xfrm>
              <a:prstGeom prst="rect">
                <a:avLst/>
              </a:prstGeom>
              <a:noFill/>
              <a:ln>
                <a:noFill/>
              </a:ln>
            </p:spPr>
          </p:pic>
          <p:pic>
            <p:nvPicPr>
              <p:cNvPr id="967" name="Picture 96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145592"/>
                <a:ext cx="585216" cy="585216"/>
              </a:xfrm>
              <a:prstGeom prst="rect">
                <a:avLst/>
              </a:prstGeom>
              <a:noFill/>
              <a:ln>
                <a:noFill/>
              </a:ln>
            </p:spPr>
          </p:pic>
          <p:pic>
            <p:nvPicPr>
              <p:cNvPr id="968" name="Picture 96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145592"/>
                <a:ext cx="585216" cy="585216"/>
              </a:xfrm>
              <a:prstGeom prst="rect">
                <a:avLst/>
              </a:prstGeom>
              <a:noFill/>
              <a:ln>
                <a:noFill/>
              </a:ln>
            </p:spPr>
          </p:pic>
          <p:pic>
            <p:nvPicPr>
              <p:cNvPr id="969" name="Picture 968"/>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145592"/>
                <a:ext cx="585216" cy="585216"/>
              </a:xfrm>
              <a:prstGeom prst="rect">
                <a:avLst/>
              </a:prstGeom>
              <a:noFill/>
              <a:ln>
                <a:noFill/>
              </a:ln>
            </p:spPr>
          </p:pic>
          <p:pic>
            <p:nvPicPr>
              <p:cNvPr id="970" name="Picture 969"/>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145592"/>
                <a:ext cx="585216" cy="585216"/>
              </a:xfrm>
              <a:prstGeom prst="rect">
                <a:avLst/>
              </a:prstGeom>
              <a:noFill/>
              <a:ln>
                <a:noFill/>
              </a:ln>
            </p:spPr>
          </p:pic>
          <p:pic>
            <p:nvPicPr>
              <p:cNvPr id="971" name="Picture 970"/>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145592"/>
                <a:ext cx="585216" cy="585216"/>
              </a:xfrm>
              <a:prstGeom prst="rect">
                <a:avLst/>
              </a:prstGeom>
              <a:noFill/>
              <a:ln>
                <a:noFill/>
              </a:ln>
            </p:spPr>
          </p:pic>
          <p:pic>
            <p:nvPicPr>
              <p:cNvPr id="972" name="Picture 971"/>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145592"/>
                <a:ext cx="585216" cy="585216"/>
              </a:xfrm>
              <a:prstGeom prst="rect">
                <a:avLst/>
              </a:prstGeom>
              <a:noFill/>
              <a:ln>
                <a:noFill/>
              </a:ln>
            </p:spPr>
          </p:pic>
          <p:pic>
            <p:nvPicPr>
              <p:cNvPr id="973" name="Picture 972"/>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145592"/>
                <a:ext cx="585216" cy="585216"/>
              </a:xfrm>
              <a:prstGeom prst="rect">
                <a:avLst/>
              </a:prstGeom>
              <a:noFill/>
              <a:ln>
                <a:noFill/>
              </a:ln>
            </p:spPr>
          </p:pic>
          <p:pic>
            <p:nvPicPr>
              <p:cNvPr id="974" name="Picture 97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145592"/>
                <a:ext cx="585216" cy="585216"/>
              </a:xfrm>
              <a:prstGeom prst="rect">
                <a:avLst/>
              </a:prstGeom>
              <a:noFill/>
              <a:ln>
                <a:noFill/>
              </a:ln>
            </p:spPr>
          </p:pic>
          <p:pic>
            <p:nvPicPr>
              <p:cNvPr id="975" name="Picture 974"/>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145592"/>
                <a:ext cx="585216" cy="585216"/>
              </a:xfrm>
              <a:prstGeom prst="rect">
                <a:avLst/>
              </a:prstGeom>
              <a:noFill/>
              <a:ln>
                <a:noFill/>
              </a:ln>
            </p:spPr>
          </p:pic>
          <p:pic>
            <p:nvPicPr>
              <p:cNvPr id="976" name="Picture 975"/>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145592"/>
                <a:ext cx="585216" cy="585216"/>
              </a:xfrm>
              <a:prstGeom prst="rect">
                <a:avLst/>
              </a:prstGeom>
              <a:noFill/>
              <a:ln>
                <a:noFill/>
              </a:ln>
            </p:spPr>
          </p:pic>
          <p:pic>
            <p:nvPicPr>
              <p:cNvPr id="977" name="Picture 976"/>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145592"/>
                <a:ext cx="585216" cy="585216"/>
              </a:xfrm>
              <a:prstGeom prst="rect">
                <a:avLst/>
              </a:prstGeom>
              <a:noFill/>
              <a:ln>
                <a:noFill/>
              </a:ln>
            </p:spPr>
          </p:pic>
          <p:pic>
            <p:nvPicPr>
              <p:cNvPr id="978" name="Picture 977"/>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145592"/>
                <a:ext cx="585216" cy="585216"/>
              </a:xfrm>
              <a:prstGeom prst="rect">
                <a:avLst/>
              </a:prstGeom>
              <a:noFill/>
              <a:ln>
                <a:noFill/>
              </a:ln>
            </p:spPr>
          </p:pic>
          <p:pic>
            <p:nvPicPr>
              <p:cNvPr id="979" name="Picture 978"/>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145592"/>
                <a:ext cx="585216" cy="585216"/>
              </a:xfrm>
              <a:prstGeom prst="rect">
                <a:avLst/>
              </a:prstGeom>
              <a:noFill/>
              <a:ln>
                <a:noFill/>
              </a:ln>
            </p:spPr>
          </p:pic>
          <p:pic>
            <p:nvPicPr>
              <p:cNvPr id="980" name="Picture 979"/>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145592"/>
                <a:ext cx="585216" cy="585216"/>
              </a:xfrm>
              <a:prstGeom prst="rect">
                <a:avLst/>
              </a:prstGeom>
              <a:noFill/>
              <a:ln>
                <a:noFill/>
              </a:ln>
            </p:spPr>
          </p:pic>
          <p:pic>
            <p:nvPicPr>
              <p:cNvPr id="981" name="Picture 980"/>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769568"/>
                <a:ext cx="585216" cy="585216"/>
              </a:xfrm>
              <a:prstGeom prst="rect">
                <a:avLst/>
              </a:prstGeom>
              <a:noFill/>
              <a:ln>
                <a:noFill/>
              </a:ln>
            </p:spPr>
          </p:pic>
          <p:pic>
            <p:nvPicPr>
              <p:cNvPr id="982" name="Picture 98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769568"/>
                <a:ext cx="585216" cy="585216"/>
              </a:xfrm>
              <a:prstGeom prst="rect">
                <a:avLst/>
              </a:prstGeom>
              <a:noFill/>
              <a:ln>
                <a:noFill/>
              </a:ln>
            </p:spPr>
          </p:pic>
          <p:pic>
            <p:nvPicPr>
              <p:cNvPr id="983" name="Picture 98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769568"/>
                <a:ext cx="585216" cy="585216"/>
              </a:xfrm>
              <a:prstGeom prst="rect">
                <a:avLst/>
              </a:prstGeom>
              <a:noFill/>
              <a:ln>
                <a:noFill/>
              </a:ln>
            </p:spPr>
          </p:pic>
          <p:pic>
            <p:nvPicPr>
              <p:cNvPr id="984" name="Picture 983"/>
              <p:cNvPicPr>
                <a:picLocks noChangeAspect="1"/>
              </p:cNvPicPr>
              <p:nvPr/>
            </p:nvPicPr>
            <p:blipFill>
              <a:blip r:embed="rId5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769568"/>
                <a:ext cx="585216" cy="585216"/>
              </a:xfrm>
              <a:prstGeom prst="rect">
                <a:avLst/>
              </a:prstGeom>
              <a:noFill/>
              <a:ln>
                <a:noFill/>
              </a:ln>
            </p:spPr>
          </p:pic>
          <p:pic>
            <p:nvPicPr>
              <p:cNvPr id="985" name="Picture 984"/>
              <p:cNvPicPr>
                <a:picLocks noChangeAspect="1"/>
              </p:cNvPicPr>
              <p:nvPr/>
            </p:nvPicPr>
            <p:blipFill>
              <a:blip r:embed="rId53">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769568"/>
                <a:ext cx="585216" cy="585216"/>
              </a:xfrm>
              <a:prstGeom prst="rect">
                <a:avLst/>
              </a:prstGeom>
              <a:noFill/>
              <a:ln>
                <a:noFill/>
              </a:ln>
            </p:spPr>
          </p:pic>
          <p:pic>
            <p:nvPicPr>
              <p:cNvPr id="986" name="Picture 985"/>
              <p:cNvPicPr>
                <a:picLocks noChangeAspect="1"/>
              </p:cNvPicPr>
              <p:nvPr/>
            </p:nvPicPr>
            <p:blipFill>
              <a:blip r:embed="rId5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769568"/>
                <a:ext cx="585216" cy="585216"/>
              </a:xfrm>
              <a:prstGeom prst="rect">
                <a:avLst/>
              </a:prstGeom>
              <a:noFill/>
              <a:ln>
                <a:noFill/>
              </a:ln>
            </p:spPr>
          </p:pic>
          <p:pic>
            <p:nvPicPr>
              <p:cNvPr id="987" name="Picture 986"/>
              <p:cNvPicPr>
                <a:picLocks noChangeAspect="1"/>
              </p:cNvPicPr>
              <p:nvPr/>
            </p:nvPicPr>
            <p:blipFill>
              <a:blip r:embed="rId5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769568"/>
                <a:ext cx="585216" cy="585216"/>
              </a:xfrm>
              <a:prstGeom prst="rect">
                <a:avLst/>
              </a:prstGeom>
              <a:noFill/>
              <a:ln>
                <a:noFill/>
              </a:ln>
            </p:spPr>
          </p:pic>
          <p:pic>
            <p:nvPicPr>
              <p:cNvPr id="988" name="Picture 98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769568"/>
                <a:ext cx="585216" cy="585216"/>
              </a:xfrm>
              <a:prstGeom prst="rect">
                <a:avLst/>
              </a:prstGeom>
              <a:noFill/>
              <a:ln>
                <a:noFill/>
              </a:ln>
            </p:spPr>
          </p:pic>
          <p:pic>
            <p:nvPicPr>
              <p:cNvPr id="989" name="Picture 98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769568"/>
                <a:ext cx="585216" cy="585216"/>
              </a:xfrm>
              <a:prstGeom prst="rect">
                <a:avLst/>
              </a:prstGeom>
              <a:noFill/>
              <a:ln>
                <a:noFill/>
              </a:ln>
            </p:spPr>
          </p:pic>
          <p:pic>
            <p:nvPicPr>
              <p:cNvPr id="990" name="Picture 989"/>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769568"/>
                <a:ext cx="585216" cy="585216"/>
              </a:xfrm>
              <a:prstGeom prst="rect">
                <a:avLst/>
              </a:prstGeom>
              <a:noFill/>
              <a:ln>
                <a:noFill/>
              </a:ln>
            </p:spPr>
          </p:pic>
          <p:pic>
            <p:nvPicPr>
              <p:cNvPr id="991" name="Picture 99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769568"/>
                <a:ext cx="585216" cy="585216"/>
              </a:xfrm>
              <a:prstGeom prst="rect">
                <a:avLst/>
              </a:prstGeom>
              <a:noFill/>
              <a:ln>
                <a:noFill/>
              </a:ln>
            </p:spPr>
          </p:pic>
          <p:pic>
            <p:nvPicPr>
              <p:cNvPr id="992" name="Picture 991"/>
              <p:cNvPicPr>
                <a:picLocks noChangeAspect="1"/>
              </p:cNvPicPr>
              <p:nvPr/>
            </p:nvPicPr>
            <p:blipFill>
              <a:blip r:embed="rId5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769568"/>
                <a:ext cx="585216" cy="585216"/>
              </a:xfrm>
              <a:prstGeom prst="rect">
                <a:avLst/>
              </a:prstGeom>
              <a:noFill/>
              <a:ln>
                <a:noFill/>
              </a:ln>
            </p:spPr>
          </p:pic>
          <p:pic>
            <p:nvPicPr>
              <p:cNvPr id="993" name="Picture 992"/>
              <p:cNvPicPr>
                <a:picLocks noChangeAspect="1"/>
              </p:cNvPicPr>
              <p:nvPr/>
            </p:nvPicPr>
            <p:blipFill>
              <a:blip r:embed="rId5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8">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769568"/>
                <a:ext cx="585216" cy="585216"/>
              </a:xfrm>
              <a:prstGeom prst="rect">
                <a:avLst/>
              </a:prstGeom>
              <a:noFill/>
              <a:ln>
                <a:noFill/>
              </a:ln>
            </p:spPr>
          </p:pic>
          <p:pic>
            <p:nvPicPr>
              <p:cNvPr id="994" name="Picture 99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769568"/>
                <a:ext cx="585216" cy="585216"/>
              </a:xfrm>
              <a:prstGeom prst="rect">
                <a:avLst/>
              </a:prstGeom>
              <a:noFill/>
              <a:ln>
                <a:noFill/>
              </a:ln>
            </p:spPr>
          </p:pic>
          <p:pic>
            <p:nvPicPr>
              <p:cNvPr id="995" name="Picture 994"/>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769568"/>
                <a:ext cx="585216" cy="585216"/>
              </a:xfrm>
              <a:prstGeom prst="rect">
                <a:avLst/>
              </a:prstGeom>
              <a:noFill/>
              <a:ln>
                <a:noFill/>
              </a:ln>
            </p:spPr>
          </p:pic>
          <p:pic>
            <p:nvPicPr>
              <p:cNvPr id="996" name="Picture 995"/>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769568"/>
                <a:ext cx="585216" cy="585216"/>
              </a:xfrm>
              <a:prstGeom prst="rect">
                <a:avLst/>
              </a:prstGeom>
              <a:noFill/>
              <a:ln>
                <a:noFill/>
              </a:ln>
            </p:spPr>
          </p:pic>
          <p:pic>
            <p:nvPicPr>
              <p:cNvPr id="997" name="Picture 99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769568"/>
                <a:ext cx="585216" cy="585216"/>
              </a:xfrm>
              <a:prstGeom prst="rect">
                <a:avLst/>
              </a:prstGeom>
              <a:noFill/>
              <a:ln>
                <a:noFill/>
              </a:ln>
            </p:spPr>
          </p:pic>
          <p:pic>
            <p:nvPicPr>
              <p:cNvPr id="998" name="Picture 997"/>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769568"/>
                <a:ext cx="585216" cy="585216"/>
              </a:xfrm>
              <a:prstGeom prst="rect">
                <a:avLst/>
              </a:prstGeom>
              <a:noFill/>
              <a:ln>
                <a:noFill/>
              </a:ln>
            </p:spPr>
          </p:pic>
          <p:pic>
            <p:nvPicPr>
              <p:cNvPr id="999" name="Picture 998"/>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769568"/>
                <a:ext cx="585216" cy="585216"/>
              </a:xfrm>
              <a:prstGeom prst="rect">
                <a:avLst/>
              </a:prstGeom>
              <a:noFill/>
              <a:ln>
                <a:noFill/>
              </a:ln>
            </p:spPr>
          </p:pic>
          <p:pic>
            <p:nvPicPr>
              <p:cNvPr id="1000" name="Picture 99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769568"/>
                <a:ext cx="585216" cy="585216"/>
              </a:xfrm>
              <a:prstGeom prst="rect">
                <a:avLst/>
              </a:prstGeom>
              <a:noFill/>
              <a:ln>
                <a:noFill/>
              </a:ln>
            </p:spPr>
          </p:pic>
          <p:pic>
            <p:nvPicPr>
              <p:cNvPr id="1001" name="Picture 100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769568"/>
                <a:ext cx="585216" cy="585216"/>
              </a:xfrm>
              <a:prstGeom prst="rect">
                <a:avLst/>
              </a:prstGeom>
              <a:noFill/>
              <a:ln>
                <a:noFill/>
              </a:ln>
            </p:spPr>
          </p:pic>
          <p:pic>
            <p:nvPicPr>
              <p:cNvPr id="1002" name="Picture 100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2393544"/>
                <a:ext cx="585216" cy="585216"/>
              </a:xfrm>
              <a:prstGeom prst="rect">
                <a:avLst/>
              </a:prstGeom>
              <a:noFill/>
              <a:ln>
                <a:noFill/>
              </a:ln>
            </p:spPr>
          </p:pic>
          <p:pic>
            <p:nvPicPr>
              <p:cNvPr id="1003" name="Picture 100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2393544"/>
                <a:ext cx="585216" cy="585216"/>
              </a:xfrm>
              <a:prstGeom prst="rect">
                <a:avLst/>
              </a:prstGeom>
              <a:noFill/>
              <a:ln>
                <a:noFill/>
              </a:ln>
            </p:spPr>
          </p:pic>
          <p:pic>
            <p:nvPicPr>
              <p:cNvPr id="1004" name="Picture 1003"/>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2393544"/>
                <a:ext cx="585216" cy="585216"/>
              </a:xfrm>
              <a:prstGeom prst="rect">
                <a:avLst/>
              </a:prstGeom>
              <a:noFill/>
              <a:ln>
                <a:noFill/>
              </a:ln>
            </p:spPr>
          </p:pic>
          <p:pic>
            <p:nvPicPr>
              <p:cNvPr id="1005" name="Picture 100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2393544"/>
                <a:ext cx="585216" cy="585216"/>
              </a:xfrm>
              <a:prstGeom prst="rect">
                <a:avLst/>
              </a:prstGeom>
              <a:noFill/>
              <a:ln>
                <a:noFill/>
              </a:ln>
            </p:spPr>
          </p:pic>
          <p:pic>
            <p:nvPicPr>
              <p:cNvPr id="1006" name="Picture 1005"/>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2393544"/>
                <a:ext cx="585216" cy="585216"/>
              </a:xfrm>
              <a:prstGeom prst="rect">
                <a:avLst/>
              </a:prstGeom>
              <a:noFill/>
              <a:ln>
                <a:noFill/>
              </a:ln>
            </p:spPr>
          </p:pic>
          <p:pic>
            <p:nvPicPr>
              <p:cNvPr id="1007" name="Picture 1006"/>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2393544"/>
                <a:ext cx="585216" cy="585216"/>
              </a:xfrm>
              <a:prstGeom prst="rect">
                <a:avLst/>
              </a:prstGeom>
              <a:noFill/>
              <a:ln>
                <a:noFill/>
              </a:ln>
            </p:spPr>
          </p:pic>
          <p:pic>
            <p:nvPicPr>
              <p:cNvPr id="1008" name="Picture 100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2393544"/>
                <a:ext cx="585216" cy="585216"/>
              </a:xfrm>
              <a:prstGeom prst="rect">
                <a:avLst/>
              </a:prstGeom>
              <a:noFill/>
              <a:ln>
                <a:noFill/>
              </a:ln>
            </p:spPr>
          </p:pic>
          <p:pic>
            <p:nvPicPr>
              <p:cNvPr id="1009" name="Picture 100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2393544"/>
                <a:ext cx="585216" cy="585216"/>
              </a:xfrm>
              <a:prstGeom prst="rect">
                <a:avLst/>
              </a:prstGeom>
              <a:noFill/>
              <a:ln>
                <a:noFill/>
              </a:ln>
            </p:spPr>
          </p:pic>
          <p:pic>
            <p:nvPicPr>
              <p:cNvPr id="1010" name="Picture 1009"/>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2393544"/>
                <a:ext cx="585216" cy="585216"/>
              </a:xfrm>
              <a:prstGeom prst="rect">
                <a:avLst/>
              </a:prstGeom>
              <a:noFill/>
              <a:ln>
                <a:noFill/>
              </a:ln>
            </p:spPr>
          </p:pic>
          <p:pic>
            <p:nvPicPr>
              <p:cNvPr id="1011" name="Picture 1010"/>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2393544"/>
                <a:ext cx="585216" cy="585216"/>
              </a:xfrm>
              <a:prstGeom prst="rect">
                <a:avLst/>
              </a:prstGeom>
              <a:noFill/>
              <a:ln>
                <a:noFill/>
              </a:ln>
            </p:spPr>
          </p:pic>
          <p:pic>
            <p:nvPicPr>
              <p:cNvPr id="1012" name="Picture 1011"/>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2393544"/>
                <a:ext cx="585216" cy="585216"/>
              </a:xfrm>
              <a:prstGeom prst="rect">
                <a:avLst/>
              </a:prstGeom>
              <a:noFill/>
              <a:ln>
                <a:noFill/>
              </a:ln>
            </p:spPr>
          </p:pic>
          <p:pic>
            <p:nvPicPr>
              <p:cNvPr id="1013" name="Picture 1012"/>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2393544"/>
                <a:ext cx="585216" cy="585216"/>
              </a:xfrm>
              <a:prstGeom prst="rect">
                <a:avLst/>
              </a:prstGeom>
              <a:noFill/>
              <a:ln>
                <a:noFill/>
              </a:ln>
            </p:spPr>
          </p:pic>
          <p:pic>
            <p:nvPicPr>
              <p:cNvPr id="1014" name="Picture 1013"/>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2393544"/>
                <a:ext cx="585216" cy="585216"/>
              </a:xfrm>
              <a:prstGeom prst="rect">
                <a:avLst/>
              </a:prstGeom>
              <a:noFill/>
              <a:ln>
                <a:noFill/>
              </a:ln>
            </p:spPr>
          </p:pic>
          <p:pic>
            <p:nvPicPr>
              <p:cNvPr id="1015" name="Picture 101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2393544"/>
                <a:ext cx="585216" cy="585216"/>
              </a:xfrm>
              <a:prstGeom prst="rect">
                <a:avLst/>
              </a:prstGeom>
              <a:noFill/>
              <a:ln>
                <a:noFill/>
              </a:ln>
            </p:spPr>
          </p:pic>
          <p:pic>
            <p:nvPicPr>
              <p:cNvPr id="1016" name="Picture 1015"/>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2393544"/>
                <a:ext cx="585216" cy="585216"/>
              </a:xfrm>
              <a:prstGeom prst="rect">
                <a:avLst/>
              </a:prstGeom>
              <a:noFill/>
              <a:ln>
                <a:noFill/>
              </a:ln>
            </p:spPr>
          </p:pic>
          <p:pic>
            <p:nvPicPr>
              <p:cNvPr id="1017" name="Picture 1016"/>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2393544"/>
                <a:ext cx="585216" cy="585216"/>
              </a:xfrm>
              <a:prstGeom prst="rect">
                <a:avLst/>
              </a:prstGeom>
              <a:noFill/>
              <a:ln>
                <a:noFill/>
              </a:ln>
            </p:spPr>
          </p:pic>
          <p:pic>
            <p:nvPicPr>
              <p:cNvPr id="1018" name="Picture 1017"/>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2393544"/>
                <a:ext cx="585216" cy="585216"/>
              </a:xfrm>
              <a:prstGeom prst="rect">
                <a:avLst/>
              </a:prstGeom>
              <a:noFill/>
              <a:ln>
                <a:noFill/>
              </a:ln>
            </p:spPr>
          </p:pic>
          <p:pic>
            <p:nvPicPr>
              <p:cNvPr id="1019" name="Picture 101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2393544"/>
                <a:ext cx="585216" cy="585216"/>
              </a:xfrm>
              <a:prstGeom prst="rect">
                <a:avLst/>
              </a:prstGeom>
              <a:noFill/>
              <a:ln>
                <a:noFill/>
              </a:ln>
            </p:spPr>
          </p:pic>
          <p:pic>
            <p:nvPicPr>
              <p:cNvPr id="1020" name="Picture 1019"/>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2393544"/>
                <a:ext cx="585216" cy="585216"/>
              </a:xfrm>
              <a:prstGeom prst="rect">
                <a:avLst/>
              </a:prstGeom>
              <a:noFill/>
              <a:ln>
                <a:noFill/>
              </a:ln>
            </p:spPr>
          </p:pic>
          <p:pic>
            <p:nvPicPr>
              <p:cNvPr id="1021" name="Picture 1020"/>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2393544"/>
                <a:ext cx="585216" cy="585216"/>
              </a:xfrm>
              <a:prstGeom prst="rect">
                <a:avLst/>
              </a:prstGeom>
              <a:noFill/>
              <a:ln>
                <a:noFill/>
              </a:ln>
            </p:spPr>
          </p:pic>
          <p:pic>
            <p:nvPicPr>
              <p:cNvPr id="1022" name="Picture 1021"/>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2393544"/>
                <a:ext cx="585216" cy="585216"/>
              </a:xfrm>
              <a:prstGeom prst="rect">
                <a:avLst/>
              </a:prstGeom>
              <a:noFill/>
              <a:ln>
                <a:noFill/>
              </a:ln>
            </p:spPr>
          </p:pic>
        </p:grpSp>
        <p:grpSp>
          <p:nvGrpSpPr>
            <p:cNvPr id="769" name="Group 768"/>
            <p:cNvGrpSpPr/>
            <p:nvPr/>
          </p:nvGrpSpPr>
          <p:grpSpPr>
            <a:xfrm>
              <a:off x="4238970" y="3169920"/>
              <a:ext cx="6234237" cy="585216"/>
              <a:chOff x="4086570" y="3017520"/>
              <a:chExt cx="6234237" cy="585216"/>
            </a:xfrm>
          </p:grpSpPr>
          <p:grpSp>
            <p:nvGrpSpPr>
              <p:cNvPr id="770" name="Group 769"/>
              <p:cNvGrpSpPr/>
              <p:nvPr/>
            </p:nvGrpSpPr>
            <p:grpSpPr>
              <a:xfrm>
                <a:off x="4086570" y="3017520"/>
                <a:ext cx="6234237" cy="585216"/>
                <a:chOff x="4086570" y="3017520"/>
                <a:chExt cx="6234237" cy="585216"/>
              </a:xfrm>
            </p:grpSpPr>
            <p:pic>
              <p:nvPicPr>
                <p:cNvPr id="772" name="Picture 77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017520"/>
                  <a:ext cx="585216" cy="585216"/>
                </a:xfrm>
                <a:prstGeom prst="rect">
                  <a:avLst/>
                </a:prstGeom>
                <a:noFill/>
                <a:ln>
                  <a:noFill/>
                </a:ln>
              </p:spPr>
            </p:pic>
            <p:pic>
              <p:nvPicPr>
                <p:cNvPr id="773" name="Picture 77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017520"/>
                  <a:ext cx="585216" cy="585216"/>
                </a:xfrm>
                <a:prstGeom prst="rect">
                  <a:avLst/>
                </a:prstGeom>
                <a:noFill/>
                <a:ln>
                  <a:noFill/>
                </a:ln>
              </p:spPr>
            </p:pic>
            <p:pic>
              <p:nvPicPr>
                <p:cNvPr id="774" name="Picture 77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017520"/>
                  <a:ext cx="585216" cy="585216"/>
                </a:xfrm>
                <a:prstGeom prst="rect">
                  <a:avLst/>
                </a:prstGeom>
                <a:noFill/>
                <a:ln>
                  <a:noFill/>
                </a:ln>
              </p:spPr>
            </p:pic>
            <p:pic>
              <p:nvPicPr>
                <p:cNvPr id="775" name="Picture 774"/>
                <p:cNvPicPr>
                  <a:picLocks noChangeAspect="1"/>
                </p:cNvPicPr>
                <p:nvPr/>
              </p:nvPicPr>
              <p:blipFill>
                <a:blip r:embed="rId5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pic>
              <p:nvPicPr>
                <p:cNvPr id="776" name="Picture 775"/>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017520"/>
                  <a:ext cx="585216" cy="585216"/>
                </a:xfrm>
                <a:prstGeom prst="rect">
                  <a:avLst/>
                </a:prstGeom>
                <a:noFill/>
                <a:ln>
                  <a:noFill/>
                </a:ln>
              </p:spPr>
            </p:pic>
            <p:pic>
              <p:nvPicPr>
                <p:cNvPr id="777" name="Picture 776"/>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017520"/>
                  <a:ext cx="585216" cy="585216"/>
                </a:xfrm>
                <a:prstGeom prst="rect">
                  <a:avLst/>
                </a:prstGeom>
                <a:noFill/>
                <a:ln>
                  <a:noFill/>
                </a:ln>
              </p:spPr>
            </p:pic>
            <p:pic>
              <p:nvPicPr>
                <p:cNvPr id="778" name="Picture 77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017520"/>
                  <a:ext cx="585216" cy="585216"/>
                </a:xfrm>
                <a:prstGeom prst="rect">
                  <a:avLst/>
                </a:prstGeom>
                <a:noFill/>
                <a:ln>
                  <a:noFill/>
                </a:ln>
              </p:spPr>
            </p:pic>
            <p:pic>
              <p:nvPicPr>
                <p:cNvPr id="779" name="Picture 77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017520"/>
                  <a:ext cx="585216" cy="585216"/>
                </a:xfrm>
                <a:prstGeom prst="rect">
                  <a:avLst/>
                </a:prstGeom>
                <a:noFill/>
                <a:ln>
                  <a:noFill/>
                </a:ln>
              </p:spPr>
            </p:pic>
            <p:pic>
              <p:nvPicPr>
                <p:cNvPr id="780" name="Picture 77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017520"/>
                  <a:ext cx="585216" cy="585216"/>
                </a:xfrm>
                <a:prstGeom prst="rect">
                  <a:avLst/>
                </a:prstGeom>
                <a:noFill/>
                <a:ln>
                  <a:noFill/>
                </a:ln>
              </p:spPr>
            </p:pic>
          </p:grpSp>
          <p:pic>
            <p:nvPicPr>
              <p:cNvPr id="771" name="Picture 770"/>
              <p:cNvPicPr>
                <a:picLocks noChangeAspect="1"/>
              </p:cNvPicPr>
              <p:nvPr/>
            </p:nvPicPr>
            <p:blipFill>
              <a:blip r:embed="rId6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017520"/>
                <a:ext cx="585216" cy="585216"/>
              </a:xfrm>
              <a:prstGeom prst="rect">
                <a:avLst/>
              </a:prstGeom>
              <a:noFill/>
              <a:ln>
                <a:noFill/>
              </a:ln>
            </p:spPr>
          </p:pic>
        </p:grpSp>
      </p:grpSp>
      <p:sp>
        <p:nvSpPr>
          <p:cNvPr id="1023" name="Rectangle 1022"/>
          <p:cNvSpPr/>
          <p:nvPr/>
        </p:nvSpPr>
        <p:spPr bwMode="auto">
          <a:xfrm>
            <a:off x="-307113" y="0"/>
            <a:ext cx="13138596" cy="751646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 name="Group 1"/>
          <p:cNvGrpSpPr/>
          <p:nvPr/>
        </p:nvGrpSpPr>
        <p:grpSpPr>
          <a:xfrm>
            <a:off x="-14505" y="1617041"/>
            <a:ext cx="12450980" cy="869803"/>
            <a:chOff x="-14505" y="2862399"/>
            <a:chExt cx="12450980" cy="869803"/>
          </a:xfrm>
        </p:grpSpPr>
        <p:sp>
          <p:nvSpPr>
            <p:cNvPr id="261" name="Rectangle 260"/>
            <p:cNvSpPr/>
            <p:nvPr/>
          </p:nvSpPr>
          <p:spPr bwMode="auto">
            <a:xfrm>
              <a:off x="-14505" y="2978761"/>
              <a:ext cx="12450980" cy="66154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a:xfrm>
              <a:off x="3137734" y="2862399"/>
              <a:ext cx="6161006" cy="869803"/>
            </a:xfrm>
            <a:prstGeom prst="rect">
              <a:avLst/>
            </a:prstGeom>
          </p:spPr>
          <p:txBody>
            <a:bodyPr wrap="none">
              <a:noAutofit/>
            </a:bodyPr>
            <a:lstStyle/>
            <a:p>
              <a:pPr algn="ctr"/>
              <a:r>
                <a:rPr lang="en-US" sz="5000" dirty="0" smtClean="0">
                  <a:solidFill>
                    <a:schemeClr val="tx2"/>
                  </a:solidFill>
                  <a:latin typeface="+mj-lt"/>
                </a:rPr>
                <a:t>ACCESSIBLE DATA</a:t>
              </a:r>
              <a:endParaRPr lang="en-US" sz="5000" dirty="0">
                <a:solidFill>
                  <a:schemeClr val="tx2"/>
                </a:solidFill>
                <a:latin typeface="+mj-lt"/>
              </a:endParaRPr>
            </a:p>
          </p:txBody>
        </p:sp>
      </p:grpSp>
      <p:sp>
        <p:nvSpPr>
          <p:cNvPr id="264" name="Rectangle 263"/>
          <p:cNvSpPr/>
          <p:nvPr/>
        </p:nvSpPr>
        <p:spPr bwMode="auto">
          <a:xfrm>
            <a:off x="-14506" y="2979358"/>
            <a:ext cx="12450980" cy="66154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a:xfrm>
            <a:off x="3137734" y="2862996"/>
            <a:ext cx="6161006" cy="869803"/>
          </a:xfrm>
          <a:prstGeom prst="rect">
            <a:avLst/>
          </a:prstGeom>
        </p:spPr>
        <p:txBody>
          <a:bodyPr wrap="none">
            <a:noAutofit/>
          </a:bodyPr>
          <a:lstStyle/>
          <a:p>
            <a:pPr algn="ctr"/>
            <a:r>
              <a:rPr lang="en-US" sz="5000" dirty="0" smtClean="0">
                <a:solidFill>
                  <a:schemeClr val="tx2"/>
                </a:solidFill>
                <a:latin typeface="+mj-lt"/>
              </a:rPr>
              <a:t>ENTERPRISE GRADE</a:t>
            </a:r>
            <a:endParaRPr lang="en-US" sz="5000" dirty="0">
              <a:solidFill>
                <a:schemeClr val="tx2"/>
              </a:solidFill>
              <a:latin typeface="+mj-lt"/>
            </a:endParaRPr>
          </a:p>
        </p:txBody>
      </p:sp>
      <p:sp>
        <p:nvSpPr>
          <p:cNvPr id="267" name="Rectangle 266"/>
          <p:cNvSpPr/>
          <p:nvPr/>
        </p:nvSpPr>
        <p:spPr bwMode="auto">
          <a:xfrm>
            <a:off x="-14507" y="4224323"/>
            <a:ext cx="12450980" cy="66154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a:xfrm>
            <a:off x="3137734" y="4107961"/>
            <a:ext cx="6161006" cy="869803"/>
          </a:xfrm>
          <a:prstGeom prst="rect">
            <a:avLst/>
          </a:prstGeom>
        </p:spPr>
        <p:txBody>
          <a:bodyPr wrap="none">
            <a:noAutofit/>
          </a:bodyPr>
          <a:lstStyle/>
          <a:p>
            <a:pPr algn="ctr"/>
            <a:r>
              <a:rPr lang="en-US" sz="5000" dirty="0">
                <a:solidFill>
                  <a:schemeClr val="tx2"/>
                </a:solidFill>
                <a:latin typeface="+mj-lt"/>
              </a:rPr>
              <a:t>IMMERSIVE EXPERIENCES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9975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barn(outVertical)">
                                      <p:cBhvr>
                                        <p:cTn id="7" dur="500"/>
                                        <p:tgtEl>
                                          <p:spTgt spid="26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8"/>
                                        </p:tgtEl>
                                        <p:attrNameLst>
                                          <p:attrName>style.visibility</p:attrName>
                                        </p:attrNameLst>
                                      </p:cBhvr>
                                      <p:to>
                                        <p:strVal val="visible"/>
                                      </p:to>
                                    </p:set>
                                    <p:animEffect transition="in" filter="fade">
                                      <p:cBhvr>
                                        <p:cTn id="11"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43" name="Group 542"/>
          <p:cNvGrpSpPr/>
          <p:nvPr/>
        </p:nvGrpSpPr>
        <p:grpSpPr>
          <a:xfrm>
            <a:off x="-310896" y="-100584"/>
            <a:ext cx="13138596" cy="7441780"/>
            <a:chOff x="-154713" y="50040"/>
            <a:chExt cx="13138596" cy="7441780"/>
          </a:xfrm>
        </p:grpSpPr>
        <p:sp>
          <p:nvSpPr>
            <p:cNvPr id="544" name="Rectangle 543"/>
            <p:cNvSpPr/>
            <p:nvPr/>
          </p:nvSpPr>
          <p:spPr bwMode="auto">
            <a:xfrm>
              <a:off x="-154713" y="50040"/>
              <a:ext cx="13138596" cy="7441780"/>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45" name="Group 544"/>
            <p:cNvGrpSpPr/>
            <p:nvPr/>
          </p:nvGrpSpPr>
          <p:grpSpPr>
            <a:xfrm>
              <a:off x="-154713" y="50040"/>
              <a:ext cx="13138596" cy="7441780"/>
              <a:chOff x="-307113" y="-102360"/>
              <a:chExt cx="13138596" cy="7441780"/>
            </a:xfrm>
          </p:grpSpPr>
          <p:pic>
            <p:nvPicPr>
              <p:cNvPr id="558" name="Picture 55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017520"/>
                <a:ext cx="585216" cy="585216"/>
              </a:xfrm>
              <a:prstGeom prst="rect">
                <a:avLst/>
              </a:prstGeom>
              <a:noFill/>
              <a:ln>
                <a:noFill/>
              </a:ln>
            </p:spPr>
          </p:pic>
          <p:pic>
            <p:nvPicPr>
              <p:cNvPr id="559" name="Picture 558"/>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017520"/>
                <a:ext cx="585216" cy="585216"/>
              </a:xfrm>
              <a:prstGeom prst="rect">
                <a:avLst/>
              </a:prstGeom>
              <a:noFill/>
              <a:ln>
                <a:noFill/>
              </a:ln>
            </p:spPr>
          </p:pic>
          <p:pic>
            <p:nvPicPr>
              <p:cNvPr id="560" name="Picture 559"/>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017520"/>
                <a:ext cx="585216" cy="585216"/>
              </a:xfrm>
              <a:prstGeom prst="rect">
                <a:avLst/>
              </a:prstGeom>
              <a:noFill/>
              <a:ln>
                <a:noFill/>
              </a:ln>
            </p:spPr>
          </p:pic>
          <p:pic>
            <p:nvPicPr>
              <p:cNvPr id="561" name="Picture 560"/>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017520"/>
                <a:ext cx="585216" cy="585216"/>
              </a:xfrm>
              <a:prstGeom prst="rect">
                <a:avLst/>
              </a:prstGeom>
              <a:noFill/>
              <a:ln>
                <a:noFill/>
              </a:ln>
            </p:spPr>
          </p:pic>
          <p:pic>
            <p:nvPicPr>
              <p:cNvPr id="562" name="Picture 56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017520"/>
                <a:ext cx="585216" cy="585216"/>
              </a:xfrm>
              <a:prstGeom prst="rect">
                <a:avLst/>
              </a:prstGeom>
              <a:noFill/>
              <a:ln>
                <a:noFill/>
              </a:ln>
            </p:spPr>
          </p:pic>
          <p:pic>
            <p:nvPicPr>
              <p:cNvPr id="563" name="Picture 562"/>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017520"/>
                <a:ext cx="585216" cy="585216"/>
              </a:xfrm>
              <a:prstGeom prst="rect">
                <a:avLst/>
              </a:prstGeom>
              <a:noFill/>
              <a:ln>
                <a:noFill/>
              </a:ln>
            </p:spPr>
          </p:pic>
          <p:pic>
            <p:nvPicPr>
              <p:cNvPr id="564" name="Picture 563"/>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017520"/>
                <a:ext cx="585216" cy="585216"/>
              </a:xfrm>
              <a:prstGeom prst="rect">
                <a:avLst/>
              </a:prstGeom>
              <a:noFill/>
              <a:ln>
                <a:noFill/>
              </a:ln>
            </p:spPr>
          </p:pic>
          <p:pic>
            <p:nvPicPr>
              <p:cNvPr id="565" name="Picture 56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017520"/>
                <a:ext cx="585216" cy="585216"/>
              </a:xfrm>
              <a:prstGeom prst="rect">
                <a:avLst/>
              </a:prstGeom>
              <a:noFill/>
              <a:ln>
                <a:noFill/>
              </a:ln>
            </p:spPr>
          </p:pic>
          <p:pic>
            <p:nvPicPr>
              <p:cNvPr id="566" name="Picture 56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017520"/>
                <a:ext cx="585216" cy="585216"/>
              </a:xfrm>
              <a:prstGeom prst="rect">
                <a:avLst/>
              </a:prstGeom>
              <a:noFill/>
              <a:ln>
                <a:noFill/>
              </a:ln>
            </p:spPr>
          </p:pic>
          <p:pic>
            <p:nvPicPr>
              <p:cNvPr id="567" name="Picture 566"/>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017520"/>
                <a:ext cx="585216" cy="585216"/>
              </a:xfrm>
              <a:prstGeom prst="rect">
                <a:avLst/>
              </a:prstGeom>
              <a:noFill/>
              <a:ln>
                <a:noFill/>
              </a:ln>
            </p:spPr>
          </p:pic>
          <p:pic>
            <p:nvPicPr>
              <p:cNvPr id="568" name="Picture 567"/>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017520"/>
                <a:ext cx="585216" cy="585216"/>
              </a:xfrm>
              <a:prstGeom prst="rect">
                <a:avLst/>
              </a:prstGeom>
              <a:noFill/>
              <a:ln>
                <a:noFill/>
              </a:ln>
            </p:spPr>
          </p:pic>
          <p:pic>
            <p:nvPicPr>
              <p:cNvPr id="569" name="Picture 56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640301"/>
                <a:ext cx="585216" cy="585216"/>
              </a:xfrm>
              <a:prstGeom prst="rect">
                <a:avLst/>
              </a:prstGeom>
              <a:noFill/>
              <a:ln>
                <a:noFill/>
              </a:ln>
            </p:spPr>
          </p:pic>
          <p:pic>
            <p:nvPicPr>
              <p:cNvPr id="570" name="Picture 56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640301"/>
                <a:ext cx="585216" cy="585216"/>
              </a:xfrm>
              <a:prstGeom prst="rect">
                <a:avLst/>
              </a:prstGeom>
              <a:noFill/>
              <a:ln>
                <a:noFill/>
              </a:ln>
            </p:spPr>
          </p:pic>
          <p:pic>
            <p:nvPicPr>
              <p:cNvPr id="571" name="Picture 570"/>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640301"/>
                <a:ext cx="585216" cy="585216"/>
              </a:xfrm>
              <a:prstGeom prst="rect">
                <a:avLst/>
              </a:prstGeom>
              <a:noFill/>
              <a:ln>
                <a:noFill/>
              </a:ln>
            </p:spPr>
          </p:pic>
          <p:pic>
            <p:nvPicPr>
              <p:cNvPr id="572" name="Picture 571"/>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640301"/>
                <a:ext cx="585216" cy="585216"/>
              </a:xfrm>
              <a:prstGeom prst="rect">
                <a:avLst/>
              </a:prstGeom>
              <a:noFill/>
              <a:ln>
                <a:noFill/>
              </a:ln>
            </p:spPr>
          </p:pic>
          <p:pic>
            <p:nvPicPr>
              <p:cNvPr id="573" name="Picture 57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640301"/>
                <a:ext cx="585216" cy="585216"/>
              </a:xfrm>
              <a:prstGeom prst="rect">
                <a:avLst/>
              </a:prstGeom>
              <a:noFill/>
              <a:ln>
                <a:noFill/>
              </a:ln>
            </p:spPr>
          </p:pic>
          <p:pic>
            <p:nvPicPr>
              <p:cNvPr id="574" name="Picture 57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640301"/>
                <a:ext cx="585216" cy="585216"/>
              </a:xfrm>
              <a:prstGeom prst="rect">
                <a:avLst/>
              </a:prstGeom>
              <a:noFill/>
              <a:ln>
                <a:noFill/>
              </a:ln>
            </p:spPr>
          </p:pic>
          <p:pic>
            <p:nvPicPr>
              <p:cNvPr id="575" name="Picture 57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640301"/>
                <a:ext cx="585216" cy="585216"/>
              </a:xfrm>
              <a:prstGeom prst="rect">
                <a:avLst/>
              </a:prstGeom>
              <a:noFill/>
              <a:ln>
                <a:noFill/>
              </a:ln>
            </p:spPr>
          </p:pic>
          <p:pic>
            <p:nvPicPr>
              <p:cNvPr id="576" name="Picture 575"/>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640301"/>
                <a:ext cx="585216" cy="585216"/>
              </a:xfrm>
              <a:prstGeom prst="rect">
                <a:avLst/>
              </a:prstGeom>
              <a:noFill/>
              <a:ln>
                <a:noFill/>
              </a:ln>
            </p:spPr>
          </p:pic>
          <p:pic>
            <p:nvPicPr>
              <p:cNvPr id="577" name="Picture 576"/>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640301"/>
                <a:ext cx="585216" cy="585216"/>
              </a:xfrm>
              <a:prstGeom prst="rect">
                <a:avLst/>
              </a:prstGeom>
              <a:noFill/>
              <a:ln>
                <a:noFill/>
              </a:ln>
            </p:spPr>
          </p:pic>
          <p:pic>
            <p:nvPicPr>
              <p:cNvPr id="578" name="Picture 577"/>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640301"/>
                <a:ext cx="585216" cy="585216"/>
              </a:xfrm>
              <a:prstGeom prst="rect">
                <a:avLst/>
              </a:prstGeom>
              <a:noFill/>
              <a:ln>
                <a:noFill/>
              </a:ln>
            </p:spPr>
          </p:pic>
          <p:pic>
            <p:nvPicPr>
              <p:cNvPr id="579" name="Picture 578"/>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640301"/>
                <a:ext cx="585216" cy="585216"/>
              </a:xfrm>
              <a:prstGeom prst="rect">
                <a:avLst/>
              </a:prstGeom>
              <a:noFill/>
              <a:ln>
                <a:noFill/>
              </a:ln>
            </p:spPr>
          </p:pic>
          <p:pic>
            <p:nvPicPr>
              <p:cNvPr id="580" name="Picture 579"/>
              <p:cNvPicPr>
                <a:picLocks noChangeAspect="1"/>
              </p:cNvPicPr>
              <p:nvPr/>
            </p:nvPicPr>
            <p:blipFill>
              <a:blip r:embed="rId21">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2">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640301"/>
                <a:ext cx="585216" cy="585216"/>
              </a:xfrm>
              <a:prstGeom prst="rect">
                <a:avLst/>
              </a:prstGeom>
              <a:noFill/>
              <a:ln>
                <a:noFill/>
              </a:ln>
            </p:spPr>
          </p:pic>
          <p:pic>
            <p:nvPicPr>
              <p:cNvPr id="581" name="Picture 58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640301"/>
                <a:ext cx="585216" cy="585216"/>
              </a:xfrm>
              <a:prstGeom prst="rect">
                <a:avLst/>
              </a:prstGeom>
              <a:noFill/>
              <a:ln>
                <a:noFill/>
              </a:ln>
            </p:spPr>
          </p:pic>
          <p:pic>
            <p:nvPicPr>
              <p:cNvPr id="582" name="Picture 581"/>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640301"/>
                <a:ext cx="585216" cy="585216"/>
              </a:xfrm>
              <a:prstGeom prst="rect">
                <a:avLst/>
              </a:prstGeom>
              <a:noFill/>
              <a:ln>
                <a:noFill/>
              </a:ln>
            </p:spPr>
          </p:pic>
          <p:pic>
            <p:nvPicPr>
              <p:cNvPr id="583" name="Picture 582"/>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640301"/>
                <a:ext cx="585216" cy="585216"/>
              </a:xfrm>
              <a:prstGeom prst="rect">
                <a:avLst/>
              </a:prstGeom>
              <a:noFill/>
              <a:ln>
                <a:noFill/>
              </a:ln>
            </p:spPr>
          </p:pic>
          <p:pic>
            <p:nvPicPr>
              <p:cNvPr id="584" name="Picture 583"/>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640301"/>
                <a:ext cx="585216" cy="585216"/>
              </a:xfrm>
              <a:prstGeom prst="rect">
                <a:avLst/>
              </a:prstGeom>
              <a:noFill/>
              <a:ln>
                <a:noFill/>
              </a:ln>
            </p:spPr>
          </p:pic>
          <p:pic>
            <p:nvPicPr>
              <p:cNvPr id="585" name="Picture 584"/>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640301"/>
                <a:ext cx="585216" cy="585216"/>
              </a:xfrm>
              <a:prstGeom prst="rect">
                <a:avLst/>
              </a:prstGeom>
              <a:noFill/>
              <a:ln>
                <a:noFill/>
              </a:ln>
            </p:spPr>
          </p:pic>
          <p:pic>
            <p:nvPicPr>
              <p:cNvPr id="586" name="Picture 585"/>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640301"/>
                <a:ext cx="585216" cy="585216"/>
              </a:xfrm>
              <a:prstGeom prst="rect">
                <a:avLst/>
              </a:prstGeom>
              <a:noFill/>
              <a:ln>
                <a:noFill/>
              </a:ln>
            </p:spPr>
          </p:pic>
          <p:pic>
            <p:nvPicPr>
              <p:cNvPr id="587" name="Picture 58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640301"/>
                <a:ext cx="585216" cy="585216"/>
              </a:xfrm>
              <a:prstGeom prst="rect">
                <a:avLst/>
              </a:prstGeom>
              <a:noFill/>
              <a:ln>
                <a:noFill/>
              </a:ln>
            </p:spPr>
          </p:pic>
          <p:pic>
            <p:nvPicPr>
              <p:cNvPr id="588" name="Picture 587"/>
              <p:cNvPicPr>
                <a:picLocks noChangeAspect="1"/>
              </p:cNvPicPr>
              <p:nvPr/>
            </p:nvPicPr>
            <p:blipFill>
              <a:blip r:embed="rId2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7">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640301"/>
                <a:ext cx="585216" cy="585216"/>
              </a:xfrm>
              <a:prstGeom prst="rect">
                <a:avLst/>
              </a:prstGeom>
              <a:noFill/>
              <a:ln>
                <a:noFill/>
              </a:ln>
            </p:spPr>
          </p:pic>
          <p:pic>
            <p:nvPicPr>
              <p:cNvPr id="589" name="Picture 588"/>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640301"/>
                <a:ext cx="585216" cy="585216"/>
              </a:xfrm>
              <a:prstGeom prst="rect">
                <a:avLst/>
              </a:prstGeom>
              <a:noFill/>
              <a:ln>
                <a:noFill/>
              </a:ln>
            </p:spPr>
          </p:pic>
          <p:pic>
            <p:nvPicPr>
              <p:cNvPr id="590" name="Picture 58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263082"/>
                <a:ext cx="585216" cy="585216"/>
              </a:xfrm>
              <a:prstGeom prst="rect">
                <a:avLst/>
              </a:prstGeom>
              <a:noFill/>
              <a:ln>
                <a:noFill/>
              </a:ln>
            </p:spPr>
          </p:pic>
          <p:pic>
            <p:nvPicPr>
              <p:cNvPr id="591" name="Picture 59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263082"/>
                <a:ext cx="585216" cy="585216"/>
              </a:xfrm>
              <a:prstGeom prst="rect">
                <a:avLst/>
              </a:prstGeom>
              <a:noFill/>
              <a:ln>
                <a:noFill/>
              </a:ln>
            </p:spPr>
          </p:pic>
          <p:pic>
            <p:nvPicPr>
              <p:cNvPr id="592" name="Picture 591"/>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263082"/>
                <a:ext cx="585216" cy="585216"/>
              </a:xfrm>
              <a:prstGeom prst="rect">
                <a:avLst/>
              </a:prstGeom>
              <a:noFill/>
              <a:ln>
                <a:noFill/>
              </a:ln>
            </p:spPr>
          </p:pic>
          <p:pic>
            <p:nvPicPr>
              <p:cNvPr id="593" name="Picture 59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263082"/>
                <a:ext cx="585216" cy="585216"/>
              </a:xfrm>
              <a:prstGeom prst="rect">
                <a:avLst/>
              </a:prstGeom>
              <a:noFill/>
              <a:ln>
                <a:noFill/>
              </a:ln>
            </p:spPr>
          </p:pic>
          <p:pic>
            <p:nvPicPr>
              <p:cNvPr id="594" name="Picture 593"/>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263082"/>
                <a:ext cx="585216" cy="585216"/>
              </a:xfrm>
              <a:prstGeom prst="rect">
                <a:avLst/>
              </a:prstGeom>
              <a:noFill/>
              <a:ln>
                <a:noFill/>
              </a:ln>
            </p:spPr>
          </p:pic>
          <p:pic>
            <p:nvPicPr>
              <p:cNvPr id="595" name="Picture 594"/>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263082"/>
                <a:ext cx="585216" cy="585216"/>
              </a:xfrm>
              <a:prstGeom prst="rect">
                <a:avLst/>
              </a:prstGeom>
              <a:noFill/>
              <a:ln>
                <a:noFill/>
              </a:ln>
            </p:spPr>
          </p:pic>
          <p:pic>
            <p:nvPicPr>
              <p:cNvPr id="596" name="Picture 595"/>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263082"/>
                <a:ext cx="585216" cy="585216"/>
              </a:xfrm>
              <a:prstGeom prst="rect">
                <a:avLst/>
              </a:prstGeom>
              <a:noFill/>
              <a:ln>
                <a:noFill/>
              </a:ln>
            </p:spPr>
          </p:pic>
          <p:pic>
            <p:nvPicPr>
              <p:cNvPr id="597" name="Picture 59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263082"/>
                <a:ext cx="585216" cy="585216"/>
              </a:xfrm>
              <a:prstGeom prst="rect">
                <a:avLst/>
              </a:prstGeom>
              <a:noFill/>
              <a:ln>
                <a:noFill/>
              </a:ln>
            </p:spPr>
          </p:pic>
          <p:pic>
            <p:nvPicPr>
              <p:cNvPr id="598" name="Picture 597"/>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263082"/>
                <a:ext cx="585216" cy="585216"/>
              </a:xfrm>
              <a:prstGeom prst="rect">
                <a:avLst/>
              </a:prstGeom>
              <a:noFill/>
              <a:ln>
                <a:noFill/>
              </a:ln>
            </p:spPr>
          </p:pic>
          <p:pic>
            <p:nvPicPr>
              <p:cNvPr id="599" name="Picture 59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263082"/>
                <a:ext cx="585216" cy="585216"/>
              </a:xfrm>
              <a:prstGeom prst="rect">
                <a:avLst/>
              </a:prstGeom>
              <a:noFill/>
              <a:ln>
                <a:noFill/>
              </a:ln>
            </p:spPr>
          </p:pic>
          <p:pic>
            <p:nvPicPr>
              <p:cNvPr id="600" name="Picture 59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263082"/>
                <a:ext cx="585216" cy="585216"/>
              </a:xfrm>
              <a:prstGeom prst="rect">
                <a:avLst/>
              </a:prstGeom>
              <a:noFill/>
              <a:ln>
                <a:noFill/>
              </a:ln>
            </p:spPr>
          </p:pic>
          <p:pic>
            <p:nvPicPr>
              <p:cNvPr id="601" name="Picture 600"/>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263082"/>
                <a:ext cx="585216" cy="585216"/>
              </a:xfrm>
              <a:prstGeom prst="rect">
                <a:avLst/>
              </a:prstGeom>
              <a:noFill/>
              <a:ln>
                <a:noFill/>
              </a:ln>
            </p:spPr>
          </p:pic>
          <p:pic>
            <p:nvPicPr>
              <p:cNvPr id="602" name="Picture 601"/>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263082"/>
                <a:ext cx="585216" cy="585216"/>
              </a:xfrm>
              <a:prstGeom prst="rect">
                <a:avLst/>
              </a:prstGeom>
              <a:noFill/>
              <a:ln>
                <a:noFill/>
              </a:ln>
            </p:spPr>
          </p:pic>
          <p:pic>
            <p:nvPicPr>
              <p:cNvPr id="603" name="Picture 602"/>
              <p:cNvPicPr>
                <a:picLocks noChangeAspect="1"/>
              </p:cNvPicPr>
              <p:nvPr/>
            </p:nvPicPr>
            <p:blipFill>
              <a:blip r:embed="rId3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263082"/>
                <a:ext cx="585216" cy="585216"/>
              </a:xfrm>
              <a:prstGeom prst="rect">
                <a:avLst/>
              </a:prstGeom>
              <a:noFill/>
              <a:ln>
                <a:noFill/>
              </a:ln>
            </p:spPr>
          </p:pic>
          <p:pic>
            <p:nvPicPr>
              <p:cNvPr id="604" name="Picture 60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263082"/>
                <a:ext cx="585216" cy="585216"/>
              </a:xfrm>
              <a:prstGeom prst="rect">
                <a:avLst/>
              </a:prstGeom>
              <a:noFill/>
              <a:ln>
                <a:noFill/>
              </a:ln>
            </p:spPr>
          </p:pic>
          <p:pic>
            <p:nvPicPr>
              <p:cNvPr id="605" name="Picture 604"/>
              <p:cNvPicPr>
                <a:picLocks noChangeAspect="1"/>
              </p:cNvPicPr>
              <p:nvPr/>
            </p:nvPicPr>
            <p:blipFill>
              <a:blip r:embed="rId3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263082"/>
                <a:ext cx="585216" cy="585216"/>
              </a:xfrm>
              <a:prstGeom prst="rect">
                <a:avLst/>
              </a:prstGeom>
              <a:noFill/>
              <a:ln>
                <a:noFill/>
              </a:ln>
            </p:spPr>
          </p:pic>
          <p:pic>
            <p:nvPicPr>
              <p:cNvPr id="606" name="Picture 605"/>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263082"/>
                <a:ext cx="585216" cy="585216"/>
              </a:xfrm>
              <a:prstGeom prst="rect">
                <a:avLst/>
              </a:prstGeom>
              <a:noFill/>
              <a:ln>
                <a:noFill/>
              </a:ln>
            </p:spPr>
          </p:pic>
          <p:pic>
            <p:nvPicPr>
              <p:cNvPr id="607" name="Picture 606"/>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263082"/>
                <a:ext cx="585216" cy="585216"/>
              </a:xfrm>
              <a:prstGeom prst="rect">
                <a:avLst/>
              </a:prstGeom>
              <a:noFill/>
              <a:ln>
                <a:noFill/>
              </a:ln>
            </p:spPr>
          </p:pic>
          <p:pic>
            <p:nvPicPr>
              <p:cNvPr id="608" name="Picture 607"/>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263082"/>
                <a:ext cx="585216" cy="585216"/>
              </a:xfrm>
              <a:prstGeom prst="rect">
                <a:avLst/>
              </a:prstGeom>
              <a:noFill/>
              <a:ln>
                <a:noFill/>
              </a:ln>
            </p:spPr>
          </p:pic>
          <p:pic>
            <p:nvPicPr>
              <p:cNvPr id="609" name="Picture 60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263082"/>
                <a:ext cx="585216" cy="585216"/>
              </a:xfrm>
              <a:prstGeom prst="rect">
                <a:avLst/>
              </a:prstGeom>
              <a:noFill/>
              <a:ln>
                <a:noFill/>
              </a:ln>
            </p:spPr>
          </p:pic>
          <p:pic>
            <p:nvPicPr>
              <p:cNvPr id="610" name="Picture 60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263082"/>
                <a:ext cx="585216" cy="585216"/>
              </a:xfrm>
              <a:prstGeom prst="rect">
                <a:avLst/>
              </a:prstGeom>
              <a:noFill/>
              <a:ln>
                <a:noFill/>
              </a:ln>
            </p:spPr>
          </p:pic>
          <p:pic>
            <p:nvPicPr>
              <p:cNvPr id="611" name="Picture 61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885863"/>
                <a:ext cx="585216" cy="585216"/>
              </a:xfrm>
              <a:prstGeom prst="rect">
                <a:avLst/>
              </a:prstGeom>
              <a:noFill/>
              <a:ln>
                <a:noFill/>
              </a:ln>
            </p:spPr>
          </p:pic>
          <p:pic>
            <p:nvPicPr>
              <p:cNvPr id="612" name="Picture 61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885863"/>
                <a:ext cx="585216" cy="585216"/>
              </a:xfrm>
              <a:prstGeom prst="rect">
                <a:avLst/>
              </a:prstGeom>
              <a:noFill/>
              <a:ln>
                <a:noFill/>
              </a:ln>
            </p:spPr>
          </p:pic>
          <p:pic>
            <p:nvPicPr>
              <p:cNvPr id="613" name="Picture 612"/>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885863"/>
                <a:ext cx="585216" cy="585216"/>
              </a:xfrm>
              <a:prstGeom prst="rect">
                <a:avLst/>
              </a:prstGeom>
              <a:noFill/>
              <a:ln>
                <a:noFill/>
              </a:ln>
            </p:spPr>
          </p:pic>
          <p:pic>
            <p:nvPicPr>
              <p:cNvPr id="614" name="Picture 61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885863"/>
                <a:ext cx="585216" cy="585216"/>
              </a:xfrm>
              <a:prstGeom prst="rect">
                <a:avLst/>
              </a:prstGeom>
              <a:noFill/>
              <a:ln>
                <a:noFill/>
              </a:ln>
            </p:spPr>
          </p:pic>
          <p:pic>
            <p:nvPicPr>
              <p:cNvPr id="615" name="Picture 614"/>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885863"/>
                <a:ext cx="585216" cy="585216"/>
              </a:xfrm>
              <a:prstGeom prst="rect">
                <a:avLst/>
              </a:prstGeom>
              <a:noFill/>
              <a:ln>
                <a:noFill/>
              </a:ln>
            </p:spPr>
          </p:pic>
          <p:pic>
            <p:nvPicPr>
              <p:cNvPr id="616" name="Picture 615"/>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885863"/>
                <a:ext cx="585216" cy="585216"/>
              </a:xfrm>
              <a:prstGeom prst="rect">
                <a:avLst/>
              </a:prstGeom>
              <a:noFill/>
              <a:ln>
                <a:noFill/>
              </a:ln>
            </p:spPr>
          </p:pic>
          <p:pic>
            <p:nvPicPr>
              <p:cNvPr id="617" name="Picture 616"/>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885863"/>
                <a:ext cx="585216" cy="585216"/>
              </a:xfrm>
              <a:prstGeom prst="rect">
                <a:avLst/>
              </a:prstGeom>
              <a:noFill/>
              <a:ln>
                <a:noFill/>
              </a:ln>
            </p:spPr>
          </p:pic>
          <p:pic>
            <p:nvPicPr>
              <p:cNvPr id="618" name="Picture 61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885863"/>
                <a:ext cx="585216" cy="585216"/>
              </a:xfrm>
              <a:prstGeom prst="rect">
                <a:avLst/>
              </a:prstGeom>
              <a:noFill/>
              <a:ln>
                <a:noFill/>
              </a:ln>
            </p:spPr>
          </p:pic>
          <p:pic>
            <p:nvPicPr>
              <p:cNvPr id="619" name="Picture 61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885863"/>
                <a:ext cx="585216" cy="585216"/>
              </a:xfrm>
              <a:prstGeom prst="rect">
                <a:avLst/>
              </a:prstGeom>
              <a:noFill/>
              <a:ln>
                <a:noFill/>
              </a:ln>
            </p:spPr>
          </p:pic>
          <p:pic>
            <p:nvPicPr>
              <p:cNvPr id="620" name="Picture 619"/>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885863"/>
                <a:ext cx="585216" cy="585216"/>
              </a:xfrm>
              <a:prstGeom prst="rect">
                <a:avLst/>
              </a:prstGeom>
              <a:noFill/>
              <a:ln>
                <a:noFill/>
              </a:ln>
            </p:spPr>
          </p:pic>
          <p:pic>
            <p:nvPicPr>
              <p:cNvPr id="621" name="Picture 62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885863"/>
                <a:ext cx="585216" cy="585216"/>
              </a:xfrm>
              <a:prstGeom prst="rect">
                <a:avLst/>
              </a:prstGeom>
              <a:noFill/>
              <a:ln>
                <a:noFill/>
              </a:ln>
            </p:spPr>
          </p:pic>
          <p:pic>
            <p:nvPicPr>
              <p:cNvPr id="622" name="Picture 62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885863"/>
                <a:ext cx="585216" cy="585216"/>
              </a:xfrm>
              <a:prstGeom prst="rect">
                <a:avLst/>
              </a:prstGeom>
              <a:noFill/>
              <a:ln>
                <a:noFill/>
              </a:ln>
            </p:spPr>
          </p:pic>
          <p:pic>
            <p:nvPicPr>
              <p:cNvPr id="623" name="Picture 622"/>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885863"/>
                <a:ext cx="585216" cy="585216"/>
              </a:xfrm>
              <a:prstGeom prst="rect">
                <a:avLst/>
              </a:prstGeom>
              <a:noFill/>
              <a:ln>
                <a:noFill/>
              </a:ln>
            </p:spPr>
          </p:pic>
          <p:pic>
            <p:nvPicPr>
              <p:cNvPr id="624" name="Picture 62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885863"/>
                <a:ext cx="585216" cy="585216"/>
              </a:xfrm>
              <a:prstGeom prst="rect">
                <a:avLst/>
              </a:prstGeom>
              <a:noFill/>
              <a:ln>
                <a:noFill/>
              </a:ln>
            </p:spPr>
          </p:pic>
          <p:pic>
            <p:nvPicPr>
              <p:cNvPr id="625" name="Picture 624"/>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885863"/>
                <a:ext cx="585216" cy="585216"/>
              </a:xfrm>
              <a:prstGeom prst="rect">
                <a:avLst/>
              </a:prstGeom>
              <a:noFill/>
              <a:ln>
                <a:noFill/>
              </a:ln>
            </p:spPr>
          </p:pic>
          <p:pic>
            <p:nvPicPr>
              <p:cNvPr id="626" name="Picture 625"/>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885863"/>
                <a:ext cx="585216" cy="585216"/>
              </a:xfrm>
              <a:prstGeom prst="rect">
                <a:avLst/>
              </a:prstGeom>
              <a:noFill/>
              <a:ln>
                <a:noFill/>
              </a:ln>
            </p:spPr>
          </p:pic>
          <p:pic>
            <p:nvPicPr>
              <p:cNvPr id="627" name="Picture 626"/>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885863"/>
                <a:ext cx="585216" cy="585216"/>
              </a:xfrm>
              <a:prstGeom prst="rect">
                <a:avLst/>
              </a:prstGeom>
              <a:noFill/>
              <a:ln>
                <a:noFill/>
              </a:ln>
            </p:spPr>
          </p:pic>
          <p:pic>
            <p:nvPicPr>
              <p:cNvPr id="628" name="Picture 62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885863"/>
                <a:ext cx="585216" cy="585216"/>
              </a:xfrm>
              <a:prstGeom prst="rect">
                <a:avLst/>
              </a:prstGeom>
              <a:noFill/>
              <a:ln>
                <a:noFill/>
              </a:ln>
            </p:spPr>
          </p:pic>
          <p:pic>
            <p:nvPicPr>
              <p:cNvPr id="629" name="Picture 62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885863"/>
                <a:ext cx="585216" cy="585216"/>
              </a:xfrm>
              <a:prstGeom prst="rect">
                <a:avLst/>
              </a:prstGeom>
              <a:noFill/>
              <a:ln>
                <a:noFill/>
              </a:ln>
            </p:spPr>
          </p:pic>
          <p:pic>
            <p:nvPicPr>
              <p:cNvPr id="630" name="Picture 629"/>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885863"/>
                <a:ext cx="585216" cy="585216"/>
              </a:xfrm>
              <a:prstGeom prst="rect">
                <a:avLst/>
              </a:prstGeom>
              <a:noFill/>
              <a:ln>
                <a:noFill/>
              </a:ln>
            </p:spPr>
          </p:pic>
          <p:pic>
            <p:nvPicPr>
              <p:cNvPr id="631" name="Picture 630"/>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885863"/>
                <a:ext cx="585216" cy="585216"/>
              </a:xfrm>
              <a:prstGeom prst="rect">
                <a:avLst/>
              </a:prstGeom>
              <a:noFill/>
              <a:ln>
                <a:noFill/>
              </a:ln>
            </p:spPr>
          </p:pic>
          <p:pic>
            <p:nvPicPr>
              <p:cNvPr id="632" name="Picture 63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508644"/>
                <a:ext cx="585216" cy="585216"/>
              </a:xfrm>
              <a:prstGeom prst="rect">
                <a:avLst/>
              </a:prstGeom>
              <a:noFill/>
              <a:ln>
                <a:noFill/>
              </a:ln>
            </p:spPr>
          </p:pic>
          <p:pic>
            <p:nvPicPr>
              <p:cNvPr id="633" name="Picture 63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508644"/>
                <a:ext cx="585216" cy="585216"/>
              </a:xfrm>
              <a:prstGeom prst="rect">
                <a:avLst/>
              </a:prstGeom>
              <a:noFill/>
              <a:ln>
                <a:noFill/>
              </a:ln>
            </p:spPr>
          </p:pic>
          <p:pic>
            <p:nvPicPr>
              <p:cNvPr id="634" name="Picture 633"/>
              <p:cNvPicPr>
                <a:picLocks noChangeAspect="1"/>
              </p:cNvPicPr>
              <p:nvPr/>
            </p:nvPicPr>
            <p:blipFill>
              <a:blip r:embed="rId39">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508644"/>
                <a:ext cx="585216" cy="585216"/>
              </a:xfrm>
              <a:prstGeom prst="rect">
                <a:avLst/>
              </a:prstGeom>
              <a:noFill/>
              <a:ln>
                <a:noFill/>
              </a:ln>
            </p:spPr>
          </p:pic>
          <p:pic>
            <p:nvPicPr>
              <p:cNvPr id="635" name="Picture 634"/>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508644"/>
                <a:ext cx="585216" cy="585216"/>
              </a:xfrm>
              <a:prstGeom prst="rect">
                <a:avLst/>
              </a:prstGeom>
              <a:noFill/>
              <a:ln>
                <a:noFill/>
              </a:ln>
            </p:spPr>
          </p:pic>
          <p:pic>
            <p:nvPicPr>
              <p:cNvPr id="636" name="Picture 635"/>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508644"/>
                <a:ext cx="585216" cy="585216"/>
              </a:xfrm>
              <a:prstGeom prst="rect">
                <a:avLst/>
              </a:prstGeom>
              <a:noFill/>
              <a:ln>
                <a:noFill/>
              </a:ln>
            </p:spPr>
          </p:pic>
          <p:pic>
            <p:nvPicPr>
              <p:cNvPr id="637" name="Picture 636"/>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508644"/>
                <a:ext cx="585216" cy="585216"/>
              </a:xfrm>
              <a:prstGeom prst="rect">
                <a:avLst/>
              </a:prstGeom>
              <a:noFill/>
              <a:ln>
                <a:noFill/>
              </a:ln>
            </p:spPr>
          </p:pic>
          <p:pic>
            <p:nvPicPr>
              <p:cNvPr id="638" name="Picture 637"/>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508644"/>
                <a:ext cx="585216" cy="585216"/>
              </a:xfrm>
              <a:prstGeom prst="rect">
                <a:avLst/>
              </a:prstGeom>
              <a:noFill/>
              <a:ln>
                <a:noFill/>
              </a:ln>
            </p:spPr>
          </p:pic>
          <p:pic>
            <p:nvPicPr>
              <p:cNvPr id="639" name="Picture 63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508644"/>
                <a:ext cx="585216" cy="585216"/>
              </a:xfrm>
              <a:prstGeom prst="rect">
                <a:avLst/>
              </a:prstGeom>
              <a:noFill/>
              <a:ln>
                <a:noFill/>
              </a:ln>
            </p:spPr>
          </p:pic>
          <p:pic>
            <p:nvPicPr>
              <p:cNvPr id="640" name="Picture 63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508644"/>
                <a:ext cx="585216" cy="585216"/>
              </a:xfrm>
              <a:prstGeom prst="rect">
                <a:avLst/>
              </a:prstGeom>
              <a:noFill/>
              <a:ln>
                <a:noFill/>
              </a:ln>
            </p:spPr>
          </p:pic>
          <p:pic>
            <p:nvPicPr>
              <p:cNvPr id="641" name="Picture 640"/>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508644"/>
                <a:ext cx="585216" cy="585216"/>
              </a:xfrm>
              <a:prstGeom prst="rect">
                <a:avLst/>
              </a:prstGeom>
              <a:noFill/>
              <a:ln>
                <a:noFill/>
              </a:ln>
            </p:spPr>
          </p:pic>
          <p:pic>
            <p:nvPicPr>
              <p:cNvPr id="642" name="Picture 641"/>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508644"/>
                <a:ext cx="585216" cy="585216"/>
              </a:xfrm>
              <a:prstGeom prst="rect">
                <a:avLst/>
              </a:prstGeom>
              <a:noFill/>
              <a:ln>
                <a:noFill/>
              </a:ln>
            </p:spPr>
          </p:pic>
          <p:pic>
            <p:nvPicPr>
              <p:cNvPr id="643" name="Picture 64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508644"/>
                <a:ext cx="585216" cy="585216"/>
              </a:xfrm>
              <a:prstGeom prst="rect">
                <a:avLst/>
              </a:prstGeom>
              <a:noFill/>
              <a:ln>
                <a:noFill/>
              </a:ln>
            </p:spPr>
          </p:pic>
          <p:pic>
            <p:nvPicPr>
              <p:cNvPr id="644" name="Picture 643"/>
              <p:cNvPicPr>
                <a:picLocks noChangeAspect="1"/>
              </p:cNvPicPr>
              <p:nvPr/>
            </p:nvPicPr>
            <p:blipFill>
              <a:blip r:embed="rId4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508644"/>
                <a:ext cx="585216" cy="585216"/>
              </a:xfrm>
              <a:prstGeom prst="rect">
                <a:avLst/>
              </a:prstGeom>
              <a:noFill/>
              <a:ln>
                <a:noFill/>
              </a:ln>
            </p:spPr>
          </p:pic>
          <p:pic>
            <p:nvPicPr>
              <p:cNvPr id="645" name="Picture 644"/>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508644"/>
                <a:ext cx="585216" cy="585216"/>
              </a:xfrm>
              <a:prstGeom prst="rect">
                <a:avLst/>
              </a:prstGeom>
              <a:noFill/>
              <a:ln>
                <a:noFill/>
              </a:ln>
            </p:spPr>
          </p:pic>
          <p:pic>
            <p:nvPicPr>
              <p:cNvPr id="646" name="Picture 64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508644"/>
                <a:ext cx="585216" cy="585216"/>
              </a:xfrm>
              <a:prstGeom prst="rect">
                <a:avLst/>
              </a:prstGeom>
              <a:noFill/>
              <a:ln>
                <a:noFill/>
              </a:ln>
            </p:spPr>
          </p:pic>
          <p:pic>
            <p:nvPicPr>
              <p:cNvPr id="647" name="Picture 646"/>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508644"/>
                <a:ext cx="585216" cy="585216"/>
              </a:xfrm>
              <a:prstGeom prst="rect">
                <a:avLst/>
              </a:prstGeom>
              <a:noFill/>
              <a:ln>
                <a:noFill/>
              </a:ln>
            </p:spPr>
          </p:pic>
          <p:pic>
            <p:nvPicPr>
              <p:cNvPr id="648" name="Picture 647"/>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508644"/>
                <a:ext cx="585216" cy="585216"/>
              </a:xfrm>
              <a:prstGeom prst="rect">
                <a:avLst/>
              </a:prstGeom>
              <a:noFill/>
              <a:ln>
                <a:noFill/>
              </a:ln>
            </p:spPr>
          </p:pic>
          <p:pic>
            <p:nvPicPr>
              <p:cNvPr id="649" name="Picture 648"/>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508644"/>
                <a:ext cx="585216" cy="585216"/>
              </a:xfrm>
              <a:prstGeom prst="rect">
                <a:avLst/>
              </a:prstGeom>
              <a:noFill/>
              <a:ln>
                <a:noFill/>
              </a:ln>
            </p:spPr>
          </p:pic>
          <p:pic>
            <p:nvPicPr>
              <p:cNvPr id="650" name="Picture 64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508644"/>
                <a:ext cx="585216" cy="585216"/>
              </a:xfrm>
              <a:prstGeom prst="rect">
                <a:avLst/>
              </a:prstGeom>
              <a:noFill/>
              <a:ln>
                <a:noFill/>
              </a:ln>
            </p:spPr>
          </p:pic>
          <p:pic>
            <p:nvPicPr>
              <p:cNvPr id="651" name="Picture 650"/>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508644"/>
                <a:ext cx="585216" cy="585216"/>
              </a:xfrm>
              <a:prstGeom prst="rect">
                <a:avLst/>
              </a:prstGeom>
              <a:noFill/>
              <a:ln>
                <a:noFill/>
              </a:ln>
            </p:spPr>
          </p:pic>
          <p:pic>
            <p:nvPicPr>
              <p:cNvPr id="652" name="Picture 651"/>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508644"/>
                <a:ext cx="585216" cy="585216"/>
              </a:xfrm>
              <a:prstGeom prst="rect">
                <a:avLst/>
              </a:prstGeom>
              <a:noFill/>
              <a:ln>
                <a:noFill/>
              </a:ln>
            </p:spPr>
          </p:pic>
          <p:pic>
            <p:nvPicPr>
              <p:cNvPr id="653" name="Picture 65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131425"/>
                <a:ext cx="585216" cy="585216"/>
              </a:xfrm>
              <a:prstGeom prst="rect">
                <a:avLst/>
              </a:prstGeom>
              <a:noFill/>
              <a:ln>
                <a:noFill/>
              </a:ln>
            </p:spPr>
          </p:pic>
          <p:pic>
            <p:nvPicPr>
              <p:cNvPr id="654" name="Picture 65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131425"/>
                <a:ext cx="585216" cy="585216"/>
              </a:xfrm>
              <a:prstGeom prst="rect">
                <a:avLst/>
              </a:prstGeom>
              <a:noFill/>
              <a:ln>
                <a:noFill/>
              </a:ln>
            </p:spPr>
          </p:pic>
          <p:pic>
            <p:nvPicPr>
              <p:cNvPr id="655" name="Picture 654"/>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131425"/>
                <a:ext cx="585216" cy="585216"/>
              </a:xfrm>
              <a:prstGeom prst="rect">
                <a:avLst/>
              </a:prstGeom>
              <a:noFill/>
              <a:ln>
                <a:noFill/>
              </a:ln>
            </p:spPr>
          </p:pic>
          <p:pic>
            <p:nvPicPr>
              <p:cNvPr id="656" name="Picture 655"/>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131425"/>
                <a:ext cx="585216" cy="585216"/>
              </a:xfrm>
              <a:prstGeom prst="rect">
                <a:avLst/>
              </a:prstGeom>
              <a:noFill/>
              <a:ln>
                <a:noFill/>
              </a:ln>
            </p:spPr>
          </p:pic>
          <p:pic>
            <p:nvPicPr>
              <p:cNvPr id="657" name="Picture 656"/>
              <p:cNvPicPr>
                <a:picLocks noChangeAspect="1"/>
              </p:cNvPicPr>
              <p:nvPr/>
            </p:nvPicPr>
            <p:blipFill>
              <a:blip r:embed="rId44">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131425"/>
                <a:ext cx="585216" cy="585216"/>
              </a:xfrm>
              <a:prstGeom prst="rect">
                <a:avLst/>
              </a:prstGeom>
              <a:noFill/>
              <a:ln>
                <a:noFill/>
              </a:ln>
            </p:spPr>
          </p:pic>
          <p:pic>
            <p:nvPicPr>
              <p:cNvPr id="658" name="Picture 657"/>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131425"/>
                <a:ext cx="585216" cy="585216"/>
              </a:xfrm>
              <a:prstGeom prst="rect">
                <a:avLst/>
              </a:prstGeom>
              <a:noFill/>
              <a:ln>
                <a:noFill/>
              </a:ln>
            </p:spPr>
          </p:pic>
          <p:pic>
            <p:nvPicPr>
              <p:cNvPr id="659" name="Picture 658"/>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131425"/>
                <a:ext cx="585216" cy="585216"/>
              </a:xfrm>
              <a:prstGeom prst="rect">
                <a:avLst/>
              </a:prstGeom>
              <a:noFill/>
              <a:ln>
                <a:noFill/>
              </a:ln>
            </p:spPr>
          </p:pic>
          <p:pic>
            <p:nvPicPr>
              <p:cNvPr id="660" name="Picture 65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131425"/>
                <a:ext cx="585216" cy="585216"/>
              </a:xfrm>
              <a:prstGeom prst="rect">
                <a:avLst/>
              </a:prstGeom>
              <a:noFill/>
              <a:ln>
                <a:noFill/>
              </a:ln>
            </p:spPr>
          </p:pic>
          <p:pic>
            <p:nvPicPr>
              <p:cNvPr id="661" name="Picture 660"/>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131425"/>
                <a:ext cx="585216" cy="585216"/>
              </a:xfrm>
              <a:prstGeom prst="rect">
                <a:avLst/>
              </a:prstGeom>
              <a:noFill/>
              <a:ln>
                <a:noFill/>
              </a:ln>
            </p:spPr>
          </p:pic>
          <p:pic>
            <p:nvPicPr>
              <p:cNvPr id="662" name="Picture 661"/>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131425"/>
                <a:ext cx="585216" cy="585216"/>
              </a:xfrm>
              <a:prstGeom prst="rect">
                <a:avLst/>
              </a:prstGeom>
              <a:noFill/>
              <a:ln>
                <a:noFill/>
              </a:ln>
            </p:spPr>
          </p:pic>
          <p:pic>
            <p:nvPicPr>
              <p:cNvPr id="663" name="Picture 66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131425"/>
                <a:ext cx="585216" cy="585216"/>
              </a:xfrm>
              <a:prstGeom prst="rect">
                <a:avLst/>
              </a:prstGeom>
              <a:noFill/>
              <a:ln>
                <a:noFill/>
              </a:ln>
            </p:spPr>
          </p:pic>
          <p:pic>
            <p:nvPicPr>
              <p:cNvPr id="664" name="Picture 663"/>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131425"/>
                <a:ext cx="585216" cy="585216"/>
              </a:xfrm>
              <a:prstGeom prst="rect">
                <a:avLst/>
              </a:prstGeom>
              <a:noFill/>
              <a:ln>
                <a:noFill/>
              </a:ln>
            </p:spPr>
          </p:pic>
          <p:pic>
            <p:nvPicPr>
              <p:cNvPr id="665" name="Picture 664"/>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131425"/>
                <a:ext cx="585216" cy="585216"/>
              </a:xfrm>
              <a:prstGeom prst="rect">
                <a:avLst/>
              </a:prstGeom>
              <a:noFill/>
              <a:ln>
                <a:noFill/>
              </a:ln>
            </p:spPr>
          </p:pic>
          <p:pic>
            <p:nvPicPr>
              <p:cNvPr id="666" name="Picture 66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131425"/>
                <a:ext cx="585216" cy="585216"/>
              </a:xfrm>
              <a:prstGeom prst="rect">
                <a:avLst/>
              </a:prstGeom>
              <a:noFill/>
              <a:ln>
                <a:noFill/>
              </a:ln>
            </p:spPr>
          </p:pic>
          <p:pic>
            <p:nvPicPr>
              <p:cNvPr id="667" name="Picture 666"/>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131425"/>
                <a:ext cx="585216" cy="585216"/>
              </a:xfrm>
              <a:prstGeom prst="rect">
                <a:avLst/>
              </a:prstGeom>
              <a:noFill/>
              <a:ln>
                <a:noFill/>
              </a:ln>
            </p:spPr>
          </p:pic>
          <p:pic>
            <p:nvPicPr>
              <p:cNvPr id="668" name="Picture 667"/>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131425"/>
                <a:ext cx="585216" cy="585216"/>
              </a:xfrm>
              <a:prstGeom prst="rect">
                <a:avLst/>
              </a:prstGeom>
              <a:noFill/>
              <a:ln>
                <a:noFill/>
              </a:ln>
            </p:spPr>
          </p:pic>
          <p:pic>
            <p:nvPicPr>
              <p:cNvPr id="669" name="Picture 66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131425"/>
                <a:ext cx="585216" cy="585216"/>
              </a:xfrm>
              <a:prstGeom prst="rect">
                <a:avLst/>
              </a:prstGeom>
              <a:noFill/>
              <a:ln>
                <a:noFill/>
              </a:ln>
            </p:spPr>
          </p:pic>
          <p:pic>
            <p:nvPicPr>
              <p:cNvPr id="670" name="Picture 669"/>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131425"/>
                <a:ext cx="585216" cy="585216"/>
              </a:xfrm>
              <a:prstGeom prst="rect">
                <a:avLst/>
              </a:prstGeom>
              <a:noFill/>
              <a:ln>
                <a:noFill/>
              </a:ln>
            </p:spPr>
          </p:pic>
          <p:pic>
            <p:nvPicPr>
              <p:cNvPr id="671" name="Picture 670"/>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131425"/>
                <a:ext cx="585216" cy="585216"/>
              </a:xfrm>
              <a:prstGeom prst="rect">
                <a:avLst/>
              </a:prstGeom>
              <a:noFill/>
              <a:ln>
                <a:noFill/>
              </a:ln>
            </p:spPr>
          </p:pic>
          <p:pic>
            <p:nvPicPr>
              <p:cNvPr id="672" name="Picture 671"/>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131425"/>
                <a:ext cx="585216" cy="585216"/>
              </a:xfrm>
              <a:prstGeom prst="rect">
                <a:avLst/>
              </a:prstGeom>
              <a:noFill/>
              <a:ln>
                <a:noFill/>
              </a:ln>
            </p:spPr>
          </p:pic>
          <p:pic>
            <p:nvPicPr>
              <p:cNvPr id="673" name="Picture 67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131425"/>
                <a:ext cx="585216" cy="585216"/>
              </a:xfrm>
              <a:prstGeom prst="rect">
                <a:avLst/>
              </a:prstGeom>
              <a:noFill/>
              <a:ln>
                <a:noFill/>
              </a:ln>
            </p:spPr>
          </p:pic>
          <p:pic>
            <p:nvPicPr>
              <p:cNvPr id="674" name="Picture 67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754204"/>
                <a:ext cx="585216" cy="585216"/>
              </a:xfrm>
              <a:prstGeom prst="rect">
                <a:avLst/>
              </a:prstGeom>
              <a:noFill/>
              <a:ln>
                <a:noFill/>
              </a:ln>
            </p:spPr>
          </p:pic>
          <p:pic>
            <p:nvPicPr>
              <p:cNvPr id="675" name="Picture 67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754204"/>
                <a:ext cx="585216" cy="585216"/>
              </a:xfrm>
              <a:prstGeom prst="rect">
                <a:avLst/>
              </a:prstGeom>
              <a:noFill/>
              <a:ln>
                <a:noFill/>
              </a:ln>
            </p:spPr>
          </p:pic>
          <p:pic>
            <p:nvPicPr>
              <p:cNvPr id="676" name="Picture 675"/>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754204"/>
                <a:ext cx="585216" cy="585216"/>
              </a:xfrm>
              <a:prstGeom prst="rect">
                <a:avLst/>
              </a:prstGeom>
              <a:noFill/>
              <a:ln>
                <a:noFill/>
              </a:ln>
            </p:spPr>
          </p:pic>
          <p:pic>
            <p:nvPicPr>
              <p:cNvPr id="677" name="Picture 676"/>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754204"/>
                <a:ext cx="585216" cy="585216"/>
              </a:xfrm>
              <a:prstGeom prst="rect">
                <a:avLst/>
              </a:prstGeom>
              <a:noFill/>
              <a:ln>
                <a:noFill/>
              </a:ln>
            </p:spPr>
          </p:pic>
          <p:pic>
            <p:nvPicPr>
              <p:cNvPr id="678" name="Picture 677"/>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754204"/>
                <a:ext cx="585216" cy="585216"/>
              </a:xfrm>
              <a:prstGeom prst="rect">
                <a:avLst/>
              </a:prstGeom>
              <a:noFill/>
              <a:ln>
                <a:noFill/>
              </a:ln>
            </p:spPr>
          </p:pic>
          <p:pic>
            <p:nvPicPr>
              <p:cNvPr id="679" name="Picture 678"/>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754204"/>
                <a:ext cx="585216" cy="585216"/>
              </a:xfrm>
              <a:prstGeom prst="rect">
                <a:avLst/>
              </a:prstGeom>
              <a:noFill/>
              <a:ln>
                <a:noFill/>
              </a:ln>
            </p:spPr>
          </p:pic>
          <p:pic>
            <p:nvPicPr>
              <p:cNvPr id="680" name="Picture 67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754204"/>
                <a:ext cx="585216" cy="585216"/>
              </a:xfrm>
              <a:prstGeom prst="rect">
                <a:avLst/>
              </a:prstGeom>
              <a:noFill/>
              <a:ln>
                <a:noFill/>
              </a:ln>
            </p:spPr>
          </p:pic>
          <p:pic>
            <p:nvPicPr>
              <p:cNvPr id="681" name="Picture 680"/>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754204"/>
                <a:ext cx="585216" cy="585216"/>
              </a:xfrm>
              <a:prstGeom prst="rect">
                <a:avLst/>
              </a:prstGeom>
              <a:noFill/>
              <a:ln>
                <a:noFill/>
              </a:ln>
            </p:spPr>
          </p:pic>
          <p:pic>
            <p:nvPicPr>
              <p:cNvPr id="682" name="Picture 681"/>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754204"/>
                <a:ext cx="585216" cy="585216"/>
              </a:xfrm>
              <a:prstGeom prst="rect">
                <a:avLst/>
              </a:prstGeom>
              <a:noFill/>
              <a:ln>
                <a:noFill/>
              </a:ln>
            </p:spPr>
          </p:pic>
          <p:pic>
            <p:nvPicPr>
              <p:cNvPr id="683" name="Picture 68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754204"/>
                <a:ext cx="585216" cy="585216"/>
              </a:xfrm>
              <a:prstGeom prst="rect">
                <a:avLst/>
              </a:prstGeom>
              <a:noFill/>
              <a:ln>
                <a:noFill/>
              </a:ln>
            </p:spPr>
          </p:pic>
          <p:pic>
            <p:nvPicPr>
              <p:cNvPr id="684" name="Picture 683"/>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754204"/>
                <a:ext cx="585216" cy="585216"/>
              </a:xfrm>
              <a:prstGeom prst="rect">
                <a:avLst/>
              </a:prstGeom>
              <a:noFill/>
              <a:ln>
                <a:noFill/>
              </a:ln>
            </p:spPr>
          </p:pic>
          <p:pic>
            <p:nvPicPr>
              <p:cNvPr id="685" name="Picture 684"/>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754204"/>
                <a:ext cx="585216" cy="585216"/>
              </a:xfrm>
              <a:prstGeom prst="rect">
                <a:avLst/>
              </a:prstGeom>
              <a:noFill/>
              <a:ln>
                <a:noFill/>
              </a:ln>
            </p:spPr>
          </p:pic>
          <p:pic>
            <p:nvPicPr>
              <p:cNvPr id="686" name="Picture 685"/>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754204"/>
                <a:ext cx="585216" cy="585216"/>
              </a:xfrm>
              <a:prstGeom prst="rect">
                <a:avLst/>
              </a:prstGeom>
              <a:noFill/>
              <a:ln>
                <a:noFill/>
              </a:ln>
            </p:spPr>
          </p:pic>
          <p:pic>
            <p:nvPicPr>
              <p:cNvPr id="687" name="Picture 68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754204"/>
                <a:ext cx="585216" cy="585216"/>
              </a:xfrm>
              <a:prstGeom prst="rect">
                <a:avLst/>
              </a:prstGeom>
              <a:noFill/>
              <a:ln>
                <a:noFill/>
              </a:ln>
            </p:spPr>
          </p:pic>
          <p:pic>
            <p:nvPicPr>
              <p:cNvPr id="688" name="Picture 687"/>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754204"/>
                <a:ext cx="585216" cy="585216"/>
              </a:xfrm>
              <a:prstGeom prst="rect">
                <a:avLst/>
              </a:prstGeom>
              <a:noFill/>
              <a:ln>
                <a:noFill/>
              </a:ln>
            </p:spPr>
          </p:pic>
          <p:pic>
            <p:nvPicPr>
              <p:cNvPr id="689" name="Picture 688"/>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754204"/>
                <a:ext cx="585216" cy="585216"/>
              </a:xfrm>
              <a:prstGeom prst="rect">
                <a:avLst/>
              </a:prstGeom>
              <a:noFill/>
              <a:ln>
                <a:noFill/>
              </a:ln>
            </p:spPr>
          </p:pic>
          <p:pic>
            <p:nvPicPr>
              <p:cNvPr id="690" name="Picture 689"/>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754204"/>
                <a:ext cx="585216" cy="585216"/>
              </a:xfrm>
              <a:prstGeom prst="rect">
                <a:avLst/>
              </a:prstGeom>
              <a:noFill/>
              <a:ln>
                <a:noFill/>
              </a:ln>
            </p:spPr>
          </p:pic>
          <p:pic>
            <p:nvPicPr>
              <p:cNvPr id="691" name="Picture 690"/>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754204"/>
                <a:ext cx="585216" cy="585216"/>
              </a:xfrm>
              <a:prstGeom prst="rect">
                <a:avLst/>
              </a:prstGeom>
              <a:noFill/>
              <a:ln>
                <a:noFill/>
              </a:ln>
            </p:spPr>
          </p:pic>
          <p:pic>
            <p:nvPicPr>
              <p:cNvPr id="692" name="Picture 69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754204"/>
                <a:ext cx="585216" cy="585216"/>
              </a:xfrm>
              <a:prstGeom prst="rect">
                <a:avLst/>
              </a:prstGeom>
              <a:noFill/>
              <a:ln>
                <a:noFill/>
              </a:ln>
            </p:spPr>
          </p:pic>
          <p:pic>
            <p:nvPicPr>
              <p:cNvPr id="693" name="Picture 692"/>
              <p:cNvPicPr>
                <a:picLocks noChangeAspect="1"/>
              </p:cNvPicPr>
              <p:nvPr/>
            </p:nvPicPr>
            <p:blipFill>
              <a:blip r:embed="rId5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754204"/>
                <a:ext cx="585216" cy="585216"/>
              </a:xfrm>
              <a:prstGeom prst="rect">
                <a:avLst/>
              </a:prstGeom>
              <a:noFill/>
              <a:ln>
                <a:noFill/>
              </a:ln>
            </p:spPr>
          </p:pic>
          <p:pic>
            <p:nvPicPr>
              <p:cNvPr id="694" name="Picture 693"/>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754204"/>
                <a:ext cx="585216" cy="585216"/>
              </a:xfrm>
              <a:prstGeom prst="rect">
                <a:avLst/>
              </a:prstGeom>
              <a:noFill/>
              <a:ln>
                <a:noFill/>
              </a:ln>
            </p:spPr>
          </p:pic>
          <p:pic>
            <p:nvPicPr>
              <p:cNvPr id="695" name="Picture 69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02360"/>
                <a:ext cx="585216" cy="585216"/>
              </a:xfrm>
              <a:prstGeom prst="rect">
                <a:avLst/>
              </a:prstGeom>
              <a:noFill/>
              <a:ln>
                <a:noFill/>
              </a:ln>
            </p:spPr>
          </p:pic>
          <p:pic>
            <p:nvPicPr>
              <p:cNvPr id="696" name="Picture 69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02360"/>
                <a:ext cx="585216" cy="585216"/>
              </a:xfrm>
              <a:prstGeom prst="rect">
                <a:avLst/>
              </a:prstGeom>
              <a:noFill/>
              <a:ln>
                <a:noFill/>
              </a:ln>
            </p:spPr>
          </p:pic>
          <p:pic>
            <p:nvPicPr>
              <p:cNvPr id="697" name="Picture 696"/>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02360"/>
                <a:ext cx="585216" cy="585216"/>
              </a:xfrm>
              <a:prstGeom prst="rect">
                <a:avLst/>
              </a:prstGeom>
              <a:noFill/>
              <a:ln>
                <a:noFill/>
              </a:ln>
            </p:spPr>
          </p:pic>
          <p:pic>
            <p:nvPicPr>
              <p:cNvPr id="698" name="Picture 69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02360"/>
                <a:ext cx="585216" cy="585216"/>
              </a:xfrm>
              <a:prstGeom prst="rect">
                <a:avLst/>
              </a:prstGeom>
              <a:noFill/>
              <a:ln>
                <a:noFill/>
              </a:ln>
            </p:spPr>
          </p:pic>
          <p:pic>
            <p:nvPicPr>
              <p:cNvPr id="699" name="Picture 698"/>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02360"/>
                <a:ext cx="585216" cy="585216"/>
              </a:xfrm>
              <a:prstGeom prst="rect">
                <a:avLst/>
              </a:prstGeom>
              <a:noFill/>
              <a:ln>
                <a:noFill/>
              </a:ln>
            </p:spPr>
          </p:pic>
          <p:pic>
            <p:nvPicPr>
              <p:cNvPr id="700" name="Picture 699"/>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02360"/>
                <a:ext cx="585216" cy="585216"/>
              </a:xfrm>
              <a:prstGeom prst="rect">
                <a:avLst/>
              </a:prstGeom>
              <a:noFill/>
              <a:ln>
                <a:noFill/>
              </a:ln>
            </p:spPr>
          </p:pic>
          <p:pic>
            <p:nvPicPr>
              <p:cNvPr id="701" name="Picture 700"/>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02360"/>
                <a:ext cx="585216" cy="585216"/>
              </a:xfrm>
              <a:prstGeom prst="rect">
                <a:avLst/>
              </a:prstGeom>
              <a:noFill/>
              <a:ln>
                <a:noFill/>
              </a:ln>
            </p:spPr>
          </p:pic>
          <p:pic>
            <p:nvPicPr>
              <p:cNvPr id="702" name="Picture 701"/>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02360"/>
                <a:ext cx="585216" cy="585216"/>
              </a:xfrm>
              <a:prstGeom prst="rect">
                <a:avLst/>
              </a:prstGeom>
              <a:noFill/>
              <a:ln>
                <a:noFill/>
              </a:ln>
            </p:spPr>
          </p:pic>
          <p:pic>
            <p:nvPicPr>
              <p:cNvPr id="703" name="Picture 702"/>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02360"/>
                <a:ext cx="585216" cy="585216"/>
              </a:xfrm>
              <a:prstGeom prst="rect">
                <a:avLst/>
              </a:prstGeom>
              <a:noFill/>
              <a:ln>
                <a:noFill/>
              </a:ln>
            </p:spPr>
          </p:pic>
          <p:pic>
            <p:nvPicPr>
              <p:cNvPr id="704" name="Picture 703"/>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02360"/>
                <a:ext cx="585216" cy="585216"/>
              </a:xfrm>
              <a:prstGeom prst="rect">
                <a:avLst/>
              </a:prstGeom>
              <a:noFill/>
              <a:ln>
                <a:noFill/>
              </a:ln>
            </p:spPr>
          </p:pic>
          <p:pic>
            <p:nvPicPr>
              <p:cNvPr id="705" name="Picture 704"/>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02360"/>
                <a:ext cx="585216" cy="585216"/>
              </a:xfrm>
              <a:prstGeom prst="rect">
                <a:avLst/>
              </a:prstGeom>
              <a:noFill/>
              <a:ln>
                <a:noFill/>
              </a:ln>
            </p:spPr>
          </p:pic>
          <p:pic>
            <p:nvPicPr>
              <p:cNvPr id="706" name="Picture 705"/>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02360"/>
                <a:ext cx="585216" cy="585216"/>
              </a:xfrm>
              <a:prstGeom prst="rect">
                <a:avLst/>
              </a:prstGeom>
              <a:noFill/>
              <a:ln>
                <a:noFill/>
              </a:ln>
            </p:spPr>
          </p:pic>
          <p:pic>
            <p:nvPicPr>
              <p:cNvPr id="707" name="Picture 706"/>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02360"/>
                <a:ext cx="585216" cy="585216"/>
              </a:xfrm>
              <a:prstGeom prst="rect">
                <a:avLst/>
              </a:prstGeom>
              <a:noFill/>
              <a:ln>
                <a:noFill/>
              </a:ln>
            </p:spPr>
          </p:pic>
          <p:pic>
            <p:nvPicPr>
              <p:cNvPr id="708" name="Picture 707"/>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02360"/>
                <a:ext cx="585216" cy="585216"/>
              </a:xfrm>
              <a:prstGeom prst="rect">
                <a:avLst/>
              </a:prstGeom>
              <a:noFill/>
              <a:ln>
                <a:noFill/>
              </a:ln>
            </p:spPr>
          </p:pic>
          <p:pic>
            <p:nvPicPr>
              <p:cNvPr id="709" name="Picture 708"/>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02360"/>
                <a:ext cx="585216" cy="585216"/>
              </a:xfrm>
              <a:prstGeom prst="rect">
                <a:avLst/>
              </a:prstGeom>
              <a:noFill/>
              <a:ln>
                <a:noFill/>
              </a:ln>
            </p:spPr>
          </p:pic>
          <p:pic>
            <p:nvPicPr>
              <p:cNvPr id="710" name="Picture 70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02360"/>
                <a:ext cx="585216" cy="585216"/>
              </a:xfrm>
              <a:prstGeom prst="rect">
                <a:avLst/>
              </a:prstGeom>
              <a:noFill/>
              <a:ln>
                <a:noFill/>
              </a:ln>
            </p:spPr>
          </p:pic>
          <p:pic>
            <p:nvPicPr>
              <p:cNvPr id="711" name="Picture 710"/>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02360"/>
                <a:ext cx="585216" cy="585216"/>
              </a:xfrm>
              <a:prstGeom prst="rect">
                <a:avLst/>
              </a:prstGeom>
              <a:noFill/>
              <a:ln>
                <a:noFill/>
              </a:ln>
            </p:spPr>
          </p:pic>
          <p:pic>
            <p:nvPicPr>
              <p:cNvPr id="712" name="Picture 711"/>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02360"/>
                <a:ext cx="585216" cy="585216"/>
              </a:xfrm>
              <a:prstGeom prst="rect">
                <a:avLst/>
              </a:prstGeom>
              <a:noFill/>
              <a:ln>
                <a:noFill/>
              </a:ln>
            </p:spPr>
          </p:pic>
          <p:pic>
            <p:nvPicPr>
              <p:cNvPr id="713" name="Picture 712"/>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02360"/>
                <a:ext cx="585216" cy="585216"/>
              </a:xfrm>
              <a:prstGeom prst="rect">
                <a:avLst/>
              </a:prstGeom>
              <a:noFill/>
              <a:ln>
                <a:noFill/>
              </a:ln>
            </p:spPr>
          </p:pic>
          <p:pic>
            <p:nvPicPr>
              <p:cNvPr id="714" name="Picture 71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02360"/>
                <a:ext cx="585216" cy="585216"/>
              </a:xfrm>
              <a:prstGeom prst="rect">
                <a:avLst/>
              </a:prstGeom>
              <a:noFill/>
              <a:ln>
                <a:noFill/>
              </a:ln>
            </p:spPr>
          </p:pic>
          <p:pic>
            <p:nvPicPr>
              <p:cNvPr id="715" name="Picture 714"/>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02360"/>
                <a:ext cx="585216" cy="585216"/>
              </a:xfrm>
              <a:prstGeom prst="rect">
                <a:avLst/>
              </a:prstGeom>
              <a:noFill/>
              <a:ln>
                <a:noFill/>
              </a:ln>
            </p:spPr>
          </p:pic>
          <p:pic>
            <p:nvPicPr>
              <p:cNvPr id="716" name="Picture 71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21616"/>
                <a:ext cx="585216" cy="585216"/>
              </a:xfrm>
              <a:prstGeom prst="rect">
                <a:avLst/>
              </a:prstGeom>
              <a:noFill/>
              <a:ln>
                <a:noFill/>
              </a:ln>
            </p:spPr>
          </p:pic>
          <p:pic>
            <p:nvPicPr>
              <p:cNvPr id="717" name="Picture 71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21616"/>
                <a:ext cx="585216" cy="585216"/>
              </a:xfrm>
              <a:prstGeom prst="rect">
                <a:avLst/>
              </a:prstGeom>
              <a:noFill/>
              <a:ln>
                <a:noFill/>
              </a:ln>
            </p:spPr>
          </p:pic>
          <p:pic>
            <p:nvPicPr>
              <p:cNvPr id="718" name="Picture 717"/>
              <p:cNvPicPr>
                <a:picLocks noChangeAspect="1"/>
              </p:cNvPicPr>
              <p:nvPr/>
            </p:nvPicPr>
            <p:blipFill>
              <a:blip r:embed="rId5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21616"/>
                <a:ext cx="585216" cy="585216"/>
              </a:xfrm>
              <a:prstGeom prst="rect">
                <a:avLst/>
              </a:prstGeom>
              <a:noFill/>
              <a:ln>
                <a:noFill/>
              </a:ln>
            </p:spPr>
          </p:pic>
          <p:pic>
            <p:nvPicPr>
              <p:cNvPr id="719" name="Picture 718"/>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21616"/>
                <a:ext cx="585216" cy="585216"/>
              </a:xfrm>
              <a:prstGeom prst="rect">
                <a:avLst/>
              </a:prstGeom>
              <a:noFill/>
              <a:ln>
                <a:noFill/>
              </a:ln>
            </p:spPr>
          </p:pic>
          <p:pic>
            <p:nvPicPr>
              <p:cNvPr id="720" name="Picture 719"/>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21616"/>
                <a:ext cx="585216" cy="585216"/>
              </a:xfrm>
              <a:prstGeom prst="rect">
                <a:avLst/>
              </a:prstGeom>
              <a:noFill/>
              <a:ln>
                <a:noFill/>
              </a:ln>
            </p:spPr>
          </p:pic>
          <p:pic>
            <p:nvPicPr>
              <p:cNvPr id="721" name="Picture 720"/>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21616"/>
                <a:ext cx="585216" cy="585216"/>
              </a:xfrm>
              <a:prstGeom prst="rect">
                <a:avLst/>
              </a:prstGeom>
              <a:noFill/>
              <a:ln>
                <a:noFill/>
              </a:ln>
            </p:spPr>
          </p:pic>
          <p:pic>
            <p:nvPicPr>
              <p:cNvPr id="722" name="Picture 721"/>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21616"/>
                <a:ext cx="585216" cy="585216"/>
              </a:xfrm>
              <a:prstGeom prst="rect">
                <a:avLst/>
              </a:prstGeom>
              <a:noFill/>
              <a:ln>
                <a:noFill/>
              </a:ln>
            </p:spPr>
          </p:pic>
          <p:pic>
            <p:nvPicPr>
              <p:cNvPr id="723" name="Picture 72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21616"/>
                <a:ext cx="585216" cy="585216"/>
              </a:xfrm>
              <a:prstGeom prst="rect">
                <a:avLst/>
              </a:prstGeom>
              <a:noFill/>
              <a:ln>
                <a:noFill/>
              </a:ln>
            </p:spPr>
          </p:pic>
          <p:pic>
            <p:nvPicPr>
              <p:cNvPr id="724" name="Picture 723"/>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21616"/>
                <a:ext cx="585216" cy="585216"/>
              </a:xfrm>
              <a:prstGeom prst="rect">
                <a:avLst/>
              </a:prstGeom>
              <a:noFill/>
              <a:ln>
                <a:noFill/>
              </a:ln>
            </p:spPr>
          </p:pic>
          <p:pic>
            <p:nvPicPr>
              <p:cNvPr id="725" name="Picture 724"/>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21616"/>
                <a:ext cx="585216" cy="585216"/>
              </a:xfrm>
              <a:prstGeom prst="rect">
                <a:avLst/>
              </a:prstGeom>
              <a:noFill/>
              <a:ln>
                <a:noFill/>
              </a:ln>
            </p:spPr>
          </p:pic>
          <p:pic>
            <p:nvPicPr>
              <p:cNvPr id="726" name="Picture 72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21616"/>
                <a:ext cx="585216" cy="585216"/>
              </a:xfrm>
              <a:prstGeom prst="rect">
                <a:avLst/>
              </a:prstGeom>
              <a:noFill/>
              <a:ln>
                <a:noFill/>
              </a:ln>
            </p:spPr>
          </p:pic>
          <p:pic>
            <p:nvPicPr>
              <p:cNvPr id="727" name="Picture 72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21616"/>
                <a:ext cx="585216" cy="585216"/>
              </a:xfrm>
              <a:prstGeom prst="rect">
                <a:avLst/>
              </a:prstGeom>
              <a:noFill/>
              <a:ln>
                <a:noFill/>
              </a:ln>
            </p:spPr>
          </p:pic>
          <p:pic>
            <p:nvPicPr>
              <p:cNvPr id="728" name="Picture 727"/>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21616"/>
                <a:ext cx="585216" cy="585216"/>
              </a:xfrm>
              <a:prstGeom prst="rect">
                <a:avLst/>
              </a:prstGeom>
              <a:noFill/>
              <a:ln>
                <a:noFill/>
              </a:ln>
            </p:spPr>
          </p:pic>
          <p:pic>
            <p:nvPicPr>
              <p:cNvPr id="729" name="Picture 72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21616"/>
                <a:ext cx="585216" cy="585216"/>
              </a:xfrm>
              <a:prstGeom prst="rect">
                <a:avLst/>
              </a:prstGeom>
              <a:noFill/>
              <a:ln>
                <a:noFill/>
              </a:ln>
            </p:spPr>
          </p:pic>
          <p:pic>
            <p:nvPicPr>
              <p:cNvPr id="730" name="Picture 729"/>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21616"/>
                <a:ext cx="585216" cy="585216"/>
              </a:xfrm>
              <a:prstGeom prst="rect">
                <a:avLst/>
              </a:prstGeom>
              <a:noFill/>
              <a:ln>
                <a:noFill/>
              </a:ln>
            </p:spPr>
          </p:pic>
          <p:pic>
            <p:nvPicPr>
              <p:cNvPr id="731" name="Picture 730"/>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21616"/>
                <a:ext cx="585216" cy="585216"/>
              </a:xfrm>
              <a:prstGeom prst="rect">
                <a:avLst/>
              </a:prstGeom>
              <a:noFill/>
              <a:ln>
                <a:noFill/>
              </a:ln>
            </p:spPr>
          </p:pic>
          <p:pic>
            <p:nvPicPr>
              <p:cNvPr id="732" name="Picture 731"/>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21616"/>
                <a:ext cx="585216" cy="585216"/>
              </a:xfrm>
              <a:prstGeom prst="rect">
                <a:avLst/>
              </a:prstGeom>
              <a:noFill/>
              <a:ln>
                <a:noFill/>
              </a:ln>
            </p:spPr>
          </p:pic>
          <p:pic>
            <p:nvPicPr>
              <p:cNvPr id="733" name="Picture 73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21616"/>
                <a:ext cx="585216" cy="585216"/>
              </a:xfrm>
              <a:prstGeom prst="rect">
                <a:avLst/>
              </a:prstGeom>
              <a:noFill/>
              <a:ln>
                <a:noFill/>
              </a:ln>
            </p:spPr>
          </p:pic>
          <p:pic>
            <p:nvPicPr>
              <p:cNvPr id="734" name="Picture 733"/>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21616"/>
                <a:ext cx="585216" cy="585216"/>
              </a:xfrm>
              <a:prstGeom prst="rect">
                <a:avLst/>
              </a:prstGeom>
              <a:noFill/>
              <a:ln>
                <a:noFill/>
              </a:ln>
            </p:spPr>
          </p:pic>
          <p:pic>
            <p:nvPicPr>
              <p:cNvPr id="735" name="Picture 734"/>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21616"/>
                <a:ext cx="585216" cy="585216"/>
              </a:xfrm>
              <a:prstGeom prst="rect">
                <a:avLst/>
              </a:prstGeom>
              <a:noFill/>
              <a:ln>
                <a:noFill/>
              </a:ln>
            </p:spPr>
          </p:pic>
          <p:pic>
            <p:nvPicPr>
              <p:cNvPr id="736" name="Picture 735"/>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21616"/>
                <a:ext cx="585216" cy="585216"/>
              </a:xfrm>
              <a:prstGeom prst="rect">
                <a:avLst/>
              </a:prstGeom>
              <a:noFill/>
              <a:ln>
                <a:noFill/>
              </a:ln>
            </p:spPr>
          </p:pic>
          <p:pic>
            <p:nvPicPr>
              <p:cNvPr id="737" name="Picture 73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145592"/>
                <a:ext cx="585216" cy="585216"/>
              </a:xfrm>
              <a:prstGeom prst="rect">
                <a:avLst/>
              </a:prstGeom>
              <a:noFill/>
              <a:ln>
                <a:noFill/>
              </a:ln>
            </p:spPr>
          </p:pic>
          <p:pic>
            <p:nvPicPr>
              <p:cNvPr id="738" name="Picture 73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145592"/>
                <a:ext cx="585216" cy="585216"/>
              </a:xfrm>
              <a:prstGeom prst="rect">
                <a:avLst/>
              </a:prstGeom>
              <a:noFill/>
              <a:ln>
                <a:noFill/>
              </a:ln>
            </p:spPr>
          </p:pic>
          <p:pic>
            <p:nvPicPr>
              <p:cNvPr id="739" name="Picture 738"/>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145592"/>
                <a:ext cx="585216" cy="585216"/>
              </a:xfrm>
              <a:prstGeom prst="rect">
                <a:avLst/>
              </a:prstGeom>
              <a:noFill/>
              <a:ln>
                <a:noFill/>
              </a:ln>
            </p:spPr>
          </p:pic>
          <p:pic>
            <p:nvPicPr>
              <p:cNvPr id="740" name="Picture 739"/>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145592"/>
                <a:ext cx="585216" cy="585216"/>
              </a:xfrm>
              <a:prstGeom prst="rect">
                <a:avLst/>
              </a:prstGeom>
              <a:noFill/>
              <a:ln>
                <a:noFill/>
              </a:ln>
            </p:spPr>
          </p:pic>
          <p:pic>
            <p:nvPicPr>
              <p:cNvPr id="741" name="Picture 740"/>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145592"/>
                <a:ext cx="585216" cy="585216"/>
              </a:xfrm>
              <a:prstGeom prst="rect">
                <a:avLst/>
              </a:prstGeom>
              <a:noFill/>
              <a:ln>
                <a:noFill/>
              </a:ln>
            </p:spPr>
          </p:pic>
          <p:pic>
            <p:nvPicPr>
              <p:cNvPr id="742" name="Picture 741"/>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145592"/>
                <a:ext cx="585216" cy="585216"/>
              </a:xfrm>
              <a:prstGeom prst="rect">
                <a:avLst/>
              </a:prstGeom>
              <a:noFill/>
              <a:ln>
                <a:noFill/>
              </a:ln>
            </p:spPr>
          </p:pic>
          <p:pic>
            <p:nvPicPr>
              <p:cNvPr id="743" name="Picture 742"/>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145592"/>
                <a:ext cx="585216" cy="585216"/>
              </a:xfrm>
              <a:prstGeom prst="rect">
                <a:avLst/>
              </a:prstGeom>
              <a:noFill/>
              <a:ln>
                <a:noFill/>
              </a:ln>
            </p:spPr>
          </p:pic>
          <p:pic>
            <p:nvPicPr>
              <p:cNvPr id="744" name="Picture 74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145592"/>
                <a:ext cx="585216" cy="585216"/>
              </a:xfrm>
              <a:prstGeom prst="rect">
                <a:avLst/>
              </a:prstGeom>
              <a:noFill/>
              <a:ln>
                <a:noFill/>
              </a:ln>
            </p:spPr>
          </p:pic>
          <p:pic>
            <p:nvPicPr>
              <p:cNvPr id="745" name="Picture 74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145592"/>
                <a:ext cx="585216" cy="585216"/>
              </a:xfrm>
              <a:prstGeom prst="rect">
                <a:avLst/>
              </a:prstGeom>
              <a:noFill/>
              <a:ln>
                <a:noFill/>
              </a:ln>
            </p:spPr>
          </p:pic>
          <p:pic>
            <p:nvPicPr>
              <p:cNvPr id="746" name="Picture 745"/>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145592"/>
                <a:ext cx="585216" cy="585216"/>
              </a:xfrm>
              <a:prstGeom prst="rect">
                <a:avLst/>
              </a:prstGeom>
              <a:noFill/>
              <a:ln>
                <a:noFill/>
              </a:ln>
            </p:spPr>
          </p:pic>
          <p:pic>
            <p:nvPicPr>
              <p:cNvPr id="747" name="Picture 746"/>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145592"/>
                <a:ext cx="585216" cy="585216"/>
              </a:xfrm>
              <a:prstGeom prst="rect">
                <a:avLst/>
              </a:prstGeom>
              <a:noFill/>
              <a:ln>
                <a:noFill/>
              </a:ln>
            </p:spPr>
          </p:pic>
          <p:pic>
            <p:nvPicPr>
              <p:cNvPr id="748" name="Picture 747"/>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145592"/>
                <a:ext cx="585216" cy="585216"/>
              </a:xfrm>
              <a:prstGeom prst="rect">
                <a:avLst/>
              </a:prstGeom>
              <a:noFill/>
              <a:ln>
                <a:noFill/>
              </a:ln>
            </p:spPr>
          </p:pic>
          <p:pic>
            <p:nvPicPr>
              <p:cNvPr id="749" name="Picture 748"/>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145592"/>
                <a:ext cx="585216" cy="585216"/>
              </a:xfrm>
              <a:prstGeom prst="rect">
                <a:avLst/>
              </a:prstGeom>
              <a:noFill/>
              <a:ln>
                <a:noFill/>
              </a:ln>
            </p:spPr>
          </p:pic>
          <p:pic>
            <p:nvPicPr>
              <p:cNvPr id="750" name="Picture 749"/>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145592"/>
                <a:ext cx="585216" cy="585216"/>
              </a:xfrm>
              <a:prstGeom prst="rect">
                <a:avLst/>
              </a:prstGeom>
              <a:noFill/>
              <a:ln>
                <a:noFill/>
              </a:ln>
            </p:spPr>
          </p:pic>
          <p:pic>
            <p:nvPicPr>
              <p:cNvPr id="751" name="Picture 75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145592"/>
                <a:ext cx="585216" cy="585216"/>
              </a:xfrm>
              <a:prstGeom prst="rect">
                <a:avLst/>
              </a:prstGeom>
              <a:noFill/>
              <a:ln>
                <a:noFill/>
              </a:ln>
            </p:spPr>
          </p:pic>
          <p:pic>
            <p:nvPicPr>
              <p:cNvPr id="752" name="Picture 751"/>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145592"/>
                <a:ext cx="585216" cy="585216"/>
              </a:xfrm>
              <a:prstGeom prst="rect">
                <a:avLst/>
              </a:prstGeom>
              <a:noFill/>
              <a:ln>
                <a:noFill/>
              </a:ln>
            </p:spPr>
          </p:pic>
          <p:pic>
            <p:nvPicPr>
              <p:cNvPr id="753" name="Picture 752"/>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145592"/>
                <a:ext cx="585216" cy="585216"/>
              </a:xfrm>
              <a:prstGeom prst="rect">
                <a:avLst/>
              </a:prstGeom>
              <a:noFill/>
              <a:ln>
                <a:noFill/>
              </a:ln>
            </p:spPr>
          </p:pic>
          <p:pic>
            <p:nvPicPr>
              <p:cNvPr id="754" name="Picture 753"/>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145592"/>
                <a:ext cx="585216" cy="585216"/>
              </a:xfrm>
              <a:prstGeom prst="rect">
                <a:avLst/>
              </a:prstGeom>
              <a:noFill/>
              <a:ln>
                <a:noFill/>
              </a:ln>
            </p:spPr>
          </p:pic>
          <p:pic>
            <p:nvPicPr>
              <p:cNvPr id="755" name="Picture 754"/>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145592"/>
                <a:ext cx="585216" cy="585216"/>
              </a:xfrm>
              <a:prstGeom prst="rect">
                <a:avLst/>
              </a:prstGeom>
              <a:noFill/>
              <a:ln>
                <a:noFill/>
              </a:ln>
            </p:spPr>
          </p:pic>
          <p:pic>
            <p:nvPicPr>
              <p:cNvPr id="756" name="Picture 755"/>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145592"/>
                <a:ext cx="585216" cy="585216"/>
              </a:xfrm>
              <a:prstGeom prst="rect">
                <a:avLst/>
              </a:prstGeom>
              <a:noFill/>
              <a:ln>
                <a:noFill/>
              </a:ln>
            </p:spPr>
          </p:pic>
          <p:pic>
            <p:nvPicPr>
              <p:cNvPr id="757" name="Picture 756"/>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145592"/>
                <a:ext cx="585216" cy="585216"/>
              </a:xfrm>
              <a:prstGeom prst="rect">
                <a:avLst/>
              </a:prstGeom>
              <a:noFill/>
              <a:ln>
                <a:noFill/>
              </a:ln>
            </p:spPr>
          </p:pic>
          <p:pic>
            <p:nvPicPr>
              <p:cNvPr id="758" name="Picture 757"/>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769568"/>
                <a:ext cx="585216" cy="585216"/>
              </a:xfrm>
              <a:prstGeom prst="rect">
                <a:avLst/>
              </a:prstGeom>
              <a:noFill/>
              <a:ln>
                <a:noFill/>
              </a:ln>
            </p:spPr>
          </p:pic>
          <p:pic>
            <p:nvPicPr>
              <p:cNvPr id="759" name="Picture 75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769568"/>
                <a:ext cx="585216" cy="585216"/>
              </a:xfrm>
              <a:prstGeom prst="rect">
                <a:avLst/>
              </a:prstGeom>
              <a:noFill/>
              <a:ln>
                <a:noFill/>
              </a:ln>
            </p:spPr>
          </p:pic>
          <p:pic>
            <p:nvPicPr>
              <p:cNvPr id="760" name="Picture 75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769568"/>
                <a:ext cx="585216" cy="585216"/>
              </a:xfrm>
              <a:prstGeom prst="rect">
                <a:avLst/>
              </a:prstGeom>
              <a:noFill/>
              <a:ln>
                <a:noFill/>
              </a:ln>
            </p:spPr>
          </p:pic>
          <p:pic>
            <p:nvPicPr>
              <p:cNvPr id="761" name="Picture 760"/>
              <p:cNvPicPr>
                <a:picLocks noChangeAspect="1"/>
              </p:cNvPicPr>
              <p:nvPr/>
            </p:nvPicPr>
            <p:blipFill>
              <a:blip r:embed="rId5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769568"/>
                <a:ext cx="585216" cy="585216"/>
              </a:xfrm>
              <a:prstGeom prst="rect">
                <a:avLst/>
              </a:prstGeom>
              <a:noFill/>
              <a:ln>
                <a:noFill/>
              </a:ln>
            </p:spPr>
          </p:pic>
          <p:pic>
            <p:nvPicPr>
              <p:cNvPr id="762" name="Picture 761"/>
              <p:cNvPicPr>
                <a:picLocks noChangeAspect="1"/>
              </p:cNvPicPr>
              <p:nvPr/>
            </p:nvPicPr>
            <p:blipFill>
              <a:blip r:embed="rId53">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769568"/>
                <a:ext cx="585216" cy="585216"/>
              </a:xfrm>
              <a:prstGeom prst="rect">
                <a:avLst/>
              </a:prstGeom>
              <a:noFill/>
              <a:ln>
                <a:noFill/>
              </a:ln>
            </p:spPr>
          </p:pic>
          <p:pic>
            <p:nvPicPr>
              <p:cNvPr id="763" name="Picture 762"/>
              <p:cNvPicPr>
                <a:picLocks noChangeAspect="1"/>
              </p:cNvPicPr>
              <p:nvPr/>
            </p:nvPicPr>
            <p:blipFill>
              <a:blip r:embed="rId5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769568"/>
                <a:ext cx="585216" cy="585216"/>
              </a:xfrm>
              <a:prstGeom prst="rect">
                <a:avLst/>
              </a:prstGeom>
              <a:noFill/>
              <a:ln>
                <a:noFill/>
              </a:ln>
            </p:spPr>
          </p:pic>
          <p:pic>
            <p:nvPicPr>
              <p:cNvPr id="764" name="Picture 763"/>
              <p:cNvPicPr>
                <a:picLocks noChangeAspect="1"/>
              </p:cNvPicPr>
              <p:nvPr/>
            </p:nvPicPr>
            <p:blipFill>
              <a:blip r:embed="rId5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769568"/>
                <a:ext cx="585216" cy="585216"/>
              </a:xfrm>
              <a:prstGeom prst="rect">
                <a:avLst/>
              </a:prstGeom>
              <a:noFill/>
              <a:ln>
                <a:noFill/>
              </a:ln>
            </p:spPr>
          </p:pic>
          <p:pic>
            <p:nvPicPr>
              <p:cNvPr id="765" name="Picture 76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769568"/>
                <a:ext cx="585216" cy="585216"/>
              </a:xfrm>
              <a:prstGeom prst="rect">
                <a:avLst/>
              </a:prstGeom>
              <a:noFill/>
              <a:ln>
                <a:noFill/>
              </a:ln>
            </p:spPr>
          </p:pic>
          <p:pic>
            <p:nvPicPr>
              <p:cNvPr id="766" name="Picture 765"/>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769568"/>
                <a:ext cx="585216" cy="585216"/>
              </a:xfrm>
              <a:prstGeom prst="rect">
                <a:avLst/>
              </a:prstGeom>
              <a:noFill/>
              <a:ln>
                <a:noFill/>
              </a:ln>
            </p:spPr>
          </p:pic>
          <p:pic>
            <p:nvPicPr>
              <p:cNvPr id="767" name="Picture 766"/>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769568"/>
                <a:ext cx="585216" cy="585216"/>
              </a:xfrm>
              <a:prstGeom prst="rect">
                <a:avLst/>
              </a:prstGeom>
              <a:noFill/>
              <a:ln>
                <a:noFill/>
              </a:ln>
            </p:spPr>
          </p:pic>
          <p:pic>
            <p:nvPicPr>
              <p:cNvPr id="768" name="Picture 76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769568"/>
                <a:ext cx="585216" cy="585216"/>
              </a:xfrm>
              <a:prstGeom prst="rect">
                <a:avLst/>
              </a:prstGeom>
              <a:noFill/>
              <a:ln>
                <a:noFill/>
              </a:ln>
            </p:spPr>
          </p:pic>
          <p:pic>
            <p:nvPicPr>
              <p:cNvPr id="769" name="Picture 768"/>
              <p:cNvPicPr>
                <a:picLocks noChangeAspect="1"/>
              </p:cNvPicPr>
              <p:nvPr/>
            </p:nvPicPr>
            <p:blipFill>
              <a:blip r:embed="rId5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769568"/>
                <a:ext cx="585216" cy="585216"/>
              </a:xfrm>
              <a:prstGeom prst="rect">
                <a:avLst/>
              </a:prstGeom>
              <a:noFill/>
              <a:ln>
                <a:noFill/>
              </a:ln>
            </p:spPr>
          </p:pic>
          <p:pic>
            <p:nvPicPr>
              <p:cNvPr id="770" name="Picture 769"/>
              <p:cNvPicPr>
                <a:picLocks noChangeAspect="1"/>
              </p:cNvPicPr>
              <p:nvPr/>
            </p:nvPicPr>
            <p:blipFill>
              <a:blip r:embed="rId5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8">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769568"/>
                <a:ext cx="585216" cy="585216"/>
              </a:xfrm>
              <a:prstGeom prst="rect">
                <a:avLst/>
              </a:prstGeom>
              <a:noFill/>
              <a:ln>
                <a:noFill/>
              </a:ln>
            </p:spPr>
          </p:pic>
          <p:pic>
            <p:nvPicPr>
              <p:cNvPr id="771" name="Picture 770"/>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769568"/>
                <a:ext cx="585216" cy="585216"/>
              </a:xfrm>
              <a:prstGeom prst="rect">
                <a:avLst/>
              </a:prstGeom>
              <a:noFill/>
              <a:ln>
                <a:noFill/>
              </a:ln>
            </p:spPr>
          </p:pic>
          <p:pic>
            <p:nvPicPr>
              <p:cNvPr id="772" name="Picture 771"/>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769568"/>
                <a:ext cx="585216" cy="585216"/>
              </a:xfrm>
              <a:prstGeom prst="rect">
                <a:avLst/>
              </a:prstGeom>
              <a:noFill/>
              <a:ln>
                <a:noFill/>
              </a:ln>
            </p:spPr>
          </p:pic>
          <p:pic>
            <p:nvPicPr>
              <p:cNvPr id="773" name="Picture 772"/>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769568"/>
                <a:ext cx="585216" cy="585216"/>
              </a:xfrm>
              <a:prstGeom prst="rect">
                <a:avLst/>
              </a:prstGeom>
              <a:noFill/>
              <a:ln>
                <a:noFill/>
              </a:ln>
            </p:spPr>
          </p:pic>
          <p:pic>
            <p:nvPicPr>
              <p:cNvPr id="774" name="Picture 77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769568"/>
                <a:ext cx="585216" cy="585216"/>
              </a:xfrm>
              <a:prstGeom prst="rect">
                <a:avLst/>
              </a:prstGeom>
              <a:noFill/>
              <a:ln>
                <a:noFill/>
              </a:ln>
            </p:spPr>
          </p:pic>
          <p:pic>
            <p:nvPicPr>
              <p:cNvPr id="775" name="Picture 774"/>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769568"/>
                <a:ext cx="585216" cy="585216"/>
              </a:xfrm>
              <a:prstGeom prst="rect">
                <a:avLst/>
              </a:prstGeom>
              <a:noFill/>
              <a:ln>
                <a:noFill/>
              </a:ln>
            </p:spPr>
          </p:pic>
          <p:pic>
            <p:nvPicPr>
              <p:cNvPr id="776" name="Picture 775"/>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769568"/>
                <a:ext cx="585216" cy="585216"/>
              </a:xfrm>
              <a:prstGeom prst="rect">
                <a:avLst/>
              </a:prstGeom>
              <a:noFill/>
              <a:ln>
                <a:noFill/>
              </a:ln>
            </p:spPr>
          </p:pic>
          <p:pic>
            <p:nvPicPr>
              <p:cNvPr id="777" name="Picture 77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769568"/>
                <a:ext cx="585216" cy="585216"/>
              </a:xfrm>
              <a:prstGeom prst="rect">
                <a:avLst/>
              </a:prstGeom>
              <a:noFill/>
              <a:ln>
                <a:noFill/>
              </a:ln>
            </p:spPr>
          </p:pic>
          <p:pic>
            <p:nvPicPr>
              <p:cNvPr id="778" name="Picture 77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769568"/>
                <a:ext cx="585216" cy="585216"/>
              </a:xfrm>
              <a:prstGeom prst="rect">
                <a:avLst/>
              </a:prstGeom>
              <a:noFill/>
              <a:ln>
                <a:noFill/>
              </a:ln>
            </p:spPr>
          </p:pic>
          <p:pic>
            <p:nvPicPr>
              <p:cNvPr id="779" name="Picture 77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2393544"/>
                <a:ext cx="585216" cy="585216"/>
              </a:xfrm>
              <a:prstGeom prst="rect">
                <a:avLst/>
              </a:prstGeom>
              <a:noFill/>
              <a:ln>
                <a:noFill/>
              </a:ln>
            </p:spPr>
          </p:pic>
          <p:pic>
            <p:nvPicPr>
              <p:cNvPr id="780" name="Picture 77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2393544"/>
                <a:ext cx="585216" cy="585216"/>
              </a:xfrm>
              <a:prstGeom prst="rect">
                <a:avLst/>
              </a:prstGeom>
              <a:noFill/>
              <a:ln>
                <a:noFill/>
              </a:ln>
            </p:spPr>
          </p:pic>
          <p:pic>
            <p:nvPicPr>
              <p:cNvPr id="781" name="Picture 780"/>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2393544"/>
                <a:ext cx="585216" cy="585216"/>
              </a:xfrm>
              <a:prstGeom prst="rect">
                <a:avLst/>
              </a:prstGeom>
              <a:noFill/>
              <a:ln>
                <a:noFill/>
              </a:ln>
            </p:spPr>
          </p:pic>
          <p:pic>
            <p:nvPicPr>
              <p:cNvPr id="782" name="Picture 78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2393544"/>
                <a:ext cx="585216" cy="585216"/>
              </a:xfrm>
              <a:prstGeom prst="rect">
                <a:avLst/>
              </a:prstGeom>
              <a:noFill/>
              <a:ln>
                <a:noFill/>
              </a:ln>
            </p:spPr>
          </p:pic>
          <p:pic>
            <p:nvPicPr>
              <p:cNvPr id="783" name="Picture 782"/>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2393544"/>
                <a:ext cx="585216" cy="585216"/>
              </a:xfrm>
              <a:prstGeom prst="rect">
                <a:avLst/>
              </a:prstGeom>
              <a:noFill/>
              <a:ln>
                <a:noFill/>
              </a:ln>
            </p:spPr>
          </p:pic>
          <p:pic>
            <p:nvPicPr>
              <p:cNvPr id="784" name="Picture 783"/>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2393544"/>
                <a:ext cx="585216" cy="585216"/>
              </a:xfrm>
              <a:prstGeom prst="rect">
                <a:avLst/>
              </a:prstGeom>
              <a:noFill/>
              <a:ln>
                <a:noFill/>
              </a:ln>
            </p:spPr>
          </p:pic>
          <p:pic>
            <p:nvPicPr>
              <p:cNvPr id="785" name="Picture 78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2393544"/>
                <a:ext cx="585216" cy="585216"/>
              </a:xfrm>
              <a:prstGeom prst="rect">
                <a:avLst/>
              </a:prstGeom>
              <a:noFill/>
              <a:ln>
                <a:noFill/>
              </a:ln>
            </p:spPr>
          </p:pic>
          <p:pic>
            <p:nvPicPr>
              <p:cNvPr id="786" name="Picture 78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2393544"/>
                <a:ext cx="585216" cy="585216"/>
              </a:xfrm>
              <a:prstGeom prst="rect">
                <a:avLst/>
              </a:prstGeom>
              <a:noFill/>
              <a:ln>
                <a:noFill/>
              </a:ln>
            </p:spPr>
          </p:pic>
          <p:pic>
            <p:nvPicPr>
              <p:cNvPr id="787" name="Picture 786"/>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2393544"/>
                <a:ext cx="585216" cy="585216"/>
              </a:xfrm>
              <a:prstGeom prst="rect">
                <a:avLst/>
              </a:prstGeom>
              <a:noFill/>
              <a:ln>
                <a:noFill/>
              </a:ln>
            </p:spPr>
          </p:pic>
          <p:pic>
            <p:nvPicPr>
              <p:cNvPr id="788" name="Picture 787"/>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2393544"/>
                <a:ext cx="585216" cy="585216"/>
              </a:xfrm>
              <a:prstGeom prst="rect">
                <a:avLst/>
              </a:prstGeom>
              <a:noFill/>
              <a:ln>
                <a:noFill/>
              </a:ln>
            </p:spPr>
          </p:pic>
          <p:pic>
            <p:nvPicPr>
              <p:cNvPr id="789" name="Picture 788"/>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2393544"/>
                <a:ext cx="585216" cy="585216"/>
              </a:xfrm>
              <a:prstGeom prst="rect">
                <a:avLst/>
              </a:prstGeom>
              <a:noFill/>
              <a:ln>
                <a:noFill/>
              </a:ln>
            </p:spPr>
          </p:pic>
          <p:pic>
            <p:nvPicPr>
              <p:cNvPr id="790" name="Picture 789"/>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2393544"/>
                <a:ext cx="585216" cy="585216"/>
              </a:xfrm>
              <a:prstGeom prst="rect">
                <a:avLst/>
              </a:prstGeom>
              <a:noFill/>
              <a:ln>
                <a:noFill/>
              </a:ln>
            </p:spPr>
          </p:pic>
          <p:pic>
            <p:nvPicPr>
              <p:cNvPr id="791" name="Picture 790"/>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2393544"/>
                <a:ext cx="585216" cy="585216"/>
              </a:xfrm>
              <a:prstGeom prst="rect">
                <a:avLst/>
              </a:prstGeom>
              <a:noFill/>
              <a:ln>
                <a:noFill/>
              </a:ln>
            </p:spPr>
          </p:pic>
          <p:pic>
            <p:nvPicPr>
              <p:cNvPr id="792" name="Picture 79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2393544"/>
                <a:ext cx="585216" cy="585216"/>
              </a:xfrm>
              <a:prstGeom prst="rect">
                <a:avLst/>
              </a:prstGeom>
              <a:noFill/>
              <a:ln>
                <a:noFill/>
              </a:ln>
            </p:spPr>
          </p:pic>
          <p:pic>
            <p:nvPicPr>
              <p:cNvPr id="793" name="Picture 792"/>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2393544"/>
                <a:ext cx="585216" cy="585216"/>
              </a:xfrm>
              <a:prstGeom prst="rect">
                <a:avLst/>
              </a:prstGeom>
              <a:noFill/>
              <a:ln>
                <a:noFill/>
              </a:ln>
            </p:spPr>
          </p:pic>
          <p:pic>
            <p:nvPicPr>
              <p:cNvPr id="794" name="Picture 793"/>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2393544"/>
                <a:ext cx="585216" cy="585216"/>
              </a:xfrm>
              <a:prstGeom prst="rect">
                <a:avLst/>
              </a:prstGeom>
              <a:noFill/>
              <a:ln>
                <a:noFill/>
              </a:ln>
            </p:spPr>
          </p:pic>
          <p:pic>
            <p:nvPicPr>
              <p:cNvPr id="795" name="Picture 794"/>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2393544"/>
                <a:ext cx="585216" cy="585216"/>
              </a:xfrm>
              <a:prstGeom prst="rect">
                <a:avLst/>
              </a:prstGeom>
              <a:noFill/>
              <a:ln>
                <a:noFill/>
              </a:ln>
            </p:spPr>
          </p:pic>
          <p:pic>
            <p:nvPicPr>
              <p:cNvPr id="796" name="Picture 795"/>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2393544"/>
                <a:ext cx="585216" cy="585216"/>
              </a:xfrm>
              <a:prstGeom prst="rect">
                <a:avLst/>
              </a:prstGeom>
              <a:noFill/>
              <a:ln>
                <a:noFill/>
              </a:ln>
            </p:spPr>
          </p:pic>
          <p:pic>
            <p:nvPicPr>
              <p:cNvPr id="797" name="Picture 796"/>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2393544"/>
                <a:ext cx="585216" cy="585216"/>
              </a:xfrm>
              <a:prstGeom prst="rect">
                <a:avLst/>
              </a:prstGeom>
              <a:noFill/>
              <a:ln>
                <a:noFill/>
              </a:ln>
            </p:spPr>
          </p:pic>
          <p:pic>
            <p:nvPicPr>
              <p:cNvPr id="798" name="Picture 797"/>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2393544"/>
                <a:ext cx="585216" cy="585216"/>
              </a:xfrm>
              <a:prstGeom prst="rect">
                <a:avLst/>
              </a:prstGeom>
              <a:noFill/>
              <a:ln>
                <a:noFill/>
              </a:ln>
            </p:spPr>
          </p:pic>
          <p:pic>
            <p:nvPicPr>
              <p:cNvPr id="799" name="Picture 798"/>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2393544"/>
                <a:ext cx="585216" cy="585216"/>
              </a:xfrm>
              <a:prstGeom prst="rect">
                <a:avLst/>
              </a:prstGeom>
              <a:noFill/>
              <a:ln>
                <a:noFill/>
              </a:ln>
            </p:spPr>
          </p:pic>
        </p:grpSp>
        <p:grpSp>
          <p:nvGrpSpPr>
            <p:cNvPr id="546" name="Group 545"/>
            <p:cNvGrpSpPr/>
            <p:nvPr/>
          </p:nvGrpSpPr>
          <p:grpSpPr>
            <a:xfrm>
              <a:off x="4238970" y="3169920"/>
              <a:ext cx="6234237" cy="585216"/>
              <a:chOff x="4086570" y="3017520"/>
              <a:chExt cx="6234237" cy="585216"/>
            </a:xfrm>
          </p:grpSpPr>
          <p:grpSp>
            <p:nvGrpSpPr>
              <p:cNvPr id="547" name="Group 546"/>
              <p:cNvGrpSpPr/>
              <p:nvPr/>
            </p:nvGrpSpPr>
            <p:grpSpPr>
              <a:xfrm>
                <a:off x="4086570" y="3017520"/>
                <a:ext cx="6234237" cy="585216"/>
                <a:chOff x="4086570" y="3017520"/>
                <a:chExt cx="6234237" cy="585216"/>
              </a:xfrm>
            </p:grpSpPr>
            <p:pic>
              <p:nvPicPr>
                <p:cNvPr id="549" name="Picture 54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017520"/>
                  <a:ext cx="585216" cy="585216"/>
                </a:xfrm>
                <a:prstGeom prst="rect">
                  <a:avLst/>
                </a:prstGeom>
                <a:noFill/>
                <a:ln>
                  <a:noFill/>
                </a:ln>
              </p:spPr>
            </p:pic>
            <p:pic>
              <p:nvPicPr>
                <p:cNvPr id="550" name="Picture 54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017520"/>
                  <a:ext cx="585216" cy="585216"/>
                </a:xfrm>
                <a:prstGeom prst="rect">
                  <a:avLst/>
                </a:prstGeom>
                <a:noFill/>
                <a:ln>
                  <a:noFill/>
                </a:ln>
              </p:spPr>
            </p:pic>
            <p:pic>
              <p:nvPicPr>
                <p:cNvPr id="551" name="Picture 55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017520"/>
                  <a:ext cx="585216" cy="585216"/>
                </a:xfrm>
                <a:prstGeom prst="rect">
                  <a:avLst/>
                </a:prstGeom>
                <a:noFill/>
                <a:ln>
                  <a:noFill/>
                </a:ln>
              </p:spPr>
            </p:pic>
            <p:pic>
              <p:nvPicPr>
                <p:cNvPr id="552" name="Picture 551"/>
                <p:cNvPicPr>
                  <a:picLocks noChangeAspect="1"/>
                </p:cNvPicPr>
                <p:nvPr/>
              </p:nvPicPr>
              <p:blipFill>
                <a:blip r:embed="rId5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pic>
              <p:nvPicPr>
                <p:cNvPr id="553" name="Picture 552"/>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017520"/>
                  <a:ext cx="585216" cy="585216"/>
                </a:xfrm>
                <a:prstGeom prst="rect">
                  <a:avLst/>
                </a:prstGeom>
                <a:noFill/>
                <a:ln>
                  <a:noFill/>
                </a:ln>
              </p:spPr>
            </p:pic>
            <p:pic>
              <p:nvPicPr>
                <p:cNvPr id="554" name="Picture 553"/>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017520"/>
                  <a:ext cx="585216" cy="585216"/>
                </a:xfrm>
                <a:prstGeom prst="rect">
                  <a:avLst/>
                </a:prstGeom>
                <a:noFill/>
                <a:ln>
                  <a:noFill/>
                </a:ln>
              </p:spPr>
            </p:pic>
            <p:pic>
              <p:nvPicPr>
                <p:cNvPr id="555" name="Picture 55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017520"/>
                  <a:ext cx="585216" cy="585216"/>
                </a:xfrm>
                <a:prstGeom prst="rect">
                  <a:avLst/>
                </a:prstGeom>
                <a:noFill/>
                <a:ln>
                  <a:noFill/>
                </a:ln>
              </p:spPr>
            </p:pic>
            <p:pic>
              <p:nvPicPr>
                <p:cNvPr id="556" name="Picture 555"/>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017520"/>
                  <a:ext cx="585216" cy="585216"/>
                </a:xfrm>
                <a:prstGeom prst="rect">
                  <a:avLst/>
                </a:prstGeom>
                <a:noFill/>
                <a:ln>
                  <a:noFill/>
                </a:ln>
              </p:spPr>
            </p:pic>
            <p:pic>
              <p:nvPicPr>
                <p:cNvPr id="557" name="Picture 55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017520"/>
                  <a:ext cx="585216" cy="585216"/>
                </a:xfrm>
                <a:prstGeom prst="rect">
                  <a:avLst/>
                </a:prstGeom>
                <a:noFill/>
                <a:ln>
                  <a:noFill/>
                </a:ln>
              </p:spPr>
            </p:pic>
          </p:grpSp>
          <p:pic>
            <p:nvPicPr>
              <p:cNvPr id="548" name="Picture 547"/>
              <p:cNvPicPr>
                <a:picLocks noChangeAspect="1"/>
              </p:cNvPicPr>
              <p:nvPr/>
            </p:nvPicPr>
            <p:blipFill>
              <a:blip r:embed="rId6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017520"/>
                <a:ext cx="585216" cy="585216"/>
              </a:xfrm>
              <a:prstGeom prst="rect">
                <a:avLst/>
              </a:prstGeom>
              <a:noFill/>
              <a:ln>
                <a:noFill/>
              </a:ln>
            </p:spPr>
          </p:pic>
        </p:grpSp>
      </p:grpSp>
      <p:sp>
        <p:nvSpPr>
          <p:cNvPr id="800" name="Rectangle 799"/>
          <p:cNvSpPr/>
          <p:nvPr/>
        </p:nvSpPr>
        <p:spPr bwMode="auto">
          <a:xfrm>
            <a:off x="-307113" y="0"/>
            <a:ext cx="13138596" cy="751646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82" name="Group 281"/>
          <p:cNvGrpSpPr/>
          <p:nvPr/>
        </p:nvGrpSpPr>
        <p:grpSpPr>
          <a:xfrm>
            <a:off x="-14505" y="1617041"/>
            <a:ext cx="12450980" cy="869803"/>
            <a:chOff x="-14505" y="2862399"/>
            <a:chExt cx="12450980" cy="869803"/>
          </a:xfrm>
        </p:grpSpPr>
        <p:sp>
          <p:nvSpPr>
            <p:cNvPr id="283" name="Rectangle 282"/>
            <p:cNvSpPr/>
            <p:nvPr/>
          </p:nvSpPr>
          <p:spPr bwMode="auto">
            <a:xfrm>
              <a:off x="-14505" y="2978761"/>
              <a:ext cx="12450980" cy="66154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a:xfrm>
              <a:off x="3137734" y="2862399"/>
              <a:ext cx="6161006" cy="869803"/>
            </a:xfrm>
            <a:prstGeom prst="rect">
              <a:avLst/>
            </a:prstGeom>
          </p:spPr>
          <p:txBody>
            <a:bodyPr wrap="none">
              <a:noAutofit/>
            </a:bodyPr>
            <a:lstStyle/>
            <a:p>
              <a:pPr algn="ctr"/>
              <a:r>
                <a:rPr lang="en-US" sz="5000" dirty="0" smtClean="0">
                  <a:solidFill>
                    <a:schemeClr val="tx2"/>
                  </a:solidFill>
                  <a:latin typeface="+mj-lt"/>
                </a:rPr>
                <a:t>ACCESSIBLE DATA</a:t>
              </a:r>
              <a:endParaRPr lang="en-US" sz="5000" dirty="0">
                <a:solidFill>
                  <a:schemeClr val="tx2"/>
                </a:solidFill>
                <a:latin typeface="+mj-lt"/>
              </a:endParaRPr>
            </a:p>
          </p:txBody>
        </p:sp>
      </p:grpSp>
      <p:sp>
        <p:nvSpPr>
          <p:cNvPr id="286" name="Rectangle 285"/>
          <p:cNvSpPr/>
          <p:nvPr/>
        </p:nvSpPr>
        <p:spPr bwMode="auto">
          <a:xfrm>
            <a:off x="-14506" y="2979358"/>
            <a:ext cx="12450980" cy="66154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a:xfrm>
            <a:off x="3137734" y="2862996"/>
            <a:ext cx="6161006" cy="869803"/>
          </a:xfrm>
          <a:prstGeom prst="rect">
            <a:avLst/>
          </a:prstGeom>
        </p:spPr>
        <p:txBody>
          <a:bodyPr wrap="none">
            <a:noAutofit/>
          </a:bodyPr>
          <a:lstStyle/>
          <a:p>
            <a:pPr algn="ctr"/>
            <a:r>
              <a:rPr lang="en-US" sz="5000" dirty="0" smtClean="0">
                <a:solidFill>
                  <a:schemeClr val="tx2"/>
                </a:solidFill>
                <a:latin typeface="+mj-lt"/>
              </a:rPr>
              <a:t>ENTERPRISE GRADE</a:t>
            </a:r>
            <a:endParaRPr lang="en-US" sz="5000" dirty="0">
              <a:solidFill>
                <a:schemeClr val="tx2"/>
              </a:solidFill>
              <a:latin typeface="+mj-lt"/>
            </a:endParaRPr>
          </a:p>
        </p:txBody>
      </p:sp>
      <p:grpSp>
        <p:nvGrpSpPr>
          <p:cNvPr id="3" name="Group 2"/>
          <p:cNvGrpSpPr/>
          <p:nvPr/>
        </p:nvGrpSpPr>
        <p:grpSpPr>
          <a:xfrm>
            <a:off x="-14507" y="4107961"/>
            <a:ext cx="12450980" cy="869803"/>
            <a:chOff x="-14507" y="4107961"/>
            <a:chExt cx="12450980" cy="869803"/>
          </a:xfrm>
        </p:grpSpPr>
        <p:sp>
          <p:nvSpPr>
            <p:cNvPr id="289" name="Rectangle 288"/>
            <p:cNvSpPr/>
            <p:nvPr/>
          </p:nvSpPr>
          <p:spPr bwMode="auto">
            <a:xfrm>
              <a:off x="-14507" y="4224323"/>
              <a:ext cx="12450980" cy="66154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a:xfrm>
              <a:off x="3137734" y="4107961"/>
              <a:ext cx="6161006" cy="869803"/>
            </a:xfrm>
            <a:prstGeom prst="rect">
              <a:avLst/>
            </a:prstGeom>
          </p:spPr>
          <p:txBody>
            <a:bodyPr wrap="none">
              <a:noAutofit/>
            </a:bodyPr>
            <a:lstStyle/>
            <a:p>
              <a:pPr algn="ctr"/>
              <a:r>
                <a:rPr lang="en-US" sz="5000" dirty="0">
                  <a:solidFill>
                    <a:schemeClr val="tx2"/>
                  </a:solidFill>
                  <a:latin typeface="+mj-lt"/>
                </a:rPr>
                <a:t>IMMERSIVE EXPERIENCES</a:t>
              </a:r>
            </a:p>
          </p:txBody>
        </p:sp>
      </p:grpSp>
      <p:sp>
        <p:nvSpPr>
          <p:cNvPr id="292" name="Freeform 62"/>
          <p:cNvSpPr>
            <a:spLocks noEditPoints="1"/>
          </p:cNvSpPr>
          <p:nvPr/>
        </p:nvSpPr>
        <p:spPr bwMode="black">
          <a:xfrm>
            <a:off x="9753917" y="3045480"/>
            <a:ext cx="526734" cy="526597"/>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tx2"/>
          </a:solidFill>
          <a:ln>
            <a:noFill/>
          </a:ln>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594384"/>
      </p:ext>
    </p:extLst>
  </p:cSld>
  <p:clrMapOvr>
    <a:masterClrMapping/>
  </p:clrMapOvr>
  <p:transition advClick="0" advTm="2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500"/>
                                        <p:tgtEl>
                                          <p:spTgt spid="282"/>
                                        </p:tgtEl>
                                      </p:cBhvr>
                                    </p:animEffect>
                                    <p:anim calcmode="lin" valueType="num">
                                      <p:cBhvr>
                                        <p:cTn id="7" dur="500"/>
                                        <p:tgtEl>
                                          <p:spTgt spid="282"/>
                                        </p:tgtEl>
                                        <p:attrNameLst>
                                          <p:attrName>ppt_x</p:attrName>
                                        </p:attrNameLst>
                                      </p:cBhvr>
                                      <p:tavLst>
                                        <p:tav tm="0">
                                          <p:val>
                                            <p:strVal val="ppt_x"/>
                                          </p:val>
                                        </p:tav>
                                        <p:tav tm="100000">
                                          <p:val>
                                            <p:strVal val="ppt_x"/>
                                          </p:val>
                                        </p:tav>
                                      </p:tavLst>
                                    </p:anim>
                                    <p:anim calcmode="lin" valueType="num">
                                      <p:cBhvr>
                                        <p:cTn id="8" dur="500"/>
                                        <p:tgtEl>
                                          <p:spTgt spid="282"/>
                                        </p:tgtEl>
                                        <p:attrNameLst>
                                          <p:attrName>ppt_y</p:attrName>
                                        </p:attrNameLst>
                                      </p:cBhvr>
                                      <p:tavLst>
                                        <p:tav tm="0">
                                          <p:val>
                                            <p:strVal val="ppt_y"/>
                                          </p:val>
                                        </p:tav>
                                        <p:tav tm="100000">
                                          <p:val>
                                            <p:strVal val="ppt_y+.1"/>
                                          </p:val>
                                        </p:tav>
                                      </p:tavLst>
                                    </p:anim>
                                    <p:set>
                                      <p:cBhvr>
                                        <p:cTn id="9" dur="1" fill="hold">
                                          <p:stCondLst>
                                            <p:cond delay="499"/>
                                          </p:stCondLst>
                                        </p:cTn>
                                        <p:tgtEl>
                                          <p:spTgt spid="282"/>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500"/>
                                        <p:tgtEl>
                                          <p:spTgt spid="3"/>
                                        </p:tgtEl>
                                      </p:cBhvr>
                                    </p:animEffect>
                                    <p:anim calcmode="lin" valueType="num">
                                      <p:cBhvr>
                                        <p:cTn id="12" dur="500"/>
                                        <p:tgtEl>
                                          <p:spTgt spid="3"/>
                                        </p:tgtEl>
                                        <p:attrNameLst>
                                          <p:attrName>ppt_x</p:attrName>
                                        </p:attrNameLst>
                                      </p:cBhvr>
                                      <p:tavLst>
                                        <p:tav tm="0">
                                          <p:val>
                                            <p:strVal val="ppt_x"/>
                                          </p:val>
                                        </p:tav>
                                        <p:tav tm="100000">
                                          <p:val>
                                            <p:strVal val="ppt_x"/>
                                          </p:val>
                                        </p:tav>
                                      </p:tavLst>
                                    </p:anim>
                                    <p:anim calcmode="lin" valueType="num">
                                      <p:cBhvr>
                                        <p:cTn id="13" dur="500"/>
                                        <p:tgtEl>
                                          <p:spTgt spid="3"/>
                                        </p:tgtEl>
                                        <p:attrNameLst>
                                          <p:attrName>ppt_y</p:attrName>
                                        </p:attrNameLst>
                                      </p:cBhvr>
                                      <p:tavLst>
                                        <p:tav tm="0">
                                          <p:val>
                                            <p:strVal val="ppt_y"/>
                                          </p:val>
                                        </p:tav>
                                        <p:tav tm="100000">
                                          <p:val>
                                            <p:strVal val="ppt_y-.1"/>
                                          </p:val>
                                        </p:tav>
                                      </p:tavLst>
                                    </p:anim>
                                    <p:set>
                                      <p:cBhvr>
                                        <p:cTn id="14" dur="1" fill="hold">
                                          <p:stCondLst>
                                            <p:cond delay="499"/>
                                          </p:stCondLst>
                                        </p:cTn>
                                        <p:tgtEl>
                                          <p:spTgt spid="3"/>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287"/>
                                        </p:tgtEl>
                                      </p:cBhvr>
                                    </p:animEffect>
                                    <p:set>
                                      <p:cBhvr>
                                        <p:cTn id="17" dur="1" fill="hold">
                                          <p:stCondLst>
                                            <p:cond delay="499"/>
                                          </p:stCondLst>
                                        </p:cTn>
                                        <p:tgtEl>
                                          <p:spTgt spid="287"/>
                                        </p:tgtEl>
                                        <p:attrNameLst>
                                          <p:attrName>style.visibility</p:attrName>
                                        </p:attrNameLst>
                                      </p:cBhvr>
                                      <p:to>
                                        <p:strVal val="hidden"/>
                                      </p:to>
                                    </p:set>
                                  </p:childTnLst>
                                </p:cTn>
                              </p:par>
                            </p:childTnLst>
                          </p:cTn>
                        </p:par>
                        <p:par>
                          <p:cTn id="18" fill="hold">
                            <p:stCondLst>
                              <p:cond delay="500"/>
                            </p:stCondLst>
                            <p:childTnLst>
                              <p:par>
                                <p:cTn id="19" presetID="16" presetClass="exit" presetSubtype="21" fill="hold" grpId="0" nodeType="afterEffect">
                                  <p:stCondLst>
                                    <p:cond delay="0"/>
                                  </p:stCondLst>
                                  <p:childTnLst>
                                    <p:animEffect transition="out" filter="barn(inVertical)">
                                      <p:cBhvr>
                                        <p:cTn id="20" dur="500"/>
                                        <p:tgtEl>
                                          <p:spTgt spid="286"/>
                                        </p:tgtEl>
                                      </p:cBhvr>
                                    </p:animEffect>
                                    <p:set>
                                      <p:cBhvr>
                                        <p:cTn id="21" dur="1" fill="hold">
                                          <p:stCondLst>
                                            <p:cond delay="499"/>
                                          </p:stCondLst>
                                        </p:cTn>
                                        <p:tgtEl>
                                          <p:spTgt spid="28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92"/>
                                        </p:tgtEl>
                                        <p:attrNameLst>
                                          <p:attrName>style.visibility</p:attrName>
                                        </p:attrNameLst>
                                      </p:cBhvr>
                                      <p:to>
                                        <p:strVal val="visible"/>
                                      </p:to>
                                    </p:set>
                                    <p:animEffect transition="in" filter="fade">
                                      <p:cBhvr>
                                        <p:cTn id="24" dur="5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animBg="1"/>
      <p:bldP spid="287" grpId="0"/>
      <p:bldP spid="292"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ectangle 16"/>
          <p:cNvSpPr/>
          <p:nvPr/>
        </p:nvSpPr>
        <p:spPr>
          <a:xfrm>
            <a:off x="2911455" y="2836018"/>
            <a:ext cx="7255577" cy="923330"/>
          </a:xfrm>
          <a:prstGeom prst="rect">
            <a:avLst/>
          </a:prstGeom>
        </p:spPr>
        <p:txBody>
          <a:bodyPr wrap="none">
            <a:spAutoFit/>
          </a:bodyPr>
          <a:lstStyle/>
          <a:p>
            <a:pPr algn="ctr"/>
            <a:r>
              <a:rPr lang="en-US" sz="5400" spc="-100" dirty="0" smtClean="0">
                <a:ln w="3175">
                  <a:noFill/>
                </a:ln>
                <a:solidFill>
                  <a:srgbClr val="FF0000">
                    <a:alpha val="99000"/>
                  </a:srgbClr>
                </a:solidFill>
                <a:latin typeface="Segoe UI Light"/>
                <a:cs typeface="Segoe UI" pitchFamily="34" charset="0"/>
              </a:rPr>
              <a:t>THE ROAD TO A BILLION</a:t>
            </a:r>
            <a:endParaRPr lang="en-US" sz="5400" spc="-100" dirty="0">
              <a:ln w="3175">
                <a:noFill/>
              </a:ln>
              <a:solidFill>
                <a:srgbClr val="FF0000">
                  <a:alpha val="99000"/>
                </a:srgbClr>
              </a:solidFill>
              <a:latin typeface="Segoe UI Light"/>
              <a:cs typeface="Segoe UI" pitchFamily="34" charset="0"/>
            </a:endParaRPr>
          </a:p>
        </p:txBody>
      </p:sp>
      <p:sp>
        <p:nvSpPr>
          <p:cNvPr id="18" name="Rounded Rectangle 17"/>
          <p:cNvSpPr/>
          <p:nvPr/>
        </p:nvSpPr>
        <p:spPr bwMode="auto">
          <a:xfrm>
            <a:off x="-310609" y="3045480"/>
            <a:ext cx="2910523" cy="52659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Freeform 62"/>
          <p:cNvSpPr>
            <a:spLocks noEditPoints="1"/>
          </p:cNvSpPr>
          <p:nvPr/>
        </p:nvSpPr>
        <p:spPr bwMode="black">
          <a:xfrm>
            <a:off x="9753917" y="3045480"/>
            <a:ext cx="526734" cy="526597"/>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tx2"/>
          </a:solidFill>
          <a:ln>
            <a:noFill/>
          </a:ln>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1316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afterEffect">
                                  <p:stCondLst>
                                    <p:cond delay="0"/>
                                  </p:stCondLst>
                                  <p:childTnLst>
                                    <p:animMotion origin="layout" path="M -3.36482E-6 -1.3754E-6 L -0.61667 -1.3754E-6 " pathEditMode="relative" rAng="0" ptsTypes="AA">
                                      <p:cBhvr>
                                        <p:cTn id="6" dur="1000" fill="hold"/>
                                        <p:tgtEl>
                                          <p:spTgt spid="76"/>
                                        </p:tgtEl>
                                        <p:attrNameLst>
                                          <p:attrName>ppt_x</p:attrName>
                                          <p:attrName>ppt_y</p:attrName>
                                        </p:attrNameLst>
                                      </p:cBhvr>
                                      <p:rCtr x="-30840" y="0"/>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childTnLst>
                                </p:cTn>
                              </p:par>
                              <p:par>
                                <p:cTn id="11" presetID="35" presetClass="path" presetSubtype="0" accel="50000" decel="50000" fill="hold" grpId="1" nodeType="withEffect">
                                  <p:stCondLst>
                                    <p:cond delay="0"/>
                                  </p:stCondLst>
                                  <p:childTnLst>
                                    <p:animMotion origin="layout" path="M 4.96043E-6 -2.63277E-6 L -0.3758 -2.63277E-6 " pathEditMode="relative" rAng="0" ptsTypes="AA">
                                      <p:cBhvr>
                                        <p:cTn id="12" dur="750" spd="-100000" fill="hold"/>
                                        <p:tgtEl>
                                          <p:spTgt spid="17"/>
                                        </p:tgtEl>
                                        <p:attrNameLst>
                                          <p:attrName>ppt_x</p:attrName>
                                          <p:attrName>ppt_y</p:attrName>
                                        </p:attrNameLst>
                                      </p:cBhvr>
                                      <p:rCtr x="-187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76"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invGray">
          <a:xfrm>
            <a:off x="459230" y="3017520"/>
            <a:ext cx="2731918" cy="58521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7387504"/>
      </p:ext>
    </p:extLst>
  </p:cSld>
  <p:clrMapOvr>
    <a:masterClrMapping/>
  </p:clrMapOvr>
  <p:transition spd="slow"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ounded Rectangle 2"/>
          <p:cNvSpPr/>
          <p:nvPr/>
        </p:nvSpPr>
        <p:spPr bwMode="auto">
          <a:xfrm>
            <a:off x="9753916" y="3045480"/>
            <a:ext cx="2910523" cy="52659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a:off x="9125743" y="3044826"/>
            <a:ext cx="530352" cy="530352"/>
          </a:xfrm>
          <a:custGeom>
            <a:avLst/>
            <a:gdLst/>
            <a:ahLst/>
            <a:cxnLst/>
            <a:rect l="l" t="t" r="r" b="b"/>
            <a:pathLst>
              <a:path w="530352" h="530352">
                <a:moveTo>
                  <a:pt x="265176" y="34131"/>
                </a:moveTo>
                <a:cubicBezTo>
                  <a:pt x="137573" y="34131"/>
                  <a:pt x="34131" y="137573"/>
                  <a:pt x="34131" y="265176"/>
                </a:cubicBezTo>
                <a:cubicBezTo>
                  <a:pt x="34131" y="392779"/>
                  <a:pt x="137573" y="496221"/>
                  <a:pt x="265176" y="496221"/>
                </a:cubicBezTo>
                <a:cubicBezTo>
                  <a:pt x="392779" y="496221"/>
                  <a:pt x="496221" y="392779"/>
                  <a:pt x="496221" y="265176"/>
                </a:cubicBezTo>
                <a:cubicBezTo>
                  <a:pt x="496221" y="137573"/>
                  <a:pt x="392779" y="34131"/>
                  <a:pt x="265176" y="34131"/>
                </a:cubicBezTo>
                <a:close/>
                <a:moveTo>
                  <a:pt x="265176" y="0"/>
                </a:moveTo>
                <a:cubicBezTo>
                  <a:pt x="411629" y="0"/>
                  <a:pt x="530352" y="118723"/>
                  <a:pt x="530352" y="265176"/>
                </a:cubicBezTo>
                <a:cubicBezTo>
                  <a:pt x="530352" y="411629"/>
                  <a:pt x="411629" y="530352"/>
                  <a:pt x="265176" y="530352"/>
                </a:cubicBezTo>
                <a:cubicBezTo>
                  <a:pt x="118723" y="530352"/>
                  <a:pt x="0" y="411629"/>
                  <a:pt x="0" y="265176"/>
                </a:cubicBezTo>
                <a:cubicBezTo>
                  <a:pt x="0" y="118723"/>
                  <a:pt x="118723" y="0"/>
                  <a:pt x="265176"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Freeform 62"/>
          <p:cNvSpPr>
            <a:spLocks noEditPoints="1"/>
          </p:cNvSpPr>
          <p:nvPr/>
        </p:nvSpPr>
        <p:spPr bwMode="black">
          <a:xfrm>
            <a:off x="9753917" y="3045480"/>
            <a:ext cx="526734" cy="526597"/>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tx2"/>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12" name="Oval 11"/>
          <p:cNvSpPr/>
          <p:nvPr/>
        </p:nvSpPr>
        <p:spPr bwMode="auto">
          <a:xfrm>
            <a:off x="8497093" y="3044826"/>
            <a:ext cx="530352" cy="530352"/>
          </a:xfrm>
          <a:custGeom>
            <a:avLst/>
            <a:gdLst/>
            <a:ahLst/>
            <a:cxnLst/>
            <a:rect l="l" t="t" r="r" b="b"/>
            <a:pathLst>
              <a:path w="530352" h="530352">
                <a:moveTo>
                  <a:pt x="265176" y="34131"/>
                </a:moveTo>
                <a:cubicBezTo>
                  <a:pt x="137573" y="34131"/>
                  <a:pt x="34131" y="137573"/>
                  <a:pt x="34131" y="265176"/>
                </a:cubicBezTo>
                <a:cubicBezTo>
                  <a:pt x="34131" y="392779"/>
                  <a:pt x="137573" y="496221"/>
                  <a:pt x="265176" y="496221"/>
                </a:cubicBezTo>
                <a:cubicBezTo>
                  <a:pt x="392779" y="496221"/>
                  <a:pt x="496221" y="392779"/>
                  <a:pt x="496221" y="265176"/>
                </a:cubicBezTo>
                <a:cubicBezTo>
                  <a:pt x="496221" y="137573"/>
                  <a:pt x="392779" y="34131"/>
                  <a:pt x="265176" y="34131"/>
                </a:cubicBezTo>
                <a:close/>
                <a:moveTo>
                  <a:pt x="265176" y="0"/>
                </a:moveTo>
                <a:cubicBezTo>
                  <a:pt x="411629" y="0"/>
                  <a:pt x="530352" y="118723"/>
                  <a:pt x="530352" y="265176"/>
                </a:cubicBezTo>
                <a:cubicBezTo>
                  <a:pt x="530352" y="411629"/>
                  <a:pt x="411629" y="530352"/>
                  <a:pt x="265176" y="530352"/>
                </a:cubicBezTo>
                <a:cubicBezTo>
                  <a:pt x="118723" y="530352"/>
                  <a:pt x="0" y="411629"/>
                  <a:pt x="0" y="265176"/>
                </a:cubicBezTo>
                <a:cubicBezTo>
                  <a:pt x="0" y="118723"/>
                  <a:pt x="118723" y="0"/>
                  <a:pt x="265176"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7575994" y="3067050"/>
            <a:ext cx="1531842" cy="5875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210312"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600" dirty="0" smtClean="0">
                <a:solidFill>
                  <a:schemeClr val="tx2"/>
                </a:solidFill>
                <a:latin typeface="Georgia" panose="02040502050405020303" pitchFamily="18" charset="0"/>
                <a:ea typeface="Segoe UI" pitchFamily="34" charset="0"/>
                <a:cs typeface="Segoe UI" pitchFamily="34" charset="0"/>
              </a:rPr>
              <a:t>,</a:t>
            </a:r>
          </a:p>
        </p:txBody>
      </p:sp>
      <p:sp>
        <p:nvSpPr>
          <p:cNvPr id="18" name="Oval 17"/>
          <p:cNvSpPr/>
          <p:nvPr/>
        </p:nvSpPr>
        <p:spPr bwMode="auto">
          <a:xfrm>
            <a:off x="7656608" y="3044826"/>
            <a:ext cx="530352" cy="530352"/>
          </a:xfrm>
          <a:custGeom>
            <a:avLst/>
            <a:gdLst/>
            <a:ahLst/>
            <a:cxnLst/>
            <a:rect l="l" t="t" r="r" b="b"/>
            <a:pathLst>
              <a:path w="530352" h="530352">
                <a:moveTo>
                  <a:pt x="265176" y="34131"/>
                </a:moveTo>
                <a:cubicBezTo>
                  <a:pt x="137573" y="34131"/>
                  <a:pt x="34131" y="137573"/>
                  <a:pt x="34131" y="265176"/>
                </a:cubicBezTo>
                <a:cubicBezTo>
                  <a:pt x="34131" y="392779"/>
                  <a:pt x="137573" y="496221"/>
                  <a:pt x="265176" y="496221"/>
                </a:cubicBezTo>
                <a:cubicBezTo>
                  <a:pt x="392779" y="496221"/>
                  <a:pt x="496221" y="392779"/>
                  <a:pt x="496221" y="265176"/>
                </a:cubicBezTo>
                <a:cubicBezTo>
                  <a:pt x="496221" y="137573"/>
                  <a:pt x="392779" y="34131"/>
                  <a:pt x="265176" y="34131"/>
                </a:cubicBezTo>
                <a:close/>
                <a:moveTo>
                  <a:pt x="265176" y="0"/>
                </a:moveTo>
                <a:cubicBezTo>
                  <a:pt x="411629" y="0"/>
                  <a:pt x="530352" y="118723"/>
                  <a:pt x="530352" y="265176"/>
                </a:cubicBezTo>
                <a:cubicBezTo>
                  <a:pt x="530352" y="411629"/>
                  <a:pt x="411629" y="530352"/>
                  <a:pt x="265176" y="530352"/>
                </a:cubicBezTo>
                <a:cubicBezTo>
                  <a:pt x="118723" y="530352"/>
                  <a:pt x="0" y="411629"/>
                  <a:pt x="0" y="265176"/>
                </a:cubicBezTo>
                <a:cubicBezTo>
                  <a:pt x="0" y="118723"/>
                  <a:pt x="118723" y="0"/>
                  <a:pt x="265176"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Oval 20"/>
          <p:cNvSpPr/>
          <p:nvPr/>
        </p:nvSpPr>
        <p:spPr bwMode="auto">
          <a:xfrm>
            <a:off x="7030243" y="3044826"/>
            <a:ext cx="530352" cy="530352"/>
          </a:xfrm>
          <a:custGeom>
            <a:avLst/>
            <a:gdLst/>
            <a:ahLst/>
            <a:cxnLst/>
            <a:rect l="l" t="t" r="r" b="b"/>
            <a:pathLst>
              <a:path w="530352" h="530352">
                <a:moveTo>
                  <a:pt x="265176" y="34131"/>
                </a:moveTo>
                <a:cubicBezTo>
                  <a:pt x="137573" y="34131"/>
                  <a:pt x="34131" y="137573"/>
                  <a:pt x="34131" y="265176"/>
                </a:cubicBezTo>
                <a:cubicBezTo>
                  <a:pt x="34131" y="392779"/>
                  <a:pt x="137573" y="496221"/>
                  <a:pt x="265176" y="496221"/>
                </a:cubicBezTo>
                <a:cubicBezTo>
                  <a:pt x="392779" y="496221"/>
                  <a:pt x="496221" y="392779"/>
                  <a:pt x="496221" y="265176"/>
                </a:cubicBezTo>
                <a:cubicBezTo>
                  <a:pt x="496221" y="137573"/>
                  <a:pt x="392779" y="34131"/>
                  <a:pt x="265176" y="34131"/>
                </a:cubicBezTo>
                <a:close/>
                <a:moveTo>
                  <a:pt x="265176" y="0"/>
                </a:moveTo>
                <a:cubicBezTo>
                  <a:pt x="411629" y="0"/>
                  <a:pt x="530352" y="118723"/>
                  <a:pt x="530352" y="265176"/>
                </a:cubicBezTo>
                <a:cubicBezTo>
                  <a:pt x="530352" y="411629"/>
                  <a:pt x="411629" y="530352"/>
                  <a:pt x="265176" y="530352"/>
                </a:cubicBezTo>
                <a:cubicBezTo>
                  <a:pt x="118723" y="530352"/>
                  <a:pt x="0" y="411629"/>
                  <a:pt x="0" y="265176"/>
                </a:cubicBezTo>
                <a:cubicBezTo>
                  <a:pt x="0" y="118723"/>
                  <a:pt x="118723" y="0"/>
                  <a:pt x="265176"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Oval 23"/>
          <p:cNvSpPr/>
          <p:nvPr/>
        </p:nvSpPr>
        <p:spPr bwMode="auto">
          <a:xfrm>
            <a:off x="6401593" y="3044826"/>
            <a:ext cx="530352" cy="530352"/>
          </a:xfrm>
          <a:custGeom>
            <a:avLst/>
            <a:gdLst/>
            <a:ahLst/>
            <a:cxnLst/>
            <a:rect l="l" t="t" r="r" b="b"/>
            <a:pathLst>
              <a:path w="530352" h="530352">
                <a:moveTo>
                  <a:pt x="265176" y="34131"/>
                </a:moveTo>
                <a:cubicBezTo>
                  <a:pt x="137573" y="34131"/>
                  <a:pt x="34131" y="137573"/>
                  <a:pt x="34131" y="265176"/>
                </a:cubicBezTo>
                <a:cubicBezTo>
                  <a:pt x="34131" y="392779"/>
                  <a:pt x="137573" y="496221"/>
                  <a:pt x="265176" y="496221"/>
                </a:cubicBezTo>
                <a:cubicBezTo>
                  <a:pt x="392779" y="496221"/>
                  <a:pt x="496221" y="392779"/>
                  <a:pt x="496221" y="265176"/>
                </a:cubicBezTo>
                <a:cubicBezTo>
                  <a:pt x="496221" y="137573"/>
                  <a:pt x="392779" y="34131"/>
                  <a:pt x="265176" y="34131"/>
                </a:cubicBezTo>
                <a:close/>
                <a:moveTo>
                  <a:pt x="265176" y="0"/>
                </a:moveTo>
                <a:cubicBezTo>
                  <a:pt x="411629" y="0"/>
                  <a:pt x="530352" y="118723"/>
                  <a:pt x="530352" y="265176"/>
                </a:cubicBezTo>
                <a:cubicBezTo>
                  <a:pt x="530352" y="411629"/>
                  <a:pt x="411629" y="530352"/>
                  <a:pt x="265176" y="530352"/>
                </a:cubicBezTo>
                <a:cubicBezTo>
                  <a:pt x="118723" y="530352"/>
                  <a:pt x="0" y="411629"/>
                  <a:pt x="0" y="265176"/>
                </a:cubicBezTo>
                <a:cubicBezTo>
                  <a:pt x="0" y="118723"/>
                  <a:pt x="118723" y="0"/>
                  <a:pt x="265176"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5480494" y="3067050"/>
            <a:ext cx="1531842" cy="5875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210312"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600" dirty="0" smtClean="0">
                <a:solidFill>
                  <a:schemeClr val="tx2"/>
                </a:solidFill>
                <a:latin typeface="Georgia" panose="02040502050405020303" pitchFamily="18" charset="0"/>
                <a:ea typeface="Segoe UI" pitchFamily="34" charset="0"/>
                <a:cs typeface="Segoe UI" pitchFamily="34" charset="0"/>
              </a:rPr>
              <a:t>,</a:t>
            </a:r>
          </a:p>
        </p:txBody>
      </p:sp>
      <p:sp>
        <p:nvSpPr>
          <p:cNvPr id="28" name="Oval 27"/>
          <p:cNvSpPr/>
          <p:nvPr/>
        </p:nvSpPr>
        <p:spPr bwMode="auto">
          <a:xfrm>
            <a:off x="5561108" y="3044826"/>
            <a:ext cx="530352" cy="530352"/>
          </a:xfrm>
          <a:custGeom>
            <a:avLst/>
            <a:gdLst/>
            <a:ahLst/>
            <a:cxnLst/>
            <a:rect l="l" t="t" r="r" b="b"/>
            <a:pathLst>
              <a:path w="530352" h="530352">
                <a:moveTo>
                  <a:pt x="265176" y="34131"/>
                </a:moveTo>
                <a:cubicBezTo>
                  <a:pt x="137573" y="34131"/>
                  <a:pt x="34131" y="137573"/>
                  <a:pt x="34131" y="265176"/>
                </a:cubicBezTo>
                <a:cubicBezTo>
                  <a:pt x="34131" y="392779"/>
                  <a:pt x="137573" y="496221"/>
                  <a:pt x="265176" y="496221"/>
                </a:cubicBezTo>
                <a:cubicBezTo>
                  <a:pt x="392779" y="496221"/>
                  <a:pt x="496221" y="392779"/>
                  <a:pt x="496221" y="265176"/>
                </a:cubicBezTo>
                <a:cubicBezTo>
                  <a:pt x="496221" y="137573"/>
                  <a:pt x="392779" y="34131"/>
                  <a:pt x="265176" y="34131"/>
                </a:cubicBezTo>
                <a:close/>
                <a:moveTo>
                  <a:pt x="265176" y="0"/>
                </a:moveTo>
                <a:cubicBezTo>
                  <a:pt x="411629" y="0"/>
                  <a:pt x="530352" y="118723"/>
                  <a:pt x="530352" y="265176"/>
                </a:cubicBezTo>
                <a:cubicBezTo>
                  <a:pt x="530352" y="411629"/>
                  <a:pt x="411629" y="530352"/>
                  <a:pt x="265176" y="530352"/>
                </a:cubicBezTo>
                <a:cubicBezTo>
                  <a:pt x="118723" y="530352"/>
                  <a:pt x="0" y="411629"/>
                  <a:pt x="0" y="265176"/>
                </a:cubicBezTo>
                <a:cubicBezTo>
                  <a:pt x="0" y="118723"/>
                  <a:pt x="118723" y="0"/>
                  <a:pt x="265176"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Oval 30"/>
          <p:cNvSpPr/>
          <p:nvPr/>
        </p:nvSpPr>
        <p:spPr bwMode="auto">
          <a:xfrm>
            <a:off x="4934743" y="3044826"/>
            <a:ext cx="530352" cy="530352"/>
          </a:xfrm>
          <a:custGeom>
            <a:avLst/>
            <a:gdLst/>
            <a:ahLst/>
            <a:cxnLst/>
            <a:rect l="l" t="t" r="r" b="b"/>
            <a:pathLst>
              <a:path w="530352" h="530352">
                <a:moveTo>
                  <a:pt x="265176" y="34131"/>
                </a:moveTo>
                <a:cubicBezTo>
                  <a:pt x="137573" y="34131"/>
                  <a:pt x="34131" y="137573"/>
                  <a:pt x="34131" y="265176"/>
                </a:cubicBezTo>
                <a:cubicBezTo>
                  <a:pt x="34131" y="392779"/>
                  <a:pt x="137573" y="496221"/>
                  <a:pt x="265176" y="496221"/>
                </a:cubicBezTo>
                <a:cubicBezTo>
                  <a:pt x="392779" y="496221"/>
                  <a:pt x="496221" y="392779"/>
                  <a:pt x="496221" y="265176"/>
                </a:cubicBezTo>
                <a:cubicBezTo>
                  <a:pt x="496221" y="137573"/>
                  <a:pt x="392779" y="34131"/>
                  <a:pt x="265176" y="34131"/>
                </a:cubicBezTo>
                <a:close/>
                <a:moveTo>
                  <a:pt x="265176" y="0"/>
                </a:moveTo>
                <a:cubicBezTo>
                  <a:pt x="411629" y="0"/>
                  <a:pt x="530352" y="118723"/>
                  <a:pt x="530352" y="265176"/>
                </a:cubicBezTo>
                <a:cubicBezTo>
                  <a:pt x="530352" y="411629"/>
                  <a:pt x="411629" y="530352"/>
                  <a:pt x="265176" y="530352"/>
                </a:cubicBezTo>
                <a:cubicBezTo>
                  <a:pt x="118723" y="530352"/>
                  <a:pt x="0" y="411629"/>
                  <a:pt x="0" y="265176"/>
                </a:cubicBezTo>
                <a:cubicBezTo>
                  <a:pt x="0" y="118723"/>
                  <a:pt x="118723" y="0"/>
                  <a:pt x="265176"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Oval 33"/>
          <p:cNvSpPr/>
          <p:nvPr/>
        </p:nvSpPr>
        <p:spPr bwMode="auto">
          <a:xfrm>
            <a:off x="4306093" y="3044826"/>
            <a:ext cx="530352" cy="530352"/>
          </a:xfrm>
          <a:custGeom>
            <a:avLst/>
            <a:gdLst/>
            <a:ahLst/>
            <a:cxnLst/>
            <a:rect l="l" t="t" r="r" b="b"/>
            <a:pathLst>
              <a:path w="530352" h="530352">
                <a:moveTo>
                  <a:pt x="265176" y="34131"/>
                </a:moveTo>
                <a:cubicBezTo>
                  <a:pt x="137573" y="34131"/>
                  <a:pt x="34131" y="137573"/>
                  <a:pt x="34131" y="265176"/>
                </a:cubicBezTo>
                <a:cubicBezTo>
                  <a:pt x="34131" y="392779"/>
                  <a:pt x="137573" y="496221"/>
                  <a:pt x="265176" y="496221"/>
                </a:cubicBezTo>
                <a:cubicBezTo>
                  <a:pt x="392779" y="496221"/>
                  <a:pt x="496221" y="392779"/>
                  <a:pt x="496221" y="265176"/>
                </a:cubicBezTo>
                <a:cubicBezTo>
                  <a:pt x="496221" y="137573"/>
                  <a:pt x="392779" y="34131"/>
                  <a:pt x="265176" y="34131"/>
                </a:cubicBezTo>
                <a:close/>
                <a:moveTo>
                  <a:pt x="265176" y="0"/>
                </a:moveTo>
                <a:cubicBezTo>
                  <a:pt x="411629" y="0"/>
                  <a:pt x="530352" y="118723"/>
                  <a:pt x="530352" y="265176"/>
                </a:cubicBezTo>
                <a:cubicBezTo>
                  <a:pt x="530352" y="411629"/>
                  <a:pt x="411629" y="530352"/>
                  <a:pt x="265176" y="530352"/>
                </a:cubicBezTo>
                <a:cubicBezTo>
                  <a:pt x="118723" y="530352"/>
                  <a:pt x="0" y="411629"/>
                  <a:pt x="0" y="265176"/>
                </a:cubicBezTo>
                <a:cubicBezTo>
                  <a:pt x="0" y="118723"/>
                  <a:pt x="118723" y="0"/>
                  <a:pt x="265176"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3387771" y="3067050"/>
            <a:ext cx="1531842" cy="5875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210312"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600" dirty="0" smtClean="0">
                <a:solidFill>
                  <a:schemeClr val="tx2"/>
                </a:solidFill>
                <a:latin typeface="Georgia" panose="02040502050405020303" pitchFamily="18" charset="0"/>
                <a:ea typeface="Segoe UI" pitchFamily="34" charset="0"/>
                <a:cs typeface="Segoe UI" pitchFamily="34" charset="0"/>
              </a:rPr>
              <a:t>,</a:t>
            </a:r>
          </a:p>
        </p:txBody>
      </p:sp>
      <p:sp>
        <p:nvSpPr>
          <p:cNvPr id="37" name="Rectangle 36"/>
          <p:cNvSpPr/>
          <p:nvPr/>
        </p:nvSpPr>
        <p:spPr bwMode="auto">
          <a:xfrm>
            <a:off x="3437032" y="3016250"/>
            <a:ext cx="587504" cy="5875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210312"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5800" dirty="0" smtClean="0">
                <a:solidFill>
                  <a:schemeClr val="tx2"/>
                </a:solidFill>
                <a:latin typeface="+mj-lt"/>
                <a:ea typeface="Segoe UI" pitchFamily="34" charset="0"/>
                <a:cs typeface="Segoe UI" pitchFamily="34" charset="0"/>
              </a:rPr>
              <a:t>1</a:t>
            </a:r>
          </a:p>
        </p:txBody>
      </p:sp>
      <p:sp>
        <p:nvSpPr>
          <p:cNvPr id="2" name="Animation filler"/>
          <p:cNvSpPr/>
          <p:nvPr/>
        </p:nvSpPr>
        <p:spPr bwMode="auto">
          <a:xfrm>
            <a:off x="-307113" y="3016250"/>
            <a:ext cx="2468223" cy="5875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1529217"/>
      </p:ext>
    </p:extLst>
  </p:cSld>
  <p:clrMapOvr>
    <a:masterClrMapping/>
  </p:clrMapOvr>
  <p:transition spd="med"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63" presetClass="path" presetSubtype="0" accel="50000" decel="50000" fill="hold" grpId="1" nodeType="withEffect">
                                  <p:stCondLst>
                                    <p:cond delay="1250"/>
                                  </p:stCondLst>
                                  <p:childTnLst>
                                    <p:animMotion origin="layout" path="M 1.48347E-6 -9.59837E-7 L 0.04966 -9.59837E-7 " pathEditMode="relative" rAng="0" ptsTypes="AA">
                                      <p:cBhvr>
                                        <p:cTn id="15" dur="500" spd="-100000" fill="hold"/>
                                        <p:tgtEl>
                                          <p:spTgt spid="8"/>
                                        </p:tgtEl>
                                        <p:attrNameLst>
                                          <p:attrName>ppt_x</p:attrName>
                                          <p:attrName>ppt_y</p:attrName>
                                        </p:attrNameLst>
                                      </p:cBhvr>
                                      <p:rCtr x="2477" y="0"/>
                                    </p:animMotion>
                                  </p:childTnLst>
                                </p:cTn>
                              </p:par>
                              <p:par>
                                <p:cTn id="16" presetID="10" presetClass="entr" presetSubtype="0" fill="hold" grpId="0" nodeType="withEffect">
                                  <p:stCondLst>
                                    <p:cond delay="17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63" presetClass="path" presetSubtype="0" accel="50000" decel="50000" fill="hold" grpId="1" nodeType="withEffect">
                                  <p:stCondLst>
                                    <p:cond delay="1700"/>
                                  </p:stCondLst>
                                  <p:childTnLst>
                                    <p:animMotion origin="layout" path="M 1.48347E-6 -9.59837E-7 L 0.04966 -9.59837E-7 " pathEditMode="relative" rAng="0" ptsTypes="AA">
                                      <p:cBhvr>
                                        <p:cTn id="20" dur="500" spd="-100000" fill="hold"/>
                                        <p:tgtEl>
                                          <p:spTgt spid="12"/>
                                        </p:tgtEl>
                                        <p:attrNameLst>
                                          <p:attrName>ppt_x</p:attrName>
                                          <p:attrName>ppt_y</p:attrName>
                                        </p:attrNameLst>
                                      </p:cBhvr>
                                      <p:rCtr x="2477" y="0"/>
                                    </p:animMotion>
                                  </p:childTnLst>
                                </p:cTn>
                              </p:par>
                              <p:par>
                                <p:cTn id="21" presetID="10" presetClass="entr" presetSubtype="0" fill="hold" grpId="0" nodeType="withEffect">
                                  <p:stCondLst>
                                    <p:cond delay="215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21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63" presetClass="path" presetSubtype="0" accel="50000" decel="50000" fill="hold" grpId="1" nodeType="withEffect">
                                  <p:stCondLst>
                                    <p:cond delay="2150"/>
                                  </p:stCondLst>
                                  <p:childTnLst>
                                    <p:animMotion origin="layout" path="M 4.23101E-6 1.66137E-6 L 0.06024 1.66137E-6 " pathEditMode="relative" rAng="0" ptsTypes="AA">
                                      <p:cBhvr>
                                        <p:cTn id="28" dur="500" spd="-100000" fill="hold"/>
                                        <p:tgtEl>
                                          <p:spTgt spid="18"/>
                                        </p:tgtEl>
                                        <p:attrNameLst>
                                          <p:attrName>ppt_x</p:attrName>
                                          <p:attrName>ppt_y</p:attrName>
                                        </p:attrNameLst>
                                      </p:cBhvr>
                                      <p:rCtr x="3012" y="0"/>
                                    </p:animMotion>
                                  </p:childTnLst>
                                </p:cTn>
                              </p:par>
                              <p:par>
                                <p:cTn id="29" presetID="10" presetClass="entr" presetSubtype="0" fill="hold" grpId="0" nodeType="withEffect">
                                  <p:stCondLst>
                                    <p:cond delay="26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63" presetClass="path" presetSubtype="0" accel="50000" decel="50000" fill="hold" grpId="1" nodeType="withEffect">
                                  <p:stCondLst>
                                    <p:cond delay="2600"/>
                                  </p:stCondLst>
                                  <p:childTnLst>
                                    <p:animMotion origin="layout" path="M 1.48347E-6 -9.59837E-7 L 0.04966 -9.59837E-7 " pathEditMode="relative" rAng="0" ptsTypes="AA">
                                      <p:cBhvr>
                                        <p:cTn id="33" dur="500" spd="-100000" fill="hold"/>
                                        <p:tgtEl>
                                          <p:spTgt spid="21"/>
                                        </p:tgtEl>
                                        <p:attrNameLst>
                                          <p:attrName>ppt_x</p:attrName>
                                          <p:attrName>ppt_y</p:attrName>
                                        </p:attrNameLst>
                                      </p:cBhvr>
                                      <p:rCtr x="2477" y="0"/>
                                    </p:animMotion>
                                  </p:childTnLst>
                                </p:cTn>
                              </p:par>
                              <p:par>
                                <p:cTn id="34" presetID="10" presetClass="entr" presetSubtype="0" fill="hold" grpId="0" nodeType="withEffect">
                                  <p:stCondLst>
                                    <p:cond delay="300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63" presetClass="path" presetSubtype="0" accel="50000" decel="50000" fill="hold" grpId="1" nodeType="withEffect">
                                  <p:stCondLst>
                                    <p:cond delay="3000"/>
                                  </p:stCondLst>
                                  <p:childTnLst>
                                    <p:animMotion origin="layout" path="M 1.48347E-6 -9.59837E-7 L 0.04966 -9.59837E-7 " pathEditMode="relative" rAng="0" ptsTypes="AA">
                                      <p:cBhvr>
                                        <p:cTn id="38" dur="500" spd="-100000" fill="hold"/>
                                        <p:tgtEl>
                                          <p:spTgt spid="24"/>
                                        </p:tgtEl>
                                        <p:attrNameLst>
                                          <p:attrName>ppt_x</p:attrName>
                                          <p:attrName>ppt_y</p:attrName>
                                        </p:attrNameLst>
                                      </p:cBhvr>
                                      <p:rCtr x="2477" y="0"/>
                                    </p:animMotion>
                                  </p:childTnLst>
                                </p:cTn>
                              </p:par>
                              <p:par>
                                <p:cTn id="39" presetID="10" presetClass="entr" presetSubtype="0" fill="hold" grpId="0" nodeType="withEffect">
                                  <p:stCondLst>
                                    <p:cond delay="345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345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63" presetClass="path" presetSubtype="0" accel="50000" decel="50000" fill="hold" grpId="1" nodeType="withEffect">
                                  <p:stCondLst>
                                    <p:cond delay="3450"/>
                                  </p:stCondLst>
                                  <p:childTnLst>
                                    <p:animMotion origin="layout" path="M 4.23101E-6 1.66137E-6 L 0.06024 1.66137E-6 " pathEditMode="relative" rAng="0" ptsTypes="AA">
                                      <p:cBhvr>
                                        <p:cTn id="46" dur="500" spd="-100000" fill="hold"/>
                                        <p:tgtEl>
                                          <p:spTgt spid="28"/>
                                        </p:tgtEl>
                                        <p:attrNameLst>
                                          <p:attrName>ppt_x</p:attrName>
                                          <p:attrName>ppt_y</p:attrName>
                                        </p:attrNameLst>
                                      </p:cBhvr>
                                      <p:rCtr x="3012" y="0"/>
                                    </p:animMotion>
                                  </p:childTnLst>
                                </p:cTn>
                              </p:par>
                              <p:par>
                                <p:cTn id="47" presetID="10" presetClass="entr" presetSubtype="0" fill="hold" grpId="0" nodeType="withEffect">
                                  <p:stCondLst>
                                    <p:cond delay="385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63" presetClass="path" presetSubtype="0" accel="50000" decel="50000" fill="hold" grpId="1" nodeType="withEffect">
                                  <p:stCondLst>
                                    <p:cond delay="3850"/>
                                  </p:stCondLst>
                                  <p:childTnLst>
                                    <p:animMotion origin="layout" path="M 1.48347E-6 -9.59837E-7 L 0.04966 -9.59837E-7 " pathEditMode="relative" rAng="0" ptsTypes="AA">
                                      <p:cBhvr>
                                        <p:cTn id="51" dur="500" spd="-100000" fill="hold"/>
                                        <p:tgtEl>
                                          <p:spTgt spid="31"/>
                                        </p:tgtEl>
                                        <p:attrNameLst>
                                          <p:attrName>ppt_x</p:attrName>
                                          <p:attrName>ppt_y</p:attrName>
                                        </p:attrNameLst>
                                      </p:cBhvr>
                                      <p:rCtr x="2477" y="0"/>
                                    </p:animMotion>
                                  </p:childTnLst>
                                </p:cTn>
                              </p:par>
                              <p:par>
                                <p:cTn id="52" presetID="10" presetClass="entr" presetSubtype="0" fill="hold" grpId="0" nodeType="withEffect">
                                  <p:stCondLst>
                                    <p:cond delay="425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63" presetClass="path" presetSubtype="0" accel="50000" decel="50000" fill="hold" grpId="1" nodeType="withEffect">
                                  <p:stCondLst>
                                    <p:cond delay="4250"/>
                                  </p:stCondLst>
                                  <p:childTnLst>
                                    <p:animMotion origin="layout" path="M 1.48347E-6 -9.59837E-7 L 0.04966 -9.59837E-7 " pathEditMode="relative" rAng="0" ptsTypes="AA">
                                      <p:cBhvr>
                                        <p:cTn id="56" dur="500" spd="-100000" fill="hold"/>
                                        <p:tgtEl>
                                          <p:spTgt spid="34"/>
                                        </p:tgtEl>
                                        <p:attrNameLst>
                                          <p:attrName>ppt_x</p:attrName>
                                          <p:attrName>ppt_y</p:attrName>
                                        </p:attrNameLst>
                                      </p:cBhvr>
                                      <p:rCtr x="2477" y="0"/>
                                    </p:animMotion>
                                  </p:childTnLst>
                                </p:cTn>
                              </p:par>
                              <p:par>
                                <p:cTn id="57" presetID="10" presetClass="entr" presetSubtype="0" fill="hold" grpId="0" nodeType="withEffect">
                                  <p:stCondLst>
                                    <p:cond delay="465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63" presetClass="path" presetSubtype="0" accel="50000" decel="50000" fill="hold" grpId="1" nodeType="withEffect">
                                  <p:stCondLst>
                                    <p:cond delay="4650"/>
                                  </p:stCondLst>
                                  <p:childTnLst>
                                    <p:animMotion origin="layout" path="M 4.23101E-6 1.66137E-6 L 0.06024 1.66137E-6 " pathEditMode="relative" rAng="0" ptsTypes="AA">
                                      <p:cBhvr>
                                        <p:cTn id="61" dur="500" spd="-100000" fill="hold"/>
                                        <p:tgtEl>
                                          <p:spTgt spid="37"/>
                                        </p:tgtEl>
                                        <p:attrNameLst>
                                          <p:attrName>ppt_x</p:attrName>
                                          <p:attrName>ppt_y</p:attrName>
                                        </p:attrNameLst>
                                      </p:cBhvr>
                                      <p:rCtr x="3012" y="0"/>
                                    </p:animMotion>
                                  </p:childTnLst>
                                </p:cTn>
                              </p:par>
                              <p:par>
                                <p:cTn id="62" presetID="10" presetClass="entr" presetSubtype="0" fill="hold" grpId="0" nodeType="withEffect">
                                  <p:stCondLst>
                                    <p:cond delay="465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8" grpId="1" animBg="1"/>
      <p:bldP spid="12" grpId="0" animBg="1"/>
      <p:bldP spid="12" grpId="1" animBg="1"/>
      <p:bldP spid="16" grpId="0"/>
      <p:bldP spid="18" grpId="0" animBg="1"/>
      <p:bldP spid="18" grpId="1" animBg="1"/>
      <p:bldP spid="21" grpId="0" animBg="1"/>
      <p:bldP spid="21" grpId="1" animBg="1"/>
      <p:bldP spid="24" grpId="0" animBg="1"/>
      <p:bldP spid="24" grpId="1" animBg="1"/>
      <p:bldP spid="26" grpId="0"/>
      <p:bldP spid="28" grpId="0" animBg="1"/>
      <p:bldP spid="28" grpId="1" animBg="1"/>
      <p:bldP spid="31" grpId="0" animBg="1"/>
      <p:bldP spid="31" grpId="1" animBg="1"/>
      <p:bldP spid="34" grpId="0" animBg="1"/>
      <p:bldP spid="34" grpId="1" animBg="1"/>
      <p:bldP spid="36" grpId="0"/>
      <p:bldP spid="37" grpId="0"/>
      <p:bldP spid="37" grpId="1"/>
      <p:bldP spid="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 name="Rectangle 54"/>
          <p:cNvSpPr/>
          <p:nvPr/>
        </p:nvSpPr>
        <p:spPr bwMode="auto">
          <a:xfrm>
            <a:off x="5532532"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Oval 65"/>
          <p:cNvSpPr/>
          <p:nvPr/>
        </p:nvSpPr>
        <p:spPr bwMode="auto">
          <a:xfrm>
            <a:off x="5561108" y="3046096"/>
            <a:ext cx="530352" cy="5303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Oval 66"/>
          <p:cNvSpPr/>
          <p:nvPr/>
        </p:nvSpPr>
        <p:spPr bwMode="auto">
          <a:xfrm>
            <a:off x="5595239" y="3080227"/>
            <a:ext cx="462090" cy="4620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9723532"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Oval 45"/>
          <p:cNvSpPr/>
          <p:nvPr/>
        </p:nvSpPr>
        <p:spPr bwMode="auto">
          <a:xfrm>
            <a:off x="9752108" y="3046096"/>
            <a:ext cx="530352" cy="5303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Oval 46"/>
          <p:cNvSpPr/>
          <p:nvPr/>
        </p:nvSpPr>
        <p:spPr bwMode="auto">
          <a:xfrm>
            <a:off x="9786239" y="3080227"/>
            <a:ext cx="462090" cy="4620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7628032"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Oval 49"/>
          <p:cNvSpPr/>
          <p:nvPr/>
        </p:nvSpPr>
        <p:spPr bwMode="auto">
          <a:xfrm>
            <a:off x="7656608" y="3046096"/>
            <a:ext cx="530352" cy="5303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Oval 50"/>
          <p:cNvSpPr/>
          <p:nvPr/>
        </p:nvSpPr>
        <p:spPr bwMode="auto">
          <a:xfrm>
            <a:off x="7690739" y="3080227"/>
            <a:ext cx="462090" cy="4620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9097167"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Oval 16"/>
          <p:cNvSpPr/>
          <p:nvPr/>
        </p:nvSpPr>
        <p:spPr bwMode="auto">
          <a:xfrm>
            <a:off x="9125743" y="3046096"/>
            <a:ext cx="530352" cy="5303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Oval 17"/>
          <p:cNvSpPr/>
          <p:nvPr/>
        </p:nvSpPr>
        <p:spPr bwMode="auto">
          <a:xfrm>
            <a:off x="9159874" y="3080227"/>
            <a:ext cx="462090" cy="4620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8468517"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Oval 21"/>
          <p:cNvSpPr/>
          <p:nvPr/>
        </p:nvSpPr>
        <p:spPr bwMode="auto">
          <a:xfrm>
            <a:off x="8497093" y="3046096"/>
            <a:ext cx="530352" cy="5303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Oval 22"/>
          <p:cNvSpPr/>
          <p:nvPr/>
        </p:nvSpPr>
        <p:spPr bwMode="auto">
          <a:xfrm>
            <a:off x="8531224" y="3080227"/>
            <a:ext cx="462090" cy="4620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7001667"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Oval 30"/>
          <p:cNvSpPr/>
          <p:nvPr/>
        </p:nvSpPr>
        <p:spPr bwMode="auto">
          <a:xfrm>
            <a:off x="7030243" y="3046096"/>
            <a:ext cx="530352" cy="5303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Oval 31"/>
          <p:cNvSpPr/>
          <p:nvPr/>
        </p:nvSpPr>
        <p:spPr bwMode="auto">
          <a:xfrm>
            <a:off x="7064374" y="3080227"/>
            <a:ext cx="462090" cy="4620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6373017"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Oval 35"/>
          <p:cNvSpPr/>
          <p:nvPr/>
        </p:nvSpPr>
        <p:spPr bwMode="auto">
          <a:xfrm>
            <a:off x="6401593" y="3046096"/>
            <a:ext cx="530352" cy="5303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Oval 36"/>
          <p:cNvSpPr/>
          <p:nvPr/>
        </p:nvSpPr>
        <p:spPr bwMode="auto">
          <a:xfrm>
            <a:off x="6435724" y="3080227"/>
            <a:ext cx="462090" cy="4620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4906167"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Oval 57"/>
          <p:cNvSpPr/>
          <p:nvPr/>
        </p:nvSpPr>
        <p:spPr bwMode="auto">
          <a:xfrm>
            <a:off x="4934743" y="3046096"/>
            <a:ext cx="530352" cy="5303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Oval 58"/>
          <p:cNvSpPr/>
          <p:nvPr/>
        </p:nvSpPr>
        <p:spPr bwMode="auto">
          <a:xfrm>
            <a:off x="4968874" y="3080227"/>
            <a:ext cx="462090" cy="4620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4277517"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Oval 63"/>
          <p:cNvSpPr/>
          <p:nvPr/>
        </p:nvSpPr>
        <p:spPr bwMode="auto">
          <a:xfrm>
            <a:off x="4306093" y="3046096"/>
            <a:ext cx="530352" cy="5303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Oval 64"/>
          <p:cNvSpPr/>
          <p:nvPr/>
        </p:nvSpPr>
        <p:spPr bwMode="auto">
          <a:xfrm>
            <a:off x="4340224" y="3080227"/>
            <a:ext cx="462090" cy="4620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3437032" y="301625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210312"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5800" dirty="0" smtClean="0">
                <a:solidFill>
                  <a:schemeClr val="bg1"/>
                </a:solidFill>
                <a:latin typeface="+mj-lt"/>
                <a:ea typeface="Segoe UI" pitchFamily="34" charset="0"/>
                <a:cs typeface="Segoe UI" pitchFamily="34" charset="0"/>
              </a:rPr>
              <a:t>1</a:t>
            </a:r>
          </a:p>
        </p:txBody>
      </p:sp>
      <p:sp>
        <p:nvSpPr>
          <p:cNvPr id="39" name="Rectangle 38"/>
          <p:cNvSpPr/>
          <p:nvPr/>
        </p:nvSpPr>
        <p:spPr bwMode="auto">
          <a:xfrm>
            <a:off x="3387771" y="3067050"/>
            <a:ext cx="1531842" cy="5875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210312"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600" dirty="0" smtClean="0">
                <a:solidFill>
                  <a:schemeClr val="tx2"/>
                </a:solidFill>
                <a:latin typeface="Georgia" panose="02040502050405020303" pitchFamily="18" charset="0"/>
                <a:ea typeface="Segoe UI" pitchFamily="34" charset="0"/>
                <a:cs typeface="Segoe UI" pitchFamily="34" charset="0"/>
              </a:rPr>
              <a:t>,</a:t>
            </a:r>
          </a:p>
        </p:txBody>
      </p:sp>
      <p:sp>
        <p:nvSpPr>
          <p:cNvPr id="40" name="Rectangle 39"/>
          <p:cNvSpPr/>
          <p:nvPr/>
        </p:nvSpPr>
        <p:spPr bwMode="auto">
          <a:xfrm>
            <a:off x="5480494" y="3067050"/>
            <a:ext cx="1531842" cy="5875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210312"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600" dirty="0" smtClean="0">
                <a:solidFill>
                  <a:schemeClr val="tx2"/>
                </a:solidFill>
                <a:latin typeface="Georgia" panose="02040502050405020303" pitchFamily="18" charset="0"/>
                <a:ea typeface="Segoe UI" pitchFamily="34" charset="0"/>
                <a:cs typeface="Segoe UI" pitchFamily="34" charset="0"/>
              </a:rPr>
              <a:t>,</a:t>
            </a:r>
          </a:p>
        </p:txBody>
      </p:sp>
      <p:sp>
        <p:nvSpPr>
          <p:cNvPr id="41" name="Rectangle 40"/>
          <p:cNvSpPr/>
          <p:nvPr/>
        </p:nvSpPr>
        <p:spPr bwMode="auto">
          <a:xfrm>
            <a:off x="7575994" y="3067050"/>
            <a:ext cx="1531842" cy="5875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210312"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600" dirty="0" smtClean="0">
                <a:solidFill>
                  <a:schemeClr val="tx2"/>
                </a:solidFill>
                <a:latin typeface="Georgia" panose="02040502050405020303" pitchFamily="18" charset="0"/>
                <a:ea typeface="Segoe UI" pitchFamily="34" charset="0"/>
                <a:cs typeface="Segoe UI" pitchFamily="34" charset="0"/>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5786077"/>
      </p:ext>
    </p:extLst>
  </p:cSld>
  <p:clrMapOvr>
    <a:masterClrMapping/>
  </p:clrMapOvr>
  <p:transition spd="med" advClick="0" advTm="5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Rectangle 18"/>
          <p:cNvSpPr/>
          <p:nvPr/>
        </p:nvSpPr>
        <p:spPr bwMode="auto">
          <a:xfrm>
            <a:off x="9723532"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9097167"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8468517"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7628032"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7001667"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6373017"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5532532"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4906167"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4277517"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3437032" y="3017520"/>
            <a:ext cx="587504" cy="5875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54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6" name="Rectangle 15"/>
          <p:cNvSpPr/>
          <p:nvPr/>
        </p:nvSpPr>
        <p:spPr bwMode="auto">
          <a:xfrm>
            <a:off x="3387771" y="3067050"/>
            <a:ext cx="1531842" cy="5875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210312"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600" dirty="0" smtClean="0">
                <a:solidFill>
                  <a:schemeClr val="tx2"/>
                </a:solidFill>
                <a:latin typeface="Georgia" panose="02040502050405020303" pitchFamily="18" charset="0"/>
                <a:ea typeface="Segoe UI" pitchFamily="34" charset="0"/>
                <a:cs typeface="Segoe UI" pitchFamily="34" charset="0"/>
              </a:rPr>
              <a:t>,</a:t>
            </a:r>
          </a:p>
        </p:txBody>
      </p:sp>
      <p:sp>
        <p:nvSpPr>
          <p:cNvPr id="17" name="Rectangle 16"/>
          <p:cNvSpPr/>
          <p:nvPr/>
        </p:nvSpPr>
        <p:spPr bwMode="auto">
          <a:xfrm>
            <a:off x="5480494" y="3067050"/>
            <a:ext cx="1531842" cy="5875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210312"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600" dirty="0" smtClean="0">
                <a:solidFill>
                  <a:schemeClr val="tx2"/>
                </a:solidFill>
                <a:latin typeface="Georgia" panose="02040502050405020303" pitchFamily="18" charset="0"/>
                <a:ea typeface="Segoe UI" pitchFamily="34" charset="0"/>
                <a:cs typeface="Segoe UI" pitchFamily="34" charset="0"/>
              </a:rPr>
              <a:t>,</a:t>
            </a:r>
          </a:p>
        </p:txBody>
      </p:sp>
      <p:sp>
        <p:nvSpPr>
          <p:cNvPr id="18" name="Rectangle 17"/>
          <p:cNvSpPr/>
          <p:nvPr/>
        </p:nvSpPr>
        <p:spPr bwMode="auto">
          <a:xfrm>
            <a:off x="7575994" y="3067050"/>
            <a:ext cx="1531842" cy="5875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210312"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600" dirty="0" smtClean="0">
                <a:solidFill>
                  <a:schemeClr val="tx2"/>
                </a:solidFill>
                <a:latin typeface="Georgia" panose="02040502050405020303" pitchFamily="18" charset="0"/>
                <a:ea typeface="Segoe UI" pitchFamily="34" charset="0"/>
                <a:cs typeface="Segoe UI" pitchFamily="34" charset="0"/>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3883677"/>
      </p:ext>
    </p:extLst>
  </p:cSld>
  <p:clrMapOvr>
    <a:masterClrMapping/>
  </p:clrMapOvr>
  <p:transition advClick="0" advTm="5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Rectangle 20"/>
          <p:cNvSpPr/>
          <p:nvPr/>
        </p:nvSpPr>
        <p:spPr bwMode="auto">
          <a:xfrm>
            <a:off x="9723532"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9097167"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8468517"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7628032"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7001667"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6373017"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5532532"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4906167"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4277517"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3437032"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54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6997433"/>
      </p:ext>
    </p:extLst>
  </p:cSld>
  <p:clrMapOvr>
    <a:masterClrMapping/>
  </p:clrMapOvr>
  <p:transition advClick="0" advTm="21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00077 4.69814E-6 L 0.01723 4.69814E-6 " pathEditMode="relative" rAng="0" ptsTypes="AA">
                                      <p:cBhvr>
                                        <p:cTn id="6" dur="500" fill="hold"/>
                                        <p:tgtEl>
                                          <p:spTgt spid="12"/>
                                        </p:tgtEl>
                                        <p:attrNameLst>
                                          <p:attrName>ppt_x</p:attrName>
                                          <p:attrName>ppt_y</p:attrName>
                                        </p:attrNameLst>
                                      </p:cBhvr>
                                      <p:rCtr x="817" y="0"/>
                                    </p:animMotion>
                                  </p:childTnLst>
                                </p:cTn>
                              </p:par>
                              <p:par>
                                <p:cTn id="7" presetID="63" presetClass="path" presetSubtype="0" accel="50000" decel="50000" fill="hold" grpId="0" nodeType="withEffect">
                                  <p:stCondLst>
                                    <p:cond delay="250"/>
                                  </p:stCondLst>
                                  <p:childTnLst>
                                    <p:animMotion origin="layout" path="M 0.00077 4.69814E-6 L 0.01723 4.69814E-6 " pathEditMode="relative" rAng="0" ptsTypes="AA">
                                      <p:cBhvr>
                                        <p:cTn id="8" dur="500" fill="hold"/>
                                        <p:tgtEl>
                                          <p:spTgt spid="13"/>
                                        </p:tgtEl>
                                        <p:attrNameLst>
                                          <p:attrName>ppt_x</p:attrName>
                                          <p:attrName>ppt_y</p:attrName>
                                        </p:attrNameLst>
                                      </p:cBhvr>
                                      <p:rCtr x="817" y="0"/>
                                    </p:animMotion>
                                  </p:childTnLst>
                                </p:cTn>
                              </p:par>
                              <p:par>
                                <p:cTn id="9" presetID="63" presetClass="path" presetSubtype="0" accel="50000" decel="50000" fill="hold" grpId="0" nodeType="withEffect">
                                  <p:stCondLst>
                                    <p:cond delay="500"/>
                                  </p:stCondLst>
                                  <p:childTnLst>
                                    <p:animMotion origin="layout" path="M 0.00077 4.69814E-6 L 0.01723 4.69814E-6 " pathEditMode="relative" rAng="0" ptsTypes="AA">
                                      <p:cBhvr>
                                        <p:cTn id="10" dur="500" fill="hold"/>
                                        <p:tgtEl>
                                          <p:spTgt spid="14"/>
                                        </p:tgtEl>
                                        <p:attrNameLst>
                                          <p:attrName>ppt_x</p:attrName>
                                          <p:attrName>ppt_y</p:attrName>
                                        </p:attrNameLst>
                                      </p:cBhvr>
                                      <p:rCtr x="817" y="0"/>
                                    </p:animMotion>
                                  </p:childTnLst>
                                </p:cTn>
                              </p:par>
                              <p:par>
                                <p:cTn id="11" presetID="63" presetClass="path" presetSubtype="0" accel="50000" decel="50000" fill="hold" grpId="0" nodeType="withEffect">
                                  <p:stCondLst>
                                    <p:cond delay="750"/>
                                  </p:stCondLst>
                                  <p:childTnLst>
                                    <p:animMotion origin="layout" path="M 0.00038 4.69814E-6 L 0.03433 4.69814E-6 " pathEditMode="relative" rAng="0" ptsTypes="AA">
                                      <p:cBhvr>
                                        <p:cTn id="12" dur="500" fill="hold"/>
                                        <p:tgtEl>
                                          <p:spTgt spid="15"/>
                                        </p:tgtEl>
                                        <p:attrNameLst>
                                          <p:attrName>ppt_x</p:attrName>
                                          <p:attrName>ppt_y</p:attrName>
                                        </p:attrNameLst>
                                      </p:cBhvr>
                                      <p:rCtr x="1698" y="0"/>
                                    </p:animMotion>
                                  </p:childTnLst>
                                </p:cTn>
                              </p:par>
                              <p:par>
                                <p:cTn id="13" presetID="63" presetClass="path" presetSubtype="0" accel="50000" decel="50000" fill="hold" grpId="0" nodeType="withEffect">
                                  <p:stCondLst>
                                    <p:cond delay="1000"/>
                                  </p:stCondLst>
                                  <p:childTnLst>
                                    <p:animMotion origin="layout" path="M 0.00038 4.69814E-6 L 0.03433 4.69814E-6 " pathEditMode="relative" rAng="0" ptsTypes="AA">
                                      <p:cBhvr>
                                        <p:cTn id="14" dur="500" fill="hold"/>
                                        <p:tgtEl>
                                          <p:spTgt spid="16"/>
                                        </p:tgtEl>
                                        <p:attrNameLst>
                                          <p:attrName>ppt_x</p:attrName>
                                          <p:attrName>ppt_y</p:attrName>
                                        </p:attrNameLst>
                                      </p:cBhvr>
                                      <p:rCtr x="1698" y="0"/>
                                    </p:animMotion>
                                  </p:childTnLst>
                                </p:cTn>
                              </p:par>
                              <p:par>
                                <p:cTn id="15" presetID="63" presetClass="path" presetSubtype="0" accel="50000" decel="50000" fill="hold" grpId="0" nodeType="withEffect">
                                  <p:stCondLst>
                                    <p:cond delay="1250"/>
                                  </p:stCondLst>
                                  <p:childTnLst>
                                    <p:animMotion origin="layout" path="M 0.00038 4.69814E-6 L 0.03433 4.69814E-6 " pathEditMode="relative" rAng="0" ptsTypes="AA">
                                      <p:cBhvr>
                                        <p:cTn id="16" dur="500" fill="hold"/>
                                        <p:tgtEl>
                                          <p:spTgt spid="17"/>
                                        </p:tgtEl>
                                        <p:attrNameLst>
                                          <p:attrName>ppt_x</p:attrName>
                                          <p:attrName>ppt_y</p:attrName>
                                        </p:attrNameLst>
                                      </p:cBhvr>
                                      <p:rCtr x="1698" y="0"/>
                                    </p:animMotion>
                                  </p:childTnLst>
                                </p:cTn>
                              </p:par>
                              <p:par>
                                <p:cTn id="17" presetID="63" presetClass="path" presetSubtype="0" accel="50000" decel="50000" fill="hold" grpId="0" nodeType="withEffect">
                                  <p:stCondLst>
                                    <p:cond delay="1500"/>
                                  </p:stCondLst>
                                  <p:childTnLst>
                                    <p:animMotion origin="layout" path="M 0.00064 4.69814E-6 L 0.05156 4.69814E-6 " pathEditMode="relative" rAng="0" ptsTypes="AA">
                                      <p:cBhvr>
                                        <p:cTn id="18" dur="500" fill="hold"/>
                                        <p:tgtEl>
                                          <p:spTgt spid="18"/>
                                        </p:tgtEl>
                                        <p:attrNameLst>
                                          <p:attrName>ppt_x</p:attrName>
                                          <p:attrName>ppt_y</p:attrName>
                                        </p:attrNameLst>
                                      </p:cBhvr>
                                      <p:rCtr x="25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p:nvPr/>
        </p:nvGrpSpPr>
        <p:grpSpPr>
          <a:xfrm>
            <a:off x="-310896" y="-100584"/>
            <a:ext cx="13138596" cy="7441780"/>
            <a:chOff x="-154713" y="50040"/>
            <a:chExt cx="13138596" cy="7441780"/>
          </a:xfrm>
        </p:grpSpPr>
        <p:sp>
          <p:nvSpPr>
            <p:cNvPr id="1298" name="Rectangle 1297"/>
            <p:cNvSpPr/>
            <p:nvPr/>
          </p:nvSpPr>
          <p:spPr bwMode="auto">
            <a:xfrm>
              <a:off x="-154713" y="50040"/>
              <a:ext cx="13138596" cy="7441780"/>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99" name="Group 1298"/>
            <p:cNvGrpSpPr/>
            <p:nvPr/>
          </p:nvGrpSpPr>
          <p:grpSpPr>
            <a:xfrm>
              <a:off x="-154713" y="50040"/>
              <a:ext cx="13138596" cy="7441780"/>
              <a:chOff x="-307113" y="-102360"/>
              <a:chExt cx="13138596" cy="7441780"/>
            </a:xfrm>
          </p:grpSpPr>
          <p:pic>
            <p:nvPicPr>
              <p:cNvPr id="1300" name="Picture 129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017520"/>
                <a:ext cx="585216" cy="585216"/>
              </a:xfrm>
              <a:prstGeom prst="rect">
                <a:avLst/>
              </a:prstGeom>
              <a:noFill/>
              <a:ln>
                <a:noFill/>
              </a:ln>
            </p:spPr>
          </p:pic>
          <p:pic>
            <p:nvPicPr>
              <p:cNvPr id="1301" name="Picture 1300"/>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017520"/>
                <a:ext cx="585216" cy="585216"/>
              </a:xfrm>
              <a:prstGeom prst="rect">
                <a:avLst/>
              </a:prstGeom>
              <a:noFill/>
              <a:ln>
                <a:noFill/>
              </a:ln>
            </p:spPr>
          </p:pic>
          <p:pic>
            <p:nvPicPr>
              <p:cNvPr id="1302" name="Picture 1301"/>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017520"/>
                <a:ext cx="585216" cy="585216"/>
              </a:xfrm>
              <a:prstGeom prst="rect">
                <a:avLst/>
              </a:prstGeom>
              <a:noFill/>
              <a:ln>
                <a:noFill/>
              </a:ln>
            </p:spPr>
          </p:pic>
          <p:pic>
            <p:nvPicPr>
              <p:cNvPr id="1303" name="Picture 1302"/>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017520"/>
                <a:ext cx="585216" cy="585216"/>
              </a:xfrm>
              <a:prstGeom prst="rect">
                <a:avLst/>
              </a:prstGeom>
              <a:noFill/>
              <a:ln>
                <a:noFill/>
              </a:ln>
            </p:spPr>
          </p:pic>
          <p:pic>
            <p:nvPicPr>
              <p:cNvPr id="1304" name="Picture 130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017520"/>
                <a:ext cx="585216" cy="585216"/>
              </a:xfrm>
              <a:prstGeom prst="rect">
                <a:avLst/>
              </a:prstGeom>
              <a:noFill/>
              <a:ln>
                <a:noFill/>
              </a:ln>
            </p:spPr>
          </p:pic>
          <p:pic>
            <p:nvPicPr>
              <p:cNvPr id="1305" name="Picture 1304"/>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017520"/>
                <a:ext cx="585216" cy="585216"/>
              </a:xfrm>
              <a:prstGeom prst="rect">
                <a:avLst/>
              </a:prstGeom>
              <a:noFill/>
              <a:ln>
                <a:noFill/>
              </a:ln>
            </p:spPr>
          </p:pic>
          <p:pic>
            <p:nvPicPr>
              <p:cNvPr id="1306" name="Picture 1305"/>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017520"/>
                <a:ext cx="585216" cy="585216"/>
              </a:xfrm>
              <a:prstGeom prst="rect">
                <a:avLst/>
              </a:prstGeom>
              <a:noFill/>
              <a:ln>
                <a:noFill/>
              </a:ln>
            </p:spPr>
          </p:pic>
          <p:pic>
            <p:nvPicPr>
              <p:cNvPr id="1307" name="Picture 130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017520"/>
                <a:ext cx="585216" cy="585216"/>
              </a:xfrm>
              <a:prstGeom prst="rect">
                <a:avLst/>
              </a:prstGeom>
              <a:noFill/>
              <a:ln>
                <a:noFill/>
              </a:ln>
            </p:spPr>
          </p:pic>
          <p:pic>
            <p:nvPicPr>
              <p:cNvPr id="1308" name="Picture 130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017520"/>
                <a:ext cx="585216" cy="585216"/>
              </a:xfrm>
              <a:prstGeom prst="rect">
                <a:avLst/>
              </a:prstGeom>
              <a:noFill/>
              <a:ln>
                <a:noFill/>
              </a:ln>
            </p:spPr>
          </p:pic>
          <p:pic>
            <p:nvPicPr>
              <p:cNvPr id="1309" name="Picture 1308"/>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017520"/>
                <a:ext cx="585216" cy="585216"/>
              </a:xfrm>
              <a:prstGeom prst="rect">
                <a:avLst/>
              </a:prstGeom>
              <a:noFill/>
              <a:ln>
                <a:noFill/>
              </a:ln>
            </p:spPr>
          </p:pic>
          <p:pic>
            <p:nvPicPr>
              <p:cNvPr id="1310" name="Picture 1309"/>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017520"/>
                <a:ext cx="585216" cy="585216"/>
              </a:xfrm>
              <a:prstGeom prst="rect">
                <a:avLst/>
              </a:prstGeom>
              <a:noFill/>
              <a:ln>
                <a:noFill/>
              </a:ln>
            </p:spPr>
          </p:pic>
          <p:pic>
            <p:nvPicPr>
              <p:cNvPr id="1311" name="Picture 131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640301"/>
                <a:ext cx="585216" cy="585216"/>
              </a:xfrm>
              <a:prstGeom prst="rect">
                <a:avLst/>
              </a:prstGeom>
              <a:noFill/>
              <a:ln>
                <a:noFill/>
              </a:ln>
            </p:spPr>
          </p:pic>
          <p:pic>
            <p:nvPicPr>
              <p:cNvPr id="1312" name="Picture 131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640301"/>
                <a:ext cx="585216" cy="585216"/>
              </a:xfrm>
              <a:prstGeom prst="rect">
                <a:avLst/>
              </a:prstGeom>
              <a:noFill/>
              <a:ln>
                <a:noFill/>
              </a:ln>
            </p:spPr>
          </p:pic>
          <p:pic>
            <p:nvPicPr>
              <p:cNvPr id="1313" name="Picture 1312"/>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640301"/>
                <a:ext cx="585216" cy="585216"/>
              </a:xfrm>
              <a:prstGeom prst="rect">
                <a:avLst/>
              </a:prstGeom>
              <a:noFill/>
              <a:ln>
                <a:noFill/>
              </a:ln>
            </p:spPr>
          </p:pic>
          <p:pic>
            <p:nvPicPr>
              <p:cNvPr id="1314" name="Picture 1313"/>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640301"/>
                <a:ext cx="585216" cy="585216"/>
              </a:xfrm>
              <a:prstGeom prst="rect">
                <a:avLst/>
              </a:prstGeom>
              <a:noFill/>
              <a:ln>
                <a:noFill/>
              </a:ln>
            </p:spPr>
          </p:pic>
          <p:pic>
            <p:nvPicPr>
              <p:cNvPr id="1315" name="Picture 1314"/>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640301"/>
                <a:ext cx="585216" cy="585216"/>
              </a:xfrm>
              <a:prstGeom prst="rect">
                <a:avLst/>
              </a:prstGeom>
              <a:noFill/>
              <a:ln>
                <a:noFill/>
              </a:ln>
            </p:spPr>
          </p:pic>
          <p:pic>
            <p:nvPicPr>
              <p:cNvPr id="1316" name="Picture 131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640301"/>
                <a:ext cx="585216" cy="585216"/>
              </a:xfrm>
              <a:prstGeom prst="rect">
                <a:avLst/>
              </a:prstGeom>
              <a:noFill/>
              <a:ln>
                <a:noFill/>
              </a:ln>
            </p:spPr>
          </p:pic>
          <p:pic>
            <p:nvPicPr>
              <p:cNvPr id="1317" name="Picture 131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640301"/>
                <a:ext cx="585216" cy="585216"/>
              </a:xfrm>
              <a:prstGeom prst="rect">
                <a:avLst/>
              </a:prstGeom>
              <a:noFill/>
              <a:ln>
                <a:noFill/>
              </a:ln>
            </p:spPr>
          </p:pic>
          <p:pic>
            <p:nvPicPr>
              <p:cNvPr id="1318" name="Picture 1317"/>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640301"/>
                <a:ext cx="585216" cy="585216"/>
              </a:xfrm>
              <a:prstGeom prst="rect">
                <a:avLst/>
              </a:prstGeom>
              <a:noFill/>
              <a:ln>
                <a:noFill/>
              </a:ln>
            </p:spPr>
          </p:pic>
          <p:pic>
            <p:nvPicPr>
              <p:cNvPr id="1319" name="Picture 1318"/>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640301"/>
                <a:ext cx="585216" cy="585216"/>
              </a:xfrm>
              <a:prstGeom prst="rect">
                <a:avLst/>
              </a:prstGeom>
              <a:noFill/>
              <a:ln>
                <a:noFill/>
              </a:ln>
            </p:spPr>
          </p:pic>
          <p:pic>
            <p:nvPicPr>
              <p:cNvPr id="1320" name="Picture 1319"/>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640301"/>
                <a:ext cx="585216" cy="585216"/>
              </a:xfrm>
              <a:prstGeom prst="rect">
                <a:avLst/>
              </a:prstGeom>
              <a:noFill/>
              <a:ln>
                <a:noFill/>
              </a:ln>
            </p:spPr>
          </p:pic>
          <p:pic>
            <p:nvPicPr>
              <p:cNvPr id="1321" name="Picture 1320"/>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640301"/>
                <a:ext cx="585216" cy="585216"/>
              </a:xfrm>
              <a:prstGeom prst="rect">
                <a:avLst/>
              </a:prstGeom>
              <a:noFill/>
              <a:ln>
                <a:noFill/>
              </a:ln>
            </p:spPr>
          </p:pic>
          <p:pic>
            <p:nvPicPr>
              <p:cNvPr id="1322" name="Picture 1321"/>
              <p:cNvPicPr>
                <a:picLocks noChangeAspect="1"/>
              </p:cNvPicPr>
              <p:nvPr/>
            </p:nvPicPr>
            <p:blipFill>
              <a:blip r:embed="rId21">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2">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640301"/>
                <a:ext cx="585216" cy="585216"/>
              </a:xfrm>
              <a:prstGeom prst="rect">
                <a:avLst/>
              </a:prstGeom>
              <a:noFill/>
              <a:ln>
                <a:noFill/>
              </a:ln>
            </p:spPr>
          </p:pic>
          <p:pic>
            <p:nvPicPr>
              <p:cNvPr id="1323" name="Picture 132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640301"/>
                <a:ext cx="585216" cy="585216"/>
              </a:xfrm>
              <a:prstGeom prst="rect">
                <a:avLst/>
              </a:prstGeom>
              <a:noFill/>
              <a:ln>
                <a:noFill/>
              </a:ln>
            </p:spPr>
          </p:pic>
          <p:pic>
            <p:nvPicPr>
              <p:cNvPr id="1324" name="Picture 1323"/>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640301"/>
                <a:ext cx="585216" cy="585216"/>
              </a:xfrm>
              <a:prstGeom prst="rect">
                <a:avLst/>
              </a:prstGeom>
              <a:noFill/>
              <a:ln>
                <a:noFill/>
              </a:ln>
            </p:spPr>
          </p:pic>
          <p:pic>
            <p:nvPicPr>
              <p:cNvPr id="1325" name="Picture 1324"/>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640301"/>
                <a:ext cx="585216" cy="585216"/>
              </a:xfrm>
              <a:prstGeom prst="rect">
                <a:avLst/>
              </a:prstGeom>
              <a:noFill/>
              <a:ln>
                <a:noFill/>
              </a:ln>
            </p:spPr>
          </p:pic>
          <p:pic>
            <p:nvPicPr>
              <p:cNvPr id="1326" name="Picture 132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640301"/>
                <a:ext cx="585216" cy="585216"/>
              </a:xfrm>
              <a:prstGeom prst="rect">
                <a:avLst/>
              </a:prstGeom>
              <a:noFill/>
              <a:ln>
                <a:noFill/>
              </a:ln>
            </p:spPr>
          </p:pic>
          <p:pic>
            <p:nvPicPr>
              <p:cNvPr id="1327" name="Picture 1326"/>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640301"/>
                <a:ext cx="585216" cy="585216"/>
              </a:xfrm>
              <a:prstGeom prst="rect">
                <a:avLst/>
              </a:prstGeom>
              <a:noFill/>
              <a:ln>
                <a:noFill/>
              </a:ln>
            </p:spPr>
          </p:pic>
          <p:pic>
            <p:nvPicPr>
              <p:cNvPr id="1328" name="Picture 1327"/>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640301"/>
                <a:ext cx="585216" cy="585216"/>
              </a:xfrm>
              <a:prstGeom prst="rect">
                <a:avLst/>
              </a:prstGeom>
              <a:noFill/>
              <a:ln>
                <a:noFill/>
              </a:ln>
            </p:spPr>
          </p:pic>
          <p:pic>
            <p:nvPicPr>
              <p:cNvPr id="1329" name="Picture 132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640301"/>
                <a:ext cx="585216" cy="585216"/>
              </a:xfrm>
              <a:prstGeom prst="rect">
                <a:avLst/>
              </a:prstGeom>
              <a:noFill/>
              <a:ln>
                <a:noFill/>
              </a:ln>
            </p:spPr>
          </p:pic>
          <p:pic>
            <p:nvPicPr>
              <p:cNvPr id="1330" name="Picture 1329"/>
              <p:cNvPicPr>
                <a:picLocks noChangeAspect="1"/>
              </p:cNvPicPr>
              <p:nvPr/>
            </p:nvPicPr>
            <p:blipFill>
              <a:blip r:embed="rId2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7">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640301"/>
                <a:ext cx="585216" cy="585216"/>
              </a:xfrm>
              <a:prstGeom prst="rect">
                <a:avLst/>
              </a:prstGeom>
              <a:noFill/>
              <a:ln>
                <a:noFill/>
              </a:ln>
            </p:spPr>
          </p:pic>
          <p:pic>
            <p:nvPicPr>
              <p:cNvPr id="1331" name="Picture 1330"/>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640301"/>
                <a:ext cx="585216" cy="585216"/>
              </a:xfrm>
              <a:prstGeom prst="rect">
                <a:avLst/>
              </a:prstGeom>
              <a:noFill/>
              <a:ln>
                <a:noFill/>
              </a:ln>
            </p:spPr>
          </p:pic>
          <p:pic>
            <p:nvPicPr>
              <p:cNvPr id="1332" name="Picture 133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263082"/>
                <a:ext cx="585216" cy="585216"/>
              </a:xfrm>
              <a:prstGeom prst="rect">
                <a:avLst/>
              </a:prstGeom>
              <a:noFill/>
              <a:ln>
                <a:noFill/>
              </a:ln>
            </p:spPr>
          </p:pic>
          <p:pic>
            <p:nvPicPr>
              <p:cNvPr id="1333" name="Picture 133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263082"/>
                <a:ext cx="585216" cy="585216"/>
              </a:xfrm>
              <a:prstGeom prst="rect">
                <a:avLst/>
              </a:prstGeom>
              <a:noFill/>
              <a:ln>
                <a:noFill/>
              </a:ln>
            </p:spPr>
          </p:pic>
          <p:pic>
            <p:nvPicPr>
              <p:cNvPr id="1334" name="Picture 1333"/>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263082"/>
                <a:ext cx="585216" cy="585216"/>
              </a:xfrm>
              <a:prstGeom prst="rect">
                <a:avLst/>
              </a:prstGeom>
              <a:noFill/>
              <a:ln>
                <a:noFill/>
              </a:ln>
            </p:spPr>
          </p:pic>
          <p:pic>
            <p:nvPicPr>
              <p:cNvPr id="1335" name="Picture 133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263082"/>
                <a:ext cx="585216" cy="585216"/>
              </a:xfrm>
              <a:prstGeom prst="rect">
                <a:avLst/>
              </a:prstGeom>
              <a:noFill/>
              <a:ln>
                <a:noFill/>
              </a:ln>
            </p:spPr>
          </p:pic>
          <p:pic>
            <p:nvPicPr>
              <p:cNvPr id="1336" name="Picture 133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263082"/>
                <a:ext cx="585216" cy="585216"/>
              </a:xfrm>
              <a:prstGeom prst="rect">
                <a:avLst/>
              </a:prstGeom>
              <a:noFill/>
              <a:ln>
                <a:noFill/>
              </a:ln>
            </p:spPr>
          </p:pic>
          <p:pic>
            <p:nvPicPr>
              <p:cNvPr id="1337" name="Picture 1336"/>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263082"/>
                <a:ext cx="585216" cy="585216"/>
              </a:xfrm>
              <a:prstGeom prst="rect">
                <a:avLst/>
              </a:prstGeom>
              <a:noFill/>
              <a:ln>
                <a:noFill/>
              </a:ln>
            </p:spPr>
          </p:pic>
          <p:pic>
            <p:nvPicPr>
              <p:cNvPr id="1338" name="Picture 1337"/>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263082"/>
                <a:ext cx="585216" cy="585216"/>
              </a:xfrm>
              <a:prstGeom prst="rect">
                <a:avLst/>
              </a:prstGeom>
              <a:noFill/>
              <a:ln>
                <a:noFill/>
              </a:ln>
            </p:spPr>
          </p:pic>
          <p:pic>
            <p:nvPicPr>
              <p:cNvPr id="1339" name="Picture 133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263082"/>
                <a:ext cx="585216" cy="585216"/>
              </a:xfrm>
              <a:prstGeom prst="rect">
                <a:avLst/>
              </a:prstGeom>
              <a:noFill/>
              <a:ln>
                <a:noFill/>
              </a:ln>
            </p:spPr>
          </p:pic>
          <p:pic>
            <p:nvPicPr>
              <p:cNvPr id="1340" name="Picture 1339"/>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263082"/>
                <a:ext cx="585216" cy="585216"/>
              </a:xfrm>
              <a:prstGeom prst="rect">
                <a:avLst/>
              </a:prstGeom>
              <a:noFill/>
              <a:ln>
                <a:noFill/>
              </a:ln>
            </p:spPr>
          </p:pic>
          <p:pic>
            <p:nvPicPr>
              <p:cNvPr id="1341" name="Picture 1340"/>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263082"/>
                <a:ext cx="585216" cy="585216"/>
              </a:xfrm>
              <a:prstGeom prst="rect">
                <a:avLst/>
              </a:prstGeom>
              <a:noFill/>
              <a:ln>
                <a:noFill/>
              </a:ln>
            </p:spPr>
          </p:pic>
          <p:pic>
            <p:nvPicPr>
              <p:cNvPr id="1342" name="Picture 1341"/>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263082"/>
                <a:ext cx="585216" cy="585216"/>
              </a:xfrm>
              <a:prstGeom prst="rect">
                <a:avLst/>
              </a:prstGeom>
              <a:noFill/>
              <a:ln>
                <a:noFill/>
              </a:ln>
            </p:spPr>
          </p:pic>
          <p:pic>
            <p:nvPicPr>
              <p:cNvPr id="1343" name="Picture 1342"/>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263082"/>
                <a:ext cx="585216" cy="585216"/>
              </a:xfrm>
              <a:prstGeom prst="rect">
                <a:avLst/>
              </a:prstGeom>
              <a:noFill/>
              <a:ln>
                <a:noFill/>
              </a:ln>
            </p:spPr>
          </p:pic>
          <p:pic>
            <p:nvPicPr>
              <p:cNvPr id="1344" name="Picture 1343"/>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263082"/>
                <a:ext cx="585216" cy="585216"/>
              </a:xfrm>
              <a:prstGeom prst="rect">
                <a:avLst/>
              </a:prstGeom>
              <a:noFill/>
              <a:ln>
                <a:noFill/>
              </a:ln>
            </p:spPr>
          </p:pic>
          <p:pic>
            <p:nvPicPr>
              <p:cNvPr id="1345" name="Picture 1344"/>
              <p:cNvPicPr>
                <a:picLocks noChangeAspect="1"/>
              </p:cNvPicPr>
              <p:nvPr/>
            </p:nvPicPr>
            <p:blipFill>
              <a:blip r:embed="rId3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263082"/>
                <a:ext cx="585216" cy="585216"/>
              </a:xfrm>
              <a:prstGeom prst="rect">
                <a:avLst/>
              </a:prstGeom>
              <a:noFill/>
              <a:ln>
                <a:noFill/>
              </a:ln>
            </p:spPr>
          </p:pic>
          <p:pic>
            <p:nvPicPr>
              <p:cNvPr id="1346" name="Picture 1345"/>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263082"/>
                <a:ext cx="585216" cy="585216"/>
              </a:xfrm>
              <a:prstGeom prst="rect">
                <a:avLst/>
              </a:prstGeom>
              <a:noFill/>
              <a:ln>
                <a:noFill/>
              </a:ln>
            </p:spPr>
          </p:pic>
          <p:pic>
            <p:nvPicPr>
              <p:cNvPr id="1347" name="Picture 1346"/>
              <p:cNvPicPr>
                <a:picLocks noChangeAspect="1"/>
              </p:cNvPicPr>
              <p:nvPr/>
            </p:nvPicPr>
            <p:blipFill>
              <a:blip r:embed="rId3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263082"/>
                <a:ext cx="585216" cy="585216"/>
              </a:xfrm>
              <a:prstGeom prst="rect">
                <a:avLst/>
              </a:prstGeom>
              <a:noFill/>
              <a:ln>
                <a:noFill/>
              </a:ln>
            </p:spPr>
          </p:pic>
          <p:pic>
            <p:nvPicPr>
              <p:cNvPr id="1348" name="Picture 1347"/>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263082"/>
                <a:ext cx="585216" cy="585216"/>
              </a:xfrm>
              <a:prstGeom prst="rect">
                <a:avLst/>
              </a:prstGeom>
              <a:noFill/>
              <a:ln>
                <a:noFill/>
              </a:ln>
            </p:spPr>
          </p:pic>
          <p:pic>
            <p:nvPicPr>
              <p:cNvPr id="1349" name="Picture 1348"/>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263082"/>
                <a:ext cx="585216" cy="585216"/>
              </a:xfrm>
              <a:prstGeom prst="rect">
                <a:avLst/>
              </a:prstGeom>
              <a:noFill/>
              <a:ln>
                <a:noFill/>
              </a:ln>
            </p:spPr>
          </p:pic>
          <p:pic>
            <p:nvPicPr>
              <p:cNvPr id="1350" name="Picture 1349"/>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263082"/>
                <a:ext cx="585216" cy="585216"/>
              </a:xfrm>
              <a:prstGeom prst="rect">
                <a:avLst/>
              </a:prstGeom>
              <a:noFill/>
              <a:ln>
                <a:noFill/>
              </a:ln>
            </p:spPr>
          </p:pic>
          <p:pic>
            <p:nvPicPr>
              <p:cNvPr id="1351" name="Picture 135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263082"/>
                <a:ext cx="585216" cy="585216"/>
              </a:xfrm>
              <a:prstGeom prst="rect">
                <a:avLst/>
              </a:prstGeom>
              <a:noFill/>
              <a:ln>
                <a:noFill/>
              </a:ln>
            </p:spPr>
          </p:pic>
          <p:pic>
            <p:nvPicPr>
              <p:cNvPr id="1352" name="Picture 1351"/>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263082"/>
                <a:ext cx="585216" cy="585216"/>
              </a:xfrm>
              <a:prstGeom prst="rect">
                <a:avLst/>
              </a:prstGeom>
              <a:noFill/>
              <a:ln>
                <a:noFill/>
              </a:ln>
            </p:spPr>
          </p:pic>
          <p:pic>
            <p:nvPicPr>
              <p:cNvPr id="1353" name="Picture 135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885863"/>
                <a:ext cx="585216" cy="585216"/>
              </a:xfrm>
              <a:prstGeom prst="rect">
                <a:avLst/>
              </a:prstGeom>
              <a:noFill/>
              <a:ln>
                <a:noFill/>
              </a:ln>
            </p:spPr>
          </p:pic>
          <p:pic>
            <p:nvPicPr>
              <p:cNvPr id="1354" name="Picture 135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885863"/>
                <a:ext cx="585216" cy="585216"/>
              </a:xfrm>
              <a:prstGeom prst="rect">
                <a:avLst/>
              </a:prstGeom>
              <a:noFill/>
              <a:ln>
                <a:noFill/>
              </a:ln>
            </p:spPr>
          </p:pic>
          <p:pic>
            <p:nvPicPr>
              <p:cNvPr id="1355" name="Picture 1354"/>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885863"/>
                <a:ext cx="585216" cy="585216"/>
              </a:xfrm>
              <a:prstGeom prst="rect">
                <a:avLst/>
              </a:prstGeom>
              <a:noFill/>
              <a:ln>
                <a:noFill/>
              </a:ln>
            </p:spPr>
          </p:pic>
          <p:pic>
            <p:nvPicPr>
              <p:cNvPr id="1356" name="Picture 135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885863"/>
                <a:ext cx="585216" cy="585216"/>
              </a:xfrm>
              <a:prstGeom prst="rect">
                <a:avLst/>
              </a:prstGeom>
              <a:noFill/>
              <a:ln>
                <a:noFill/>
              </a:ln>
            </p:spPr>
          </p:pic>
          <p:pic>
            <p:nvPicPr>
              <p:cNvPr id="1357" name="Picture 1356"/>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885863"/>
                <a:ext cx="585216" cy="585216"/>
              </a:xfrm>
              <a:prstGeom prst="rect">
                <a:avLst/>
              </a:prstGeom>
              <a:noFill/>
              <a:ln>
                <a:noFill/>
              </a:ln>
            </p:spPr>
          </p:pic>
          <p:pic>
            <p:nvPicPr>
              <p:cNvPr id="1358" name="Picture 1357"/>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885863"/>
                <a:ext cx="585216" cy="585216"/>
              </a:xfrm>
              <a:prstGeom prst="rect">
                <a:avLst/>
              </a:prstGeom>
              <a:noFill/>
              <a:ln>
                <a:noFill/>
              </a:ln>
            </p:spPr>
          </p:pic>
          <p:pic>
            <p:nvPicPr>
              <p:cNvPr id="1359" name="Picture 1358"/>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885863"/>
                <a:ext cx="585216" cy="585216"/>
              </a:xfrm>
              <a:prstGeom prst="rect">
                <a:avLst/>
              </a:prstGeom>
              <a:noFill/>
              <a:ln>
                <a:noFill/>
              </a:ln>
            </p:spPr>
          </p:pic>
          <p:pic>
            <p:nvPicPr>
              <p:cNvPr id="1360" name="Picture 135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885863"/>
                <a:ext cx="585216" cy="585216"/>
              </a:xfrm>
              <a:prstGeom prst="rect">
                <a:avLst/>
              </a:prstGeom>
              <a:noFill/>
              <a:ln>
                <a:noFill/>
              </a:ln>
            </p:spPr>
          </p:pic>
          <p:pic>
            <p:nvPicPr>
              <p:cNvPr id="1361" name="Picture 1360"/>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885863"/>
                <a:ext cx="585216" cy="585216"/>
              </a:xfrm>
              <a:prstGeom prst="rect">
                <a:avLst/>
              </a:prstGeom>
              <a:noFill/>
              <a:ln>
                <a:noFill/>
              </a:ln>
            </p:spPr>
          </p:pic>
          <p:pic>
            <p:nvPicPr>
              <p:cNvPr id="1362" name="Picture 1361"/>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885863"/>
                <a:ext cx="585216" cy="585216"/>
              </a:xfrm>
              <a:prstGeom prst="rect">
                <a:avLst/>
              </a:prstGeom>
              <a:noFill/>
              <a:ln>
                <a:noFill/>
              </a:ln>
            </p:spPr>
          </p:pic>
          <p:pic>
            <p:nvPicPr>
              <p:cNvPr id="1363" name="Picture 136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885863"/>
                <a:ext cx="585216" cy="585216"/>
              </a:xfrm>
              <a:prstGeom prst="rect">
                <a:avLst/>
              </a:prstGeom>
              <a:noFill/>
              <a:ln>
                <a:noFill/>
              </a:ln>
            </p:spPr>
          </p:pic>
          <p:pic>
            <p:nvPicPr>
              <p:cNvPr id="1364" name="Picture 136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885863"/>
                <a:ext cx="585216" cy="585216"/>
              </a:xfrm>
              <a:prstGeom prst="rect">
                <a:avLst/>
              </a:prstGeom>
              <a:noFill/>
              <a:ln>
                <a:noFill/>
              </a:ln>
            </p:spPr>
          </p:pic>
          <p:pic>
            <p:nvPicPr>
              <p:cNvPr id="1365" name="Picture 1364"/>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885863"/>
                <a:ext cx="585216" cy="585216"/>
              </a:xfrm>
              <a:prstGeom prst="rect">
                <a:avLst/>
              </a:prstGeom>
              <a:noFill/>
              <a:ln>
                <a:noFill/>
              </a:ln>
            </p:spPr>
          </p:pic>
          <p:pic>
            <p:nvPicPr>
              <p:cNvPr id="1366" name="Picture 136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885863"/>
                <a:ext cx="585216" cy="585216"/>
              </a:xfrm>
              <a:prstGeom prst="rect">
                <a:avLst/>
              </a:prstGeom>
              <a:noFill/>
              <a:ln>
                <a:noFill/>
              </a:ln>
            </p:spPr>
          </p:pic>
          <p:pic>
            <p:nvPicPr>
              <p:cNvPr id="1367" name="Picture 1366"/>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885863"/>
                <a:ext cx="585216" cy="585216"/>
              </a:xfrm>
              <a:prstGeom prst="rect">
                <a:avLst/>
              </a:prstGeom>
              <a:noFill/>
              <a:ln>
                <a:noFill/>
              </a:ln>
            </p:spPr>
          </p:pic>
          <p:pic>
            <p:nvPicPr>
              <p:cNvPr id="1368" name="Picture 1367"/>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885863"/>
                <a:ext cx="585216" cy="585216"/>
              </a:xfrm>
              <a:prstGeom prst="rect">
                <a:avLst/>
              </a:prstGeom>
              <a:noFill/>
              <a:ln>
                <a:noFill/>
              </a:ln>
            </p:spPr>
          </p:pic>
          <p:pic>
            <p:nvPicPr>
              <p:cNvPr id="1369" name="Picture 1368"/>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885863"/>
                <a:ext cx="585216" cy="585216"/>
              </a:xfrm>
              <a:prstGeom prst="rect">
                <a:avLst/>
              </a:prstGeom>
              <a:noFill/>
              <a:ln>
                <a:noFill/>
              </a:ln>
            </p:spPr>
          </p:pic>
          <p:pic>
            <p:nvPicPr>
              <p:cNvPr id="1370" name="Picture 136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885863"/>
                <a:ext cx="585216" cy="585216"/>
              </a:xfrm>
              <a:prstGeom prst="rect">
                <a:avLst/>
              </a:prstGeom>
              <a:noFill/>
              <a:ln>
                <a:noFill/>
              </a:ln>
            </p:spPr>
          </p:pic>
          <p:pic>
            <p:nvPicPr>
              <p:cNvPr id="1371" name="Picture 1370"/>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885863"/>
                <a:ext cx="585216" cy="585216"/>
              </a:xfrm>
              <a:prstGeom prst="rect">
                <a:avLst/>
              </a:prstGeom>
              <a:noFill/>
              <a:ln>
                <a:noFill/>
              </a:ln>
            </p:spPr>
          </p:pic>
          <p:pic>
            <p:nvPicPr>
              <p:cNvPr id="1372" name="Picture 1371"/>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885863"/>
                <a:ext cx="585216" cy="585216"/>
              </a:xfrm>
              <a:prstGeom prst="rect">
                <a:avLst/>
              </a:prstGeom>
              <a:noFill/>
              <a:ln>
                <a:noFill/>
              </a:ln>
            </p:spPr>
          </p:pic>
          <p:pic>
            <p:nvPicPr>
              <p:cNvPr id="1373" name="Picture 1372"/>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885863"/>
                <a:ext cx="585216" cy="585216"/>
              </a:xfrm>
              <a:prstGeom prst="rect">
                <a:avLst/>
              </a:prstGeom>
              <a:noFill/>
              <a:ln>
                <a:noFill/>
              </a:ln>
            </p:spPr>
          </p:pic>
          <p:pic>
            <p:nvPicPr>
              <p:cNvPr id="1374" name="Picture 137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508644"/>
                <a:ext cx="585216" cy="585216"/>
              </a:xfrm>
              <a:prstGeom prst="rect">
                <a:avLst/>
              </a:prstGeom>
              <a:noFill/>
              <a:ln>
                <a:noFill/>
              </a:ln>
            </p:spPr>
          </p:pic>
          <p:pic>
            <p:nvPicPr>
              <p:cNvPr id="1375" name="Picture 137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508644"/>
                <a:ext cx="585216" cy="585216"/>
              </a:xfrm>
              <a:prstGeom prst="rect">
                <a:avLst/>
              </a:prstGeom>
              <a:noFill/>
              <a:ln>
                <a:noFill/>
              </a:ln>
            </p:spPr>
          </p:pic>
          <p:pic>
            <p:nvPicPr>
              <p:cNvPr id="1376" name="Picture 1375"/>
              <p:cNvPicPr>
                <a:picLocks noChangeAspect="1"/>
              </p:cNvPicPr>
              <p:nvPr/>
            </p:nvPicPr>
            <p:blipFill>
              <a:blip r:embed="rId39">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508644"/>
                <a:ext cx="585216" cy="585216"/>
              </a:xfrm>
              <a:prstGeom prst="rect">
                <a:avLst/>
              </a:prstGeom>
              <a:noFill/>
              <a:ln>
                <a:noFill/>
              </a:ln>
            </p:spPr>
          </p:pic>
          <p:pic>
            <p:nvPicPr>
              <p:cNvPr id="1377" name="Picture 1376"/>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508644"/>
                <a:ext cx="585216" cy="585216"/>
              </a:xfrm>
              <a:prstGeom prst="rect">
                <a:avLst/>
              </a:prstGeom>
              <a:noFill/>
              <a:ln>
                <a:noFill/>
              </a:ln>
            </p:spPr>
          </p:pic>
          <p:pic>
            <p:nvPicPr>
              <p:cNvPr id="1378" name="Picture 1377"/>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508644"/>
                <a:ext cx="585216" cy="585216"/>
              </a:xfrm>
              <a:prstGeom prst="rect">
                <a:avLst/>
              </a:prstGeom>
              <a:noFill/>
              <a:ln>
                <a:noFill/>
              </a:ln>
            </p:spPr>
          </p:pic>
          <p:pic>
            <p:nvPicPr>
              <p:cNvPr id="1379" name="Picture 1378"/>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508644"/>
                <a:ext cx="585216" cy="585216"/>
              </a:xfrm>
              <a:prstGeom prst="rect">
                <a:avLst/>
              </a:prstGeom>
              <a:noFill/>
              <a:ln>
                <a:noFill/>
              </a:ln>
            </p:spPr>
          </p:pic>
          <p:pic>
            <p:nvPicPr>
              <p:cNvPr id="1380" name="Picture 1379"/>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508644"/>
                <a:ext cx="585216" cy="585216"/>
              </a:xfrm>
              <a:prstGeom prst="rect">
                <a:avLst/>
              </a:prstGeom>
              <a:noFill/>
              <a:ln>
                <a:noFill/>
              </a:ln>
            </p:spPr>
          </p:pic>
          <p:pic>
            <p:nvPicPr>
              <p:cNvPr id="1381" name="Picture 138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508644"/>
                <a:ext cx="585216" cy="585216"/>
              </a:xfrm>
              <a:prstGeom prst="rect">
                <a:avLst/>
              </a:prstGeom>
              <a:noFill/>
              <a:ln>
                <a:noFill/>
              </a:ln>
            </p:spPr>
          </p:pic>
          <p:pic>
            <p:nvPicPr>
              <p:cNvPr id="1382" name="Picture 138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508644"/>
                <a:ext cx="585216" cy="585216"/>
              </a:xfrm>
              <a:prstGeom prst="rect">
                <a:avLst/>
              </a:prstGeom>
              <a:noFill/>
              <a:ln>
                <a:noFill/>
              </a:ln>
            </p:spPr>
          </p:pic>
          <p:pic>
            <p:nvPicPr>
              <p:cNvPr id="1383" name="Picture 1382"/>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508644"/>
                <a:ext cx="585216" cy="585216"/>
              </a:xfrm>
              <a:prstGeom prst="rect">
                <a:avLst/>
              </a:prstGeom>
              <a:noFill/>
              <a:ln>
                <a:noFill/>
              </a:ln>
            </p:spPr>
          </p:pic>
          <p:pic>
            <p:nvPicPr>
              <p:cNvPr id="1384" name="Picture 1383"/>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508644"/>
                <a:ext cx="585216" cy="585216"/>
              </a:xfrm>
              <a:prstGeom prst="rect">
                <a:avLst/>
              </a:prstGeom>
              <a:noFill/>
              <a:ln>
                <a:noFill/>
              </a:ln>
            </p:spPr>
          </p:pic>
          <p:pic>
            <p:nvPicPr>
              <p:cNvPr id="1385" name="Picture 1384"/>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508644"/>
                <a:ext cx="585216" cy="585216"/>
              </a:xfrm>
              <a:prstGeom prst="rect">
                <a:avLst/>
              </a:prstGeom>
              <a:noFill/>
              <a:ln>
                <a:noFill/>
              </a:ln>
            </p:spPr>
          </p:pic>
          <p:pic>
            <p:nvPicPr>
              <p:cNvPr id="1386" name="Picture 1385"/>
              <p:cNvPicPr>
                <a:picLocks noChangeAspect="1"/>
              </p:cNvPicPr>
              <p:nvPr/>
            </p:nvPicPr>
            <p:blipFill>
              <a:blip r:embed="rId4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508644"/>
                <a:ext cx="585216" cy="585216"/>
              </a:xfrm>
              <a:prstGeom prst="rect">
                <a:avLst/>
              </a:prstGeom>
              <a:noFill/>
              <a:ln>
                <a:noFill/>
              </a:ln>
            </p:spPr>
          </p:pic>
          <p:pic>
            <p:nvPicPr>
              <p:cNvPr id="1387" name="Picture 1386"/>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508644"/>
                <a:ext cx="585216" cy="585216"/>
              </a:xfrm>
              <a:prstGeom prst="rect">
                <a:avLst/>
              </a:prstGeom>
              <a:noFill/>
              <a:ln>
                <a:noFill/>
              </a:ln>
            </p:spPr>
          </p:pic>
          <p:pic>
            <p:nvPicPr>
              <p:cNvPr id="1388" name="Picture 138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508644"/>
                <a:ext cx="585216" cy="585216"/>
              </a:xfrm>
              <a:prstGeom prst="rect">
                <a:avLst/>
              </a:prstGeom>
              <a:noFill/>
              <a:ln>
                <a:noFill/>
              </a:ln>
            </p:spPr>
          </p:pic>
          <p:pic>
            <p:nvPicPr>
              <p:cNvPr id="1389" name="Picture 1388"/>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508644"/>
                <a:ext cx="585216" cy="585216"/>
              </a:xfrm>
              <a:prstGeom prst="rect">
                <a:avLst/>
              </a:prstGeom>
              <a:noFill/>
              <a:ln>
                <a:noFill/>
              </a:ln>
            </p:spPr>
          </p:pic>
          <p:pic>
            <p:nvPicPr>
              <p:cNvPr id="1390" name="Picture 1389"/>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508644"/>
                <a:ext cx="585216" cy="585216"/>
              </a:xfrm>
              <a:prstGeom prst="rect">
                <a:avLst/>
              </a:prstGeom>
              <a:noFill/>
              <a:ln>
                <a:noFill/>
              </a:ln>
            </p:spPr>
          </p:pic>
          <p:pic>
            <p:nvPicPr>
              <p:cNvPr id="1391" name="Picture 1390"/>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508644"/>
                <a:ext cx="585216" cy="585216"/>
              </a:xfrm>
              <a:prstGeom prst="rect">
                <a:avLst/>
              </a:prstGeom>
              <a:noFill/>
              <a:ln>
                <a:noFill/>
              </a:ln>
            </p:spPr>
          </p:pic>
          <p:pic>
            <p:nvPicPr>
              <p:cNvPr id="1392" name="Picture 139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508644"/>
                <a:ext cx="585216" cy="585216"/>
              </a:xfrm>
              <a:prstGeom prst="rect">
                <a:avLst/>
              </a:prstGeom>
              <a:noFill/>
              <a:ln>
                <a:noFill/>
              </a:ln>
            </p:spPr>
          </p:pic>
          <p:pic>
            <p:nvPicPr>
              <p:cNvPr id="1393" name="Picture 1392"/>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508644"/>
                <a:ext cx="585216" cy="585216"/>
              </a:xfrm>
              <a:prstGeom prst="rect">
                <a:avLst/>
              </a:prstGeom>
              <a:noFill/>
              <a:ln>
                <a:noFill/>
              </a:ln>
            </p:spPr>
          </p:pic>
          <p:pic>
            <p:nvPicPr>
              <p:cNvPr id="1394" name="Picture 1393"/>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508644"/>
                <a:ext cx="585216" cy="585216"/>
              </a:xfrm>
              <a:prstGeom prst="rect">
                <a:avLst/>
              </a:prstGeom>
              <a:noFill/>
              <a:ln>
                <a:noFill/>
              </a:ln>
            </p:spPr>
          </p:pic>
          <p:pic>
            <p:nvPicPr>
              <p:cNvPr id="1395" name="Picture 139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131425"/>
                <a:ext cx="585216" cy="585216"/>
              </a:xfrm>
              <a:prstGeom prst="rect">
                <a:avLst/>
              </a:prstGeom>
              <a:noFill/>
              <a:ln>
                <a:noFill/>
              </a:ln>
            </p:spPr>
          </p:pic>
          <p:pic>
            <p:nvPicPr>
              <p:cNvPr id="1396" name="Picture 139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131425"/>
                <a:ext cx="585216" cy="585216"/>
              </a:xfrm>
              <a:prstGeom prst="rect">
                <a:avLst/>
              </a:prstGeom>
              <a:noFill/>
              <a:ln>
                <a:noFill/>
              </a:ln>
            </p:spPr>
          </p:pic>
          <p:pic>
            <p:nvPicPr>
              <p:cNvPr id="1397" name="Picture 1396"/>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131425"/>
                <a:ext cx="585216" cy="585216"/>
              </a:xfrm>
              <a:prstGeom prst="rect">
                <a:avLst/>
              </a:prstGeom>
              <a:noFill/>
              <a:ln>
                <a:noFill/>
              </a:ln>
            </p:spPr>
          </p:pic>
          <p:pic>
            <p:nvPicPr>
              <p:cNvPr id="1398" name="Picture 1397"/>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131425"/>
                <a:ext cx="585216" cy="585216"/>
              </a:xfrm>
              <a:prstGeom prst="rect">
                <a:avLst/>
              </a:prstGeom>
              <a:noFill/>
              <a:ln>
                <a:noFill/>
              </a:ln>
            </p:spPr>
          </p:pic>
          <p:pic>
            <p:nvPicPr>
              <p:cNvPr id="1399" name="Picture 1398"/>
              <p:cNvPicPr>
                <a:picLocks noChangeAspect="1"/>
              </p:cNvPicPr>
              <p:nvPr/>
            </p:nvPicPr>
            <p:blipFill>
              <a:blip r:embed="rId44">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131425"/>
                <a:ext cx="585216" cy="585216"/>
              </a:xfrm>
              <a:prstGeom prst="rect">
                <a:avLst/>
              </a:prstGeom>
              <a:noFill/>
              <a:ln>
                <a:noFill/>
              </a:ln>
            </p:spPr>
          </p:pic>
          <p:pic>
            <p:nvPicPr>
              <p:cNvPr id="1400" name="Picture 1399"/>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131425"/>
                <a:ext cx="585216" cy="585216"/>
              </a:xfrm>
              <a:prstGeom prst="rect">
                <a:avLst/>
              </a:prstGeom>
              <a:noFill/>
              <a:ln>
                <a:noFill/>
              </a:ln>
            </p:spPr>
          </p:pic>
          <p:pic>
            <p:nvPicPr>
              <p:cNvPr id="1401" name="Picture 1400"/>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131425"/>
                <a:ext cx="585216" cy="585216"/>
              </a:xfrm>
              <a:prstGeom prst="rect">
                <a:avLst/>
              </a:prstGeom>
              <a:noFill/>
              <a:ln>
                <a:noFill/>
              </a:ln>
            </p:spPr>
          </p:pic>
          <p:pic>
            <p:nvPicPr>
              <p:cNvPr id="1402" name="Picture 140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131425"/>
                <a:ext cx="585216" cy="585216"/>
              </a:xfrm>
              <a:prstGeom prst="rect">
                <a:avLst/>
              </a:prstGeom>
              <a:noFill/>
              <a:ln>
                <a:noFill/>
              </a:ln>
            </p:spPr>
          </p:pic>
          <p:pic>
            <p:nvPicPr>
              <p:cNvPr id="1403" name="Picture 1402"/>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131425"/>
                <a:ext cx="585216" cy="585216"/>
              </a:xfrm>
              <a:prstGeom prst="rect">
                <a:avLst/>
              </a:prstGeom>
              <a:noFill/>
              <a:ln>
                <a:noFill/>
              </a:ln>
            </p:spPr>
          </p:pic>
          <p:pic>
            <p:nvPicPr>
              <p:cNvPr id="1404" name="Picture 140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131425"/>
                <a:ext cx="585216" cy="585216"/>
              </a:xfrm>
              <a:prstGeom prst="rect">
                <a:avLst/>
              </a:prstGeom>
              <a:noFill/>
              <a:ln>
                <a:noFill/>
              </a:ln>
            </p:spPr>
          </p:pic>
          <p:pic>
            <p:nvPicPr>
              <p:cNvPr id="1405" name="Picture 140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131425"/>
                <a:ext cx="585216" cy="585216"/>
              </a:xfrm>
              <a:prstGeom prst="rect">
                <a:avLst/>
              </a:prstGeom>
              <a:noFill/>
              <a:ln>
                <a:noFill/>
              </a:ln>
            </p:spPr>
          </p:pic>
          <p:pic>
            <p:nvPicPr>
              <p:cNvPr id="1406" name="Picture 1405"/>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131425"/>
                <a:ext cx="585216" cy="585216"/>
              </a:xfrm>
              <a:prstGeom prst="rect">
                <a:avLst/>
              </a:prstGeom>
              <a:noFill/>
              <a:ln>
                <a:noFill/>
              </a:ln>
            </p:spPr>
          </p:pic>
          <p:pic>
            <p:nvPicPr>
              <p:cNvPr id="1407" name="Picture 1406"/>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131425"/>
                <a:ext cx="585216" cy="585216"/>
              </a:xfrm>
              <a:prstGeom prst="rect">
                <a:avLst/>
              </a:prstGeom>
              <a:noFill/>
              <a:ln>
                <a:noFill/>
              </a:ln>
            </p:spPr>
          </p:pic>
          <p:pic>
            <p:nvPicPr>
              <p:cNvPr id="1408" name="Picture 1407"/>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131425"/>
                <a:ext cx="585216" cy="585216"/>
              </a:xfrm>
              <a:prstGeom prst="rect">
                <a:avLst/>
              </a:prstGeom>
              <a:noFill/>
              <a:ln>
                <a:noFill/>
              </a:ln>
            </p:spPr>
          </p:pic>
          <p:pic>
            <p:nvPicPr>
              <p:cNvPr id="1409" name="Picture 1408"/>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131425"/>
                <a:ext cx="585216" cy="585216"/>
              </a:xfrm>
              <a:prstGeom prst="rect">
                <a:avLst/>
              </a:prstGeom>
              <a:noFill/>
              <a:ln>
                <a:noFill/>
              </a:ln>
            </p:spPr>
          </p:pic>
          <p:pic>
            <p:nvPicPr>
              <p:cNvPr id="1410" name="Picture 1409"/>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131425"/>
                <a:ext cx="585216" cy="585216"/>
              </a:xfrm>
              <a:prstGeom prst="rect">
                <a:avLst/>
              </a:prstGeom>
              <a:noFill/>
              <a:ln>
                <a:noFill/>
              </a:ln>
            </p:spPr>
          </p:pic>
          <p:pic>
            <p:nvPicPr>
              <p:cNvPr id="1411" name="Picture 141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131425"/>
                <a:ext cx="585216" cy="585216"/>
              </a:xfrm>
              <a:prstGeom prst="rect">
                <a:avLst/>
              </a:prstGeom>
              <a:noFill/>
              <a:ln>
                <a:noFill/>
              </a:ln>
            </p:spPr>
          </p:pic>
          <p:pic>
            <p:nvPicPr>
              <p:cNvPr id="1412" name="Picture 1411"/>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131425"/>
                <a:ext cx="585216" cy="585216"/>
              </a:xfrm>
              <a:prstGeom prst="rect">
                <a:avLst/>
              </a:prstGeom>
              <a:noFill/>
              <a:ln>
                <a:noFill/>
              </a:ln>
            </p:spPr>
          </p:pic>
          <p:pic>
            <p:nvPicPr>
              <p:cNvPr id="1413" name="Picture 1412"/>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131425"/>
                <a:ext cx="585216" cy="585216"/>
              </a:xfrm>
              <a:prstGeom prst="rect">
                <a:avLst/>
              </a:prstGeom>
              <a:noFill/>
              <a:ln>
                <a:noFill/>
              </a:ln>
            </p:spPr>
          </p:pic>
          <p:pic>
            <p:nvPicPr>
              <p:cNvPr id="1414" name="Picture 1413"/>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131425"/>
                <a:ext cx="585216" cy="585216"/>
              </a:xfrm>
              <a:prstGeom prst="rect">
                <a:avLst/>
              </a:prstGeom>
              <a:noFill/>
              <a:ln>
                <a:noFill/>
              </a:ln>
            </p:spPr>
          </p:pic>
          <p:pic>
            <p:nvPicPr>
              <p:cNvPr id="1415" name="Picture 141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131425"/>
                <a:ext cx="585216" cy="585216"/>
              </a:xfrm>
              <a:prstGeom prst="rect">
                <a:avLst/>
              </a:prstGeom>
              <a:noFill/>
              <a:ln>
                <a:noFill/>
              </a:ln>
            </p:spPr>
          </p:pic>
          <p:pic>
            <p:nvPicPr>
              <p:cNvPr id="1416" name="Picture 141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754204"/>
                <a:ext cx="585216" cy="585216"/>
              </a:xfrm>
              <a:prstGeom prst="rect">
                <a:avLst/>
              </a:prstGeom>
              <a:noFill/>
              <a:ln>
                <a:noFill/>
              </a:ln>
            </p:spPr>
          </p:pic>
          <p:pic>
            <p:nvPicPr>
              <p:cNvPr id="1417" name="Picture 141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754204"/>
                <a:ext cx="585216" cy="585216"/>
              </a:xfrm>
              <a:prstGeom prst="rect">
                <a:avLst/>
              </a:prstGeom>
              <a:noFill/>
              <a:ln>
                <a:noFill/>
              </a:ln>
            </p:spPr>
          </p:pic>
          <p:pic>
            <p:nvPicPr>
              <p:cNvPr id="1418" name="Picture 1417"/>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754204"/>
                <a:ext cx="585216" cy="585216"/>
              </a:xfrm>
              <a:prstGeom prst="rect">
                <a:avLst/>
              </a:prstGeom>
              <a:noFill/>
              <a:ln>
                <a:noFill/>
              </a:ln>
            </p:spPr>
          </p:pic>
          <p:pic>
            <p:nvPicPr>
              <p:cNvPr id="1419" name="Picture 141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754204"/>
                <a:ext cx="585216" cy="585216"/>
              </a:xfrm>
              <a:prstGeom prst="rect">
                <a:avLst/>
              </a:prstGeom>
              <a:noFill/>
              <a:ln>
                <a:noFill/>
              </a:ln>
            </p:spPr>
          </p:pic>
          <p:pic>
            <p:nvPicPr>
              <p:cNvPr id="1420" name="Picture 1419"/>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754204"/>
                <a:ext cx="585216" cy="585216"/>
              </a:xfrm>
              <a:prstGeom prst="rect">
                <a:avLst/>
              </a:prstGeom>
              <a:noFill/>
              <a:ln>
                <a:noFill/>
              </a:ln>
            </p:spPr>
          </p:pic>
          <p:pic>
            <p:nvPicPr>
              <p:cNvPr id="1421" name="Picture 1420"/>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754204"/>
                <a:ext cx="585216" cy="585216"/>
              </a:xfrm>
              <a:prstGeom prst="rect">
                <a:avLst/>
              </a:prstGeom>
              <a:noFill/>
              <a:ln>
                <a:noFill/>
              </a:ln>
            </p:spPr>
          </p:pic>
          <p:pic>
            <p:nvPicPr>
              <p:cNvPr id="1422" name="Picture 142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754204"/>
                <a:ext cx="585216" cy="585216"/>
              </a:xfrm>
              <a:prstGeom prst="rect">
                <a:avLst/>
              </a:prstGeom>
              <a:noFill/>
              <a:ln>
                <a:noFill/>
              </a:ln>
            </p:spPr>
          </p:pic>
          <p:pic>
            <p:nvPicPr>
              <p:cNvPr id="1423" name="Picture 1422"/>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754204"/>
                <a:ext cx="585216" cy="585216"/>
              </a:xfrm>
              <a:prstGeom prst="rect">
                <a:avLst/>
              </a:prstGeom>
              <a:noFill/>
              <a:ln>
                <a:noFill/>
              </a:ln>
            </p:spPr>
          </p:pic>
          <p:pic>
            <p:nvPicPr>
              <p:cNvPr id="1424" name="Picture 1423"/>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754204"/>
                <a:ext cx="585216" cy="585216"/>
              </a:xfrm>
              <a:prstGeom prst="rect">
                <a:avLst/>
              </a:prstGeom>
              <a:noFill/>
              <a:ln>
                <a:noFill/>
              </a:ln>
            </p:spPr>
          </p:pic>
          <p:pic>
            <p:nvPicPr>
              <p:cNvPr id="1425" name="Picture 142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754204"/>
                <a:ext cx="585216" cy="585216"/>
              </a:xfrm>
              <a:prstGeom prst="rect">
                <a:avLst/>
              </a:prstGeom>
              <a:noFill/>
              <a:ln>
                <a:noFill/>
              </a:ln>
            </p:spPr>
          </p:pic>
          <p:pic>
            <p:nvPicPr>
              <p:cNvPr id="1426" name="Picture 142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754204"/>
                <a:ext cx="585216" cy="585216"/>
              </a:xfrm>
              <a:prstGeom prst="rect">
                <a:avLst/>
              </a:prstGeom>
              <a:noFill/>
              <a:ln>
                <a:noFill/>
              </a:ln>
            </p:spPr>
          </p:pic>
          <p:pic>
            <p:nvPicPr>
              <p:cNvPr id="1427" name="Picture 1426"/>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754204"/>
                <a:ext cx="585216" cy="585216"/>
              </a:xfrm>
              <a:prstGeom prst="rect">
                <a:avLst/>
              </a:prstGeom>
              <a:noFill/>
              <a:ln>
                <a:noFill/>
              </a:ln>
            </p:spPr>
          </p:pic>
          <p:pic>
            <p:nvPicPr>
              <p:cNvPr id="1428" name="Picture 1427"/>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754204"/>
                <a:ext cx="585216" cy="585216"/>
              </a:xfrm>
              <a:prstGeom prst="rect">
                <a:avLst/>
              </a:prstGeom>
              <a:noFill/>
              <a:ln>
                <a:noFill/>
              </a:ln>
            </p:spPr>
          </p:pic>
          <p:pic>
            <p:nvPicPr>
              <p:cNvPr id="1429" name="Picture 142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754204"/>
                <a:ext cx="585216" cy="585216"/>
              </a:xfrm>
              <a:prstGeom prst="rect">
                <a:avLst/>
              </a:prstGeom>
              <a:noFill/>
              <a:ln>
                <a:noFill/>
              </a:ln>
            </p:spPr>
          </p:pic>
          <p:pic>
            <p:nvPicPr>
              <p:cNvPr id="1430" name="Picture 1429"/>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754204"/>
                <a:ext cx="585216" cy="585216"/>
              </a:xfrm>
              <a:prstGeom prst="rect">
                <a:avLst/>
              </a:prstGeom>
              <a:noFill/>
              <a:ln>
                <a:noFill/>
              </a:ln>
            </p:spPr>
          </p:pic>
          <p:pic>
            <p:nvPicPr>
              <p:cNvPr id="1431" name="Picture 1430"/>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754204"/>
                <a:ext cx="585216" cy="585216"/>
              </a:xfrm>
              <a:prstGeom prst="rect">
                <a:avLst/>
              </a:prstGeom>
              <a:noFill/>
              <a:ln>
                <a:noFill/>
              </a:ln>
            </p:spPr>
          </p:pic>
          <p:pic>
            <p:nvPicPr>
              <p:cNvPr id="1432" name="Picture 1431"/>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754204"/>
                <a:ext cx="585216" cy="585216"/>
              </a:xfrm>
              <a:prstGeom prst="rect">
                <a:avLst/>
              </a:prstGeom>
              <a:noFill/>
              <a:ln>
                <a:noFill/>
              </a:ln>
            </p:spPr>
          </p:pic>
          <p:pic>
            <p:nvPicPr>
              <p:cNvPr id="1433" name="Picture 1432"/>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754204"/>
                <a:ext cx="585216" cy="585216"/>
              </a:xfrm>
              <a:prstGeom prst="rect">
                <a:avLst/>
              </a:prstGeom>
              <a:noFill/>
              <a:ln>
                <a:noFill/>
              </a:ln>
            </p:spPr>
          </p:pic>
          <p:pic>
            <p:nvPicPr>
              <p:cNvPr id="1434" name="Picture 143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754204"/>
                <a:ext cx="585216" cy="585216"/>
              </a:xfrm>
              <a:prstGeom prst="rect">
                <a:avLst/>
              </a:prstGeom>
              <a:noFill/>
              <a:ln>
                <a:noFill/>
              </a:ln>
            </p:spPr>
          </p:pic>
          <p:pic>
            <p:nvPicPr>
              <p:cNvPr id="1435" name="Picture 1434"/>
              <p:cNvPicPr>
                <a:picLocks noChangeAspect="1"/>
              </p:cNvPicPr>
              <p:nvPr/>
            </p:nvPicPr>
            <p:blipFill>
              <a:blip r:embed="rId5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754204"/>
                <a:ext cx="585216" cy="585216"/>
              </a:xfrm>
              <a:prstGeom prst="rect">
                <a:avLst/>
              </a:prstGeom>
              <a:noFill/>
              <a:ln>
                <a:noFill/>
              </a:ln>
            </p:spPr>
          </p:pic>
          <p:pic>
            <p:nvPicPr>
              <p:cNvPr id="1436" name="Picture 1435"/>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754204"/>
                <a:ext cx="585216" cy="585216"/>
              </a:xfrm>
              <a:prstGeom prst="rect">
                <a:avLst/>
              </a:prstGeom>
              <a:noFill/>
              <a:ln>
                <a:noFill/>
              </a:ln>
            </p:spPr>
          </p:pic>
          <p:pic>
            <p:nvPicPr>
              <p:cNvPr id="1437" name="Picture 143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02360"/>
                <a:ext cx="585216" cy="585216"/>
              </a:xfrm>
              <a:prstGeom prst="rect">
                <a:avLst/>
              </a:prstGeom>
              <a:noFill/>
              <a:ln>
                <a:noFill/>
              </a:ln>
            </p:spPr>
          </p:pic>
          <p:pic>
            <p:nvPicPr>
              <p:cNvPr id="1438" name="Picture 143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02360"/>
                <a:ext cx="585216" cy="585216"/>
              </a:xfrm>
              <a:prstGeom prst="rect">
                <a:avLst/>
              </a:prstGeom>
              <a:noFill/>
              <a:ln>
                <a:noFill/>
              </a:ln>
            </p:spPr>
          </p:pic>
          <p:pic>
            <p:nvPicPr>
              <p:cNvPr id="1439" name="Picture 1438"/>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02360"/>
                <a:ext cx="585216" cy="585216"/>
              </a:xfrm>
              <a:prstGeom prst="rect">
                <a:avLst/>
              </a:prstGeom>
              <a:noFill/>
              <a:ln>
                <a:noFill/>
              </a:ln>
            </p:spPr>
          </p:pic>
          <p:pic>
            <p:nvPicPr>
              <p:cNvPr id="1440" name="Picture 143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02360"/>
                <a:ext cx="585216" cy="585216"/>
              </a:xfrm>
              <a:prstGeom prst="rect">
                <a:avLst/>
              </a:prstGeom>
              <a:noFill/>
              <a:ln>
                <a:noFill/>
              </a:ln>
            </p:spPr>
          </p:pic>
          <p:pic>
            <p:nvPicPr>
              <p:cNvPr id="1441" name="Picture 1440"/>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02360"/>
                <a:ext cx="585216" cy="585216"/>
              </a:xfrm>
              <a:prstGeom prst="rect">
                <a:avLst/>
              </a:prstGeom>
              <a:noFill/>
              <a:ln>
                <a:noFill/>
              </a:ln>
            </p:spPr>
          </p:pic>
          <p:pic>
            <p:nvPicPr>
              <p:cNvPr id="1442" name="Picture 1441"/>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02360"/>
                <a:ext cx="585216" cy="585216"/>
              </a:xfrm>
              <a:prstGeom prst="rect">
                <a:avLst/>
              </a:prstGeom>
              <a:noFill/>
              <a:ln>
                <a:noFill/>
              </a:ln>
            </p:spPr>
          </p:pic>
          <p:pic>
            <p:nvPicPr>
              <p:cNvPr id="1443" name="Picture 1442"/>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02360"/>
                <a:ext cx="585216" cy="585216"/>
              </a:xfrm>
              <a:prstGeom prst="rect">
                <a:avLst/>
              </a:prstGeom>
              <a:noFill/>
              <a:ln>
                <a:noFill/>
              </a:ln>
            </p:spPr>
          </p:pic>
          <p:pic>
            <p:nvPicPr>
              <p:cNvPr id="1444" name="Picture 1443"/>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02360"/>
                <a:ext cx="585216" cy="585216"/>
              </a:xfrm>
              <a:prstGeom prst="rect">
                <a:avLst/>
              </a:prstGeom>
              <a:noFill/>
              <a:ln>
                <a:noFill/>
              </a:ln>
            </p:spPr>
          </p:pic>
          <p:pic>
            <p:nvPicPr>
              <p:cNvPr id="1445" name="Picture 1444"/>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02360"/>
                <a:ext cx="585216" cy="585216"/>
              </a:xfrm>
              <a:prstGeom prst="rect">
                <a:avLst/>
              </a:prstGeom>
              <a:noFill/>
              <a:ln>
                <a:noFill/>
              </a:ln>
            </p:spPr>
          </p:pic>
          <p:pic>
            <p:nvPicPr>
              <p:cNvPr id="1446" name="Picture 1445"/>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02360"/>
                <a:ext cx="585216" cy="585216"/>
              </a:xfrm>
              <a:prstGeom prst="rect">
                <a:avLst/>
              </a:prstGeom>
              <a:noFill/>
              <a:ln>
                <a:noFill/>
              </a:ln>
            </p:spPr>
          </p:pic>
          <p:pic>
            <p:nvPicPr>
              <p:cNvPr id="1447" name="Picture 1446"/>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02360"/>
                <a:ext cx="585216" cy="585216"/>
              </a:xfrm>
              <a:prstGeom prst="rect">
                <a:avLst/>
              </a:prstGeom>
              <a:noFill/>
              <a:ln>
                <a:noFill/>
              </a:ln>
            </p:spPr>
          </p:pic>
          <p:pic>
            <p:nvPicPr>
              <p:cNvPr id="1448" name="Picture 1447"/>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02360"/>
                <a:ext cx="585216" cy="585216"/>
              </a:xfrm>
              <a:prstGeom prst="rect">
                <a:avLst/>
              </a:prstGeom>
              <a:noFill/>
              <a:ln>
                <a:noFill/>
              </a:ln>
            </p:spPr>
          </p:pic>
          <p:pic>
            <p:nvPicPr>
              <p:cNvPr id="1449" name="Picture 1448"/>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02360"/>
                <a:ext cx="585216" cy="585216"/>
              </a:xfrm>
              <a:prstGeom prst="rect">
                <a:avLst/>
              </a:prstGeom>
              <a:noFill/>
              <a:ln>
                <a:noFill/>
              </a:ln>
            </p:spPr>
          </p:pic>
          <p:pic>
            <p:nvPicPr>
              <p:cNvPr id="1450" name="Picture 1449"/>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02360"/>
                <a:ext cx="585216" cy="585216"/>
              </a:xfrm>
              <a:prstGeom prst="rect">
                <a:avLst/>
              </a:prstGeom>
              <a:noFill/>
              <a:ln>
                <a:noFill/>
              </a:ln>
            </p:spPr>
          </p:pic>
          <p:pic>
            <p:nvPicPr>
              <p:cNvPr id="1451" name="Picture 1450"/>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02360"/>
                <a:ext cx="585216" cy="585216"/>
              </a:xfrm>
              <a:prstGeom prst="rect">
                <a:avLst/>
              </a:prstGeom>
              <a:noFill/>
              <a:ln>
                <a:noFill/>
              </a:ln>
            </p:spPr>
          </p:pic>
          <p:pic>
            <p:nvPicPr>
              <p:cNvPr id="1452" name="Picture 145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02360"/>
                <a:ext cx="585216" cy="585216"/>
              </a:xfrm>
              <a:prstGeom prst="rect">
                <a:avLst/>
              </a:prstGeom>
              <a:noFill/>
              <a:ln>
                <a:noFill/>
              </a:ln>
            </p:spPr>
          </p:pic>
          <p:pic>
            <p:nvPicPr>
              <p:cNvPr id="1453" name="Picture 1452"/>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02360"/>
                <a:ext cx="585216" cy="585216"/>
              </a:xfrm>
              <a:prstGeom prst="rect">
                <a:avLst/>
              </a:prstGeom>
              <a:noFill/>
              <a:ln>
                <a:noFill/>
              </a:ln>
            </p:spPr>
          </p:pic>
          <p:pic>
            <p:nvPicPr>
              <p:cNvPr id="1454" name="Picture 1453"/>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02360"/>
                <a:ext cx="585216" cy="585216"/>
              </a:xfrm>
              <a:prstGeom prst="rect">
                <a:avLst/>
              </a:prstGeom>
              <a:noFill/>
              <a:ln>
                <a:noFill/>
              </a:ln>
            </p:spPr>
          </p:pic>
          <p:pic>
            <p:nvPicPr>
              <p:cNvPr id="1455" name="Picture 1454"/>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02360"/>
                <a:ext cx="585216" cy="585216"/>
              </a:xfrm>
              <a:prstGeom prst="rect">
                <a:avLst/>
              </a:prstGeom>
              <a:noFill/>
              <a:ln>
                <a:noFill/>
              </a:ln>
            </p:spPr>
          </p:pic>
          <p:pic>
            <p:nvPicPr>
              <p:cNvPr id="1456" name="Picture 145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02360"/>
                <a:ext cx="585216" cy="585216"/>
              </a:xfrm>
              <a:prstGeom prst="rect">
                <a:avLst/>
              </a:prstGeom>
              <a:noFill/>
              <a:ln>
                <a:noFill/>
              </a:ln>
            </p:spPr>
          </p:pic>
          <p:pic>
            <p:nvPicPr>
              <p:cNvPr id="1457" name="Picture 1456"/>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02360"/>
                <a:ext cx="585216" cy="585216"/>
              </a:xfrm>
              <a:prstGeom prst="rect">
                <a:avLst/>
              </a:prstGeom>
              <a:noFill/>
              <a:ln>
                <a:noFill/>
              </a:ln>
            </p:spPr>
          </p:pic>
          <p:pic>
            <p:nvPicPr>
              <p:cNvPr id="1458" name="Picture 145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21616"/>
                <a:ext cx="585216" cy="585216"/>
              </a:xfrm>
              <a:prstGeom prst="rect">
                <a:avLst/>
              </a:prstGeom>
              <a:noFill/>
              <a:ln>
                <a:noFill/>
              </a:ln>
            </p:spPr>
          </p:pic>
          <p:pic>
            <p:nvPicPr>
              <p:cNvPr id="1459" name="Picture 145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21616"/>
                <a:ext cx="585216" cy="585216"/>
              </a:xfrm>
              <a:prstGeom prst="rect">
                <a:avLst/>
              </a:prstGeom>
              <a:noFill/>
              <a:ln>
                <a:noFill/>
              </a:ln>
            </p:spPr>
          </p:pic>
          <p:pic>
            <p:nvPicPr>
              <p:cNvPr id="1460" name="Picture 1459"/>
              <p:cNvPicPr>
                <a:picLocks noChangeAspect="1"/>
              </p:cNvPicPr>
              <p:nvPr/>
            </p:nvPicPr>
            <p:blipFill>
              <a:blip r:embed="rId5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21616"/>
                <a:ext cx="585216" cy="585216"/>
              </a:xfrm>
              <a:prstGeom prst="rect">
                <a:avLst/>
              </a:prstGeom>
              <a:noFill/>
              <a:ln>
                <a:noFill/>
              </a:ln>
            </p:spPr>
          </p:pic>
          <p:pic>
            <p:nvPicPr>
              <p:cNvPr id="1461" name="Picture 1460"/>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21616"/>
                <a:ext cx="585216" cy="585216"/>
              </a:xfrm>
              <a:prstGeom prst="rect">
                <a:avLst/>
              </a:prstGeom>
              <a:noFill/>
              <a:ln>
                <a:noFill/>
              </a:ln>
            </p:spPr>
          </p:pic>
          <p:pic>
            <p:nvPicPr>
              <p:cNvPr id="1462" name="Picture 1461"/>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21616"/>
                <a:ext cx="585216" cy="585216"/>
              </a:xfrm>
              <a:prstGeom prst="rect">
                <a:avLst/>
              </a:prstGeom>
              <a:noFill/>
              <a:ln>
                <a:noFill/>
              </a:ln>
            </p:spPr>
          </p:pic>
          <p:pic>
            <p:nvPicPr>
              <p:cNvPr id="1463" name="Picture 1462"/>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21616"/>
                <a:ext cx="585216" cy="585216"/>
              </a:xfrm>
              <a:prstGeom prst="rect">
                <a:avLst/>
              </a:prstGeom>
              <a:noFill/>
              <a:ln>
                <a:noFill/>
              </a:ln>
            </p:spPr>
          </p:pic>
          <p:pic>
            <p:nvPicPr>
              <p:cNvPr id="1464" name="Picture 1463"/>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21616"/>
                <a:ext cx="585216" cy="585216"/>
              </a:xfrm>
              <a:prstGeom prst="rect">
                <a:avLst/>
              </a:prstGeom>
              <a:noFill/>
              <a:ln>
                <a:noFill/>
              </a:ln>
            </p:spPr>
          </p:pic>
          <p:pic>
            <p:nvPicPr>
              <p:cNvPr id="1465" name="Picture 146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21616"/>
                <a:ext cx="585216" cy="585216"/>
              </a:xfrm>
              <a:prstGeom prst="rect">
                <a:avLst/>
              </a:prstGeom>
              <a:noFill/>
              <a:ln>
                <a:noFill/>
              </a:ln>
            </p:spPr>
          </p:pic>
          <p:pic>
            <p:nvPicPr>
              <p:cNvPr id="1466" name="Picture 1465"/>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21616"/>
                <a:ext cx="585216" cy="585216"/>
              </a:xfrm>
              <a:prstGeom prst="rect">
                <a:avLst/>
              </a:prstGeom>
              <a:noFill/>
              <a:ln>
                <a:noFill/>
              </a:ln>
            </p:spPr>
          </p:pic>
          <p:pic>
            <p:nvPicPr>
              <p:cNvPr id="1467" name="Picture 1466"/>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21616"/>
                <a:ext cx="585216" cy="585216"/>
              </a:xfrm>
              <a:prstGeom prst="rect">
                <a:avLst/>
              </a:prstGeom>
              <a:noFill/>
              <a:ln>
                <a:noFill/>
              </a:ln>
            </p:spPr>
          </p:pic>
          <p:pic>
            <p:nvPicPr>
              <p:cNvPr id="1468" name="Picture 146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21616"/>
                <a:ext cx="585216" cy="585216"/>
              </a:xfrm>
              <a:prstGeom prst="rect">
                <a:avLst/>
              </a:prstGeom>
              <a:noFill/>
              <a:ln>
                <a:noFill/>
              </a:ln>
            </p:spPr>
          </p:pic>
          <p:pic>
            <p:nvPicPr>
              <p:cNvPr id="1469" name="Picture 146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21616"/>
                <a:ext cx="585216" cy="585216"/>
              </a:xfrm>
              <a:prstGeom prst="rect">
                <a:avLst/>
              </a:prstGeom>
              <a:noFill/>
              <a:ln>
                <a:noFill/>
              </a:ln>
            </p:spPr>
          </p:pic>
          <p:pic>
            <p:nvPicPr>
              <p:cNvPr id="1470" name="Picture 146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21616"/>
                <a:ext cx="585216" cy="585216"/>
              </a:xfrm>
              <a:prstGeom prst="rect">
                <a:avLst/>
              </a:prstGeom>
              <a:noFill/>
              <a:ln>
                <a:noFill/>
              </a:ln>
            </p:spPr>
          </p:pic>
          <p:pic>
            <p:nvPicPr>
              <p:cNvPr id="1471" name="Picture 147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21616"/>
                <a:ext cx="585216" cy="585216"/>
              </a:xfrm>
              <a:prstGeom prst="rect">
                <a:avLst/>
              </a:prstGeom>
              <a:noFill/>
              <a:ln>
                <a:noFill/>
              </a:ln>
            </p:spPr>
          </p:pic>
          <p:pic>
            <p:nvPicPr>
              <p:cNvPr id="1472" name="Picture 1471"/>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21616"/>
                <a:ext cx="585216" cy="585216"/>
              </a:xfrm>
              <a:prstGeom prst="rect">
                <a:avLst/>
              </a:prstGeom>
              <a:noFill/>
              <a:ln>
                <a:noFill/>
              </a:ln>
            </p:spPr>
          </p:pic>
          <p:pic>
            <p:nvPicPr>
              <p:cNvPr id="1473" name="Picture 1472"/>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21616"/>
                <a:ext cx="585216" cy="585216"/>
              </a:xfrm>
              <a:prstGeom prst="rect">
                <a:avLst/>
              </a:prstGeom>
              <a:noFill/>
              <a:ln>
                <a:noFill/>
              </a:ln>
            </p:spPr>
          </p:pic>
          <p:pic>
            <p:nvPicPr>
              <p:cNvPr id="1474" name="Picture 1473"/>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21616"/>
                <a:ext cx="585216" cy="585216"/>
              </a:xfrm>
              <a:prstGeom prst="rect">
                <a:avLst/>
              </a:prstGeom>
              <a:noFill/>
              <a:ln>
                <a:noFill/>
              </a:ln>
            </p:spPr>
          </p:pic>
          <p:pic>
            <p:nvPicPr>
              <p:cNvPr id="1475" name="Picture 147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21616"/>
                <a:ext cx="585216" cy="585216"/>
              </a:xfrm>
              <a:prstGeom prst="rect">
                <a:avLst/>
              </a:prstGeom>
              <a:noFill/>
              <a:ln>
                <a:noFill/>
              </a:ln>
            </p:spPr>
          </p:pic>
          <p:pic>
            <p:nvPicPr>
              <p:cNvPr id="1476" name="Picture 1475"/>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21616"/>
                <a:ext cx="585216" cy="585216"/>
              </a:xfrm>
              <a:prstGeom prst="rect">
                <a:avLst/>
              </a:prstGeom>
              <a:noFill/>
              <a:ln>
                <a:noFill/>
              </a:ln>
            </p:spPr>
          </p:pic>
          <p:pic>
            <p:nvPicPr>
              <p:cNvPr id="1477" name="Picture 1476"/>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21616"/>
                <a:ext cx="585216" cy="585216"/>
              </a:xfrm>
              <a:prstGeom prst="rect">
                <a:avLst/>
              </a:prstGeom>
              <a:noFill/>
              <a:ln>
                <a:noFill/>
              </a:ln>
            </p:spPr>
          </p:pic>
          <p:pic>
            <p:nvPicPr>
              <p:cNvPr id="1478" name="Picture 1477"/>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21616"/>
                <a:ext cx="585216" cy="585216"/>
              </a:xfrm>
              <a:prstGeom prst="rect">
                <a:avLst/>
              </a:prstGeom>
              <a:noFill/>
              <a:ln>
                <a:noFill/>
              </a:ln>
            </p:spPr>
          </p:pic>
          <p:pic>
            <p:nvPicPr>
              <p:cNvPr id="1479" name="Picture 147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145592"/>
                <a:ext cx="585216" cy="585216"/>
              </a:xfrm>
              <a:prstGeom prst="rect">
                <a:avLst/>
              </a:prstGeom>
              <a:noFill/>
              <a:ln>
                <a:noFill/>
              </a:ln>
            </p:spPr>
          </p:pic>
          <p:pic>
            <p:nvPicPr>
              <p:cNvPr id="1480" name="Picture 147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145592"/>
                <a:ext cx="585216" cy="585216"/>
              </a:xfrm>
              <a:prstGeom prst="rect">
                <a:avLst/>
              </a:prstGeom>
              <a:noFill/>
              <a:ln>
                <a:noFill/>
              </a:ln>
            </p:spPr>
          </p:pic>
          <p:pic>
            <p:nvPicPr>
              <p:cNvPr id="1481" name="Picture 1480"/>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145592"/>
                <a:ext cx="585216" cy="585216"/>
              </a:xfrm>
              <a:prstGeom prst="rect">
                <a:avLst/>
              </a:prstGeom>
              <a:noFill/>
              <a:ln>
                <a:noFill/>
              </a:ln>
            </p:spPr>
          </p:pic>
          <p:pic>
            <p:nvPicPr>
              <p:cNvPr id="1482" name="Picture 1481"/>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145592"/>
                <a:ext cx="585216" cy="585216"/>
              </a:xfrm>
              <a:prstGeom prst="rect">
                <a:avLst/>
              </a:prstGeom>
              <a:noFill/>
              <a:ln>
                <a:noFill/>
              </a:ln>
            </p:spPr>
          </p:pic>
          <p:pic>
            <p:nvPicPr>
              <p:cNvPr id="1483" name="Picture 1482"/>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145592"/>
                <a:ext cx="585216" cy="585216"/>
              </a:xfrm>
              <a:prstGeom prst="rect">
                <a:avLst/>
              </a:prstGeom>
              <a:noFill/>
              <a:ln>
                <a:noFill/>
              </a:ln>
            </p:spPr>
          </p:pic>
          <p:pic>
            <p:nvPicPr>
              <p:cNvPr id="1484" name="Picture 1483"/>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145592"/>
                <a:ext cx="585216" cy="585216"/>
              </a:xfrm>
              <a:prstGeom prst="rect">
                <a:avLst/>
              </a:prstGeom>
              <a:noFill/>
              <a:ln>
                <a:noFill/>
              </a:ln>
            </p:spPr>
          </p:pic>
          <p:pic>
            <p:nvPicPr>
              <p:cNvPr id="1485" name="Picture 1484"/>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145592"/>
                <a:ext cx="585216" cy="585216"/>
              </a:xfrm>
              <a:prstGeom prst="rect">
                <a:avLst/>
              </a:prstGeom>
              <a:noFill/>
              <a:ln>
                <a:noFill/>
              </a:ln>
            </p:spPr>
          </p:pic>
          <p:pic>
            <p:nvPicPr>
              <p:cNvPr id="1486" name="Picture 148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145592"/>
                <a:ext cx="585216" cy="585216"/>
              </a:xfrm>
              <a:prstGeom prst="rect">
                <a:avLst/>
              </a:prstGeom>
              <a:noFill/>
              <a:ln>
                <a:noFill/>
              </a:ln>
            </p:spPr>
          </p:pic>
          <p:pic>
            <p:nvPicPr>
              <p:cNvPr id="1487" name="Picture 148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145592"/>
                <a:ext cx="585216" cy="585216"/>
              </a:xfrm>
              <a:prstGeom prst="rect">
                <a:avLst/>
              </a:prstGeom>
              <a:noFill/>
              <a:ln>
                <a:noFill/>
              </a:ln>
            </p:spPr>
          </p:pic>
          <p:pic>
            <p:nvPicPr>
              <p:cNvPr id="1488" name="Picture 1487"/>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145592"/>
                <a:ext cx="585216" cy="585216"/>
              </a:xfrm>
              <a:prstGeom prst="rect">
                <a:avLst/>
              </a:prstGeom>
              <a:noFill/>
              <a:ln>
                <a:noFill/>
              </a:ln>
            </p:spPr>
          </p:pic>
          <p:pic>
            <p:nvPicPr>
              <p:cNvPr id="1489" name="Picture 1488"/>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145592"/>
                <a:ext cx="585216" cy="585216"/>
              </a:xfrm>
              <a:prstGeom prst="rect">
                <a:avLst/>
              </a:prstGeom>
              <a:noFill/>
              <a:ln>
                <a:noFill/>
              </a:ln>
            </p:spPr>
          </p:pic>
          <p:pic>
            <p:nvPicPr>
              <p:cNvPr id="1490" name="Picture 1489"/>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145592"/>
                <a:ext cx="585216" cy="585216"/>
              </a:xfrm>
              <a:prstGeom prst="rect">
                <a:avLst/>
              </a:prstGeom>
              <a:noFill/>
              <a:ln>
                <a:noFill/>
              </a:ln>
            </p:spPr>
          </p:pic>
          <p:pic>
            <p:nvPicPr>
              <p:cNvPr id="1491" name="Picture 1490"/>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145592"/>
                <a:ext cx="585216" cy="585216"/>
              </a:xfrm>
              <a:prstGeom prst="rect">
                <a:avLst/>
              </a:prstGeom>
              <a:noFill/>
              <a:ln>
                <a:noFill/>
              </a:ln>
            </p:spPr>
          </p:pic>
          <p:pic>
            <p:nvPicPr>
              <p:cNvPr id="1492" name="Picture 1491"/>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145592"/>
                <a:ext cx="585216" cy="585216"/>
              </a:xfrm>
              <a:prstGeom prst="rect">
                <a:avLst/>
              </a:prstGeom>
              <a:noFill/>
              <a:ln>
                <a:noFill/>
              </a:ln>
            </p:spPr>
          </p:pic>
          <p:pic>
            <p:nvPicPr>
              <p:cNvPr id="1493" name="Picture 149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145592"/>
                <a:ext cx="585216" cy="585216"/>
              </a:xfrm>
              <a:prstGeom prst="rect">
                <a:avLst/>
              </a:prstGeom>
              <a:noFill/>
              <a:ln>
                <a:noFill/>
              </a:ln>
            </p:spPr>
          </p:pic>
          <p:pic>
            <p:nvPicPr>
              <p:cNvPr id="1494" name="Picture 1493"/>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145592"/>
                <a:ext cx="585216" cy="585216"/>
              </a:xfrm>
              <a:prstGeom prst="rect">
                <a:avLst/>
              </a:prstGeom>
              <a:noFill/>
              <a:ln>
                <a:noFill/>
              </a:ln>
            </p:spPr>
          </p:pic>
          <p:pic>
            <p:nvPicPr>
              <p:cNvPr id="1495" name="Picture 1494"/>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145592"/>
                <a:ext cx="585216" cy="585216"/>
              </a:xfrm>
              <a:prstGeom prst="rect">
                <a:avLst/>
              </a:prstGeom>
              <a:noFill/>
              <a:ln>
                <a:noFill/>
              </a:ln>
            </p:spPr>
          </p:pic>
          <p:pic>
            <p:nvPicPr>
              <p:cNvPr id="1496" name="Picture 1495"/>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145592"/>
                <a:ext cx="585216" cy="585216"/>
              </a:xfrm>
              <a:prstGeom prst="rect">
                <a:avLst/>
              </a:prstGeom>
              <a:noFill/>
              <a:ln>
                <a:noFill/>
              </a:ln>
            </p:spPr>
          </p:pic>
          <p:pic>
            <p:nvPicPr>
              <p:cNvPr id="1497" name="Picture 1496"/>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145592"/>
                <a:ext cx="585216" cy="585216"/>
              </a:xfrm>
              <a:prstGeom prst="rect">
                <a:avLst/>
              </a:prstGeom>
              <a:noFill/>
              <a:ln>
                <a:noFill/>
              </a:ln>
            </p:spPr>
          </p:pic>
          <p:pic>
            <p:nvPicPr>
              <p:cNvPr id="1498" name="Picture 1497"/>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145592"/>
                <a:ext cx="585216" cy="585216"/>
              </a:xfrm>
              <a:prstGeom prst="rect">
                <a:avLst/>
              </a:prstGeom>
              <a:noFill/>
              <a:ln>
                <a:noFill/>
              </a:ln>
            </p:spPr>
          </p:pic>
          <p:pic>
            <p:nvPicPr>
              <p:cNvPr id="1499" name="Picture 1498"/>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145592"/>
                <a:ext cx="585216" cy="585216"/>
              </a:xfrm>
              <a:prstGeom prst="rect">
                <a:avLst/>
              </a:prstGeom>
              <a:noFill/>
              <a:ln>
                <a:noFill/>
              </a:ln>
            </p:spPr>
          </p:pic>
          <p:pic>
            <p:nvPicPr>
              <p:cNvPr id="1500" name="Picture 1499"/>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769568"/>
                <a:ext cx="585216" cy="585216"/>
              </a:xfrm>
              <a:prstGeom prst="rect">
                <a:avLst/>
              </a:prstGeom>
              <a:noFill/>
              <a:ln>
                <a:noFill/>
              </a:ln>
            </p:spPr>
          </p:pic>
          <p:pic>
            <p:nvPicPr>
              <p:cNvPr id="1501" name="Picture 150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769568"/>
                <a:ext cx="585216" cy="585216"/>
              </a:xfrm>
              <a:prstGeom prst="rect">
                <a:avLst/>
              </a:prstGeom>
              <a:noFill/>
              <a:ln>
                <a:noFill/>
              </a:ln>
            </p:spPr>
          </p:pic>
          <p:pic>
            <p:nvPicPr>
              <p:cNvPr id="1502" name="Picture 1501"/>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769568"/>
                <a:ext cx="585216" cy="585216"/>
              </a:xfrm>
              <a:prstGeom prst="rect">
                <a:avLst/>
              </a:prstGeom>
              <a:noFill/>
              <a:ln>
                <a:noFill/>
              </a:ln>
            </p:spPr>
          </p:pic>
          <p:pic>
            <p:nvPicPr>
              <p:cNvPr id="1503" name="Picture 1502"/>
              <p:cNvPicPr>
                <a:picLocks noChangeAspect="1"/>
              </p:cNvPicPr>
              <p:nvPr/>
            </p:nvPicPr>
            <p:blipFill>
              <a:blip r:embed="rId5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769568"/>
                <a:ext cx="585216" cy="585216"/>
              </a:xfrm>
              <a:prstGeom prst="rect">
                <a:avLst/>
              </a:prstGeom>
              <a:noFill/>
              <a:ln>
                <a:noFill/>
              </a:ln>
            </p:spPr>
          </p:pic>
          <p:pic>
            <p:nvPicPr>
              <p:cNvPr id="1504" name="Picture 1503"/>
              <p:cNvPicPr>
                <a:picLocks noChangeAspect="1"/>
              </p:cNvPicPr>
              <p:nvPr/>
            </p:nvPicPr>
            <p:blipFill>
              <a:blip r:embed="rId53">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769568"/>
                <a:ext cx="585216" cy="585216"/>
              </a:xfrm>
              <a:prstGeom prst="rect">
                <a:avLst/>
              </a:prstGeom>
              <a:noFill/>
              <a:ln>
                <a:noFill/>
              </a:ln>
            </p:spPr>
          </p:pic>
          <p:pic>
            <p:nvPicPr>
              <p:cNvPr id="1505" name="Picture 1504"/>
              <p:cNvPicPr>
                <a:picLocks noChangeAspect="1"/>
              </p:cNvPicPr>
              <p:nvPr/>
            </p:nvPicPr>
            <p:blipFill>
              <a:blip r:embed="rId5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769568"/>
                <a:ext cx="585216" cy="585216"/>
              </a:xfrm>
              <a:prstGeom prst="rect">
                <a:avLst/>
              </a:prstGeom>
              <a:noFill/>
              <a:ln>
                <a:noFill/>
              </a:ln>
            </p:spPr>
          </p:pic>
          <p:pic>
            <p:nvPicPr>
              <p:cNvPr id="1506" name="Picture 1505"/>
              <p:cNvPicPr>
                <a:picLocks noChangeAspect="1"/>
              </p:cNvPicPr>
              <p:nvPr/>
            </p:nvPicPr>
            <p:blipFill>
              <a:blip r:embed="rId5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769568"/>
                <a:ext cx="585216" cy="585216"/>
              </a:xfrm>
              <a:prstGeom prst="rect">
                <a:avLst/>
              </a:prstGeom>
              <a:noFill/>
              <a:ln>
                <a:noFill/>
              </a:ln>
            </p:spPr>
          </p:pic>
          <p:pic>
            <p:nvPicPr>
              <p:cNvPr id="1507" name="Picture 150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769568"/>
                <a:ext cx="585216" cy="585216"/>
              </a:xfrm>
              <a:prstGeom prst="rect">
                <a:avLst/>
              </a:prstGeom>
              <a:noFill/>
              <a:ln>
                <a:noFill/>
              </a:ln>
            </p:spPr>
          </p:pic>
          <p:pic>
            <p:nvPicPr>
              <p:cNvPr id="1508" name="Picture 1507"/>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769568"/>
                <a:ext cx="585216" cy="585216"/>
              </a:xfrm>
              <a:prstGeom prst="rect">
                <a:avLst/>
              </a:prstGeom>
              <a:noFill/>
              <a:ln>
                <a:noFill/>
              </a:ln>
            </p:spPr>
          </p:pic>
          <p:pic>
            <p:nvPicPr>
              <p:cNvPr id="1509" name="Picture 1508"/>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769568"/>
                <a:ext cx="585216" cy="585216"/>
              </a:xfrm>
              <a:prstGeom prst="rect">
                <a:avLst/>
              </a:prstGeom>
              <a:noFill/>
              <a:ln>
                <a:noFill/>
              </a:ln>
            </p:spPr>
          </p:pic>
          <p:pic>
            <p:nvPicPr>
              <p:cNvPr id="1510" name="Picture 150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769568"/>
                <a:ext cx="585216" cy="585216"/>
              </a:xfrm>
              <a:prstGeom prst="rect">
                <a:avLst/>
              </a:prstGeom>
              <a:noFill/>
              <a:ln>
                <a:noFill/>
              </a:ln>
            </p:spPr>
          </p:pic>
          <p:pic>
            <p:nvPicPr>
              <p:cNvPr id="1511" name="Picture 1510"/>
              <p:cNvPicPr>
                <a:picLocks noChangeAspect="1"/>
              </p:cNvPicPr>
              <p:nvPr/>
            </p:nvPicPr>
            <p:blipFill>
              <a:blip r:embed="rId5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769568"/>
                <a:ext cx="585216" cy="585216"/>
              </a:xfrm>
              <a:prstGeom prst="rect">
                <a:avLst/>
              </a:prstGeom>
              <a:noFill/>
              <a:ln>
                <a:noFill/>
              </a:ln>
            </p:spPr>
          </p:pic>
          <p:pic>
            <p:nvPicPr>
              <p:cNvPr id="1512" name="Picture 1511"/>
              <p:cNvPicPr>
                <a:picLocks noChangeAspect="1"/>
              </p:cNvPicPr>
              <p:nvPr/>
            </p:nvPicPr>
            <p:blipFill>
              <a:blip r:embed="rId5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8">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769568"/>
                <a:ext cx="585216" cy="585216"/>
              </a:xfrm>
              <a:prstGeom prst="rect">
                <a:avLst/>
              </a:prstGeom>
              <a:noFill/>
              <a:ln>
                <a:noFill/>
              </a:ln>
            </p:spPr>
          </p:pic>
          <p:pic>
            <p:nvPicPr>
              <p:cNvPr id="1513" name="Picture 1512"/>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769568"/>
                <a:ext cx="585216" cy="585216"/>
              </a:xfrm>
              <a:prstGeom prst="rect">
                <a:avLst/>
              </a:prstGeom>
              <a:noFill/>
              <a:ln>
                <a:noFill/>
              </a:ln>
            </p:spPr>
          </p:pic>
          <p:pic>
            <p:nvPicPr>
              <p:cNvPr id="1514" name="Picture 1513"/>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769568"/>
                <a:ext cx="585216" cy="585216"/>
              </a:xfrm>
              <a:prstGeom prst="rect">
                <a:avLst/>
              </a:prstGeom>
              <a:noFill/>
              <a:ln>
                <a:noFill/>
              </a:ln>
            </p:spPr>
          </p:pic>
          <p:pic>
            <p:nvPicPr>
              <p:cNvPr id="1515" name="Picture 1514"/>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769568"/>
                <a:ext cx="585216" cy="585216"/>
              </a:xfrm>
              <a:prstGeom prst="rect">
                <a:avLst/>
              </a:prstGeom>
              <a:noFill/>
              <a:ln>
                <a:noFill/>
              </a:ln>
            </p:spPr>
          </p:pic>
          <p:pic>
            <p:nvPicPr>
              <p:cNvPr id="1516" name="Picture 151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769568"/>
                <a:ext cx="585216" cy="585216"/>
              </a:xfrm>
              <a:prstGeom prst="rect">
                <a:avLst/>
              </a:prstGeom>
              <a:noFill/>
              <a:ln>
                <a:noFill/>
              </a:ln>
            </p:spPr>
          </p:pic>
          <p:pic>
            <p:nvPicPr>
              <p:cNvPr id="1517" name="Picture 1516"/>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769568"/>
                <a:ext cx="585216" cy="585216"/>
              </a:xfrm>
              <a:prstGeom prst="rect">
                <a:avLst/>
              </a:prstGeom>
              <a:noFill/>
              <a:ln>
                <a:noFill/>
              </a:ln>
            </p:spPr>
          </p:pic>
          <p:pic>
            <p:nvPicPr>
              <p:cNvPr id="1518" name="Picture 1517"/>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769568"/>
                <a:ext cx="585216" cy="585216"/>
              </a:xfrm>
              <a:prstGeom prst="rect">
                <a:avLst/>
              </a:prstGeom>
              <a:noFill/>
              <a:ln>
                <a:noFill/>
              </a:ln>
            </p:spPr>
          </p:pic>
          <p:pic>
            <p:nvPicPr>
              <p:cNvPr id="1519" name="Picture 151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769568"/>
                <a:ext cx="585216" cy="585216"/>
              </a:xfrm>
              <a:prstGeom prst="rect">
                <a:avLst/>
              </a:prstGeom>
              <a:noFill/>
              <a:ln>
                <a:noFill/>
              </a:ln>
            </p:spPr>
          </p:pic>
          <p:pic>
            <p:nvPicPr>
              <p:cNvPr id="1520" name="Picture 151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769568"/>
                <a:ext cx="585216" cy="585216"/>
              </a:xfrm>
              <a:prstGeom prst="rect">
                <a:avLst/>
              </a:prstGeom>
              <a:noFill/>
              <a:ln>
                <a:noFill/>
              </a:ln>
            </p:spPr>
          </p:pic>
          <p:pic>
            <p:nvPicPr>
              <p:cNvPr id="1521" name="Picture 152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2393544"/>
                <a:ext cx="585216" cy="585216"/>
              </a:xfrm>
              <a:prstGeom prst="rect">
                <a:avLst/>
              </a:prstGeom>
              <a:noFill/>
              <a:ln>
                <a:noFill/>
              </a:ln>
            </p:spPr>
          </p:pic>
          <p:pic>
            <p:nvPicPr>
              <p:cNvPr id="1522" name="Picture 152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2393544"/>
                <a:ext cx="585216" cy="585216"/>
              </a:xfrm>
              <a:prstGeom prst="rect">
                <a:avLst/>
              </a:prstGeom>
              <a:noFill/>
              <a:ln>
                <a:noFill/>
              </a:ln>
            </p:spPr>
          </p:pic>
          <p:pic>
            <p:nvPicPr>
              <p:cNvPr id="1523" name="Picture 1522"/>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2393544"/>
                <a:ext cx="585216" cy="585216"/>
              </a:xfrm>
              <a:prstGeom prst="rect">
                <a:avLst/>
              </a:prstGeom>
              <a:noFill/>
              <a:ln>
                <a:noFill/>
              </a:ln>
            </p:spPr>
          </p:pic>
          <p:pic>
            <p:nvPicPr>
              <p:cNvPr id="1524" name="Picture 152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2393544"/>
                <a:ext cx="585216" cy="585216"/>
              </a:xfrm>
              <a:prstGeom prst="rect">
                <a:avLst/>
              </a:prstGeom>
              <a:noFill/>
              <a:ln>
                <a:noFill/>
              </a:ln>
            </p:spPr>
          </p:pic>
          <p:pic>
            <p:nvPicPr>
              <p:cNvPr id="1525" name="Picture 1524"/>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2393544"/>
                <a:ext cx="585216" cy="585216"/>
              </a:xfrm>
              <a:prstGeom prst="rect">
                <a:avLst/>
              </a:prstGeom>
              <a:noFill/>
              <a:ln>
                <a:noFill/>
              </a:ln>
            </p:spPr>
          </p:pic>
          <p:pic>
            <p:nvPicPr>
              <p:cNvPr id="1526" name="Picture 1525"/>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2393544"/>
                <a:ext cx="585216" cy="585216"/>
              </a:xfrm>
              <a:prstGeom prst="rect">
                <a:avLst/>
              </a:prstGeom>
              <a:noFill/>
              <a:ln>
                <a:noFill/>
              </a:ln>
            </p:spPr>
          </p:pic>
          <p:pic>
            <p:nvPicPr>
              <p:cNvPr id="1527" name="Picture 152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2393544"/>
                <a:ext cx="585216" cy="585216"/>
              </a:xfrm>
              <a:prstGeom prst="rect">
                <a:avLst/>
              </a:prstGeom>
              <a:noFill/>
              <a:ln>
                <a:noFill/>
              </a:ln>
            </p:spPr>
          </p:pic>
          <p:pic>
            <p:nvPicPr>
              <p:cNvPr id="1528" name="Picture 152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2393544"/>
                <a:ext cx="585216" cy="585216"/>
              </a:xfrm>
              <a:prstGeom prst="rect">
                <a:avLst/>
              </a:prstGeom>
              <a:noFill/>
              <a:ln>
                <a:noFill/>
              </a:ln>
            </p:spPr>
          </p:pic>
          <p:pic>
            <p:nvPicPr>
              <p:cNvPr id="1529" name="Picture 1528"/>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2393544"/>
                <a:ext cx="585216" cy="585216"/>
              </a:xfrm>
              <a:prstGeom prst="rect">
                <a:avLst/>
              </a:prstGeom>
              <a:noFill/>
              <a:ln>
                <a:noFill/>
              </a:ln>
            </p:spPr>
          </p:pic>
          <p:pic>
            <p:nvPicPr>
              <p:cNvPr id="1530" name="Picture 1529"/>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2393544"/>
                <a:ext cx="585216" cy="585216"/>
              </a:xfrm>
              <a:prstGeom prst="rect">
                <a:avLst/>
              </a:prstGeom>
              <a:noFill/>
              <a:ln>
                <a:noFill/>
              </a:ln>
            </p:spPr>
          </p:pic>
          <p:pic>
            <p:nvPicPr>
              <p:cNvPr id="1531" name="Picture 1530"/>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2393544"/>
                <a:ext cx="585216" cy="585216"/>
              </a:xfrm>
              <a:prstGeom prst="rect">
                <a:avLst/>
              </a:prstGeom>
              <a:noFill/>
              <a:ln>
                <a:noFill/>
              </a:ln>
            </p:spPr>
          </p:pic>
          <p:pic>
            <p:nvPicPr>
              <p:cNvPr id="1532" name="Picture 1531"/>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2393544"/>
                <a:ext cx="585216" cy="585216"/>
              </a:xfrm>
              <a:prstGeom prst="rect">
                <a:avLst/>
              </a:prstGeom>
              <a:noFill/>
              <a:ln>
                <a:noFill/>
              </a:ln>
            </p:spPr>
          </p:pic>
          <p:pic>
            <p:nvPicPr>
              <p:cNvPr id="1533" name="Picture 1532"/>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2393544"/>
                <a:ext cx="585216" cy="585216"/>
              </a:xfrm>
              <a:prstGeom prst="rect">
                <a:avLst/>
              </a:prstGeom>
              <a:noFill/>
              <a:ln>
                <a:noFill/>
              </a:ln>
            </p:spPr>
          </p:pic>
          <p:pic>
            <p:nvPicPr>
              <p:cNvPr id="1534" name="Picture 153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2393544"/>
                <a:ext cx="585216" cy="585216"/>
              </a:xfrm>
              <a:prstGeom prst="rect">
                <a:avLst/>
              </a:prstGeom>
              <a:noFill/>
              <a:ln>
                <a:noFill/>
              </a:ln>
            </p:spPr>
          </p:pic>
          <p:pic>
            <p:nvPicPr>
              <p:cNvPr id="1535" name="Picture 1534"/>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2393544"/>
                <a:ext cx="585216" cy="585216"/>
              </a:xfrm>
              <a:prstGeom prst="rect">
                <a:avLst/>
              </a:prstGeom>
              <a:noFill/>
              <a:ln>
                <a:noFill/>
              </a:ln>
            </p:spPr>
          </p:pic>
          <p:pic>
            <p:nvPicPr>
              <p:cNvPr id="1536" name="Picture 1535"/>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2393544"/>
                <a:ext cx="585216" cy="585216"/>
              </a:xfrm>
              <a:prstGeom prst="rect">
                <a:avLst/>
              </a:prstGeom>
              <a:noFill/>
              <a:ln>
                <a:noFill/>
              </a:ln>
            </p:spPr>
          </p:pic>
          <p:pic>
            <p:nvPicPr>
              <p:cNvPr id="1537" name="Picture 1536"/>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2393544"/>
                <a:ext cx="585216" cy="585216"/>
              </a:xfrm>
              <a:prstGeom prst="rect">
                <a:avLst/>
              </a:prstGeom>
              <a:noFill/>
              <a:ln>
                <a:noFill/>
              </a:ln>
            </p:spPr>
          </p:pic>
          <p:pic>
            <p:nvPicPr>
              <p:cNvPr id="1538" name="Picture 1537"/>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2393544"/>
                <a:ext cx="585216" cy="585216"/>
              </a:xfrm>
              <a:prstGeom prst="rect">
                <a:avLst/>
              </a:prstGeom>
              <a:noFill/>
              <a:ln>
                <a:noFill/>
              </a:ln>
            </p:spPr>
          </p:pic>
          <p:pic>
            <p:nvPicPr>
              <p:cNvPr id="1539" name="Picture 1538"/>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2393544"/>
                <a:ext cx="585216" cy="585216"/>
              </a:xfrm>
              <a:prstGeom prst="rect">
                <a:avLst/>
              </a:prstGeom>
              <a:noFill/>
              <a:ln>
                <a:noFill/>
              </a:ln>
            </p:spPr>
          </p:pic>
          <p:pic>
            <p:nvPicPr>
              <p:cNvPr id="1540" name="Picture 1539"/>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2393544"/>
                <a:ext cx="585216" cy="585216"/>
              </a:xfrm>
              <a:prstGeom prst="rect">
                <a:avLst/>
              </a:prstGeom>
              <a:noFill/>
              <a:ln>
                <a:noFill/>
              </a:ln>
            </p:spPr>
          </p:pic>
          <p:pic>
            <p:nvPicPr>
              <p:cNvPr id="1541" name="Picture 1540"/>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2393544"/>
                <a:ext cx="585216" cy="585216"/>
              </a:xfrm>
              <a:prstGeom prst="rect">
                <a:avLst/>
              </a:prstGeom>
              <a:noFill/>
              <a:ln>
                <a:noFill/>
              </a:ln>
            </p:spPr>
          </p:pic>
        </p:grpSp>
        <p:grpSp>
          <p:nvGrpSpPr>
            <p:cNvPr id="1542" name="Group 1541"/>
            <p:cNvGrpSpPr/>
            <p:nvPr/>
          </p:nvGrpSpPr>
          <p:grpSpPr>
            <a:xfrm>
              <a:off x="4238970" y="3169920"/>
              <a:ext cx="6234237" cy="585216"/>
              <a:chOff x="4086570" y="3017520"/>
              <a:chExt cx="6234237" cy="585216"/>
            </a:xfrm>
          </p:grpSpPr>
          <p:grpSp>
            <p:nvGrpSpPr>
              <p:cNvPr id="1543" name="Group 1542"/>
              <p:cNvGrpSpPr/>
              <p:nvPr/>
            </p:nvGrpSpPr>
            <p:grpSpPr>
              <a:xfrm>
                <a:off x="4086570" y="3017520"/>
                <a:ext cx="6234237" cy="585216"/>
                <a:chOff x="4086570" y="3017520"/>
                <a:chExt cx="6234237" cy="585216"/>
              </a:xfrm>
            </p:grpSpPr>
            <p:pic>
              <p:nvPicPr>
                <p:cNvPr id="1545" name="Picture 154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017520"/>
                  <a:ext cx="585216" cy="585216"/>
                </a:xfrm>
                <a:prstGeom prst="rect">
                  <a:avLst/>
                </a:prstGeom>
                <a:noFill/>
                <a:ln>
                  <a:noFill/>
                </a:ln>
              </p:spPr>
            </p:pic>
            <p:pic>
              <p:nvPicPr>
                <p:cNvPr id="1546" name="Picture 1545"/>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017520"/>
                  <a:ext cx="585216" cy="585216"/>
                </a:xfrm>
                <a:prstGeom prst="rect">
                  <a:avLst/>
                </a:prstGeom>
                <a:noFill/>
                <a:ln>
                  <a:noFill/>
                </a:ln>
              </p:spPr>
            </p:pic>
            <p:pic>
              <p:nvPicPr>
                <p:cNvPr id="1547" name="Picture 154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017520"/>
                  <a:ext cx="585216" cy="585216"/>
                </a:xfrm>
                <a:prstGeom prst="rect">
                  <a:avLst/>
                </a:prstGeom>
                <a:noFill/>
                <a:ln>
                  <a:noFill/>
                </a:ln>
              </p:spPr>
            </p:pic>
            <p:pic>
              <p:nvPicPr>
                <p:cNvPr id="1548" name="Picture 1547"/>
                <p:cNvPicPr>
                  <a:picLocks noChangeAspect="1"/>
                </p:cNvPicPr>
                <p:nvPr/>
              </p:nvPicPr>
              <p:blipFill>
                <a:blip r:embed="rId5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pic>
              <p:nvPicPr>
                <p:cNvPr id="1549" name="Picture 1548"/>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017520"/>
                  <a:ext cx="585216" cy="585216"/>
                </a:xfrm>
                <a:prstGeom prst="rect">
                  <a:avLst/>
                </a:prstGeom>
                <a:noFill/>
                <a:ln>
                  <a:noFill/>
                </a:ln>
              </p:spPr>
            </p:pic>
            <p:pic>
              <p:nvPicPr>
                <p:cNvPr id="1550" name="Picture 1549"/>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017520"/>
                  <a:ext cx="585216" cy="585216"/>
                </a:xfrm>
                <a:prstGeom prst="rect">
                  <a:avLst/>
                </a:prstGeom>
                <a:noFill/>
                <a:ln>
                  <a:noFill/>
                </a:ln>
              </p:spPr>
            </p:pic>
            <p:pic>
              <p:nvPicPr>
                <p:cNvPr id="1551" name="Picture 155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017520"/>
                  <a:ext cx="585216" cy="585216"/>
                </a:xfrm>
                <a:prstGeom prst="rect">
                  <a:avLst/>
                </a:prstGeom>
                <a:noFill/>
                <a:ln>
                  <a:noFill/>
                </a:ln>
              </p:spPr>
            </p:pic>
            <p:pic>
              <p:nvPicPr>
                <p:cNvPr id="1552" name="Picture 1551"/>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017520"/>
                  <a:ext cx="585216" cy="585216"/>
                </a:xfrm>
                <a:prstGeom prst="rect">
                  <a:avLst/>
                </a:prstGeom>
                <a:noFill/>
                <a:ln>
                  <a:noFill/>
                </a:ln>
              </p:spPr>
            </p:pic>
            <p:pic>
              <p:nvPicPr>
                <p:cNvPr id="1553" name="Picture 155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017520"/>
                  <a:ext cx="585216" cy="585216"/>
                </a:xfrm>
                <a:prstGeom prst="rect">
                  <a:avLst/>
                </a:prstGeom>
                <a:noFill/>
                <a:ln>
                  <a:noFill/>
                </a:ln>
              </p:spPr>
            </p:pic>
          </p:grpSp>
          <p:pic>
            <p:nvPicPr>
              <p:cNvPr id="1544" name="Picture 1543"/>
              <p:cNvPicPr>
                <a:picLocks noChangeAspect="1"/>
              </p:cNvPicPr>
              <p:nvPr/>
            </p:nvPicPr>
            <p:blipFill>
              <a:blip r:embed="rId6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017520"/>
                <a:ext cx="585216" cy="585216"/>
              </a:xfrm>
              <a:prstGeom prst="rect">
                <a:avLst/>
              </a:prstGeom>
              <a:noFill/>
              <a:ln>
                <a:noFill/>
              </a:ln>
            </p:spPr>
          </p:pic>
        </p:grpSp>
      </p:grpSp>
      <p:sp>
        <p:nvSpPr>
          <p:cNvPr id="1297" name="Rectangle 1296"/>
          <p:cNvSpPr/>
          <p:nvPr/>
        </p:nvSpPr>
        <p:spPr bwMode="auto">
          <a:xfrm>
            <a:off x="-307113" y="0"/>
            <a:ext cx="13138596" cy="751646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30" name="Group 529"/>
          <p:cNvGrpSpPr/>
          <p:nvPr/>
        </p:nvGrpSpPr>
        <p:grpSpPr>
          <a:xfrm>
            <a:off x="4086570" y="3017520"/>
            <a:ext cx="6234237" cy="585216"/>
            <a:chOff x="4086570" y="3017520"/>
            <a:chExt cx="6234237" cy="585216"/>
          </a:xfrm>
        </p:grpSpPr>
        <p:grpSp>
          <p:nvGrpSpPr>
            <p:cNvPr id="531" name="Group 530"/>
            <p:cNvGrpSpPr/>
            <p:nvPr/>
          </p:nvGrpSpPr>
          <p:grpSpPr>
            <a:xfrm>
              <a:off x="4086570" y="3017520"/>
              <a:ext cx="6234237" cy="585216"/>
              <a:chOff x="4086570" y="3017520"/>
              <a:chExt cx="6234237" cy="585216"/>
            </a:xfrm>
          </p:grpSpPr>
          <p:pic>
            <p:nvPicPr>
              <p:cNvPr id="533" name="Picture 53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017520"/>
                <a:ext cx="585216" cy="585216"/>
              </a:xfrm>
              <a:prstGeom prst="rect">
                <a:avLst/>
              </a:prstGeom>
              <a:noFill/>
              <a:ln>
                <a:noFill/>
              </a:ln>
            </p:spPr>
          </p:pic>
          <p:pic>
            <p:nvPicPr>
              <p:cNvPr id="534" name="Picture 533"/>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017520"/>
                <a:ext cx="585216" cy="585216"/>
              </a:xfrm>
              <a:prstGeom prst="rect">
                <a:avLst/>
              </a:prstGeom>
              <a:noFill/>
              <a:ln>
                <a:noFill/>
              </a:ln>
            </p:spPr>
          </p:pic>
          <p:pic>
            <p:nvPicPr>
              <p:cNvPr id="535" name="Picture 53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017520"/>
                <a:ext cx="585216" cy="585216"/>
              </a:xfrm>
              <a:prstGeom prst="rect">
                <a:avLst/>
              </a:prstGeom>
              <a:noFill/>
              <a:ln>
                <a:noFill/>
              </a:ln>
            </p:spPr>
          </p:pic>
          <p:pic>
            <p:nvPicPr>
              <p:cNvPr id="536" name="Picture 53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pic>
            <p:nvPicPr>
              <p:cNvPr id="537" name="Picture 536"/>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017520"/>
                <a:ext cx="585216" cy="585216"/>
              </a:xfrm>
              <a:prstGeom prst="rect">
                <a:avLst/>
              </a:prstGeom>
              <a:noFill/>
              <a:ln>
                <a:noFill/>
              </a:ln>
            </p:spPr>
          </p:pic>
          <p:pic>
            <p:nvPicPr>
              <p:cNvPr id="538" name="Picture 537"/>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017520"/>
                <a:ext cx="585216" cy="585216"/>
              </a:xfrm>
              <a:prstGeom prst="rect">
                <a:avLst/>
              </a:prstGeom>
              <a:noFill/>
              <a:ln>
                <a:noFill/>
              </a:ln>
            </p:spPr>
          </p:pic>
          <p:pic>
            <p:nvPicPr>
              <p:cNvPr id="539" name="Picture 53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017520"/>
                <a:ext cx="585216" cy="585216"/>
              </a:xfrm>
              <a:prstGeom prst="rect">
                <a:avLst/>
              </a:prstGeom>
              <a:noFill/>
              <a:ln>
                <a:noFill/>
              </a:ln>
            </p:spPr>
          </p:pic>
          <p:pic>
            <p:nvPicPr>
              <p:cNvPr id="540" name="Picture 539"/>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017520"/>
                <a:ext cx="585216" cy="585216"/>
              </a:xfrm>
              <a:prstGeom prst="rect">
                <a:avLst/>
              </a:prstGeom>
              <a:noFill/>
              <a:ln>
                <a:noFill/>
              </a:ln>
            </p:spPr>
          </p:pic>
          <p:pic>
            <p:nvPicPr>
              <p:cNvPr id="541" name="Picture 54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017520"/>
                <a:ext cx="585216" cy="585216"/>
              </a:xfrm>
              <a:prstGeom prst="rect">
                <a:avLst/>
              </a:prstGeom>
              <a:noFill/>
              <a:ln>
                <a:noFill/>
              </a:ln>
            </p:spPr>
          </p:pic>
        </p:grpSp>
        <p:pic>
          <p:nvPicPr>
            <p:cNvPr id="532" name="Picture 531"/>
            <p:cNvPicPr>
              <a:picLocks noChangeAspect="1"/>
            </p:cNvPicPr>
            <p:nvPr/>
          </p:nvPicPr>
          <p:blipFill>
            <a:blip r:embed="rId6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017520"/>
              <a:ext cx="585216" cy="585216"/>
            </a:xfrm>
            <a:prstGeom prst="rect">
              <a:avLst/>
            </a:prstGeom>
            <a:noFill/>
            <a:ln>
              <a:noFill/>
            </a:ln>
          </p:spPr>
        </p:pic>
      </p:grpSp>
      <p:sp>
        <p:nvSpPr>
          <p:cNvPr id="21" name="Rectangle 20"/>
          <p:cNvSpPr/>
          <p:nvPr/>
        </p:nvSpPr>
        <p:spPr bwMode="auto">
          <a:xfrm>
            <a:off x="9723532"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9097167"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8468517"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7842342"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7215977"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6587327"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5958771"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5332406"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4703756"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4078376" y="3017520"/>
            <a:ext cx="587504" cy="5875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54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26" name="Picture 25"/>
          <p:cNvPicPr>
            <a:picLocks noChangeAspect="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017520"/>
            <a:ext cx="585216" cy="585216"/>
          </a:xfrm>
          <a:prstGeom prst="rect">
            <a:avLst/>
          </a:prstGeom>
          <a:noFill/>
          <a:ln>
            <a:noFill/>
          </a:ln>
        </p:spPr>
      </p:pic>
      <p:pic>
        <p:nvPicPr>
          <p:cNvPr id="29" name="Picture 28"/>
          <p:cNvPicPr>
            <a:picLocks noChangeAspect="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017520"/>
            <a:ext cx="585216" cy="585216"/>
          </a:xfrm>
          <a:prstGeom prst="rect">
            <a:avLst/>
          </a:prstGeom>
          <a:noFill/>
          <a:ln>
            <a:noFill/>
          </a:ln>
        </p:spPr>
      </p:pic>
      <p:pic>
        <p:nvPicPr>
          <p:cNvPr id="32" name="Picture 3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017520"/>
            <a:ext cx="585216" cy="585216"/>
          </a:xfrm>
          <a:prstGeom prst="rect">
            <a:avLst/>
          </a:prstGeom>
          <a:noFill/>
          <a:ln>
            <a:noFill/>
          </a:ln>
        </p:spPr>
      </p:pic>
      <p:pic>
        <p:nvPicPr>
          <p:cNvPr id="34" name="Picture 33"/>
          <p:cNvPicPr>
            <a:picLocks noChangeAspect="1"/>
          </p:cNvPicPr>
          <p:nvPr/>
        </p:nvPicPr>
        <p:blipFill>
          <a:blip r:embed="rId5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pic>
        <p:nvPicPr>
          <p:cNvPr id="37" name="Picture 36"/>
          <p:cNvPicPr>
            <a:picLocks noChangeAspect="1"/>
          </p:cNvPicPr>
          <p:nvPr/>
        </p:nvPicPr>
        <p:blipFill>
          <a:blip r:embed="rId4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017520"/>
            <a:ext cx="585216" cy="585216"/>
          </a:xfrm>
          <a:prstGeom prst="rect">
            <a:avLst/>
          </a:prstGeom>
          <a:noFill/>
          <a:ln>
            <a:noFill/>
          </a:ln>
        </p:spPr>
      </p:pic>
      <p:pic>
        <p:nvPicPr>
          <p:cNvPr id="38" name="Picture 37"/>
          <p:cNvPicPr>
            <a:picLocks noChangeAspect="1"/>
          </p:cNvPicPr>
          <p:nvPr/>
        </p:nvPicPr>
        <p:blipFill>
          <a:blip r:embed="rId4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017520"/>
            <a:ext cx="585216" cy="585216"/>
          </a:xfrm>
          <a:prstGeom prst="rect">
            <a:avLst/>
          </a:prstGeom>
          <a:noFill/>
          <a:ln>
            <a:noFill/>
          </a:ln>
        </p:spPr>
      </p:pic>
      <p:pic>
        <p:nvPicPr>
          <p:cNvPr id="39" name="Picture 38"/>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017520"/>
            <a:ext cx="585216" cy="585216"/>
          </a:xfrm>
          <a:prstGeom prst="rect">
            <a:avLst/>
          </a:prstGeom>
          <a:noFill/>
          <a:ln>
            <a:noFill/>
          </a:ln>
        </p:spPr>
      </p:pic>
      <p:pic>
        <p:nvPicPr>
          <p:cNvPr id="40" name="Picture 39"/>
          <p:cNvPicPr>
            <a:picLocks noChangeAspect="1"/>
          </p:cNvPicPr>
          <p:nvPr/>
        </p:nvPicPr>
        <p:blipFill>
          <a:blip r:embed="rId3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017520"/>
            <a:ext cx="585216" cy="585216"/>
          </a:xfrm>
          <a:prstGeom prst="rect">
            <a:avLst/>
          </a:prstGeom>
          <a:noFill/>
          <a:ln>
            <a:noFill/>
          </a:ln>
        </p:spPr>
      </p:pic>
      <p:pic>
        <p:nvPicPr>
          <p:cNvPr id="41" name="Picture 40"/>
          <p:cNvPicPr>
            <a:picLocks noChangeAspect="1"/>
          </p:cNvPicPr>
          <p:nvPr/>
        </p:nvPicPr>
        <p:blipFill>
          <a:blip r:embed="rId6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017520"/>
            <a:ext cx="585216" cy="585216"/>
          </a:xfrm>
          <a:prstGeom prst="rect">
            <a:avLst/>
          </a:prstGeom>
          <a:noFill/>
          <a:ln>
            <a:noFill/>
          </a:ln>
        </p:spPr>
      </p:pic>
      <p:sp>
        <p:nvSpPr>
          <p:cNvPr id="12" name="Rectangle 11"/>
          <p:cNvSpPr/>
          <p:nvPr/>
        </p:nvSpPr>
        <p:spPr bwMode="auto">
          <a:xfrm>
            <a:off x="4086570" y="3605024"/>
            <a:ext cx="6254496" cy="65805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a:xfrm>
            <a:off x="4024804" y="3483122"/>
            <a:ext cx="6666585" cy="1101143"/>
          </a:xfrm>
          <a:prstGeom prst="rect">
            <a:avLst/>
          </a:prstGeom>
        </p:spPr>
        <p:txBody>
          <a:bodyPr wrap="none">
            <a:noAutofit/>
          </a:bodyPr>
          <a:lstStyle/>
          <a:p>
            <a:r>
              <a:rPr lang="en-US" sz="5000" dirty="0" smtClean="0">
                <a:solidFill>
                  <a:schemeClr val="tx2"/>
                </a:solidFill>
                <a:latin typeface="+mj-lt"/>
              </a:rPr>
              <a:t>WHO ARE THEY?</a:t>
            </a:r>
            <a:endParaRPr lang="en-US" sz="5000" dirty="0">
              <a:solidFill>
                <a:schemeClr val="tx2"/>
              </a:solidFill>
              <a:latin typeface="+mj-lt"/>
            </a:endParaRPr>
          </a:p>
        </p:txBody>
      </p:sp>
      <p:pic>
        <p:nvPicPr>
          <p:cNvPr id="27" name="Picture 26"/>
          <p:cNvPicPr>
            <a:picLocks noChangeAspect="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017520"/>
            <a:ext cx="585216" cy="585216"/>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94456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5"/>
                                        </p:tgtEl>
                                      </p:cBhvr>
                                    </p:animEffect>
                                    <p:set>
                                      <p:cBhvr>
                                        <p:cTn id="31" dur="1" fill="hold">
                                          <p:stCondLst>
                                            <p:cond delay="499"/>
                                          </p:stCondLst>
                                        </p:cTn>
                                        <p:tgtEl>
                                          <p:spTgt spid="3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36"/>
                                        </p:tgtEl>
                                      </p:cBhvr>
                                    </p:animEffect>
                                    <p:set>
                                      <p:cBhvr>
                                        <p:cTn id="34" dur="1" fill="hold">
                                          <p:stCondLst>
                                            <p:cond delay="499"/>
                                          </p:stCondLst>
                                        </p:cTn>
                                        <p:tgtEl>
                                          <p:spTgt spid="36"/>
                                        </p:tgtEl>
                                        <p:attrNameLst>
                                          <p:attrName>style.visibility</p:attrName>
                                        </p:attrNameLst>
                                      </p:cBhvr>
                                      <p:to>
                                        <p:strVal val="hidden"/>
                                      </p:to>
                                    </p:set>
                                  </p:childTnLst>
                                </p:cTn>
                              </p:par>
                              <p:par>
                                <p:cTn id="35" presetID="10" presetClass="entr" presetSubtype="0" fill="hold" nodeType="withEffect">
                                  <p:stCondLst>
                                    <p:cond delay="25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25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25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nodeType="withEffect">
                                  <p:stCondLst>
                                    <p:cond delay="25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nodeType="withEffect">
                                  <p:stCondLst>
                                    <p:cond delay="25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nodeType="withEffect">
                                  <p:stCondLst>
                                    <p:cond delay="25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nodeType="withEffect">
                                  <p:stCondLst>
                                    <p:cond delay="25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25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25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nodeType="withEffect">
                                  <p:stCondLst>
                                    <p:cond delay="25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750"/>
                                        <p:tgtEl>
                                          <p:spTgt spid="12"/>
                                        </p:tgtEl>
                                      </p:cBhvr>
                                    </p:animEffect>
                                  </p:childTnLst>
                                </p:cTn>
                              </p:par>
                            </p:childTnLst>
                          </p:cTn>
                        </p:par>
                        <p:par>
                          <p:cTn id="70" fill="hold">
                            <p:stCondLst>
                              <p:cond delay="750"/>
                            </p:stCondLst>
                            <p:childTnLst>
                              <p:par>
                                <p:cTn id="71" presetID="10" presetClass="entr" presetSubtype="0" fill="hold" nodeType="after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fade">
                                      <p:cBhvr>
                                        <p:cTn id="73"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30" grpId="0" animBg="1"/>
      <p:bldP spid="31" grpId="0" animBg="1"/>
      <p:bldP spid="33" grpId="0" animBg="1"/>
      <p:bldP spid="35" grpId="0" animBg="1"/>
      <p:bldP spid="36" grpId="0" animBg="1"/>
      <p:bldP spid="12"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06" name="Group 1005"/>
          <p:cNvGrpSpPr/>
          <p:nvPr/>
        </p:nvGrpSpPr>
        <p:grpSpPr>
          <a:xfrm>
            <a:off x="-310896" y="-100584"/>
            <a:ext cx="13138596" cy="7441780"/>
            <a:chOff x="-154713" y="50040"/>
            <a:chExt cx="13138596" cy="7441780"/>
          </a:xfrm>
        </p:grpSpPr>
        <p:sp>
          <p:nvSpPr>
            <p:cNvPr id="1007" name="Rectangle 1006"/>
            <p:cNvSpPr/>
            <p:nvPr/>
          </p:nvSpPr>
          <p:spPr bwMode="auto">
            <a:xfrm>
              <a:off x="-154713" y="50040"/>
              <a:ext cx="13138596" cy="7441780"/>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08" name="Group 1007"/>
            <p:cNvGrpSpPr/>
            <p:nvPr/>
          </p:nvGrpSpPr>
          <p:grpSpPr>
            <a:xfrm>
              <a:off x="-154713" y="50040"/>
              <a:ext cx="13138596" cy="7441780"/>
              <a:chOff x="-307113" y="-102360"/>
              <a:chExt cx="13138596" cy="7441780"/>
            </a:xfrm>
          </p:grpSpPr>
          <p:pic>
            <p:nvPicPr>
              <p:cNvPr id="1021" name="Picture 102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017520"/>
                <a:ext cx="585216" cy="585216"/>
              </a:xfrm>
              <a:prstGeom prst="rect">
                <a:avLst/>
              </a:prstGeom>
              <a:noFill/>
              <a:ln>
                <a:noFill/>
              </a:ln>
            </p:spPr>
          </p:pic>
          <p:pic>
            <p:nvPicPr>
              <p:cNvPr id="1022" name="Picture 1021"/>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017520"/>
                <a:ext cx="585216" cy="585216"/>
              </a:xfrm>
              <a:prstGeom prst="rect">
                <a:avLst/>
              </a:prstGeom>
              <a:noFill/>
              <a:ln>
                <a:noFill/>
              </a:ln>
            </p:spPr>
          </p:pic>
          <p:pic>
            <p:nvPicPr>
              <p:cNvPr id="1023" name="Picture 1022"/>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017520"/>
                <a:ext cx="585216" cy="585216"/>
              </a:xfrm>
              <a:prstGeom prst="rect">
                <a:avLst/>
              </a:prstGeom>
              <a:noFill/>
              <a:ln>
                <a:noFill/>
              </a:ln>
            </p:spPr>
          </p:pic>
          <p:pic>
            <p:nvPicPr>
              <p:cNvPr id="1024" name="Picture 1023"/>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017520"/>
                <a:ext cx="585216" cy="585216"/>
              </a:xfrm>
              <a:prstGeom prst="rect">
                <a:avLst/>
              </a:prstGeom>
              <a:noFill/>
              <a:ln>
                <a:noFill/>
              </a:ln>
            </p:spPr>
          </p:pic>
          <p:pic>
            <p:nvPicPr>
              <p:cNvPr id="1025" name="Picture 102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017520"/>
                <a:ext cx="585216" cy="585216"/>
              </a:xfrm>
              <a:prstGeom prst="rect">
                <a:avLst/>
              </a:prstGeom>
              <a:noFill/>
              <a:ln>
                <a:noFill/>
              </a:ln>
            </p:spPr>
          </p:pic>
          <p:pic>
            <p:nvPicPr>
              <p:cNvPr id="1026" name="Picture 1025"/>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017520"/>
                <a:ext cx="585216" cy="585216"/>
              </a:xfrm>
              <a:prstGeom prst="rect">
                <a:avLst/>
              </a:prstGeom>
              <a:noFill/>
              <a:ln>
                <a:noFill/>
              </a:ln>
            </p:spPr>
          </p:pic>
          <p:pic>
            <p:nvPicPr>
              <p:cNvPr id="1027" name="Picture 1026"/>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017520"/>
                <a:ext cx="585216" cy="585216"/>
              </a:xfrm>
              <a:prstGeom prst="rect">
                <a:avLst/>
              </a:prstGeom>
              <a:noFill/>
              <a:ln>
                <a:noFill/>
              </a:ln>
            </p:spPr>
          </p:pic>
          <p:pic>
            <p:nvPicPr>
              <p:cNvPr id="1028" name="Picture 102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017520"/>
                <a:ext cx="585216" cy="585216"/>
              </a:xfrm>
              <a:prstGeom prst="rect">
                <a:avLst/>
              </a:prstGeom>
              <a:noFill/>
              <a:ln>
                <a:noFill/>
              </a:ln>
            </p:spPr>
          </p:pic>
          <p:pic>
            <p:nvPicPr>
              <p:cNvPr id="1029" name="Picture 102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017520"/>
                <a:ext cx="585216" cy="585216"/>
              </a:xfrm>
              <a:prstGeom prst="rect">
                <a:avLst/>
              </a:prstGeom>
              <a:noFill/>
              <a:ln>
                <a:noFill/>
              </a:ln>
            </p:spPr>
          </p:pic>
          <p:pic>
            <p:nvPicPr>
              <p:cNvPr id="1030" name="Picture 102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017520"/>
                <a:ext cx="585216" cy="585216"/>
              </a:xfrm>
              <a:prstGeom prst="rect">
                <a:avLst/>
              </a:prstGeom>
              <a:noFill/>
              <a:ln>
                <a:noFill/>
              </a:ln>
            </p:spPr>
          </p:pic>
          <p:pic>
            <p:nvPicPr>
              <p:cNvPr id="1031" name="Picture 1030"/>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017520"/>
                <a:ext cx="585216" cy="585216"/>
              </a:xfrm>
              <a:prstGeom prst="rect">
                <a:avLst/>
              </a:prstGeom>
              <a:noFill/>
              <a:ln>
                <a:noFill/>
              </a:ln>
            </p:spPr>
          </p:pic>
          <p:pic>
            <p:nvPicPr>
              <p:cNvPr id="1032" name="Picture 103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640301"/>
                <a:ext cx="585216" cy="585216"/>
              </a:xfrm>
              <a:prstGeom prst="rect">
                <a:avLst/>
              </a:prstGeom>
              <a:noFill/>
              <a:ln>
                <a:noFill/>
              </a:ln>
            </p:spPr>
          </p:pic>
          <p:pic>
            <p:nvPicPr>
              <p:cNvPr id="1033" name="Picture 103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640301"/>
                <a:ext cx="585216" cy="585216"/>
              </a:xfrm>
              <a:prstGeom prst="rect">
                <a:avLst/>
              </a:prstGeom>
              <a:noFill/>
              <a:ln>
                <a:noFill/>
              </a:ln>
            </p:spPr>
          </p:pic>
          <p:pic>
            <p:nvPicPr>
              <p:cNvPr id="1034" name="Picture 1033"/>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640301"/>
                <a:ext cx="585216" cy="585216"/>
              </a:xfrm>
              <a:prstGeom prst="rect">
                <a:avLst/>
              </a:prstGeom>
              <a:noFill/>
              <a:ln>
                <a:noFill/>
              </a:ln>
            </p:spPr>
          </p:pic>
          <p:pic>
            <p:nvPicPr>
              <p:cNvPr id="1035" name="Picture 1034"/>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640301"/>
                <a:ext cx="585216" cy="585216"/>
              </a:xfrm>
              <a:prstGeom prst="rect">
                <a:avLst/>
              </a:prstGeom>
              <a:noFill/>
              <a:ln>
                <a:noFill/>
              </a:ln>
            </p:spPr>
          </p:pic>
          <p:pic>
            <p:nvPicPr>
              <p:cNvPr id="1036" name="Picture 103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640301"/>
                <a:ext cx="585216" cy="585216"/>
              </a:xfrm>
              <a:prstGeom prst="rect">
                <a:avLst/>
              </a:prstGeom>
              <a:noFill/>
              <a:ln>
                <a:noFill/>
              </a:ln>
            </p:spPr>
          </p:pic>
          <p:pic>
            <p:nvPicPr>
              <p:cNvPr id="1037" name="Picture 103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640301"/>
                <a:ext cx="585216" cy="585216"/>
              </a:xfrm>
              <a:prstGeom prst="rect">
                <a:avLst/>
              </a:prstGeom>
              <a:noFill/>
              <a:ln>
                <a:noFill/>
              </a:ln>
            </p:spPr>
          </p:pic>
          <p:pic>
            <p:nvPicPr>
              <p:cNvPr id="1038" name="Picture 103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640301"/>
                <a:ext cx="585216" cy="585216"/>
              </a:xfrm>
              <a:prstGeom prst="rect">
                <a:avLst/>
              </a:prstGeom>
              <a:noFill/>
              <a:ln>
                <a:noFill/>
              </a:ln>
            </p:spPr>
          </p:pic>
          <p:pic>
            <p:nvPicPr>
              <p:cNvPr id="1039" name="Picture 1038"/>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640301"/>
                <a:ext cx="585216" cy="585216"/>
              </a:xfrm>
              <a:prstGeom prst="rect">
                <a:avLst/>
              </a:prstGeom>
              <a:noFill/>
              <a:ln>
                <a:noFill/>
              </a:ln>
            </p:spPr>
          </p:pic>
          <p:pic>
            <p:nvPicPr>
              <p:cNvPr id="1040" name="Picture 1039"/>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640301"/>
                <a:ext cx="585216" cy="585216"/>
              </a:xfrm>
              <a:prstGeom prst="rect">
                <a:avLst/>
              </a:prstGeom>
              <a:noFill/>
              <a:ln>
                <a:noFill/>
              </a:ln>
            </p:spPr>
          </p:pic>
          <p:pic>
            <p:nvPicPr>
              <p:cNvPr id="1041" name="Picture 1040"/>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640301"/>
                <a:ext cx="585216" cy="585216"/>
              </a:xfrm>
              <a:prstGeom prst="rect">
                <a:avLst/>
              </a:prstGeom>
              <a:noFill/>
              <a:ln>
                <a:noFill/>
              </a:ln>
            </p:spPr>
          </p:pic>
          <p:pic>
            <p:nvPicPr>
              <p:cNvPr id="1042" name="Picture 1041"/>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640301"/>
                <a:ext cx="585216" cy="585216"/>
              </a:xfrm>
              <a:prstGeom prst="rect">
                <a:avLst/>
              </a:prstGeom>
              <a:noFill/>
              <a:ln>
                <a:noFill/>
              </a:ln>
            </p:spPr>
          </p:pic>
          <p:pic>
            <p:nvPicPr>
              <p:cNvPr id="1043" name="Picture 1042"/>
              <p:cNvPicPr>
                <a:picLocks noChangeAspect="1"/>
              </p:cNvPicPr>
              <p:nvPr/>
            </p:nvPicPr>
            <p:blipFill>
              <a:blip r:embed="rId21">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2">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640301"/>
                <a:ext cx="585216" cy="585216"/>
              </a:xfrm>
              <a:prstGeom prst="rect">
                <a:avLst/>
              </a:prstGeom>
              <a:noFill/>
              <a:ln>
                <a:noFill/>
              </a:ln>
            </p:spPr>
          </p:pic>
          <p:pic>
            <p:nvPicPr>
              <p:cNvPr id="1044" name="Picture 104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640301"/>
                <a:ext cx="585216" cy="585216"/>
              </a:xfrm>
              <a:prstGeom prst="rect">
                <a:avLst/>
              </a:prstGeom>
              <a:noFill/>
              <a:ln>
                <a:noFill/>
              </a:ln>
            </p:spPr>
          </p:pic>
          <p:pic>
            <p:nvPicPr>
              <p:cNvPr id="1045" name="Picture 1044"/>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640301"/>
                <a:ext cx="585216" cy="585216"/>
              </a:xfrm>
              <a:prstGeom prst="rect">
                <a:avLst/>
              </a:prstGeom>
              <a:noFill/>
              <a:ln>
                <a:noFill/>
              </a:ln>
            </p:spPr>
          </p:pic>
          <p:pic>
            <p:nvPicPr>
              <p:cNvPr id="1046" name="Picture 1045"/>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640301"/>
                <a:ext cx="585216" cy="585216"/>
              </a:xfrm>
              <a:prstGeom prst="rect">
                <a:avLst/>
              </a:prstGeom>
              <a:noFill/>
              <a:ln>
                <a:noFill/>
              </a:ln>
            </p:spPr>
          </p:pic>
          <p:pic>
            <p:nvPicPr>
              <p:cNvPr id="1047" name="Picture 1046"/>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640301"/>
                <a:ext cx="585216" cy="585216"/>
              </a:xfrm>
              <a:prstGeom prst="rect">
                <a:avLst/>
              </a:prstGeom>
              <a:noFill/>
              <a:ln>
                <a:noFill/>
              </a:ln>
            </p:spPr>
          </p:pic>
          <p:pic>
            <p:nvPicPr>
              <p:cNvPr id="1048" name="Picture 1047"/>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640301"/>
                <a:ext cx="585216" cy="585216"/>
              </a:xfrm>
              <a:prstGeom prst="rect">
                <a:avLst/>
              </a:prstGeom>
              <a:noFill/>
              <a:ln>
                <a:noFill/>
              </a:ln>
            </p:spPr>
          </p:pic>
          <p:pic>
            <p:nvPicPr>
              <p:cNvPr id="1049" name="Picture 1048"/>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640301"/>
                <a:ext cx="585216" cy="585216"/>
              </a:xfrm>
              <a:prstGeom prst="rect">
                <a:avLst/>
              </a:prstGeom>
              <a:noFill/>
              <a:ln>
                <a:noFill/>
              </a:ln>
            </p:spPr>
          </p:pic>
          <p:pic>
            <p:nvPicPr>
              <p:cNvPr id="1050" name="Picture 104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640301"/>
                <a:ext cx="585216" cy="585216"/>
              </a:xfrm>
              <a:prstGeom prst="rect">
                <a:avLst/>
              </a:prstGeom>
              <a:noFill/>
              <a:ln>
                <a:noFill/>
              </a:ln>
            </p:spPr>
          </p:pic>
          <p:pic>
            <p:nvPicPr>
              <p:cNvPr id="1051" name="Picture 1050"/>
              <p:cNvPicPr>
                <a:picLocks noChangeAspect="1"/>
              </p:cNvPicPr>
              <p:nvPr/>
            </p:nvPicPr>
            <p:blipFill>
              <a:blip r:embed="rId2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7">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640301"/>
                <a:ext cx="585216" cy="585216"/>
              </a:xfrm>
              <a:prstGeom prst="rect">
                <a:avLst/>
              </a:prstGeom>
              <a:noFill/>
              <a:ln>
                <a:noFill/>
              </a:ln>
            </p:spPr>
          </p:pic>
          <p:pic>
            <p:nvPicPr>
              <p:cNvPr id="1052" name="Picture 1051"/>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640301"/>
                <a:ext cx="585216" cy="585216"/>
              </a:xfrm>
              <a:prstGeom prst="rect">
                <a:avLst/>
              </a:prstGeom>
              <a:noFill/>
              <a:ln>
                <a:noFill/>
              </a:ln>
            </p:spPr>
          </p:pic>
          <p:pic>
            <p:nvPicPr>
              <p:cNvPr id="1053" name="Picture 105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263082"/>
                <a:ext cx="585216" cy="585216"/>
              </a:xfrm>
              <a:prstGeom prst="rect">
                <a:avLst/>
              </a:prstGeom>
              <a:noFill/>
              <a:ln>
                <a:noFill/>
              </a:ln>
            </p:spPr>
          </p:pic>
          <p:pic>
            <p:nvPicPr>
              <p:cNvPr id="1054" name="Picture 105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263082"/>
                <a:ext cx="585216" cy="585216"/>
              </a:xfrm>
              <a:prstGeom prst="rect">
                <a:avLst/>
              </a:prstGeom>
              <a:noFill/>
              <a:ln>
                <a:noFill/>
              </a:ln>
            </p:spPr>
          </p:pic>
          <p:pic>
            <p:nvPicPr>
              <p:cNvPr id="1055" name="Picture 1054"/>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263082"/>
                <a:ext cx="585216" cy="585216"/>
              </a:xfrm>
              <a:prstGeom prst="rect">
                <a:avLst/>
              </a:prstGeom>
              <a:noFill/>
              <a:ln>
                <a:noFill/>
              </a:ln>
            </p:spPr>
          </p:pic>
          <p:pic>
            <p:nvPicPr>
              <p:cNvPr id="1056" name="Picture 105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263082"/>
                <a:ext cx="585216" cy="585216"/>
              </a:xfrm>
              <a:prstGeom prst="rect">
                <a:avLst/>
              </a:prstGeom>
              <a:noFill/>
              <a:ln>
                <a:noFill/>
              </a:ln>
            </p:spPr>
          </p:pic>
          <p:pic>
            <p:nvPicPr>
              <p:cNvPr id="1057" name="Picture 1056"/>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263082"/>
                <a:ext cx="585216" cy="585216"/>
              </a:xfrm>
              <a:prstGeom prst="rect">
                <a:avLst/>
              </a:prstGeom>
              <a:noFill/>
              <a:ln>
                <a:noFill/>
              </a:ln>
            </p:spPr>
          </p:pic>
          <p:pic>
            <p:nvPicPr>
              <p:cNvPr id="1058" name="Picture 1057"/>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263082"/>
                <a:ext cx="585216" cy="585216"/>
              </a:xfrm>
              <a:prstGeom prst="rect">
                <a:avLst/>
              </a:prstGeom>
              <a:noFill/>
              <a:ln>
                <a:noFill/>
              </a:ln>
            </p:spPr>
          </p:pic>
          <p:pic>
            <p:nvPicPr>
              <p:cNvPr id="1059" name="Picture 1058"/>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263082"/>
                <a:ext cx="585216" cy="585216"/>
              </a:xfrm>
              <a:prstGeom prst="rect">
                <a:avLst/>
              </a:prstGeom>
              <a:noFill/>
              <a:ln>
                <a:noFill/>
              </a:ln>
            </p:spPr>
          </p:pic>
          <p:pic>
            <p:nvPicPr>
              <p:cNvPr id="1060" name="Picture 105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263082"/>
                <a:ext cx="585216" cy="585216"/>
              </a:xfrm>
              <a:prstGeom prst="rect">
                <a:avLst/>
              </a:prstGeom>
              <a:noFill/>
              <a:ln>
                <a:noFill/>
              </a:ln>
            </p:spPr>
          </p:pic>
          <p:pic>
            <p:nvPicPr>
              <p:cNvPr id="1061" name="Picture 1060"/>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263082"/>
                <a:ext cx="585216" cy="585216"/>
              </a:xfrm>
              <a:prstGeom prst="rect">
                <a:avLst/>
              </a:prstGeom>
              <a:noFill/>
              <a:ln>
                <a:noFill/>
              </a:ln>
            </p:spPr>
          </p:pic>
          <p:pic>
            <p:nvPicPr>
              <p:cNvPr id="1062" name="Picture 1061"/>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263082"/>
                <a:ext cx="585216" cy="585216"/>
              </a:xfrm>
              <a:prstGeom prst="rect">
                <a:avLst/>
              </a:prstGeom>
              <a:noFill/>
              <a:ln>
                <a:noFill/>
              </a:ln>
            </p:spPr>
          </p:pic>
          <p:pic>
            <p:nvPicPr>
              <p:cNvPr id="1063" name="Picture 106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263082"/>
                <a:ext cx="585216" cy="585216"/>
              </a:xfrm>
              <a:prstGeom prst="rect">
                <a:avLst/>
              </a:prstGeom>
              <a:noFill/>
              <a:ln>
                <a:noFill/>
              </a:ln>
            </p:spPr>
          </p:pic>
          <p:pic>
            <p:nvPicPr>
              <p:cNvPr id="1064" name="Picture 106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263082"/>
                <a:ext cx="585216" cy="585216"/>
              </a:xfrm>
              <a:prstGeom prst="rect">
                <a:avLst/>
              </a:prstGeom>
              <a:noFill/>
              <a:ln>
                <a:noFill/>
              </a:ln>
            </p:spPr>
          </p:pic>
          <p:pic>
            <p:nvPicPr>
              <p:cNvPr id="1065" name="Picture 1064"/>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263082"/>
                <a:ext cx="585216" cy="585216"/>
              </a:xfrm>
              <a:prstGeom prst="rect">
                <a:avLst/>
              </a:prstGeom>
              <a:noFill/>
              <a:ln>
                <a:noFill/>
              </a:ln>
            </p:spPr>
          </p:pic>
          <p:pic>
            <p:nvPicPr>
              <p:cNvPr id="1066" name="Picture 1065"/>
              <p:cNvPicPr>
                <a:picLocks noChangeAspect="1"/>
              </p:cNvPicPr>
              <p:nvPr/>
            </p:nvPicPr>
            <p:blipFill>
              <a:blip r:embed="rId3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263082"/>
                <a:ext cx="585216" cy="585216"/>
              </a:xfrm>
              <a:prstGeom prst="rect">
                <a:avLst/>
              </a:prstGeom>
              <a:noFill/>
              <a:ln>
                <a:noFill/>
              </a:ln>
            </p:spPr>
          </p:pic>
          <p:pic>
            <p:nvPicPr>
              <p:cNvPr id="1067" name="Picture 1066"/>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263082"/>
                <a:ext cx="585216" cy="585216"/>
              </a:xfrm>
              <a:prstGeom prst="rect">
                <a:avLst/>
              </a:prstGeom>
              <a:noFill/>
              <a:ln>
                <a:noFill/>
              </a:ln>
            </p:spPr>
          </p:pic>
          <p:pic>
            <p:nvPicPr>
              <p:cNvPr id="1068" name="Picture 1067"/>
              <p:cNvPicPr>
                <a:picLocks noChangeAspect="1"/>
              </p:cNvPicPr>
              <p:nvPr/>
            </p:nvPicPr>
            <p:blipFill>
              <a:blip r:embed="rId3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263082"/>
                <a:ext cx="585216" cy="585216"/>
              </a:xfrm>
              <a:prstGeom prst="rect">
                <a:avLst/>
              </a:prstGeom>
              <a:noFill/>
              <a:ln>
                <a:noFill/>
              </a:ln>
            </p:spPr>
          </p:pic>
          <p:pic>
            <p:nvPicPr>
              <p:cNvPr id="1069" name="Picture 106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263082"/>
                <a:ext cx="585216" cy="585216"/>
              </a:xfrm>
              <a:prstGeom prst="rect">
                <a:avLst/>
              </a:prstGeom>
              <a:noFill/>
              <a:ln>
                <a:noFill/>
              </a:ln>
            </p:spPr>
          </p:pic>
          <p:pic>
            <p:nvPicPr>
              <p:cNvPr id="1070" name="Picture 1069"/>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263082"/>
                <a:ext cx="585216" cy="585216"/>
              </a:xfrm>
              <a:prstGeom prst="rect">
                <a:avLst/>
              </a:prstGeom>
              <a:noFill/>
              <a:ln>
                <a:noFill/>
              </a:ln>
            </p:spPr>
          </p:pic>
          <p:pic>
            <p:nvPicPr>
              <p:cNvPr id="1071" name="Picture 1070"/>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263082"/>
                <a:ext cx="585216" cy="585216"/>
              </a:xfrm>
              <a:prstGeom prst="rect">
                <a:avLst/>
              </a:prstGeom>
              <a:noFill/>
              <a:ln>
                <a:noFill/>
              </a:ln>
            </p:spPr>
          </p:pic>
          <p:pic>
            <p:nvPicPr>
              <p:cNvPr id="1072" name="Picture 107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263082"/>
                <a:ext cx="585216" cy="585216"/>
              </a:xfrm>
              <a:prstGeom prst="rect">
                <a:avLst/>
              </a:prstGeom>
              <a:noFill/>
              <a:ln>
                <a:noFill/>
              </a:ln>
            </p:spPr>
          </p:pic>
          <p:pic>
            <p:nvPicPr>
              <p:cNvPr id="1073" name="Picture 107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263082"/>
                <a:ext cx="585216" cy="585216"/>
              </a:xfrm>
              <a:prstGeom prst="rect">
                <a:avLst/>
              </a:prstGeom>
              <a:noFill/>
              <a:ln>
                <a:noFill/>
              </a:ln>
            </p:spPr>
          </p:pic>
          <p:pic>
            <p:nvPicPr>
              <p:cNvPr id="1074" name="Picture 107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885863"/>
                <a:ext cx="585216" cy="585216"/>
              </a:xfrm>
              <a:prstGeom prst="rect">
                <a:avLst/>
              </a:prstGeom>
              <a:noFill/>
              <a:ln>
                <a:noFill/>
              </a:ln>
            </p:spPr>
          </p:pic>
          <p:pic>
            <p:nvPicPr>
              <p:cNvPr id="1075" name="Picture 107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885863"/>
                <a:ext cx="585216" cy="585216"/>
              </a:xfrm>
              <a:prstGeom prst="rect">
                <a:avLst/>
              </a:prstGeom>
              <a:noFill/>
              <a:ln>
                <a:noFill/>
              </a:ln>
            </p:spPr>
          </p:pic>
          <p:pic>
            <p:nvPicPr>
              <p:cNvPr id="1076" name="Picture 1075"/>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885863"/>
                <a:ext cx="585216" cy="585216"/>
              </a:xfrm>
              <a:prstGeom prst="rect">
                <a:avLst/>
              </a:prstGeom>
              <a:noFill/>
              <a:ln>
                <a:noFill/>
              </a:ln>
            </p:spPr>
          </p:pic>
          <p:pic>
            <p:nvPicPr>
              <p:cNvPr id="1077" name="Picture 107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885863"/>
                <a:ext cx="585216" cy="585216"/>
              </a:xfrm>
              <a:prstGeom prst="rect">
                <a:avLst/>
              </a:prstGeom>
              <a:noFill/>
              <a:ln>
                <a:noFill/>
              </a:ln>
            </p:spPr>
          </p:pic>
          <p:pic>
            <p:nvPicPr>
              <p:cNvPr id="1078" name="Picture 1077"/>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885863"/>
                <a:ext cx="585216" cy="585216"/>
              </a:xfrm>
              <a:prstGeom prst="rect">
                <a:avLst/>
              </a:prstGeom>
              <a:noFill/>
              <a:ln>
                <a:noFill/>
              </a:ln>
            </p:spPr>
          </p:pic>
          <p:pic>
            <p:nvPicPr>
              <p:cNvPr id="1079" name="Picture 1078"/>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885863"/>
                <a:ext cx="585216" cy="585216"/>
              </a:xfrm>
              <a:prstGeom prst="rect">
                <a:avLst/>
              </a:prstGeom>
              <a:noFill/>
              <a:ln>
                <a:noFill/>
              </a:ln>
            </p:spPr>
          </p:pic>
          <p:pic>
            <p:nvPicPr>
              <p:cNvPr id="1080" name="Picture 1079"/>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885863"/>
                <a:ext cx="585216" cy="585216"/>
              </a:xfrm>
              <a:prstGeom prst="rect">
                <a:avLst/>
              </a:prstGeom>
              <a:noFill/>
              <a:ln>
                <a:noFill/>
              </a:ln>
            </p:spPr>
          </p:pic>
          <p:pic>
            <p:nvPicPr>
              <p:cNvPr id="1081" name="Picture 108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885863"/>
                <a:ext cx="585216" cy="585216"/>
              </a:xfrm>
              <a:prstGeom prst="rect">
                <a:avLst/>
              </a:prstGeom>
              <a:noFill/>
              <a:ln>
                <a:noFill/>
              </a:ln>
            </p:spPr>
          </p:pic>
          <p:pic>
            <p:nvPicPr>
              <p:cNvPr id="1082" name="Picture 1081"/>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885863"/>
                <a:ext cx="585216" cy="585216"/>
              </a:xfrm>
              <a:prstGeom prst="rect">
                <a:avLst/>
              </a:prstGeom>
              <a:noFill/>
              <a:ln>
                <a:noFill/>
              </a:ln>
            </p:spPr>
          </p:pic>
          <p:pic>
            <p:nvPicPr>
              <p:cNvPr id="1083" name="Picture 1082"/>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885863"/>
                <a:ext cx="585216" cy="585216"/>
              </a:xfrm>
              <a:prstGeom prst="rect">
                <a:avLst/>
              </a:prstGeom>
              <a:noFill/>
              <a:ln>
                <a:noFill/>
              </a:ln>
            </p:spPr>
          </p:pic>
          <p:pic>
            <p:nvPicPr>
              <p:cNvPr id="1084" name="Picture 108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885863"/>
                <a:ext cx="585216" cy="585216"/>
              </a:xfrm>
              <a:prstGeom prst="rect">
                <a:avLst/>
              </a:prstGeom>
              <a:noFill/>
              <a:ln>
                <a:noFill/>
              </a:ln>
            </p:spPr>
          </p:pic>
          <p:pic>
            <p:nvPicPr>
              <p:cNvPr id="1085" name="Picture 108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885863"/>
                <a:ext cx="585216" cy="585216"/>
              </a:xfrm>
              <a:prstGeom prst="rect">
                <a:avLst/>
              </a:prstGeom>
              <a:noFill/>
              <a:ln>
                <a:noFill/>
              </a:ln>
            </p:spPr>
          </p:pic>
          <p:pic>
            <p:nvPicPr>
              <p:cNvPr id="1086" name="Picture 1085"/>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885863"/>
                <a:ext cx="585216" cy="585216"/>
              </a:xfrm>
              <a:prstGeom prst="rect">
                <a:avLst/>
              </a:prstGeom>
              <a:noFill/>
              <a:ln>
                <a:noFill/>
              </a:ln>
            </p:spPr>
          </p:pic>
          <p:pic>
            <p:nvPicPr>
              <p:cNvPr id="1087" name="Picture 108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885863"/>
                <a:ext cx="585216" cy="585216"/>
              </a:xfrm>
              <a:prstGeom prst="rect">
                <a:avLst/>
              </a:prstGeom>
              <a:noFill/>
              <a:ln>
                <a:noFill/>
              </a:ln>
            </p:spPr>
          </p:pic>
          <p:pic>
            <p:nvPicPr>
              <p:cNvPr id="1088" name="Picture 1087"/>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885863"/>
                <a:ext cx="585216" cy="585216"/>
              </a:xfrm>
              <a:prstGeom prst="rect">
                <a:avLst/>
              </a:prstGeom>
              <a:noFill/>
              <a:ln>
                <a:noFill/>
              </a:ln>
            </p:spPr>
          </p:pic>
          <p:pic>
            <p:nvPicPr>
              <p:cNvPr id="1089" name="Picture 1088"/>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885863"/>
                <a:ext cx="585216" cy="585216"/>
              </a:xfrm>
              <a:prstGeom prst="rect">
                <a:avLst/>
              </a:prstGeom>
              <a:noFill/>
              <a:ln>
                <a:noFill/>
              </a:ln>
            </p:spPr>
          </p:pic>
          <p:pic>
            <p:nvPicPr>
              <p:cNvPr id="1090" name="Picture 1089"/>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885863"/>
                <a:ext cx="585216" cy="585216"/>
              </a:xfrm>
              <a:prstGeom prst="rect">
                <a:avLst/>
              </a:prstGeom>
              <a:noFill/>
              <a:ln>
                <a:noFill/>
              </a:ln>
            </p:spPr>
          </p:pic>
          <p:pic>
            <p:nvPicPr>
              <p:cNvPr id="1091" name="Picture 109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885863"/>
                <a:ext cx="585216" cy="585216"/>
              </a:xfrm>
              <a:prstGeom prst="rect">
                <a:avLst/>
              </a:prstGeom>
              <a:noFill/>
              <a:ln>
                <a:noFill/>
              </a:ln>
            </p:spPr>
          </p:pic>
          <p:pic>
            <p:nvPicPr>
              <p:cNvPr id="1092" name="Picture 1091"/>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885863"/>
                <a:ext cx="585216" cy="585216"/>
              </a:xfrm>
              <a:prstGeom prst="rect">
                <a:avLst/>
              </a:prstGeom>
              <a:noFill/>
              <a:ln>
                <a:noFill/>
              </a:ln>
            </p:spPr>
          </p:pic>
          <p:pic>
            <p:nvPicPr>
              <p:cNvPr id="1093" name="Picture 1092"/>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885863"/>
                <a:ext cx="585216" cy="585216"/>
              </a:xfrm>
              <a:prstGeom prst="rect">
                <a:avLst/>
              </a:prstGeom>
              <a:noFill/>
              <a:ln>
                <a:noFill/>
              </a:ln>
            </p:spPr>
          </p:pic>
          <p:pic>
            <p:nvPicPr>
              <p:cNvPr id="1094" name="Picture 1093"/>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885863"/>
                <a:ext cx="585216" cy="585216"/>
              </a:xfrm>
              <a:prstGeom prst="rect">
                <a:avLst/>
              </a:prstGeom>
              <a:noFill/>
              <a:ln>
                <a:noFill/>
              </a:ln>
            </p:spPr>
          </p:pic>
          <p:pic>
            <p:nvPicPr>
              <p:cNvPr id="1095" name="Picture 109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508644"/>
                <a:ext cx="585216" cy="585216"/>
              </a:xfrm>
              <a:prstGeom prst="rect">
                <a:avLst/>
              </a:prstGeom>
              <a:noFill/>
              <a:ln>
                <a:noFill/>
              </a:ln>
            </p:spPr>
          </p:pic>
          <p:pic>
            <p:nvPicPr>
              <p:cNvPr id="1096" name="Picture 109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508644"/>
                <a:ext cx="585216" cy="585216"/>
              </a:xfrm>
              <a:prstGeom prst="rect">
                <a:avLst/>
              </a:prstGeom>
              <a:noFill/>
              <a:ln>
                <a:noFill/>
              </a:ln>
            </p:spPr>
          </p:pic>
          <p:pic>
            <p:nvPicPr>
              <p:cNvPr id="1097" name="Picture 1096"/>
              <p:cNvPicPr>
                <a:picLocks noChangeAspect="1"/>
              </p:cNvPicPr>
              <p:nvPr/>
            </p:nvPicPr>
            <p:blipFill>
              <a:blip r:embed="rId39">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508644"/>
                <a:ext cx="585216" cy="585216"/>
              </a:xfrm>
              <a:prstGeom prst="rect">
                <a:avLst/>
              </a:prstGeom>
              <a:noFill/>
              <a:ln>
                <a:noFill/>
              </a:ln>
            </p:spPr>
          </p:pic>
          <p:pic>
            <p:nvPicPr>
              <p:cNvPr id="1098" name="Picture 1097"/>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508644"/>
                <a:ext cx="585216" cy="585216"/>
              </a:xfrm>
              <a:prstGeom prst="rect">
                <a:avLst/>
              </a:prstGeom>
              <a:noFill/>
              <a:ln>
                <a:noFill/>
              </a:ln>
            </p:spPr>
          </p:pic>
          <p:pic>
            <p:nvPicPr>
              <p:cNvPr id="1099" name="Picture 1098"/>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508644"/>
                <a:ext cx="585216" cy="585216"/>
              </a:xfrm>
              <a:prstGeom prst="rect">
                <a:avLst/>
              </a:prstGeom>
              <a:noFill/>
              <a:ln>
                <a:noFill/>
              </a:ln>
            </p:spPr>
          </p:pic>
          <p:pic>
            <p:nvPicPr>
              <p:cNvPr id="1100" name="Picture 1099"/>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508644"/>
                <a:ext cx="585216" cy="585216"/>
              </a:xfrm>
              <a:prstGeom prst="rect">
                <a:avLst/>
              </a:prstGeom>
              <a:noFill/>
              <a:ln>
                <a:noFill/>
              </a:ln>
            </p:spPr>
          </p:pic>
          <p:pic>
            <p:nvPicPr>
              <p:cNvPr id="1101" name="Picture 1100"/>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508644"/>
                <a:ext cx="585216" cy="585216"/>
              </a:xfrm>
              <a:prstGeom prst="rect">
                <a:avLst/>
              </a:prstGeom>
              <a:noFill/>
              <a:ln>
                <a:noFill/>
              </a:ln>
            </p:spPr>
          </p:pic>
          <p:pic>
            <p:nvPicPr>
              <p:cNvPr id="1102" name="Picture 110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508644"/>
                <a:ext cx="585216" cy="585216"/>
              </a:xfrm>
              <a:prstGeom prst="rect">
                <a:avLst/>
              </a:prstGeom>
              <a:noFill/>
              <a:ln>
                <a:noFill/>
              </a:ln>
            </p:spPr>
          </p:pic>
          <p:pic>
            <p:nvPicPr>
              <p:cNvPr id="1103" name="Picture 110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508644"/>
                <a:ext cx="585216" cy="585216"/>
              </a:xfrm>
              <a:prstGeom prst="rect">
                <a:avLst/>
              </a:prstGeom>
              <a:noFill/>
              <a:ln>
                <a:noFill/>
              </a:ln>
            </p:spPr>
          </p:pic>
          <p:pic>
            <p:nvPicPr>
              <p:cNvPr id="1104" name="Picture 110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508644"/>
                <a:ext cx="585216" cy="585216"/>
              </a:xfrm>
              <a:prstGeom prst="rect">
                <a:avLst/>
              </a:prstGeom>
              <a:noFill/>
              <a:ln>
                <a:noFill/>
              </a:ln>
            </p:spPr>
          </p:pic>
          <p:pic>
            <p:nvPicPr>
              <p:cNvPr id="1105" name="Picture 1104"/>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508644"/>
                <a:ext cx="585216" cy="585216"/>
              </a:xfrm>
              <a:prstGeom prst="rect">
                <a:avLst/>
              </a:prstGeom>
              <a:noFill/>
              <a:ln>
                <a:noFill/>
              </a:ln>
            </p:spPr>
          </p:pic>
          <p:pic>
            <p:nvPicPr>
              <p:cNvPr id="1106" name="Picture 110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508644"/>
                <a:ext cx="585216" cy="585216"/>
              </a:xfrm>
              <a:prstGeom prst="rect">
                <a:avLst/>
              </a:prstGeom>
              <a:noFill/>
              <a:ln>
                <a:noFill/>
              </a:ln>
            </p:spPr>
          </p:pic>
          <p:pic>
            <p:nvPicPr>
              <p:cNvPr id="1107" name="Picture 1106"/>
              <p:cNvPicPr>
                <a:picLocks noChangeAspect="1"/>
              </p:cNvPicPr>
              <p:nvPr/>
            </p:nvPicPr>
            <p:blipFill>
              <a:blip r:embed="rId4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508644"/>
                <a:ext cx="585216" cy="585216"/>
              </a:xfrm>
              <a:prstGeom prst="rect">
                <a:avLst/>
              </a:prstGeom>
              <a:noFill/>
              <a:ln>
                <a:noFill/>
              </a:ln>
            </p:spPr>
          </p:pic>
          <p:pic>
            <p:nvPicPr>
              <p:cNvPr id="1108" name="Picture 1107"/>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508644"/>
                <a:ext cx="585216" cy="585216"/>
              </a:xfrm>
              <a:prstGeom prst="rect">
                <a:avLst/>
              </a:prstGeom>
              <a:noFill/>
              <a:ln>
                <a:noFill/>
              </a:ln>
            </p:spPr>
          </p:pic>
          <p:pic>
            <p:nvPicPr>
              <p:cNvPr id="1109" name="Picture 110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508644"/>
                <a:ext cx="585216" cy="585216"/>
              </a:xfrm>
              <a:prstGeom prst="rect">
                <a:avLst/>
              </a:prstGeom>
              <a:noFill/>
              <a:ln>
                <a:noFill/>
              </a:ln>
            </p:spPr>
          </p:pic>
          <p:pic>
            <p:nvPicPr>
              <p:cNvPr id="1110" name="Picture 1109"/>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508644"/>
                <a:ext cx="585216" cy="585216"/>
              </a:xfrm>
              <a:prstGeom prst="rect">
                <a:avLst/>
              </a:prstGeom>
              <a:noFill/>
              <a:ln>
                <a:noFill/>
              </a:ln>
            </p:spPr>
          </p:pic>
          <p:pic>
            <p:nvPicPr>
              <p:cNvPr id="1111" name="Picture 1110"/>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508644"/>
                <a:ext cx="585216" cy="585216"/>
              </a:xfrm>
              <a:prstGeom prst="rect">
                <a:avLst/>
              </a:prstGeom>
              <a:noFill/>
              <a:ln>
                <a:noFill/>
              </a:ln>
            </p:spPr>
          </p:pic>
          <p:pic>
            <p:nvPicPr>
              <p:cNvPr id="1112" name="Picture 1111"/>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508644"/>
                <a:ext cx="585216" cy="585216"/>
              </a:xfrm>
              <a:prstGeom prst="rect">
                <a:avLst/>
              </a:prstGeom>
              <a:noFill/>
              <a:ln>
                <a:noFill/>
              </a:ln>
            </p:spPr>
          </p:pic>
          <p:pic>
            <p:nvPicPr>
              <p:cNvPr id="1113" name="Picture 111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508644"/>
                <a:ext cx="585216" cy="585216"/>
              </a:xfrm>
              <a:prstGeom prst="rect">
                <a:avLst/>
              </a:prstGeom>
              <a:noFill/>
              <a:ln>
                <a:noFill/>
              </a:ln>
            </p:spPr>
          </p:pic>
          <p:pic>
            <p:nvPicPr>
              <p:cNvPr id="1114" name="Picture 1113"/>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508644"/>
                <a:ext cx="585216" cy="585216"/>
              </a:xfrm>
              <a:prstGeom prst="rect">
                <a:avLst/>
              </a:prstGeom>
              <a:noFill/>
              <a:ln>
                <a:noFill/>
              </a:ln>
            </p:spPr>
          </p:pic>
          <p:pic>
            <p:nvPicPr>
              <p:cNvPr id="1115" name="Picture 1114"/>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508644"/>
                <a:ext cx="585216" cy="585216"/>
              </a:xfrm>
              <a:prstGeom prst="rect">
                <a:avLst/>
              </a:prstGeom>
              <a:noFill/>
              <a:ln>
                <a:noFill/>
              </a:ln>
            </p:spPr>
          </p:pic>
          <p:pic>
            <p:nvPicPr>
              <p:cNvPr id="1116" name="Picture 111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131425"/>
                <a:ext cx="585216" cy="585216"/>
              </a:xfrm>
              <a:prstGeom prst="rect">
                <a:avLst/>
              </a:prstGeom>
              <a:noFill/>
              <a:ln>
                <a:noFill/>
              </a:ln>
            </p:spPr>
          </p:pic>
          <p:pic>
            <p:nvPicPr>
              <p:cNvPr id="1117" name="Picture 111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131425"/>
                <a:ext cx="585216" cy="585216"/>
              </a:xfrm>
              <a:prstGeom prst="rect">
                <a:avLst/>
              </a:prstGeom>
              <a:noFill/>
              <a:ln>
                <a:noFill/>
              </a:ln>
            </p:spPr>
          </p:pic>
          <p:pic>
            <p:nvPicPr>
              <p:cNvPr id="1118" name="Picture 1117"/>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131425"/>
                <a:ext cx="585216" cy="585216"/>
              </a:xfrm>
              <a:prstGeom prst="rect">
                <a:avLst/>
              </a:prstGeom>
              <a:noFill/>
              <a:ln>
                <a:noFill/>
              </a:ln>
            </p:spPr>
          </p:pic>
          <p:pic>
            <p:nvPicPr>
              <p:cNvPr id="1119" name="Picture 1118"/>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131425"/>
                <a:ext cx="585216" cy="585216"/>
              </a:xfrm>
              <a:prstGeom prst="rect">
                <a:avLst/>
              </a:prstGeom>
              <a:noFill/>
              <a:ln>
                <a:noFill/>
              </a:ln>
            </p:spPr>
          </p:pic>
          <p:pic>
            <p:nvPicPr>
              <p:cNvPr id="1120" name="Picture 1119"/>
              <p:cNvPicPr>
                <a:picLocks noChangeAspect="1"/>
              </p:cNvPicPr>
              <p:nvPr/>
            </p:nvPicPr>
            <p:blipFill>
              <a:blip r:embed="rId44">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131425"/>
                <a:ext cx="585216" cy="585216"/>
              </a:xfrm>
              <a:prstGeom prst="rect">
                <a:avLst/>
              </a:prstGeom>
              <a:noFill/>
              <a:ln>
                <a:noFill/>
              </a:ln>
            </p:spPr>
          </p:pic>
          <p:pic>
            <p:nvPicPr>
              <p:cNvPr id="1121" name="Picture 1120"/>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131425"/>
                <a:ext cx="585216" cy="585216"/>
              </a:xfrm>
              <a:prstGeom prst="rect">
                <a:avLst/>
              </a:prstGeom>
              <a:noFill/>
              <a:ln>
                <a:noFill/>
              </a:ln>
            </p:spPr>
          </p:pic>
          <p:pic>
            <p:nvPicPr>
              <p:cNvPr id="1122" name="Picture 1121"/>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131425"/>
                <a:ext cx="585216" cy="585216"/>
              </a:xfrm>
              <a:prstGeom prst="rect">
                <a:avLst/>
              </a:prstGeom>
              <a:noFill/>
              <a:ln>
                <a:noFill/>
              </a:ln>
            </p:spPr>
          </p:pic>
          <p:pic>
            <p:nvPicPr>
              <p:cNvPr id="1123" name="Picture 112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131425"/>
                <a:ext cx="585216" cy="585216"/>
              </a:xfrm>
              <a:prstGeom prst="rect">
                <a:avLst/>
              </a:prstGeom>
              <a:noFill/>
              <a:ln>
                <a:noFill/>
              </a:ln>
            </p:spPr>
          </p:pic>
          <p:pic>
            <p:nvPicPr>
              <p:cNvPr id="1124" name="Picture 1123"/>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131425"/>
                <a:ext cx="585216" cy="585216"/>
              </a:xfrm>
              <a:prstGeom prst="rect">
                <a:avLst/>
              </a:prstGeom>
              <a:noFill/>
              <a:ln>
                <a:noFill/>
              </a:ln>
            </p:spPr>
          </p:pic>
          <p:pic>
            <p:nvPicPr>
              <p:cNvPr id="1125" name="Picture 1124"/>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131425"/>
                <a:ext cx="585216" cy="585216"/>
              </a:xfrm>
              <a:prstGeom prst="rect">
                <a:avLst/>
              </a:prstGeom>
              <a:noFill/>
              <a:ln>
                <a:noFill/>
              </a:ln>
            </p:spPr>
          </p:pic>
          <p:pic>
            <p:nvPicPr>
              <p:cNvPr id="1126" name="Picture 112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131425"/>
                <a:ext cx="585216" cy="585216"/>
              </a:xfrm>
              <a:prstGeom prst="rect">
                <a:avLst/>
              </a:prstGeom>
              <a:noFill/>
              <a:ln>
                <a:noFill/>
              </a:ln>
            </p:spPr>
          </p:pic>
          <p:pic>
            <p:nvPicPr>
              <p:cNvPr id="1127" name="Picture 1126"/>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131425"/>
                <a:ext cx="585216" cy="585216"/>
              </a:xfrm>
              <a:prstGeom prst="rect">
                <a:avLst/>
              </a:prstGeom>
              <a:noFill/>
              <a:ln>
                <a:noFill/>
              </a:ln>
            </p:spPr>
          </p:pic>
          <p:pic>
            <p:nvPicPr>
              <p:cNvPr id="1128" name="Picture 1127"/>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131425"/>
                <a:ext cx="585216" cy="585216"/>
              </a:xfrm>
              <a:prstGeom prst="rect">
                <a:avLst/>
              </a:prstGeom>
              <a:noFill/>
              <a:ln>
                <a:noFill/>
              </a:ln>
            </p:spPr>
          </p:pic>
          <p:pic>
            <p:nvPicPr>
              <p:cNvPr id="1129" name="Picture 1128"/>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131425"/>
                <a:ext cx="585216" cy="585216"/>
              </a:xfrm>
              <a:prstGeom prst="rect">
                <a:avLst/>
              </a:prstGeom>
              <a:noFill/>
              <a:ln>
                <a:noFill/>
              </a:ln>
            </p:spPr>
          </p:pic>
          <p:pic>
            <p:nvPicPr>
              <p:cNvPr id="1130" name="Picture 1129"/>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131425"/>
                <a:ext cx="585216" cy="585216"/>
              </a:xfrm>
              <a:prstGeom prst="rect">
                <a:avLst/>
              </a:prstGeom>
              <a:noFill/>
              <a:ln>
                <a:noFill/>
              </a:ln>
            </p:spPr>
          </p:pic>
          <p:pic>
            <p:nvPicPr>
              <p:cNvPr id="1131" name="Picture 1130"/>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131425"/>
                <a:ext cx="585216" cy="585216"/>
              </a:xfrm>
              <a:prstGeom prst="rect">
                <a:avLst/>
              </a:prstGeom>
              <a:noFill/>
              <a:ln>
                <a:noFill/>
              </a:ln>
            </p:spPr>
          </p:pic>
          <p:pic>
            <p:nvPicPr>
              <p:cNvPr id="1132" name="Picture 113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131425"/>
                <a:ext cx="585216" cy="585216"/>
              </a:xfrm>
              <a:prstGeom prst="rect">
                <a:avLst/>
              </a:prstGeom>
              <a:noFill/>
              <a:ln>
                <a:noFill/>
              </a:ln>
            </p:spPr>
          </p:pic>
          <p:pic>
            <p:nvPicPr>
              <p:cNvPr id="1133" name="Picture 1132"/>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131425"/>
                <a:ext cx="585216" cy="585216"/>
              </a:xfrm>
              <a:prstGeom prst="rect">
                <a:avLst/>
              </a:prstGeom>
              <a:noFill/>
              <a:ln>
                <a:noFill/>
              </a:ln>
            </p:spPr>
          </p:pic>
          <p:pic>
            <p:nvPicPr>
              <p:cNvPr id="1134" name="Picture 1133"/>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131425"/>
                <a:ext cx="585216" cy="585216"/>
              </a:xfrm>
              <a:prstGeom prst="rect">
                <a:avLst/>
              </a:prstGeom>
              <a:noFill/>
              <a:ln>
                <a:noFill/>
              </a:ln>
            </p:spPr>
          </p:pic>
          <p:pic>
            <p:nvPicPr>
              <p:cNvPr id="1135" name="Picture 1134"/>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131425"/>
                <a:ext cx="585216" cy="585216"/>
              </a:xfrm>
              <a:prstGeom prst="rect">
                <a:avLst/>
              </a:prstGeom>
              <a:noFill/>
              <a:ln>
                <a:noFill/>
              </a:ln>
            </p:spPr>
          </p:pic>
          <p:pic>
            <p:nvPicPr>
              <p:cNvPr id="1136" name="Picture 113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131425"/>
                <a:ext cx="585216" cy="585216"/>
              </a:xfrm>
              <a:prstGeom prst="rect">
                <a:avLst/>
              </a:prstGeom>
              <a:noFill/>
              <a:ln>
                <a:noFill/>
              </a:ln>
            </p:spPr>
          </p:pic>
          <p:pic>
            <p:nvPicPr>
              <p:cNvPr id="1137" name="Picture 113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754204"/>
                <a:ext cx="585216" cy="585216"/>
              </a:xfrm>
              <a:prstGeom prst="rect">
                <a:avLst/>
              </a:prstGeom>
              <a:noFill/>
              <a:ln>
                <a:noFill/>
              </a:ln>
            </p:spPr>
          </p:pic>
          <p:pic>
            <p:nvPicPr>
              <p:cNvPr id="1138" name="Picture 113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754204"/>
                <a:ext cx="585216" cy="585216"/>
              </a:xfrm>
              <a:prstGeom prst="rect">
                <a:avLst/>
              </a:prstGeom>
              <a:noFill/>
              <a:ln>
                <a:noFill/>
              </a:ln>
            </p:spPr>
          </p:pic>
          <p:pic>
            <p:nvPicPr>
              <p:cNvPr id="1139" name="Picture 1138"/>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754204"/>
                <a:ext cx="585216" cy="585216"/>
              </a:xfrm>
              <a:prstGeom prst="rect">
                <a:avLst/>
              </a:prstGeom>
              <a:noFill/>
              <a:ln>
                <a:noFill/>
              </a:ln>
            </p:spPr>
          </p:pic>
          <p:pic>
            <p:nvPicPr>
              <p:cNvPr id="1140" name="Picture 1139"/>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754204"/>
                <a:ext cx="585216" cy="585216"/>
              </a:xfrm>
              <a:prstGeom prst="rect">
                <a:avLst/>
              </a:prstGeom>
              <a:noFill/>
              <a:ln>
                <a:noFill/>
              </a:ln>
            </p:spPr>
          </p:pic>
          <p:pic>
            <p:nvPicPr>
              <p:cNvPr id="1141" name="Picture 1140"/>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754204"/>
                <a:ext cx="585216" cy="585216"/>
              </a:xfrm>
              <a:prstGeom prst="rect">
                <a:avLst/>
              </a:prstGeom>
              <a:noFill/>
              <a:ln>
                <a:noFill/>
              </a:ln>
            </p:spPr>
          </p:pic>
          <p:pic>
            <p:nvPicPr>
              <p:cNvPr id="1142" name="Picture 1141"/>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754204"/>
                <a:ext cx="585216" cy="585216"/>
              </a:xfrm>
              <a:prstGeom prst="rect">
                <a:avLst/>
              </a:prstGeom>
              <a:noFill/>
              <a:ln>
                <a:noFill/>
              </a:ln>
            </p:spPr>
          </p:pic>
          <p:pic>
            <p:nvPicPr>
              <p:cNvPr id="1143" name="Picture 114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754204"/>
                <a:ext cx="585216" cy="585216"/>
              </a:xfrm>
              <a:prstGeom prst="rect">
                <a:avLst/>
              </a:prstGeom>
              <a:noFill/>
              <a:ln>
                <a:noFill/>
              </a:ln>
            </p:spPr>
          </p:pic>
          <p:pic>
            <p:nvPicPr>
              <p:cNvPr id="1144" name="Picture 1143"/>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754204"/>
                <a:ext cx="585216" cy="585216"/>
              </a:xfrm>
              <a:prstGeom prst="rect">
                <a:avLst/>
              </a:prstGeom>
              <a:noFill/>
              <a:ln>
                <a:noFill/>
              </a:ln>
            </p:spPr>
          </p:pic>
          <p:pic>
            <p:nvPicPr>
              <p:cNvPr id="1145" name="Picture 1144"/>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754204"/>
                <a:ext cx="585216" cy="585216"/>
              </a:xfrm>
              <a:prstGeom prst="rect">
                <a:avLst/>
              </a:prstGeom>
              <a:noFill/>
              <a:ln>
                <a:noFill/>
              </a:ln>
            </p:spPr>
          </p:pic>
          <p:pic>
            <p:nvPicPr>
              <p:cNvPr id="1146" name="Picture 114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754204"/>
                <a:ext cx="585216" cy="585216"/>
              </a:xfrm>
              <a:prstGeom prst="rect">
                <a:avLst/>
              </a:prstGeom>
              <a:noFill/>
              <a:ln>
                <a:noFill/>
              </a:ln>
            </p:spPr>
          </p:pic>
          <p:pic>
            <p:nvPicPr>
              <p:cNvPr id="1147" name="Picture 1146"/>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754204"/>
                <a:ext cx="585216" cy="585216"/>
              </a:xfrm>
              <a:prstGeom prst="rect">
                <a:avLst/>
              </a:prstGeom>
              <a:noFill/>
              <a:ln>
                <a:noFill/>
              </a:ln>
            </p:spPr>
          </p:pic>
          <p:pic>
            <p:nvPicPr>
              <p:cNvPr id="1148" name="Picture 1147"/>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754204"/>
                <a:ext cx="585216" cy="585216"/>
              </a:xfrm>
              <a:prstGeom prst="rect">
                <a:avLst/>
              </a:prstGeom>
              <a:noFill/>
              <a:ln>
                <a:noFill/>
              </a:ln>
            </p:spPr>
          </p:pic>
          <p:pic>
            <p:nvPicPr>
              <p:cNvPr id="1149" name="Picture 1148"/>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754204"/>
                <a:ext cx="585216" cy="585216"/>
              </a:xfrm>
              <a:prstGeom prst="rect">
                <a:avLst/>
              </a:prstGeom>
              <a:noFill/>
              <a:ln>
                <a:noFill/>
              </a:ln>
            </p:spPr>
          </p:pic>
          <p:pic>
            <p:nvPicPr>
              <p:cNvPr id="1150" name="Picture 114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754204"/>
                <a:ext cx="585216" cy="585216"/>
              </a:xfrm>
              <a:prstGeom prst="rect">
                <a:avLst/>
              </a:prstGeom>
              <a:noFill/>
              <a:ln>
                <a:noFill/>
              </a:ln>
            </p:spPr>
          </p:pic>
          <p:pic>
            <p:nvPicPr>
              <p:cNvPr id="1151" name="Picture 1150"/>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754204"/>
                <a:ext cx="585216" cy="585216"/>
              </a:xfrm>
              <a:prstGeom prst="rect">
                <a:avLst/>
              </a:prstGeom>
              <a:noFill/>
              <a:ln>
                <a:noFill/>
              </a:ln>
            </p:spPr>
          </p:pic>
          <p:pic>
            <p:nvPicPr>
              <p:cNvPr id="1152" name="Picture 1151"/>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754204"/>
                <a:ext cx="585216" cy="585216"/>
              </a:xfrm>
              <a:prstGeom prst="rect">
                <a:avLst/>
              </a:prstGeom>
              <a:noFill/>
              <a:ln>
                <a:noFill/>
              </a:ln>
            </p:spPr>
          </p:pic>
          <p:pic>
            <p:nvPicPr>
              <p:cNvPr id="1153" name="Picture 1152"/>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754204"/>
                <a:ext cx="585216" cy="585216"/>
              </a:xfrm>
              <a:prstGeom prst="rect">
                <a:avLst/>
              </a:prstGeom>
              <a:noFill/>
              <a:ln>
                <a:noFill/>
              </a:ln>
            </p:spPr>
          </p:pic>
          <p:pic>
            <p:nvPicPr>
              <p:cNvPr id="1154" name="Picture 1153"/>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754204"/>
                <a:ext cx="585216" cy="585216"/>
              </a:xfrm>
              <a:prstGeom prst="rect">
                <a:avLst/>
              </a:prstGeom>
              <a:noFill/>
              <a:ln>
                <a:noFill/>
              </a:ln>
            </p:spPr>
          </p:pic>
          <p:pic>
            <p:nvPicPr>
              <p:cNvPr id="1155" name="Picture 115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754204"/>
                <a:ext cx="585216" cy="585216"/>
              </a:xfrm>
              <a:prstGeom prst="rect">
                <a:avLst/>
              </a:prstGeom>
              <a:noFill/>
              <a:ln>
                <a:noFill/>
              </a:ln>
            </p:spPr>
          </p:pic>
          <p:pic>
            <p:nvPicPr>
              <p:cNvPr id="1156" name="Picture 1155"/>
              <p:cNvPicPr>
                <a:picLocks noChangeAspect="1"/>
              </p:cNvPicPr>
              <p:nvPr/>
            </p:nvPicPr>
            <p:blipFill>
              <a:blip r:embed="rId5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754204"/>
                <a:ext cx="585216" cy="585216"/>
              </a:xfrm>
              <a:prstGeom prst="rect">
                <a:avLst/>
              </a:prstGeom>
              <a:noFill/>
              <a:ln>
                <a:noFill/>
              </a:ln>
            </p:spPr>
          </p:pic>
          <p:pic>
            <p:nvPicPr>
              <p:cNvPr id="1157" name="Picture 1156"/>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754204"/>
                <a:ext cx="585216" cy="585216"/>
              </a:xfrm>
              <a:prstGeom prst="rect">
                <a:avLst/>
              </a:prstGeom>
              <a:noFill/>
              <a:ln>
                <a:noFill/>
              </a:ln>
            </p:spPr>
          </p:pic>
          <p:pic>
            <p:nvPicPr>
              <p:cNvPr id="1158" name="Picture 115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02360"/>
                <a:ext cx="585216" cy="585216"/>
              </a:xfrm>
              <a:prstGeom prst="rect">
                <a:avLst/>
              </a:prstGeom>
              <a:noFill/>
              <a:ln>
                <a:noFill/>
              </a:ln>
            </p:spPr>
          </p:pic>
          <p:pic>
            <p:nvPicPr>
              <p:cNvPr id="1159" name="Picture 115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02360"/>
                <a:ext cx="585216" cy="585216"/>
              </a:xfrm>
              <a:prstGeom prst="rect">
                <a:avLst/>
              </a:prstGeom>
              <a:noFill/>
              <a:ln>
                <a:noFill/>
              </a:ln>
            </p:spPr>
          </p:pic>
          <p:pic>
            <p:nvPicPr>
              <p:cNvPr id="1160" name="Picture 115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02360"/>
                <a:ext cx="585216" cy="585216"/>
              </a:xfrm>
              <a:prstGeom prst="rect">
                <a:avLst/>
              </a:prstGeom>
              <a:noFill/>
              <a:ln>
                <a:noFill/>
              </a:ln>
            </p:spPr>
          </p:pic>
          <p:pic>
            <p:nvPicPr>
              <p:cNvPr id="1161" name="Picture 116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02360"/>
                <a:ext cx="585216" cy="585216"/>
              </a:xfrm>
              <a:prstGeom prst="rect">
                <a:avLst/>
              </a:prstGeom>
              <a:noFill/>
              <a:ln>
                <a:noFill/>
              </a:ln>
            </p:spPr>
          </p:pic>
          <p:pic>
            <p:nvPicPr>
              <p:cNvPr id="1162" name="Picture 1161"/>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02360"/>
                <a:ext cx="585216" cy="585216"/>
              </a:xfrm>
              <a:prstGeom prst="rect">
                <a:avLst/>
              </a:prstGeom>
              <a:noFill/>
              <a:ln>
                <a:noFill/>
              </a:ln>
            </p:spPr>
          </p:pic>
          <p:pic>
            <p:nvPicPr>
              <p:cNvPr id="1163" name="Picture 1162"/>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02360"/>
                <a:ext cx="585216" cy="585216"/>
              </a:xfrm>
              <a:prstGeom prst="rect">
                <a:avLst/>
              </a:prstGeom>
              <a:noFill/>
              <a:ln>
                <a:noFill/>
              </a:ln>
            </p:spPr>
          </p:pic>
          <p:pic>
            <p:nvPicPr>
              <p:cNvPr id="1164" name="Picture 1163"/>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02360"/>
                <a:ext cx="585216" cy="585216"/>
              </a:xfrm>
              <a:prstGeom prst="rect">
                <a:avLst/>
              </a:prstGeom>
              <a:noFill/>
              <a:ln>
                <a:noFill/>
              </a:ln>
            </p:spPr>
          </p:pic>
          <p:pic>
            <p:nvPicPr>
              <p:cNvPr id="1165" name="Picture 1164"/>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02360"/>
                <a:ext cx="585216" cy="585216"/>
              </a:xfrm>
              <a:prstGeom prst="rect">
                <a:avLst/>
              </a:prstGeom>
              <a:noFill/>
              <a:ln>
                <a:noFill/>
              </a:ln>
            </p:spPr>
          </p:pic>
          <p:pic>
            <p:nvPicPr>
              <p:cNvPr id="1166" name="Picture 1165"/>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02360"/>
                <a:ext cx="585216" cy="585216"/>
              </a:xfrm>
              <a:prstGeom prst="rect">
                <a:avLst/>
              </a:prstGeom>
              <a:noFill/>
              <a:ln>
                <a:noFill/>
              </a:ln>
            </p:spPr>
          </p:pic>
          <p:pic>
            <p:nvPicPr>
              <p:cNvPr id="1167" name="Picture 1166"/>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02360"/>
                <a:ext cx="585216" cy="585216"/>
              </a:xfrm>
              <a:prstGeom prst="rect">
                <a:avLst/>
              </a:prstGeom>
              <a:noFill/>
              <a:ln>
                <a:noFill/>
              </a:ln>
            </p:spPr>
          </p:pic>
          <p:pic>
            <p:nvPicPr>
              <p:cNvPr id="1168" name="Picture 1167"/>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02360"/>
                <a:ext cx="585216" cy="585216"/>
              </a:xfrm>
              <a:prstGeom prst="rect">
                <a:avLst/>
              </a:prstGeom>
              <a:noFill/>
              <a:ln>
                <a:noFill/>
              </a:ln>
            </p:spPr>
          </p:pic>
          <p:pic>
            <p:nvPicPr>
              <p:cNvPr id="1169" name="Picture 116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02360"/>
                <a:ext cx="585216" cy="585216"/>
              </a:xfrm>
              <a:prstGeom prst="rect">
                <a:avLst/>
              </a:prstGeom>
              <a:noFill/>
              <a:ln>
                <a:noFill/>
              </a:ln>
            </p:spPr>
          </p:pic>
          <p:pic>
            <p:nvPicPr>
              <p:cNvPr id="1170" name="Picture 1169"/>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02360"/>
                <a:ext cx="585216" cy="585216"/>
              </a:xfrm>
              <a:prstGeom prst="rect">
                <a:avLst/>
              </a:prstGeom>
              <a:noFill/>
              <a:ln>
                <a:noFill/>
              </a:ln>
            </p:spPr>
          </p:pic>
          <p:pic>
            <p:nvPicPr>
              <p:cNvPr id="1171" name="Picture 1170"/>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02360"/>
                <a:ext cx="585216" cy="585216"/>
              </a:xfrm>
              <a:prstGeom prst="rect">
                <a:avLst/>
              </a:prstGeom>
              <a:noFill/>
              <a:ln>
                <a:noFill/>
              </a:ln>
            </p:spPr>
          </p:pic>
          <p:pic>
            <p:nvPicPr>
              <p:cNvPr id="1172" name="Picture 1171"/>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02360"/>
                <a:ext cx="585216" cy="585216"/>
              </a:xfrm>
              <a:prstGeom prst="rect">
                <a:avLst/>
              </a:prstGeom>
              <a:noFill/>
              <a:ln>
                <a:noFill/>
              </a:ln>
            </p:spPr>
          </p:pic>
          <p:pic>
            <p:nvPicPr>
              <p:cNvPr id="1173" name="Picture 117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02360"/>
                <a:ext cx="585216" cy="585216"/>
              </a:xfrm>
              <a:prstGeom prst="rect">
                <a:avLst/>
              </a:prstGeom>
              <a:noFill/>
              <a:ln>
                <a:noFill/>
              </a:ln>
            </p:spPr>
          </p:pic>
          <p:pic>
            <p:nvPicPr>
              <p:cNvPr id="1174" name="Picture 1173"/>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02360"/>
                <a:ext cx="585216" cy="585216"/>
              </a:xfrm>
              <a:prstGeom prst="rect">
                <a:avLst/>
              </a:prstGeom>
              <a:noFill/>
              <a:ln>
                <a:noFill/>
              </a:ln>
            </p:spPr>
          </p:pic>
          <p:pic>
            <p:nvPicPr>
              <p:cNvPr id="1175" name="Picture 1174"/>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02360"/>
                <a:ext cx="585216" cy="585216"/>
              </a:xfrm>
              <a:prstGeom prst="rect">
                <a:avLst/>
              </a:prstGeom>
              <a:noFill/>
              <a:ln>
                <a:noFill/>
              </a:ln>
            </p:spPr>
          </p:pic>
          <p:pic>
            <p:nvPicPr>
              <p:cNvPr id="1176" name="Picture 1175"/>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02360"/>
                <a:ext cx="585216" cy="585216"/>
              </a:xfrm>
              <a:prstGeom prst="rect">
                <a:avLst/>
              </a:prstGeom>
              <a:noFill/>
              <a:ln>
                <a:noFill/>
              </a:ln>
            </p:spPr>
          </p:pic>
          <p:pic>
            <p:nvPicPr>
              <p:cNvPr id="1177" name="Picture 117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02360"/>
                <a:ext cx="585216" cy="585216"/>
              </a:xfrm>
              <a:prstGeom prst="rect">
                <a:avLst/>
              </a:prstGeom>
              <a:noFill/>
              <a:ln>
                <a:noFill/>
              </a:ln>
            </p:spPr>
          </p:pic>
          <p:pic>
            <p:nvPicPr>
              <p:cNvPr id="1178" name="Picture 1177"/>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02360"/>
                <a:ext cx="585216" cy="585216"/>
              </a:xfrm>
              <a:prstGeom prst="rect">
                <a:avLst/>
              </a:prstGeom>
              <a:noFill/>
              <a:ln>
                <a:noFill/>
              </a:ln>
            </p:spPr>
          </p:pic>
          <p:pic>
            <p:nvPicPr>
              <p:cNvPr id="1179" name="Picture 117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21616"/>
                <a:ext cx="585216" cy="585216"/>
              </a:xfrm>
              <a:prstGeom prst="rect">
                <a:avLst/>
              </a:prstGeom>
              <a:noFill/>
              <a:ln>
                <a:noFill/>
              </a:ln>
            </p:spPr>
          </p:pic>
          <p:pic>
            <p:nvPicPr>
              <p:cNvPr id="1180" name="Picture 117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21616"/>
                <a:ext cx="585216" cy="585216"/>
              </a:xfrm>
              <a:prstGeom prst="rect">
                <a:avLst/>
              </a:prstGeom>
              <a:noFill/>
              <a:ln>
                <a:noFill/>
              </a:ln>
            </p:spPr>
          </p:pic>
          <p:pic>
            <p:nvPicPr>
              <p:cNvPr id="1181" name="Picture 1180"/>
              <p:cNvPicPr>
                <a:picLocks noChangeAspect="1"/>
              </p:cNvPicPr>
              <p:nvPr/>
            </p:nvPicPr>
            <p:blipFill>
              <a:blip r:embed="rId5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21616"/>
                <a:ext cx="585216" cy="585216"/>
              </a:xfrm>
              <a:prstGeom prst="rect">
                <a:avLst/>
              </a:prstGeom>
              <a:noFill/>
              <a:ln>
                <a:noFill/>
              </a:ln>
            </p:spPr>
          </p:pic>
          <p:pic>
            <p:nvPicPr>
              <p:cNvPr id="1182" name="Picture 1181"/>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21616"/>
                <a:ext cx="585216" cy="585216"/>
              </a:xfrm>
              <a:prstGeom prst="rect">
                <a:avLst/>
              </a:prstGeom>
              <a:noFill/>
              <a:ln>
                <a:noFill/>
              </a:ln>
            </p:spPr>
          </p:pic>
          <p:pic>
            <p:nvPicPr>
              <p:cNvPr id="1183" name="Picture 1182"/>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21616"/>
                <a:ext cx="585216" cy="585216"/>
              </a:xfrm>
              <a:prstGeom prst="rect">
                <a:avLst/>
              </a:prstGeom>
              <a:noFill/>
              <a:ln>
                <a:noFill/>
              </a:ln>
            </p:spPr>
          </p:pic>
          <p:pic>
            <p:nvPicPr>
              <p:cNvPr id="1184" name="Picture 1183"/>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21616"/>
                <a:ext cx="585216" cy="585216"/>
              </a:xfrm>
              <a:prstGeom prst="rect">
                <a:avLst/>
              </a:prstGeom>
              <a:noFill/>
              <a:ln>
                <a:noFill/>
              </a:ln>
            </p:spPr>
          </p:pic>
          <p:pic>
            <p:nvPicPr>
              <p:cNvPr id="1185" name="Picture 1184"/>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21616"/>
                <a:ext cx="585216" cy="585216"/>
              </a:xfrm>
              <a:prstGeom prst="rect">
                <a:avLst/>
              </a:prstGeom>
              <a:noFill/>
              <a:ln>
                <a:noFill/>
              </a:ln>
            </p:spPr>
          </p:pic>
          <p:pic>
            <p:nvPicPr>
              <p:cNvPr id="1186" name="Picture 118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21616"/>
                <a:ext cx="585216" cy="585216"/>
              </a:xfrm>
              <a:prstGeom prst="rect">
                <a:avLst/>
              </a:prstGeom>
              <a:noFill/>
              <a:ln>
                <a:noFill/>
              </a:ln>
            </p:spPr>
          </p:pic>
          <p:pic>
            <p:nvPicPr>
              <p:cNvPr id="1187" name="Picture 1186"/>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21616"/>
                <a:ext cx="585216" cy="585216"/>
              </a:xfrm>
              <a:prstGeom prst="rect">
                <a:avLst/>
              </a:prstGeom>
              <a:noFill/>
              <a:ln>
                <a:noFill/>
              </a:ln>
            </p:spPr>
          </p:pic>
          <p:pic>
            <p:nvPicPr>
              <p:cNvPr id="1188" name="Picture 1187"/>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21616"/>
                <a:ext cx="585216" cy="585216"/>
              </a:xfrm>
              <a:prstGeom prst="rect">
                <a:avLst/>
              </a:prstGeom>
              <a:noFill/>
              <a:ln>
                <a:noFill/>
              </a:ln>
            </p:spPr>
          </p:pic>
          <p:pic>
            <p:nvPicPr>
              <p:cNvPr id="1189" name="Picture 118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21616"/>
                <a:ext cx="585216" cy="585216"/>
              </a:xfrm>
              <a:prstGeom prst="rect">
                <a:avLst/>
              </a:prstGeom>
              <a:noFill/>
              <a:ln>
                <a:noFill/>
              </a:ln>
            </p:spPr>
          </p:pic>
          <p:pic>
            <p:nvPicPr>
              <p:cNvPr id="1190" name="Picture 118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21616"/>
                <a:ext cx="585216" cy="585216"/>
              </a:xfrm>
              <a:prstGeom prst="rect">
                <a:avLst/>
              </a:prstGeom>
              <a:noFill/>
              <a:ln>
                <a:noFill/>
              </a:ln>
            </p:spPr>
          </p:pic>
          <p:pic>
            <p:nvPicPr>
              <p:cNvPr id="1191" name="Picture 1190"/>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21616"/>
                <a:ext cx="585216" cy="585216"/>
              </a:xfrm>
              <a:prstGeom prst="rect">
                <a:avLst/>
              </a:prstGeom>
              <a:noFill/>
              <a:ln>
                <a:noFill/>
              </a:ln>
            </p:spPr>
          </p:pic>
          <p:pic>
            <p:nvPicPr>
              <p:cNvPr id="1192" name="Picture 119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21616"/>
                <a:ext cx="585216" cy="585216"/>
              </a:xfrm>
              <a:prstGeom prst="rect">
                <a:avLst/>
              </a:prstGeom>
              <a:noFill/>
              <a:ln>
                <a:noFill/>
              </a:ln>
            </p:spPr>
          </p:pic>
          <p:pic>
            <p:nvPicPr>
              <p:cNvPr id="1193" name="Picture 119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21616"/>
                <a:ext cx="585216" cy="585216"/>
              </a:xfrm>
              <a:prstGeom prst="rect">
                <a:avLst/>
              </a:prstGeom>
              <a:noFill/>
              <a:ln>
                <a:noFill/>
              </a:ln>
            </p:spPr>
          </p:pic>
          <p:pic>
            <p:nvPicPr>
              <p:cNvPr id="1194" name="Picture 1193"/>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21616"/>
                <a:ext cx="585216" cy="585216"/>
              </a:xfrm>
              <a:prstGeom prst="rect">
                <a:avLst/>
              </a:prstGeom>
              <a:noFill/>
              <a:ln>
                <a:noFill/>
              </a:ln>
            </p:spPr>
          </p:pic>
          <p:pic>
            <p:nvPicPr>
              <p:cNvPr id="1195" name="Picture 1194"/>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21616"/>
                <a:ext cx="585216" cy="585216"/>
              </a:xfrm>
              <a:prstGeom prst="rect">
                <a:avLst/>
              </a:prstGeom>
              <a:noFill/>
              <a:ln>
                <a:noFill/>
              </a:ln>
            </p:spPr>
          </p:pic>
          <p:pic>
            <p:nvPicPr>
              <p:cNvPr id="1196" name="Picture 119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21616"/>
                <a:ext cx="585216" cy="585216"/>
              </a:xfrm>
              <a:prstGeom prst="rect">
                <a:avLst/>
              </a:prstGeom>
              <a:noFill/>
              <a:ln>
                <a:noFill/>
              </a:ln>
            </p:spPr>
          </p:pic>
          <p:pic>
            <p:nvPicPr>
              <p:cNvPr id="1197" name="Picture 1196"/>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21616"/>
                <a:ext cx="585216" cy="585216"/>
              </a:xfrm>
              <a:prstGeom prst="rect">
                <a:avLst/>
              </a:prstGeom>
              <a:noFill/>
              <a:ln>
                <a:noFill/>
              </a:ln>
            </p:spPr>
          </p:pic>
          <p:pic>
            <p:nvPicPr>
              <p:cNvPr id="1198" name="Picture 1197"/>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21616"/>
                <a:ext cx="585216" cy="585216"/>
              </a:xfrm>
              <a:prstGeom prst="rect">
                <a:avLst/>
              </a:prstGeom>
              <a:noFill/>
              <a:ln>
                <a:noFill/>
              </a:ln>
            </p:spPr>
          </p:pic>
          <p:pic>
            <p:nvPicPr>
              <p:cNvPr id="1199" name="Picture 119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21616"/>
                <a:ext cx="585216" cy="585216"/>
              </a:xfrm>
              <a:prstGeom prst="rect">
                <a:avLst/>
              </a:prstGeom>
              <a:noFill/>
              <a:ln>
                <a:noFill/>
              </a:ln>
            </p:spPr>
          </p:pic>
          <p:pic>
            <p:nvPicPr>
              <p:cNvPr id="1200" name="Picture 119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145592"/>
                <a:ext cx="585216" cy="585216"/>
              </a:xfrm>
              <a:prstGeom prst="rect">
                <a:avLst/>
              </a:prstGeom>
              <a:noFill/>
              <a:ln>
                <a:noFill/>
              </a:ln>
            </p:spPr>
          </p:pic>
          <p:pic>
            <p:nvPicPr>
              <p:cNvPr id="1201" name="Picture 120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145592"/>
                <a:ext cx="585216" cy="585216"/>
              </a:xfrm>
              <a:prstGeom prst="rect">
                <a:avLst/>
              </a:prstGeom>
              <a:noFill/>
              <a:ln>
                <a:noFill/>
              </a:ln>
            </p:spPr>
          </p:pic>
          <p:pic>
            <p:nvPicPr>
              <p:cNvPr id="1202" name="Picture 1201"/>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145592"/>
                <a:ext cx="585216" cy="585216"/>
              </a:xfrm>
              <a:prstGeom prst="rect">
                <a:avLst/>
              </a:prstGeom>
              <a:noFill/>
              <a:ln>
                <a:noFill/>
              </a:ln>
            </p:spPr>
          </p:pic>
          <p:pic>
            <p:nvPicPr>
              <p:cNvPr id="1203" name="Picture 1202"/>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145592"/>
                <a:ext cx="585216" cy="585216"/>
              </a:xfrm>
              <a:prstGeom prst="rect">
                <a:avLst/>
              </a:prstGeom>
              <a:noFill/>
              <a:ln>
                <a:noFill/>
              </a:ln>
            </p:spPr>
          </p:pic>
          <p:pic>
            <p:nvPicPr>
              <p:cNvPr id="1204" name="Picture 1203"/>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145592"/>
                <a:ext cx="585216" cy="585216"/>
              </a:xfrm>
              <a:prstGeom prst="rect">
                <a:avLst/>
              </a:prstGeom>
              <a:noFill/>
              <a:ln>
                <a:noFill/>
              </a:ln>
            </p:spPr>
          </p:pic>
          <p:pic>
            <p:nvPicPr>
              <p:cNvPr id="1205" name="Picture 1204"/>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145592"/>
                <a:ext cx="585216" cy="585216"/>
              </a:xfrm>
              <a:prstGeom prst="rect">
                <a:avLst/>
              </a:prstGeom>
              <a:noFill/>
              <a:ln>
                <a:noFill/>
              </a:ln>
            </p:spPr>
          </p:pic>
          <p:pic>
            <p:nvPicPr>
              <p:cNvPr id="1206" name="Picture 1205"/>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145592"/>
                <a:ext cx="585216" cy="585216"/>
              </a:xfrm>
              <a:prstGeom prst="rect">
                <a:avLst/>
              </a:prstGeom>
              <a:noFill/>
              <a:ln>
                <a:noFill/>
              </a:ln>
            </p:spPr>
          </p:pic>
          <p:pic>
            <p:nvPicPr>
              <p:cNvPr id="1207" name="Picture 120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145592"/>
                <a:ext cx="585216" cy="585216"/>
              </a:xfrm>
              <a:prstGeom prst="rect">
                <a:avLst/>
              </a:prstGeom>
              <a:noFill/>
              <a:ln>
                <a:noFill/>
              </a:ln>
            </p:spPr>
          </p:pic>
          <p:pic>
            <p:nvPicPr>
              <p:cNvPr id="1208" name="Picture 120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145592"/>
                <a:ext cx="585216" cy="585216"/>
              </a:xfrm>
              <a:prstGeom prst="rect">
                <a:avLst/>
              </a:prstGeom>
              <a:noFill/>
              <a:ln>
                <a:noFill/>
              </a:ln>
            </p:spPr>
          </p:pic>
          <p:pic>
            <p:nvPicPr>
              <p:cNvPr id="1209" name="Picture 1208"/>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145592"/>
                <a:ext cx="585216" cy="585216"/>
              </a:xfrm>
              <a:prstGeom prst="rect">
                <a:avLst/>
              </a:prstGeom>
              <a:noFill/>
              <a:ln>
                <a:noFill/>
              </a:ln>
            </p:spPr>
          </p:pic>
          <p:pic>
            <p:nvPicPr>
              <p:cNvPr id="1210" name="Picture 1209"/>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145592"/>
                <a:ext cx="585216" cy="585216"/>
              </a:xfrm>
              <a:prstGeom prst="rect">
                <a:avLst/>
              </a:prstGeom>
              <a:noFill/>
              <a:ln>
                <a:noFill/>
              </a:ln>
            </p:spPr>
          </p:pic>
          <p:pic>
            <p:nvPicPr>
              <p:cNvPr id="1211" name="Picture 1210"/>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145592"/>
                <a:ext cx="585216" cy="585216"/>
              </a:xfrm>
              <a:prstGeom prst="rect">
                <a:avLst/>
              </a:prstGeom>
              <a:noFill/>
              <a:ln>
                <a:noFill/>
              </a:ln>
            </p:spPr>
          </p:pic>
          <p:pic>
            <p:nvPicPr>
              <p:cNvPr id="1212" name="Picture 1211"/>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145592"/>
                <a:ext cx="585216" cy="585216"/>
              </a:xfrm>
              <a:prstGeom prst="rect">
                <a:avLst/>
              </a:prstGeom>
              <a:noFill/>
              <a:ln>
                <a:noFill/>
              </a:ln>
            </p:spPr>
          </p:pic>
          <p:pic>
            <p:nvPicPr>
              <p:cNvPr id="1213" name="Picture 1212"/>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145592"/>
                <a:ext cx="585216" cy="585216"/>
              </a:xfrm>
              <a:prstGeom prst="rect">
                <a:avLst/>
              </a:prstGeom>
              <a:noFill/>
              <a:ln>
                <a:noFill/>
              </a:ln>
            </p:spPr>
          </p:pic>
          <p:pic>
            <p:nvPicPr>
              <p:cNvPr id="1214" name="Picture 121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145592"/>
                <a:ext cx="585216" cy="585216"/>
              </a:xfrm>
              <a:prstGeom prst="rect">
                <a:avLst/>
              </a:prstGeom>
              <a:noFill/>
              <a:ln>
                <a:noFill/>
              </a:ln>
            </p:spPr>
          </p:pic>
          <p:pic>
            <p:nvPicPr>
              <p:cNvPr id="1215" name="Picture 1214"/>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145592"/>
                <a:ext cx="585216" cy="585216"/>
              </a:xfrm>
              <a:prstGeom prst="rect">
                <a:avLst/>
              </a:prstGeom>
              <a:noFill/>
              <a:ln>
                <a:noFill/>
              </a:ln>
            </p:spPr>
          </p:pic>
          <p:pic>
            <p:nvPicPr>
              <p:cNvPr id="1216" name="Picture 1215"/>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145592"/>
                <a:ext cx="585216" cy="585216"/>
              </a:xfrm>
              <a:prstGeom prst="rect">
                <a:avLst/>
              </a:prstGeom>
              <a:noFill/>
              <a:ln>
                <a:noFill/>
              </a:ln>
            </p:spPr>
          </p:pic>
          <p:pic>
            <p:nvPicPr>
              <p:cNvPr id="1217" name="Picture 1216"/>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145592"/>
                <a:ext cx="585216" cy="585216"/>
              </a:xfrm>
              <a:prstGeom prst="rect">
                <a:avLst/>
              </a:prstGeom>
              <a:noFill/>
              <a:ln>
                <a:noFill/>
              </a:ln>
            </p:spPr>
          </p:pic>
          <p:pic>
            <p:nvPicPr>
              <p:cNvPr id="1218" name="Picture 1217"/>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145592"/>
                <a:ext cx="585216" cy="585216"/>
              </a:xfrm>
              <a:prstGeom prst="rect">
                <a:avLst/>
              </a:prstGeom>
              <a:noFill/>
              <a:ln>
                <a:noFill/>
              </a:ln>
            </p:spPr>
          </p:pic>
          <p:pic>
            <p:nvPicPr>
              <p:cNvPr id="1219" name="Picture 1218"/>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145592"/>
                <a:ext cx="585216" cy="585216"/>
              </a:xfrm>
              <a:prstGeom prst="rect">
                <a:avLst/>
              </a:prstGeom>
              <a:noFill/>
              <a:ln>
                <a:noFill/>
              </a:ln>
            </p:spPr>
          </p:pic>
          <p:pic>
            <p:nvPicPr>
              <p:cNvPr id="1220" name="Picture 1219"/>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145592"/>
                <a:ext cx="585216" cy="585216"/>
              </a:xfrm>
              <a:prstGeom prst="rect">
                <a:avLst/>
              </a:prstGeom>
              <a:noFill/>
              <a:ln>
                <a:noFill/>
              </a:ln>
            </p:spPr>
          </p:pic>
          <p:pic>
            <p:nvPicPr>
              <p:cNvPr id="1221" name="Picture 1220"/>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769568"/>
                <a:ext cx="585216" cy="585216"/>
              </a:xfrm>
              <a:prstGeom prst="rect">
                <a:avLst/>
              </a:prstGeom>
              <a:noFill/>
              <a:ln>
                <a:noFill/>
              </a:ln>
            </p:spPr>
          </p:pic>
          <p:pic>
            <p:nvPicPr>
              <p:cNvPr id="1222" name="Picture 122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769568"/>
                <a:ext cx="585216" cy="585216"/>
              </a:xfrm>
              <a:prstGeom prst="rect">
                <a:avLst/>
              </a:prstGeom>
              <a:noFill/>
              <a:ln>
                <a:noFill/>
              </a:ln>
            </p:spPr>
          </p:pic>
          <p:pic>
            <p:nvPicPr>
              <p:cNvPr id="1223" name="Picture 122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769568"/>
                <a:ext cx="585216" cy="585216"/>
              </a:xfrm>
              <a:prstGeom prst="rect">
                <a:avLst/>
              </a:prstGeom>
              <a:noFill/>
              <a:ln>
                <a:noFill/>
              </a:ln>
            </p:spPr>
          </p:pic>
          <p:pic>
            <p:nvPicPr>
              <p:cNvPr id="1224" name="Picture 1223"/>
              <p:cNvPicPr>
                <a:picLocks noChangeAspect="1"/>
              </p:cNvPicPr>
              <p:nvPr/>
            </p:nvPicPr>
            <p:blipFill>
              <a:blip r:embed="rId5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769568"/>
                <a:ext cx="585216" cy="585216"/>
              </a:xfrm>
              <a:prstGeom prst="rect">
                <a:avLst/>
              </a:prstGeom>
              <a:noFill/>
              <a:ln>
                <a:noFill/>
              </a:ln>
            </p:spPr>
          </p:pic>
          <p:pic>
            <p:nvPicPr>
              <p:cNvPr id="1225" name="Picture 1224"/>
              <p:cNvPicPr>
                <a:picLocks noChangeAspect="1"/>
              </p:cNvPicPr>
              <p:nvPr/>
            </p:nvPicPr>
            <p:blipFill>
              <a:blip r:embed="rId53">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769568"/>
                <a:ext cx="585216" cy="585216"/>
              </a:xfrm>
              <a:prstGeom prst="rect">
                <a:avLst/>
              </a:prstGeom>
              <a:noFill/>
              <a:ln>
                <a:noFill/>
              </a:ln>
            </p:spPr>
          </p:pic>
          <p:pic>
            <p:nvPicPr>
              <p:cNvPr id="1226" name="Picture 1225"/>
              <p:cNvPicPr>
                <a:picLocks noChangeAspect="1"/>
              </p:cNvPicPr>
              <p:nvPr/>
            </p:nvPicPr>
            <p:blipFill>
              <a:blip r:embed="rId5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769568"/>
                <a:ext cx="585216" cy="585216"/>
              </a:xfrm>
              <a:prstGeom prst="rect">
                <a:avLst/>
              </a:prstGeom>
              <a:noFill/>
              <a:ln>
                <a:noFill/>
              </a:ln>
            </p:spPr>
          </p:pic>
          <p:pic>
            <p:nvPicPr>
              <p:cNvPr id="1227" name="Picture 1226"/>
              <p:cNvPicPr>
                <a:picLocks noChangeAspect="1"/>
              </p:cNvPicPr>
              <p:nvPr/>
            </p:nvPicPr>
            <p:blipFill>
              <a:blip r:embed="rId5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769568"/>
                <a:ext cx="585216" cy="585216"/>
              </a:xfrm>
              <a:prstGeom prst="rect">
                <a:avLst/>
              </a:prstGeom>
              <a:noFill/>
              <a:ln>
                <a:noFill/>
              </a:ln>
            </p:spPr>
          </p:pic>
          <p:pic>
            <p:nvPicPr>
              <p:cNvPr id="1228" name="Picture 122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769568"/>
                <a:ext cx="585216" cy="585216"/>
              </a:xfrm>
              <a:prstGeom prst="rect">
                <a:avLst/>
              </a:prstGeom>
              <a:noFill/>
              <a:ln>
                <a:noFill/>
              </a:ln>
            </p:spPr>
          </p:pic>
          <p:pic>
            <p:nvPicPr>
              <p:cNvPr id="1229" name="Picture 122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769568"/>
                <a:ext cx="585216" cy="585216"/>
              </a:xfrm>
              <a:prstGeom prst="rect">
                <a:avLst/>
              </a:prstGeom>
              <a:noFill/>
              <a:ln>
                <a:noFill/>
              </a:ln>
            </p:spPr>
          </p:pic>
          <p:pic>
            <p:nvPicPr>
              <p:cNvPr id="1230" name="Picture 1229"/>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769568"/>
                <a:ext cx="585216" cy="585216"/>
              </a:xfrm>
              <a:prstGeom prst="rect">
                <a:avLst/>
              </a:prstGeom>
              <a:noFill/>
              <a:ln>
                <a:noFill/>
              </a:ln>
            </p:spPr>
          </p:pic>
          <p:pic>
            <p:nvPicPr>
              <p:cNvPr id="1231" name="Picture 123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769568"/>
                <a:ext cx="585216" cy="585216"/>
              </a:xfrm>
              <a:prstGeom prst="rect">
                <a:avLst/>
              </a:prstGeom>
              <a:noFill/>
              <a:ln>
                <a:noFill/>
              </a:ln>
            </p:spPr>
          </p:pic>
          <p:pic>
            <p:nvPicPr>
              <p:cNvPr id="1232" name="Picture 1231"/>
              <p:cNvPicPr>
                <a:picLocks noChangeAspect="1"/>
              </p:cNvPicPr>
              <p:nvPr/>
            </p:nvPicPr>
            <p:blipFill>
              <a:blip r:embed="rId5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769568"/>
                <a:ext cx="585216" cy="585216"/>
              </a:xfrm>
              <a:prstGeom prst="rect">
                <a:avLst/>
              </a:prstGeom>
              <a:noFill/>
              <a:ln>
                <a:noFill/>
              </a:ln>
            </p:spPr>
          </p:pic>
          <p:pic>
            <p:nvPicPr>
              <p:cNvPr id="1233" name="Picture 1232"/>
              <p:cNvPicPr>
                <a:picLocks noChangeAspect="1"/>
              </p:cNvPicPr>
              <p:nvPr/>
            </p:nvPicPr>
            <p:blipFill>
              <a:blip r:embed="rId5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8">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769568"/>
                <a:ext cx="585216" cy="585216"/>
              </a:xfrm>
              <a:prstGeom prst="rect">
                <a:avLst/>
              </a:prstGeom>
              <a:noFill/>
              <a:ln>
                <a:noFill/>
              </a:ln>
            </p:spPr>
          </p:pic>
          <p:pic>
            <p:nvPicPr>
              <p:cNvPr id="1234" name="Picture 123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769568"/>
                <a:ext cx="585216" cy="585216"/>
              </a:xfrm>
              <a:prstGeom prst="rect">
                <a:avLst/>
              </a:prstGeom>
              <a:noFill/>
              <a:ln>
                <a:noFill/>
              </a:ln>
            </p:spPr>
          </p:pic>
          <p:pic>
            <p:nvPicPr>
              <p:cNvPr id="1235" name="Picture 1234"/>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769568"/>
                <a:ext cx="585216" cy="585216"/>
              </a:xfrm>
              <a:prstGeom prst="rect">
                <a:avLst/>
              </a:prstGeom>
              <a:noFill/>
              <a:ln>
                <a:noFill/>
              </a:ln>
            </p:spPr>
          </p:pic>
          <p:pic>
            <p:nvPicPr>
              <p:cNvPr id="1236" name="Picture 1235"/>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769568"/>
                <a:ext cx="585216" cy="585216"/>
              </a:xfrm>
              <a:prstGeom prst="rect">
                <a:avLst/>
              </a:prstGeom>
              <a:noFill/>
              <a:ln>
                <a:noFill/>
              </a:ln>
            </p:spPr>
          </p:pic>
          <p:pic>
            <p:nvPicPr>
              <p:cNvPr id="1237" name="Picture 123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769568"/>
                <a:ext cx="585216" cy="585216"/>
              </a:xfrm>
              <a:prstGeom prst="rect">
                <a:avLst/>
              </a:prstGeom>
              <a:noFill/>
              <a:ln>
                <a:noFill/>
              </a:ln>
            </p:spPr>
          </p:pic>
          <p:pic>
            <p:nvPicPr>
              <p:cNvPr id="1238" name="Picture 1237"/>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769568"/>
                <a:ext cx="585216" cy="585216"/>
              </a:xfrm>
              <a:prstGeom prst="rect">
                <a:avLst/>
              </a:prstGeom>
              <a:noFill/>
              <a:ln>
                <a:noFill/>
              </a:ln>
            </p:spPr>
          </p:pic>
          <p:pic>
            <p:nvPicPr>
              <p:cNvPr id="1239" name="Picture 1238"/>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769568"/>
                <a:ext cx="585216" cy="585216"/>
              </a:xfrm>
              <a:prstGeom prst="rect">
                <a:avLst/>
              </a:prstGeom>
              <a:noFill/>
              <a:ln>
                <a:noFill/>
              </a:ln>
            </p:spPr>
          </p:pic>
          <p:pic>
            <p:nvPicPr>
              <p:cNvPr id="1240" name="Picture 123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769568"/>
                <a:ext cx="585216" cy="585216"/>
              </a:xfrm>
              <a:prstGeom prst="rect">
                <a:avLst/>
              </a:prstGeom>
              <a:noFill/>
              <a:ln>
                <a:noFill/>
              </a:ln>
            </p:spPr>
          </p:pic>
          <p:pic>
            <p:nvPicPr>
              <p:cNvPr id="1241" name="Picture 124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769568"/>
                <a:ext cx="585216" cy="585216"/>
              </a:xfrm>
              <a:prstGeom prst="rect">
                <a:avLst/>
              </a:prstGeom>
              <a:noFill/>
              <a:ln>
                <a:noFill/>
              </a:ln>
            </p:spPr>
          </p:pic>
          <p:pic>
            <p:nvPicPr>
              <p:cNvPr id="1242" name="Picture 124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2393544"/>
                <a:ext cx="585216" cy="585216"/>
              </a:xfrm>
              <a:prstGeom prst="rect">
                <a:avLst/>
              </a:prstGeom>
              <a:noFill/>
              <a:ln>
                <a:noFill/>
              </a:ln>
            </p:spPr>
          </p:pic>
          <p:pic>
            <p:nvPicPr>
              <p:cNvPr id="1243" name="Picture 124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2393544"/>
                <a:ext cx="585216" cy="585216"/>
              </a:xfrm>
              <a:prstGeom prst="rect">
                <a:avLst/>
              </a:prstGeom>
              <a:noFill/>
              <a:ln>
                <a:noFill/>
              </a:ln>
            </p:spPr>
          </p:pic>
          <p:pic>
            <p:nvPicPr>
              <p:cNvPr id="1244" name="Picture 1243"/>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2393544"/>
                <a:ext cx="585216" cy="585216"/>
              </a:xfrm>
              <a:prstGeom prst="rect">
                <a:avLst/>
              </a:prstGeom>
              <a:noFill/>
              <a:ln>
                <a:noFill/>
              </a:ln>
            </p:spPr>
          </p:pic>
          <p:pic>
            <p:nvPicPr>
              <p:cNvPr id="1245" name="Picture 124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2393544"/>
                <a:ext cx="585216" cy="585216"/>
              </a:xfrm>
              <a:prstGeom prst="rect">
                <a:avLst/>
              </a:prstGeom>
              <a:noFill/>
              <a:ln>
                <a:noFill/>
              </a:ln>
            </p:spPr>
          </p:pic>
          <p:pic>
            <p:nvPicPr>
              <p:cNvPr id="1246" name="Picture 1245"/>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2393544"/>
                <a:ext cx="585216" cy="585216"/>
              </a:xfrm>
              <a:prstGeom prst="rect">
                <a:avLst/>
              </a:prstGeom>
              <a:noFill/>
              <a:ln>
                <a:noFill/>
              </a:ln>
            </p:spPr>
          </p:pic>
          <p:pic>
            <p:nvPicPr>
              <p:cNvPr id="1247" name="Picture 1246"/>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2393544"/>
                <a:ext cx="585216" cy="585216"/>
              </a:xfrm>
              <a:prstGeom prst="rect">
                <a:avLst/>
              </a:prstGeom>
              <a:noFill/>
              <a:ln>
                <a:noFill/>
              </a:ln>
            </p:spPr>
          </p:pic>
          <p:pic>
            <p:nvPicPr>
              <p:cNvPr id="1248" name="Picture 124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2393544"/>
                <a:ext cx="585216" cy="585216"/>
              </a:xfrm>
              <a:prstGeom prst="rect">
                <a:avLst/>
              </a:prstGeom>
              <a:noFill/>
              <a:ln>
                <a:noFill/>
              </a:ln>
            </p:spPr>
          </p:pic>
          <p:pic>
            <p:nvPicPr>
              <p:cNvPr id="1249" name="Picture 124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2393544"/>
                <a:ext cx="585216" cy="585216"/>
              </a:xfrm>
              <a:prstGeom prst="rect">
                <a:avLst/>
              </a:prstGeom>
              <a:noFill/>
              <a:ln>
                <a:noFill/>
              </a:ln>
            </p:spPr>
          </p:pic>
          <p:pic>
            <p:nvPicPr>
              <p:cNvPr id="1250" name="Picture 1249"/>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2393544"/>
                <a:ext cx="585216" cy="585216"/>
              </a:xfrm>
              <a:prstGeom prst="rect">
                <a:avLst/>
              </a:prstGeom>
              <a:noFill/>
              <a:ln>
                <a:noFill/>
              </a:ln>
            </p:spPr>
          </p:pic>
          <p:pic>
            <p:nvPicPr>
              <p:cNvPr id="1251" name="Picture 1250"/>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2393544"/>
                <a:ext cx="585216" cy="585216"/>
              </a:xfrm>
              <a:prstGeom prst="rect">
                <a:avLst/>
              </a:prstGeom>
              <a:noFill/>
              <a:ln>
                <a:noFill/>
              </a:ln>
            </p:spPr>
          </p:pic>
          <p:pic>
            <p:nvPicPr>
              <p:cNvPr id="1252" name="Picture 1251"/>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2393544"/>
                <a:ext cx="585216" cy="585216"/>
              </a:xfrm>
              <a:prstGeom prst="rect">
                <a:avLst/>
              </a:prstGeom>
              <a:noFill/>
              <a:ln>
                <a:noFill/>
              </a:ln>
            </p:spPr>
          </p:pic>
          <p:pic>
            <p:nvPicPr>
              <p:cNvPr id="1253" name="Picture 1252"/>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2393544"/>
                <a:ext cx="585216" cy="585216"/>
              </a:xfrm>
              <a:prstGeom prst="rect">
                <a:avLst/>
              </a:prstGeom>
              <a:noFill/>
              <a:ln>
                <a:noFill/>
              </a:ln>
            </p:spPr>
          </p:pic>
          <p:pic>
            <p:nvPicPr>
              <p:cNvPr id="1254" name="Picture 1253"/>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2393544"/>
                <a:ext cx="585216" cy="585216"/>
              </a:xfrm>
              <a:prstGeom prst="rect">
                <a:avLst/>
              </a:prstGeom>
              <a:noFill/>
              <a:ln>
                <a:noFill/>
              </a:ln>
            </p:spPr>
          </p:pic>
          <p:pic>
            <p:nvPicPr>
              <p:cNvPr id="1255" name="Picture 125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2393544"/>
                <a:ext cx="585216" cy="585216"/>
              </a:xfrm>
              <a:prstGeom prst="rect">
                <a:avLst/>
              </a:prstGeom>
              <a:noFill/>
              <a:ln>
                <a:noFill/>
              </a:ln>
            </p:spPr>
          </p:pic>
          <p:pic>
            <p:nvPicPr>
              <p:cNvPr id="1256" name="Picture 1255"/>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2393544"/>
                <a:ext cx="585216" cy="585216"/>
              </a:xfrm>
              <a:prstGeom prst="rect">
                <a:avLst/>
              </a:prstGeom>
              <a:noFill/>
              <a:ln>
                <a:noFill/>
              </a:ln>
            </p:spPr>
          </p:pic>
          <p:pic>
            <p:nvPicPr>
              <p:cNvPr id="1257" name="Picture 1256"/>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2393544"/>
                <a:ext cx="585216" cy="585216"/>
              </a:xfrm>
              <a:prstGeom prst="rect">
                <a:avLst/>
              </a:prstGeom>
              <a:noFill/>
              <a:ln>
                <a:noFill/>
              </a:ln>
            </p:spPr>
          </p:pic>
          <p:pic>
            <p:nvPicPr>
              <p:cNvPr id="1258" name="Picture 1257"/>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2393544"/>
                <a:ext cx="585216" cy="585216"/>
              </a:xfrm>
              <a:prstGeom prst="rect">
                <a:avLst/>
              </a:prstGeom>
              <a:noFill/>
              <a:ln>
                <a:noFill/>
              </a:ln>
            </p:spPr>
          </p:pic>
          <p:pic>
            <p:nvPicPr>
              <p:cNvPr id="1259" name="Picture 125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2393544"/>
                <a:ext cx="585216" cy="585216"/>
              </a:xfrm>
              <a:prstGeom prst="rect">
                <a:avLst/>
              </a:prstGeom>
              <a:noFill/>
              <a:ln>
                <a:noFill/>
              </a:ln>
            </p:spPr>
          </p:pic>
          <p:pic>
            <p:nvPicPr>
              <p:cNvPr id="1260" name="Picture 1259"/>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2393544"/>
                <a:ext cx="585216" cy="585216"/>
              </a:xfrm>
              <a:prstGeom prst="rect">
                <a:avLst/>
              </a:prstGeom>
              <a:noFill/>
              <a:ln>
                <a:noFill/>
              </a:ln>
            </p:spPr>
          </p:pic>
          <p:pic>
            <p:nvPicPr>
              <p:cNvPr id="1261" name="Picture 1260"/>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2393544"/>
                <a:ext cx="585216" cy="585216"/>
              </a:xfrm>
              <a:prstGeom prst="rect">
                <a:avLst/>
              </a:prstGeom>
              <a:noFill/>
              <a:ln>
                <a:noFill/>
              </a:ln>
            </p:spPr>
          </p:pic>
          <p:pic>
            <p:nvPicPr>
              <p:cNvPr id="1262" name="Picture 1261"/>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2393544"/>
                <a:ext cx="585216" cy="585216"/>
              </a:xfrm>
              <a:prstGeom prst="rect">
                <a:avLst/>
              </a:prstGeom>
              <a:noFill/>
              <a:ln>
                <a:noFill/>
              </a:ln>
            </p:spPr>
          </p:pic>
        </p:grpSp>
        <p:grpSp>
          <p:nvGrpSpPr>
            <p:cNvPr id="1009" name="Group 1008"/>
            <p:cNvGrpSpPr/>
            <p:nvPr/>
          </p:nvGrpSpPr>
          <p:grpSpPr>
            <a:xfrm>
              <a:off x="4238970" y="3169920"/>
              <a:ext cx="6234237" cy="585216"/>
              <a:chOff x="4086570" y="3017520"/>
              <a:chExt cx="6234237" cy="585216"/>
            </a:xfrm>
          </p:grpSpPr>
          <p:grpSp>
            <p:nvGrpSpPr>
              <p:cNvPr id="1010" name="Group 1009"/>
              <p:cNvGrpSpPr/>
              <p:nvPr/>
            </p:nvGrpSpPr>
            <p:grpSpPr>
              <a:xfrm>
                <a:off x="4086570" y="3017520"/>
                <a:ext cx="6234237" cy="585216"/>
                <a:chOff x="4086570" y="3017520"/>
                <a:chExt cx="6234237" cy="585216"/>
              </a:xfrm>
            </p:grpSpPr>
            <p:pic>
              <p:nvPicPr>
                <p:cNvPr id="1012" name="Picture 101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017520"/>
                  <a:ext cx="585216" cy="585216"/>
                </a:xfrm>
                <a:prstGeom prst="rect">
                  <a:avLst/>
                </a:prstGeom>
                <a:noFill/>
                <a:ln>
                  <a:noFill/>
                </a:ln>
              </p:spPr>
            </p:pic>
            <p:pic>
              <p:nvPicPr>
                <p:cNvPr id="1013" name="Picture 101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017520"/>
                  <a:ext cx="585216" cy="585216"/>
                </a:xfrm>
                <a:prstGeom prst="rect">
                  <a:avLst/>
                </a:prstGeom>
                <a:noFill/>
                <a:ln>
                  <a:noFill/>
                </a:ln>
              </p:spPr>
            </p:pic>
            <p:pic>
              <p:nvPicPr>
                <p:cNvPr id="1014" name="Picture 101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017520"/>
                  <a:ext cx="585216" cy="585216"/>
                </a:xfrm>
                <a:prstGeom prst="rect">
                  <a:avLst/>
                </a:prstGeom>
                <a:noFill/>
                <a:ln>
                  <a:noFill/>
                </a:ln>
              </p:spPr>
            </p:pic>
            <p:pic>
              <p:nvPicPr>
                <p:cNvPr id="1015" name="Picture 1014"/>
                <p:cNvPicPr>
                  <a:picLocks noChangeAspect="1"/>
                </p:cNvPicPr>
                <p:nvPr/>
              </p:nvPicPr>
              <p:blipFill>
                <a:blip r:embed="rId5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pic>
              <p:nvPicPr>
                <p:cNvPr id="1016" name="Picture 1015"/>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017520"/>
                  <a:ext cx="585216" cy="585216"/>
                </a:xfrm>
                <a:prstGeom prst="rect">
                  <a:avLst/>
                </a:prstGeom>
                <a:noFill/>
                <a:ln>
                  <a:noFill/>
                </a:ln>
              </p:spPr>
            </p:pic>
            <p:pic>
              <p:nvPicPr>
                <p:cNvPr id="1017" name="Picture 1016"/>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017520"/>
                  <a:ext cx="585216" cy="585216"/>
                </a:xfrm>
                <a:prstGeom prst="rect">
                  <a:avLst/>
                </a:prstGeom>
                <a:noFill/>
                <a:ln>
                  <a:noFill/>
                </a:ln>
              </p:spPr>
            </p:pic>
            <p:pic>
              <p:nvPicPr>
                <p:cNvPr id="1018" name="Picture 101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017520"/>
                  <a:ext cx="585216" cy="585216"/>
                </a:xfrm>
                <a:prstGeom prst="rect">
                  <a:avLst/>
                </a:prstGeom>
                <a:noFill/>
                <a:ln>
                  <a:noFill/>
                </a:ln>
              </p:spPr>
            </p:pic>
            <p:pic>
              <p:nvPicPr>
                <p:cNvPr id="1019" name="Picture 101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017520"/>
                  <a:ext cx="585216" cy="585216"/>
                </a:xfrm>
                <a:prstGeom prst="rect">
                  <a:avLst/>
                </a:prstGeom>
                <a:noFill/>
                <a:ln>
                  <a:noFill/>
                </a:ln>
              </p:spPr>
            </p:pic>
            <p:pic>
              <p:nvPicPr>
                <p:cNvPr id="1020" name="Picture 101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017520"/>
                  <a:ext cx="585216" cy="585216"/>
                </a:xfrm>
                <a:prstGeom prst="rect">
                  <a:avLst/>
                </a:prstGeom>
                <a:noFill/>
                <a:ln>
                  <a:noFill/>
                </a:ln>
              </p:spPr>
            </p:pic>
          </p:grpSp>
          <p:pic>
            <p:nvPicPr>
              <p:cNvPr id="1011" name="Picture 1010"/>
              <p:cNvPicPr>
                <a:picLocks noChangeAspect="1"/>
              </p:cNvPicPr>
              <p:nvPr/>
            </p:nvPicPr>
            <p:blipFill>
              <a:blip r:embed="rId6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017520"/>
                <a:ext cx="585216" cy="585216"/>
              </a:xfrm>
              <a:prstGeom prst="rect">
                <a:avLst/>
              </a:prstGeom>
              <a:noFill/>
              <a:ln>
                <a:noFill/>
              </a:ln>
            </p:spPr>
          </p:pic>
        </p:grpSp>
      </p:grpSp>
      <p:sp>
        <p:nvSpPr>
          <p:cNvPr id="1263" name="Rectangle 1262"/>
          <p:cNvSpPr/>
          <p:nvPr/>
        </p:nvSpPr>
        <p:spPr bwMode="auto">
          <a:xfrm>
            <a:off x="-307113" y="0"/>
            <a:ext cx="13138596" cy="751646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21" name="Picture 520"/>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017520"/>
            <a:ext cx="585216" cy="585216"/>
          </a:xfrm>
          <a:prstGeom prst="rect">
            <a:avLst/>
          </a:prstGeom>
          <a:noFill/>
          <a:ln>
            <a:noFill/>
          </a:ln>
        </p:spPr>
      </p:pic>
      <p:sp>
        <p:nvSpPr>
          <p:cNvPr id="527" name="Rectangle 526"/>
          <p:cNvSpPr/>
          <p:nvPr/>
        </p:nvSpPr>
        <p:spPr bwMode="auto">
          <a:xfrm>
            <a:off x="2831233" y="1145592"/>
            <a:ext cx="5606568" cy="245714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THE FARMER</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A cloud-connected data platform and </a:t>
            </a:r>
            <a:r>
              <a:rPr lang="en-US" b="1" dirty="0">
                <a:gradFill>
                  <a:gsLst>
                    <a:gs pos="0">
                      <a:srgbClr val="FFFFFF"/>
                    </a:gs>
                    <a:gs pos="100000">
                      <a:srgbClr val="FFFFFF"/>
                    </a:gs>
                  </a:gsLst>
                  <a:lin ang="5400000" scaled="0"/>
                </a:gradFill>
                <a:ea typeface="Segoe UI" pitchFamily="34" charset="0"/>
                <a:cs typeface="Segoe UI" pitchFamily="34" charset="0"/>
              </a:rPr>
              <a:t>300,000</a:t>
            </a:r>
            <a:r>
              <a:rPr lang="en-US" dirty="0">
                <a:gradFill>
                  <a:gsLst>
                    <a:gs pos="0">
                      <a:srgbClr val="FFFFFF"/>
                    </a:gs>
                    <a:gs pos="100000">
                      <a:srgbClr val="FFFFFF"/>
                    </a:gs>
                  </a:gsLst>
                  <a:lin ang="5400000" scaled="0"/>
                </a:gradFill>
                <a:ea typeface="Segoe UI" pitchFamily="34" charset="0"/>
                <a:cs typeface="Segoe UI" pitchFamily="34" charset="0"/>
              </a:rPr>
              <a:t> sensors increase </a:t>
            </a:r>
            <a:r>
              <a:rPr lang="en-US" dirty="0" smtClean="0">
                <a:gradFill>
                  <a:gsLst>
                    <a:gs pos="0">
                      <a:srgbClr val="FFFFFF"/>
                    </a:gs>
                    <a:gs pos="100000">
                      <a:srgbClr val="FFFFFF"/>
                    </a:gs>
                  </a:gsLst>
                  <a:lin ang="5400000" scaled="0"/>
                </a:gradFill>
                <a:ea typeface="Segoe UI" pitchFamily="34" charset="0"/>
                <a:cs typeface="Segoe UI" pitchFamily="34" charset="0"/>
              </a:rPr>
              <a:t>dairy production</a:t>
            </a:r>
          </a:p>
        </p:txBody>
      </p:sp>
      <p:pic>
        <p:nvPicPr>
          <p:cNvPr id="526" name="Picture 525"/>
          <p:cNvPicPr>
            <a:picLocks noChangeAspect="1"/>
          </p:cNvPicPr>
          <p:nvPr/>
        </p:nvPicPr>
        <p:blipFill>
          <a:blip r:embed="rId6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145592"/>
            <a:ext cx="2468880" cy="2457144"/>
          </a:xfrm>
          <a:prstGeom prst="rect">
            <a:avLst/>
          </a:prstGeom>
        </p:spPr>
      </p:pic>
      <p:pic>
        <p:nvPicPr>
          <p:cNvPr id="3" name="Picture 2"/>
          <p:cNvPicPr>
            <a:picLocks noChangeAspect="1"/>
          </p:cNvPicPr>
          <p:nvPr/>
        </p:nvPicPr>
        <p:blipFill rotWithShape="1">
          <a:blip r:embed="rId6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2545" b="-17931"/>
          <a:stretch/>
        </p:blipFill>
        <p:spPr>
          <a:xfrm>
            <a:off x="8480253" y="3642076"/>
            <a:ext cx="2468880" cy="1207997"/>
          </a:xfrm>
          <a:prstGeom prst="rect">
            <a:avLst/>
          </a:prstGeom>
          <a:solidFill>
            <a:schemeClr val="bg1"/>
          </a:solid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0297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6"/>
                                        </p:tgtEl>
                                        <p:attrNameLst>
                                          <p:attrName>style.visibility</p:attrName>
                                        </p:attrNameLst>
                                      </p:cBhvr>
                                      <p:to>
                                        <p:strVal val="visible"/>
                                      </p:to>
                                    </p:set>
                                    <p:anim calcmode="lin" valueType="num">
                                      <p:cBhvr>
                                        <p:cTn id="7" dur="750" fill="hold"/>
                                        <p:tgtEl>
                                          <p:spTgt spid="526"/>
                                        </p:tgtEl>
                                        <p:attrNameLst>
                                          <p:attrName>ppt_w</p:attrName>
                                        </p:attrNameLst>
                                      </p:cBhvr>
                                      <p:tavLst>
                                        <p:tav tm="0">
                                          <p:val>
                                            <p:fltVal val="0"/>
                                          </p:val>
                                        </p:tav>
                                        <p:tav tm="100000">
                                          <p:val>
                                            <p:strVal val="#ppt_w"/>
                                          </p:val>
                                        </p:tav>
                                      </p:tavLst>
                                    </p:anim>
                                    <p:anim calcmode="lin" valueType="num">
                                      <p:cBhvr>
                                        <p:cTn id="8" dur="750" fill="hold"/>
                                        <p:tgtEl>
                                          <p:spTgt spid="526"/>
                                        </p:tgtEl>
                                        <p:attrNameLst>
                                          <p:attrName>ppt_h</p:attrName>
                                        </p:attrNameLst>
                                      </p:cBhvr>
                                      <p:tavLst>
                                        <p:tav tm="0">
                                          <p:val>
                                            <p:fltVal val="0"/>
                                          </p:val>
                                        </p:tav>
                                        <p:tav tm="100000">
                                          <p:val>
                                            <p:strVal val="#ppt_h"/>
                                          </p:val>
                                        </p:tav>
                                      </p:tavLst>
                                    </p:anim>
                                    <p:animEffect transition="in" filter="fade">
                                      <p:cBhvr>
                                        <p:cTn id="9" dur="750"/>
                                        <p:tgtEl>
                                          <p:spTgt spid="526"/>
                                        </p:tgtEl>
                                      </p:cBhvr>
                                    </p:animEffect>
                                  </p:childTnLst>
                                </p:cTn>
                              </p:par>
                              <p:par>
                                <p:cTn id="10" presetID="42" presetClass="path" presetSubtype="0" accel="50000" decel="50000" fill="hold" nodeType="withEffect">
                                  <p:stCondLst>
                                    <p:cond delay="0"/>
                                  </p:stCondLst>
                                  <p:childTnLst>
                                    <p:animMotion origin="layout" path="M -1.92033E-6 1.99637E-7 L -0.07559 0.13385 " pathEditMode="relative" rAng="0" ptsTypes="AA">
                                      <p:cBhvr>
                                        <p:cTn id="11" dur="750" spd="-100000" fill="hold"/>
                                        <p:tgtEl>
                                          <p:spTgt spid="526"/>
                                        </p:tgtEl>
                                        <p:attrNameLst>
                                          <p:attrName>ppt_x</p:attrName>
                                          <p:attrName>ppt_y</p:attrName>
                                        </p:attrNameLst>
                                      </p:cBhvr>
                                      <p:rCtr x="-3779" y="6692"/>
                                    </p:animMotion>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527"/>
                                        </p:tgtEl>
                                        <p:attrNameLst>
                                          <p:attrName>style.visibility</p:attrName>
                                        </p:attrNameLst>
                                      </p:cBhvr>
                                      <p:to>
                                        <p:strVal val="visible"/>
                                      </p:to>
                                    </p:set>
                                    <p:animEffect transition="in" filter="fade">
                                      <p:cBhvr>
                                        <p:cTn id="15" dur="750"/>
                                        <p:tgtEl>
                                          <p:spTgt spid="527"/>
                                        </p:tgtEl>
                                      </p:cBhvr>
                                    </p:animEffect>
                                  </p:childTnLst>
                                </p:cTn>
                              </p:par>
                              <p:par>
                                <p:cTn id="16" presetID="35" presetClass="path" presetSubtype="0" accel="50000" decel="50000" fill="hold" grpId="1" nodeType="withEffect">
                                  <p:stCondLst>
                                    <p:cond delay="0"/>
                                  </p:stCondLst>
                                  <p:childTnLst>
                                    <p:animMotion origin="layout" path="M -1.85904E-6 1.99637E-7 L 0.19918 1.99637E-7 " pathEditMode="relative" rAng="0" ptsTypes="AA">
                                      <p:cBhvr>
                                        <p:cTn id="17" dur="750" spd="-100000" fill="hold"/>
                                        <p:tgtEl>
                                          <p:spTgt spid="527"/>
                                        </p:tgtEl>
                                        <p:attrNameLst>
                                          <p:attrName>ppt_x</p:attrName>
                                          <p:attrName>ppt_y</p:attrName>
                                        </p:attrNameLst>
                                      </p:cBhvr>
                                      <p:rCtr x="9959" y="0"/>
                                    </p:animMotion>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 grpId="0" animBg="1"/>
      <p:bldP spid="527" grpId="1"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00" name="Group 999"/>
          <p:cNvGrpSpPr/>
          <p:nvPr/>
        </p:nvGrpSpPr>
        <p:grpSpPr>
          <a:xfrm>
            <a:off x="-310896" y="-100584"/>
            <a:ext cx="13138596" cy="7441780"/>
            <a:chOff x="-154713" y="50040"/>
            <a:chExt cx="13138596" cy="7441780"/>
          </a:xfrm>
        </p:grpSpPr>
        <p:sp>
          <p:nvSpPr>
            <p:cNvPr id="1001" name="Rectangle 1000"/>
            <p:cNvSpPr/>
            <p:nvPr/>
          </p:nvSpPr>
          <p:spPr bwMode="auto">
            <a:xfrm>
              <a:off x="-154713" y="50040"/>
              <a:ext cx="13138596" cy="7441780"/>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02" name="Group 1001"/>
            <p:cNvGrpSpPr/>
            <p:nvPr/>
          </p:nvGrpSpPr>
          <p:grpSpPr>
            <a:xfrm>
              <a:off x="-154713" y="50040"/>
              <a:ext cx="13138596" cy="7441780"/>
              <a:chOff x="-307113" y="-102360"/>
              <a:chExt cx="13138596" cy="7441780"/>
            </a:xfrm>
          </p:grpSpPr>
          <p:pic>
            <p:nvPicPr>
              <p:cNvPr id="1015" name="Picture 101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017520"/>
                <a:ext cx="585216" cy="585216"/>
              </a:xfrm>
              <a:prstGeom prst="rect">
                <a:avLst/>
              </a:prstGeom>
              <a:noFill/>
              <a:ln>
                <a:noFill/>
              </a:ln>
            </p:spPr>
          </p:pic>
          <p:pic>
            <p:nvPicPr>
              <p:cNvPr id="1016" name="Picture 1015"/>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017520"/>
                <a:ext cx="585216" cy="585216"/>
              </a:xfrm>
              <a:prstGeom prst="rect">
                <a:avLst/>
              </a:prstGeom>
              <a:noFill/>
              <a:ln>
                <a:noFill/>
              </a:ln>
            </p:spPr>
          </p:pic>
          <p:pic>
            <p:nvPicPr>
              <p:cNvPr id="1017" name="Picture 1016"/>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017520"/>
                <a:ext cx="585216" cy="585216"/>
              </a:xfrm>
              <a:prstGeom prst="rect">
                <a:avLst/>
              </a:prstGeom>
              <a:noFill/>
              <a:ln>
                <a:noFill/>
              </a:ln>
            </p:spPr>
          </p:pic>
          <p:pic>
            <p:nvPicPr>
              <p:cNvPr id="1018" name="Picture 1017"/>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017520"/>
                <a:ext cx="585216" cy="585216"/>
              </a:xfrm>
              <a:prstGeom prst="rect">
                <a:avLst/>
              </a:prstGeom>
              <a:noFill/>
              <a:ln>
                <a:noFill/>
              </a:ln>
            </p:spPr>
          </p:pic>
          <p:pic>
            <p:nvPicPr>
              <p:cNvPr id="1019" name="Picture 101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017520"/>
                <a:ext cx="585216" cy="585216"/>
              </a:xfrm>
              <a:prstGeom prst="rect">
                <a:avLst/>
              </a:prstGeom>
              <a:noFill/>
              <a:ln>
                <a:noFill/>
              </a:ln>
            </p:spPr>
          </p:pic>
          <p:pic>
            <p:nvPicPr>
              <p:cNvPr id="1020" name="Picture 1019"/>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017520"/>
                <a:ext cx="585216" cy="585216"/>
              </a:xfrm>
              <a:prstGeom prst="rect">
                <a:avLst/>
              </a:prstGeom>
              <a:noFill/>
              <a:ln>
                <a:noFill/>
              </a:ln>
            </p:spPr>
          </p:pic>
          <p:pic>
            <p:nvPicPr>
              <p:cNvPr id="1021" name="Picture 1020"/>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017520"/>
                <a:ext cx="585216" cy="585216"/>
              </a:xfrm>
              <a:prstGeom prst="rect">
                <a:avLst/>
              </a:prstGeom>
              <a:noFill/>
              <a:ln>
                <a:noFill/>
              </a:ln>
            </p:spPr>
          </p:pic>
          <p:pic>
            <p:nvPicPr>
              <p:cNvPr id="1022" name="Picture 102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017520"/>
                <a:ext cx="585216" cy="585216"/>
              </a:xfrm>
              <a:prstGeom prst="rect">
                <a:avLst/>
              </a:prstGeom>
              <a:noFill/>
              <a:ln>
                <a:noFill/>
              </a:ln>
            </p:spPr>
          </p:pic>
          <p:pic>
            <p:nvPicPr>
              <p:cNvPr id="1023" name="Picture 102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017520"/>
                <a:ext cx="585216" cy="585216"/>
              </a:xfrm>
              <a:prstGeom prst="rect">
                <a:avLst/>
              </a:prstGeom>
              <a:noFill/>
              <a:ln>
                <a:noFill/>
              </a:ln>
            </p:spPr>
          </p:pic>
          <p:pic>
            <p:nvPicPr>
              <p:cNvPr id="1024" name="Picture 1023"/>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017520"/>
                <a:ext cx="585216" cy="585216"/>
              </a:xfrm>
              <a:prstGeom prst="rect">
                <a:avLst/>
              </a:prstGeom>
              <a:noFill/>
              <a:ln>
                <a:noFill/>
              </a:ln>
            </p:spPr>
          </p:pic>
          <p:pic>
            <p:nvPicPr>
              <p:cNvPr id="1025" name="Picture 1024"/>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017520"/>
                <a:ext cx="585216" cy="585216"/>
              </a:xfrm>
              <a:prstGeom prst="rect">
                <a:avLst/>
              </a:prstGeom>
              <a:noFill/>
              <a:ln>
                <a:noFill/>
              </a:ln>
            </p:spPr>
          </p:pic>
          <p:pic>
            <p:nvPicPr>
              <p:cNvPr id="1026" name="Picture 102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640301"/>
                <a:ext cx="585216" cy="585216"/>
              </a:xfrm>
              <a:prstGeom prst="rect">
                <a:avLst/>
              </a:prstGeom>
              <a:noFill/>
              <a:ln>
                <a:noFill/>
              </a:ln>
            </p:spPr>
          </p:pic>
          <p:pic>
            <p:nvPicPr>
              <p:cNvPr id="1027" name="Picture 102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640301"/>
                <a:ext cx="585216" cy="585216"/>
              </a:xfrm>
              <a:prstGeom prst="rect">
                <a:avLst/>
              </a:prstGeom>
              <a:noFill/>
              <a:ln>
                <a:noFill/>
              </a:ln>
            </p:spPr>
          </p:pic>
          <p:pic>
            <p:nvPicPr>
              <p:cNvPr id="1028" name="Picture 1027"/>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640301"/>
                <a:ext cx="585216" cy="585216"/>
              </a:xfrm>
              <a:prstGeom prst="rect">
                <a:avLst/>
              </a:prstGeom>
              <a:noFill/>
              <a:ln>
                <a:noFill/>
              </a:ln>
            </p:spPr>
          </p:pic>
          <p:pic>
            <p:nvPicPr>
              <p:cNvPr id="1029" name="Picture 1028"/>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640301"/>
                <a:ext cx="585216" cy="585216"/>
              </a:xfrm>
              <a:prstGeom prst="rect">
                <a:avLst/>
              </a:prstGeom>
              <a:noFill/>
              <a:ln>
                <a:noFill/>
              </a:ln>
            </p:spPr>
          </p:pic>
          <p:pic>
            <p:nvPicPr>
              <p:cNvPr id="1030" name="Picture 1029"/>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640301"/>
                <a:ext cx="585216" cy="585216"/>
              </a:xfrm>
              <a:prstGeom prst="rect">
                <a:avLst/>
              </a:prstGeom>
              <a:noFill/>
              <a:ln>
                <a:noFill/>
              </a:ln>
            </p:spPr>
          </p:pic>
          <p:pic>
            <p:nvPicPr>
              <p:cNvPr id="1031" name="Picture 103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640301"/>
                <a:ext cx="585216" cy="585216"/>
              </a:xfrm>
              <a:prstGeom prst="rect">
                <a:avLst/>
              </a:prstGeom>
              <a:noFill/>
              <a:ln>
                <a:noFill/>
              </a:ln>
            </p:spPr>
          </p:pic>
          <p:pic>
            <p:nvPicPr>
              <p:cNvPr id="1032" name="Picture 103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640301"/>
                <a:ext cx="585216" cy="585216"/>
              </a:xfrm>
              <a:prstGeom prst="rect">
                <a:avLst/>
              </a:prstGeom>
              <a:noFill/>
              <a:ln>
                <a:noFill/>
              </a:ln>
            </p:spPr>
          </p:pic>
          <p:pic>
            <p:nvPicPr>
              <p:cNvPr id="1033" name="Picture 1032"/>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640301"/>
                <a:ext cx="585216" cy="585216"/>
              </a:xfrm>
              <a:prstGeom prst="rect">
                <a:avLst/>
              </a:prstGeom>
              <a:noFill/>
              <a:ln>
                <a:noFill/>
              </a:ln>
            </p:spPr>
          </p:pic>
          <p:pic>
            <p:nvPicPr>
              <p:cNvPr id="1034" name="Picture 1033"/>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640301"/>
                <a:ext cx="585216" cy="585216"/>
              </a:xfrm>
              <a:prstGeom prst="rect">
                <a:avLst/>
              </a:prstGeom>
              <a:noFill/>
              <a:ln>
                <a:noFill/>
              </a:ln>
            </p:spPr>
          </p:pic>
          <p:pic>
            <p:nvPicPr>
              <p:cNvPr id="1035" name="Picture 1034"/>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640301"/>
                <a:ext cx="585216" cy="585216"/>
              </a:xfrm>
              <a:prstGeom prst="rect">
                <a:avLst/>
              </a:prstGeom>
              <a:noFill/>
              <a:ln>
                <a:noFill/>
              </a:ln>
            </p:spPr>
          </p:pic>
          <p:pic>
            <p:nvPicPr>
              <p:cNvPr id="1036" name="Picture 1035"/>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640301"/>
                <a:ext cx="585216" cy="585216"/>
              </a:xfrm>
              <a:prstGeom prst="rect">
                <a:avLst/>
              </a:prstGeom>
              <a:noFill/>
              <a:ln>
                <a:noFill/>
              </a:ln>
            </p:spPr>
          </p:pic>
          <p:pic>
            <p:nvPicPr>
              <p:cNvPr id="1037" name="Picture 1036"/>
              <p:cNvPicPr>
                <a:picLocks noChangeAspect="1"/>
              </p:cNvPicPr>
              <p:nvPr/>
            </p:nvPicPr>
            <p:blipFill>
              <a:blip r:embed="rId21">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2">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640301"/>
                <a:ext cx="585216" cy="585216"/>
              </a:xfrm>
              <a:prstGeom prst="rect">
                <a:avLst/>
              </a:prstGeom>
              <a:noFill/>
              <a:ln>
                <a:noFill/>
              </a:ln>
            </p:spPr>
          </p:pic>
          <p:pic>
            <p:nvPicPr>
              <p:cNvPr id="1038" name="Picture 103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640301"/>
                <a:ext cx="585216" cy="585216"/>
              </a:xfrm>
              <a:prstGeom prst="rect">
                <a:avLst/>
              </a:prstGeom>
              <a:noFill/>
              <a:ln>
                <a:noFill/>
              </a:ln>
            </p:spPr>
          </p:pic>
          <p:pic>
            <p:nvPicPr>
              <p:cNvPr id="1039" name="Picture 1038"/>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640301"/>
                <a:ext cx="585216" cy="585216"/>
              </a:xfrm>
              <a:prstGeom prst="rect">
                <a:avLst/>
              </a:prstGeom>
              <a:noFill/>
              <a:ln>
                <a:noFill/>
              </a:ln>
            </p:spPr>
          </p:pic>
          <p:pic>
            <p:nvPicPr>
              <p:cNvPr id="1040" name="Picture 1039"/>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640301"/>
                <a:ext cx="585216" cy="585216"/>
              </a:xfrm>
              <a:prstGeom prst="rect">
                <a:avLst/>
              </a:prstGeom>
              <a:noFill/>
              <a:ln>
                <a:noFill/>
              </a:ln>
            </p:spPr>
          </p:pic>
          <p:pic>
            <p:nvPicPr>
              <p:cNvPr id="1041" name="Picture 1040"/>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640301"/>
                <a:ext cx="585216" cy="585216"/>
              </a:xfrm>
              <a:prstGeom prst="rect">
                <a:avLst/>
              </a:prstGeom>
              <a:noFill/>
              <a:ln>
                <a:noFill/>
              </a:ln>
            </p:spPr>
          </p:pic>
          <p:pic>
            <p:nvPicPr>
              <p:cNvPr id="1042" name="Picture 1041"/>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640301"/>
                <a:ext cx="585216" cy="585216"/>
              </a:xfrm>
              <a:prstGeom prst="rect">
                <a:avLst/>
              </a:prstGeom>
              <a:noFill/>
              <a:ln>
                <a:noFill/>
              </a:ln>
            </p:spPr>
          </p:pic>
          <p:pic>
            <p:nvPicPr>
              <p:cNvPr id="1043" name="Picture 1042"/>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640301"/>
                <a:ext cx="585216" cy="585216"/>
              </a:xfrm>
              <a:prstGeom prst="rect">
                <a:avLst/>
              </a:prstGeom>
              <a:noFill/>
              <a:ln>
                <a:noFill/>
              </a:ln>
            </p:spPr>
          </p:pic>
          <p:pic>
            <p:nvPicPr>
              <p:cNvPr id="1044" name="Picture 104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640301"/>
                <a:ext cx="585216" cy="585216"/>
              </a:xfrm>
              <a:prstGeom prst="rect">
                <a:avLst/>
              </a:prstGeom>
              <a:noFill/>
              <a:ln>
                <a:noFill/>
              </a:ln>
            </p:spPr>
          </p:pic>
          <p:pic>
            <p:nvPicPr>
              <p:cNvPr id="1045" name="Picture 1044"/>
              <p:cNvPicPr>
                <a:picLocks noChangeAspect="1"/>
              </p:cNvPicPr>
              <p:nvPr/>
            </p:nvPicPr>
            <p:blipFill>
              <a:blip r:embed="rId2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7">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640301"/>
                <a:ext cx="585216" cy="585216"/>
              </a:xfrm>
              <a:prstGeom prst="rect">
                <a:avLst/>
              </a:prstGeom>
              <a:noFill/>
              <a:ln>
                <a:noFill/>
              </a:ln>
            </p:spPr>
          </p:pic>
          <p:pic>
            <p:nvPicPr>
              <p:cNvPr id="1046" name="Picture 1045"/>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640301"/>
                <a:ext cx="585216" cy="585216"/>
              </a:xfrm>
              <a:prstGeom prst="rect">
                <a:avLst/>
              </a:prstGeom>
              <a:noFill/>
              <a:ln>
                <a:noFill/>
              </a:ln>
            </p:spPr>
          </p:pic>
          <p:pic>
            <p:nvPicPr>
              <p:cNvPr id="1047" name="Picture 104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263082"/>
                <a:ext cx="585216" cy="585216"/>
              </a:xfrm>
              <a:prstGeom prst="rect">
                <a:avLst/>
              </a:prstGeom>
              <a:noFill/>
              <a:ln>
                <a:noFill/>
              </a:ln>
            </p:spPr>
          </p:pic>
          <p:pic>
            <p:nvPicPr>
              <p:cNvPr id="1048" name="Picture 104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263082"/>
                <a:ext cx="585216" cy="585216"/>
              </a:xfrm>
              <a:prstGeom prst="rect">
                <a:avLst/>
              </a:prstGeom>
              <a:noFill/>
              <a:ln>
                <a:noFill/>
              </a:ln>
            </p:spPr>
          </p:pic>
          <p:pic>
            <p:nvPicPr>
              <p:cNvPr id="1049" name="Picture 1048"/>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263082"/>
                <a:ext cx="585216" cy="585216"/>
              </a:xfrm>
              <a:prstGeom prst="rect">
                <a:avLst/>
              </a:prstGeom>
              <a:noFill/>
              <a:ln>
                <a:noFill/>
              </a:ln>
            </p:spPr>
          </p:pic>
          <p:pic>
            <p:nvPicPr>
              <p:cNvPr id="1050" name="Picture 104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263082"/>
                <a:ext cx="585216" cy="585216"/>
              </a:xfrm>
              <a:prstGeom prst="rect">
                <a:avLst/>
              </a:prstGeom>
              <a:noFill/>
              <a:ln>
                <a:noFill/>
              </a:ln>
            </p:spPr>
          </p:pic>
          <p:pic>
            <p:nvPicPr>
              <p:cNvPr id="1051" name="Picture 1050"/>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263082"/>
                <a:ext cx="585216" cy="585216"/>
              </a:xfrm>
              <a:prstGeom prst="rect">
                <a:avLst/>
              </a:prstGeom>
              <a:noFill/>
              <a:ln>
                <a:noFill/>
              </a:ln>
            </p:spPr>
          </p:pic>
          <p:pic>
            <p:nvPicPr>
              <p:cNvPr id="1052" name="Picture 1051"/>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263082"/>
                <a:ext cx="585216" cy="585216"/>
              </a:xfrm>
              <a:prstGeom prst="rect">
                <a:avLst/>
              </a:prstGeom>
              <a:noFill/>
              <a:ln>
                <a:noFill/>
              </a:ln>
            </p:spPr>
          </p:pic>
          <p:pic>
            <p:nvPicPr>
              <p:cNvPr id="1053" name="Picture 1052"/>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263082"/>
                <a:ext cx="585216" cy="585216"/>
              </a:xfrm>
              <a:prstGeom prst="rect">
                <a:avLst/>
              </a:prstGeom>
              <a:noFill/>
              <a:ln>
                <a:noFill/>
              </a:ln>
            </p:spPr>
          </p:pic>
          <p:pic>
            <p:nvPicPr>
              <p:cNvPr id="1054" name="Picture 105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263082"/>
                <a:ext cx="585216" cy="585216"/>
              </a:xfrm>
              <a:prstGeom prst="rect">
                <a:avLst/>
              </a:prstGeom>
              <a:noFill/>
              <a:ln>
                <a:noFill/>
              </a:ln>
            </p:spPr>
          </p:pic>
          <p:pic>
            <p:nvPicPr>
              <p:cNvPr id="1055" name="Picture 1054"/>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263082"/>
                <a:ext cx="585216" cy="585216"/>
              </a:xfrm>
              <a:prstGeom prst="rect">
                <a:avLst/>
              </a:prstGeom>
              <a:noFill/>
              <a:ln>
                <a:noFill/>
              </a:ln>
            </p:spPr>
          </p:pic>
          <p:pic>
            <p:nvPicPr>
              <p:cNvPr id="1056" name="Picture 1055"/>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263082"/>
                <a:ext cx="585216" cy="585216"/>
              </a:xfrm>
              <a:prstGeom prst="rect">
                <a:avLst/>
              </a:prstGeom>
              <a:noFill/>
              <a:ln>
                <a:noFill/>
              </a:ln>
            </p:spPr>
          </p:pic>
          <p:pic>
            <p:nvPicPr>
              <p:cNvPr id="1057" name="Picture 1056"/>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263082"/>
                <a:ext cx="585216" cy="585216"/>
              </a:xfrm>
              <a:prstGeom prst="rect">
                <a:avLst/>
              </a:prstGeom>
              <a:noFill/>
              <a:ln>
                <a:noFill/>
              </a:ln>
            </p:spPr>
          </p:pic>
          <p:pic>
            <p:nvPicPr>
              <p:cNvPr id="1058" name="Picture 1057"/>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263082"/>
                <a:ext cx="585216" cy="585216"/>
              </a:xfrm>
              <a:prstGeom prst="rect">
                <a:avLst/>
              </a:prstGeom>
              <a:noFill/>
              <a:ln>
                <a:noFill/>
              </a:ln>
            </p:spPr>
          </p:pic>
          <p:pic>
            <p:nvPicPr>
              <p:cNvPr id="1059" name="Picture 1058"/>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263082"/>
                <a:ext cx="585216" cy="585216"/>
              </a:xfrm>
              <a:prstGeom prst="rect">
                <a:avLst/>
              </a:prstGeom>
              <a:noFill/>
              <a:ln>
                <a:noFill/>
              </a:ln>
            </p:spPr>
          </p:pic>
          <p:pic>
            <p:nvPicPr>
              <p:cNvPr id="1060" name="Picture 1059"/>
              <p:cNvPicPr>
                <a:picLocks noChangeAspect="1"/>
              </p:cNvPicPr>
              <p:nvPr/>
            </p:nvPicPr>
            <p:blipFill>
              <a:blip r:embed="rId3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263082"/>
                <a:ext cx="585216" cy="585216"/>
              </a:xfrm>
              <a:prstGeom prst="rect">
                <a:avLst/>
              </a:prstGeom>
              <a:noFill/>
              <a:ln>
                <a:noFill/>
              </a:ln>
            </p:spPr>
          </p:pic>
          <p:pic>
            <p:nvPicPr>
              <p:cNvPr id="1061" name="Picture 1060"/>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263082"/>
                <a:ext cx="585216" cy="585216"/>
              </a:xfrm>
              <a:prstGeom prst="rect">
                <a:avLst/>
              </a:prstGeom>
              <a:noFill/>
              <a:ln>
                <a:noFill/>
              </a:ln>
            </p:spPr>
          </p:pic>
          <p:pic>
            <p:nvPicPr>
              <p:cNvPr id="1062" name="Picture 1061"/>
              <p:cNvPicPr>
                <a:picLocks noChangeAspect="1"/>
              </p:cNvPicPr>
              <p:nvPr/>
            </p:nvPicPr>
            <p:blipFill>
              <a:blip r:embed="rId3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263082"/>
                <a:ext cx="585216" cy="585216"/>
              </a:xfrm>
              <a:prstGeom prst="rect">
                <a:avLst/>
              </a:prstGeom>
              <a:noFill/>
              <a:ln>
                <a:noFill/>
              </a:ln>
            </p:spPr>
          </p:pic>
          <p:pic>
            <p:nvPicPr>
              <p:cNvPr id="1063" name="Picture 1062"/>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263082"/>
                <a:ext cx="585216" cy="585216"/>
              </a:xfrm>
              <a:prstGeom prst="rect">
                <a:avLst/>
              </a:prstGeom>
              <a:noFill/>
              <a:ln>
                <a:noFill/>
              </a:ln>
            </p:spPr>
          </p:pic>
          <p:pic>
            <p:nvPicPr>
              <p:cNvPr id="1064" name="Picture 1063"/>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263082"/>
                <a:ext cx="585216" cy="585216"/>
              </a:xfrm>
              <a:prstGeom prst="rect">
                <a:avLst/>
              </a:prstGeom>
              <a:noFill/>
              <a:ln>
                <a:noFill/>
              </a:ln>
            </p:spPr>
          </p:pic>
          <p:pic>
            <p:nvPicPr>
              <p:cNvPr id="1065" name="Picture 1064"/>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263082"/>
                <a:ext cx="585216" cy="585216"/>
              </a:xfrm>
              <a:prstGeom prst="rect">
                <a:avLst/>
              </a:prstGeom>
              <a:noFill/>
              <a:ln>
                <a:noFill/>
              </a:ln>
            </p:spPr>
          </p:pic>
          <p:pic>
            <p:nvPicPr>
              <p:cNvPr id="1066" name="Picture 106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263082"/>
                <a:ext cx="585216" cy="585216"/>
              </a:xfrm>
              <a:prstGeom prst="rect">
                <a:avLst/>
              </a:prstGeom>
              <a:noFill/>
              <a:ln>
                <a:noFill/>
              </a:ln>
            </p:spPr>
          </p:pic>
          <p:pic>
            <p:nvPicPr>
              <p:cNvPr id="1067" name="Picture 1066"/>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263082"/>
                <a:ext cx="585216" cy="585216"/>
              </a:xfrm>
              <a:prstGeom prst="rect">
                <a:avLst/>
              </a:prstGeom>
              <a:noFill/>
              <a:ln>
                <a:noFill/>
              </a:ln>
            </p:spPr>
          </p:pic>
          <p:pic>
            <p:nvPicPr>
              <p:cNvPr id="1068" name="Picture 106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885863"/>
                <a:ext cx="585216" cy="585216"/>
              </a:xfrm>
              <a:prstGeom prst="rect">
                <a:avLst/>
              </a:prstGeom>
              <a:noFill/>
              <a:ln>
                <a:noFill/>
              </a:ln>
            </p:spPr>
          </p:pic>
          <p:pic>
            <p:nvPicPr>
              <p:cNvPr id="1069" name="Picture 106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885863"/>
                <a:ext cx="585216" cy="585216"/>
              </a:xfrm>
              <a:prstGeom prst="rect">
                <a:avLst/>
              </a:prstGeom>
              <a:noFill/>
              <a:ln>
                <a:noFill/>
              </a:ln>
            </p:spPr>
          </p:pic>
          <p:pic>
            <p:nvPicPr>
              <p:cNvPr id="1070" name="Picture 1069"/>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885863"/>
                <a:ext cx="585216" cy="585216"/>
              </a:xfrm>
              <a:prstGeom prst="rect">
                <a:avLst/>
              </a:prstGeom>
              <a:noFill/>
              <a:ln>
                <a:noFill/>
              </a:ln>
            </p:spPr>
          </p:pic>
          <p:pic>
            <p:nvPicPr>
              <p:cNvPr id="1071" name="Picture 107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885863"/>
                <a:ext cx="585216" cy="585216"/>
              </a:xfrm>
              <a:prstGeom prst="rect">
                <a:avLst/>
              </a:prstGeom>
              <a:noFill/>
              <a:ln>
                <a:noFill/>
              </a:ln>
            </p:spPr>
          </p:pic>
          <p:pic>
            <p:nvPicPr>
              <p:cNvPr id="1072" name="Picture 1071"/>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885863"/>
                <a:ext cx="585216" cy="585216"/>
              </a:xfrm>
              <a:prstGeom prst="rect">
                <a:avLst/>
              </a:prstGeom>
              <a:noFill/>
              <a:ln>
                <a:noFill/>
              </a:ln>
            </p:spPr>
          </p:pic>
          <p:pic>
            <p:nvPicPr>
              <p:cNvPr id="1073" name="Picture 1072"/>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885863"/>
                <a:ext cx="585216" cy="585216"/>
              </a:xfrm>
              <a:prstGeom prst="rect">
                <a:avLst/>
              </a:prstGeom>
              <a:noFill/>
              <a:ln>
                <a:noFill/>
              </a:ln>
            </p:spPr>
          </p:pic>
          <p:pic>
            <p:nvPicPr>
              <p:cNvPr id="1074" name="Picture 1073"/>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885863"/>
                <a:ext cx="585216" cy="585216"/>
              </a:xfrm>
              <a:prstGeom prst="rect">
                <a:avLst/>
              </a:prstGeom>
              <a:noFill/>
              <a:ln>
                <a:noFill/>
              </a:ln>
            </p:spPr>
          </p:pic>
          <p:pic>
            <p:nvPicPr>
              <p:cNvPr id="1075" name="Picture 107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885863"/>
                <a:ext cx="585216" cy="585216"/>
              </a:xfrm>
              <a:prstGeom prst="rect">
                <a:avLst/>
              </a:prstGeom>
              <a:noFill/>
              <a:ln>
                <a:noFill/>
              </a:ln>
            </p:spPr>
          </p:pic>
          <p:pic>
            <p:nvPicPr>
              <p:cNvPr id="1076" name="Picture 1075"/>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885863"/>
                <a:ext cx="585216" cy="585216"/>
              </a:xfrm>
              <a:prstGeom prst="rect">
                <a:avLst/>
              </a:prstGeom>
              <a:noFill/>
              <a:ln>
                <a:noFill/>
              </a:ln>
            </p:spPr>
          </p:pic>
          <p:pic>
            <p:nvPicPr>
              <p:cNvPr id="1077" name="Picture 1076"/>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885863"/>
                <a:ext cx="585216" cy="585216"/>
              </a:xfrm>
              <a:prstGeom prst="rect">
                <a:avLst/>
              </a:prstGeom>
              <a:noFill/>
              <a:ln>
                <a:noFill/>
              </a:ln>
            </p:spPr>
          </p:pic>
          <p:pic>
            <p:nvPicPr>
              <p:cNvPr id="1078" name="Picture 107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885863"/>
                <a:ext cx="585216" cy="585216"/>
              </a:xfrm>
              <a:prstGeom prst="rect">
                <a:avLst/>
              </a:prstGeom>
              <a:noFill/>
              <a:ln>
                <a:noFill/>
              </a:ln>
            </p:spPr>
          </p:pic>
          <p:pic>
            <p:nvPicPr>
              <p:cNvPr id="1079" name="Picture 107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885863"/>
                <a:ext cx="585216" cy="585216"/>
              </a:xfrm>
              <a:prstGeom prst="rect">
                <a:avLst/>
              </a:prstGeom>
              <a:noFill/>
              <a:ln>
                <a:noFill/>
              </a:ln>
            </p:spPr>
          </p:pic>
          <p:pic>
            <p:nvPicPr>
              <p:cNvPr id="1080" name="Picture 1079"/>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885863"/>
                <a:ext cx="585216" cy="585216"/>
              </a:xfrm>
              <a:prstGeom prst="rect">
                <a:avLst/>
              </a:prstGeom>
              <a:noFill/>
              <a:ln>
                <a:noFill/>
              </a:ln>
            </p:spPr>
          </p:pic>
          <p:pic>
            <p:nvPicPr>
              <p:cNvPr id="1081" name="Picture 108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885863"/>
                <a:ext cx="585216" cy="585216"/>
              </a:xfrm>
              <a:prstGeom prst="rect">
                <a:avLst/>
              </a:prstGeom>
              <a:noFill/>
              <a:ln>
                <a:noFill/>
              </a:ln>
            </p:spPr>
          </p:pic>
          <p:pic>
            <p:nvPicPr>
              <p:cNvPr id="1082" name="Picture 1081"/>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885863"/>
                <a:ext cx="585216" cy="585216"/>
              </a:xfrm>
              <a:prstGeom prst="rect">
                <a:avLst/>
              </a:prstGeom>
              <a:noFill/>
              <a:ln>
                <a:noFill/>
              </a:ln>
            </p:spPr>
          </p:pic>
          <p:pic>
            <p:nvPicPr>
              <p:cNvPr id="1083" name="Picture 1082"/>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885863"/>
                <a:ext cx="585216" cy="585216"/>
              </a:xfrm>
              <a:prstGeom prst="rect">
                <a:avLst/>
              </a:prstGeom>
              <a:noFill/>
              <a:ln>
                <a:noFill/>
              </a:ln>
            </p:spPr>
          </p:pic>
          <p:pic>
            <p:nvPicPr>
              <p:cNvPr id="1084" name="Picture 1083"/>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885863"/>
                <a:ext cx="585216" cy="585216"/>
              </a:xfrm>
              <a:prstGeom prst="rect">
                <a:avLst/>
              </a:prstGeom>
              <a:noFill/>
              <a:ln>
                <a:noFill/>
              </a:ln>
            </p:spPr>
          </p:pic>
          <p:pic>
            <p:nvPicPr>
              <p:cNvPr id="1085" name="Picture 108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885863"/>
                <a:ext cx="585216" cy="585216"/>
              </a:xfrm>
              <a:prstGeom prst="rect">
                <a:avLst/>
              </a:prstGeom>
              <a:noFill/>
              <a:ln>
                <a:noFill/>
              </a:ln>
            </p:spPr>
          </p:pic>
          <p:pic>
            <p:nvPicPr>
              <p:cNvPr id="1086" name="Picture 1085"/>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885863"/>
                <a:ext cx="585216" cy="585216"/>
              </a:xfrm>
              <a:prstGeom prst="rect">
                <a:avLst/>
              </a:prstGeom>
              <a:noFill/>
              <a:ln>
                <a:noFill/>
              </a:ln>
            </p:spPr>
          </p:pic>
          <p:pic>
            <p:nvPicPr>
              <p:cNvPr id="1087" name="Picture 1086"/>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885863"/>
                <a:ext cx="585216" cy="585216"/>
              </a:xfrm>
              <a:prstGeom prst="rect">
                <a:avLst/>
              </a:prstGeom>
              <a:noFill/>
              <a:ln>
                <a:noFill/>
              </a:ln>
            </p:spPr>
          </p:pic>
          <p:pic>
            <p:nvPicPr>
              <p:cNvPr id="1088" name="Picture 1087"/>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885863"/>
                <a:ext cx="585216" cy="585216"/>
              </a:xfrm>
              <a:prstGeom prst="rect">
                <a:avLst/>
              </a:prstGeom>
              <a:noFill/>
              <a:ln>
                <a:noFill/>
              </a:ln>
            </p:spPr>
          </p:pic>
          <p:pic>
            <p:nvPicPr>
              <p:cNvPr id="1089" name="Picture 108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508644"/>
                <a:ext cx="585216" cy="585216"/>
              </a:xfrm>
              <a:prstGeom prst="rect">
                <a:avLst/>
              </a:prstGeom>
              <a:noFill/>
              <a:ln>
                <a:noFill/>
              </a:ln>
            </p:spPr>
          </p:pic>
          <p:pic>
            <p:nvPicPr>
              <p:cNvPr id="1090" name="Picture 108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508644"/>
                <a:ext cx="585216" cy="585216"/>
              </a:xfrm>
              <a:prstGeom prst="rect">
                <a:avLst/>
              </a:prstGeom>
              <a:noFill/>
              <a:ln>
                <a:noFill/>
              </a:ln>
            </p:spPr>
          </p:pic>
          <p:pic>
            <p:nvPicPr>
              <p:cNvPr id="1091" name="Picture 1090"/>
              <p:cNvPicPr>
                <a:picLocks noChangeAspect="1"/>
              </p:cNvPicPr>
              <p:nvPr/>
            </p:nvPicPr>
            <p:blipFill>
              <a:blip r:embed="rId39">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508644"/>
                <a:ext cx="585216" cy="585216"/>
              </a:xfrm>
              <a:prstGeom prst="rect">
                <a:avLst/>
              </a:prstGeom>
              <a:noFill/>
              <a:ln>
                <a:noFill/>
              </a:ln>
            </p:spPr>
          </p:pic>
          <p:pic>
            <p:nvPicPr>
              <p:cNvPr id="1092" name="Picture 1091"/>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508644"/>
                <a:ext cx="585216" cy="585216"/>
              </a:xfrm>
              <a:prstGeom prst="rect">
                <a:avLst/>
              </a:prstGeom>
              <a:noFill/>
              <a:ln>
                <a:noFill/>
              </a:ln>
            </p:spPr>
          </p:pic>
          <p:pic>
            <p:nvPicPr>
              <p:cNvPr id="1093" name="Picture 1092"/>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508644"/>
                <a:ext cx="585216" cy="585216"/>
              </a:xfrm>
              <a:prstGeom prst="rect">
                <a:avLst/>
              </a:prstGeom>
              <a:noFill/>
              <a:ln>
                <a:noFill/>
              </a:ln>
            </p:spPr>
          </p:pic>
          <p:pic>
            <p:nvPicPr>
              <p:cNvPr id="1094" name="Picture 1093"/>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508644"/>
                <a:ext cx="585216" cy="585216"/>
              </a:xfrm>
              <a:prstGeom prst="rect">
                <a:avLst/>
              </a:prstGeom>
              <a:noFill/>
              <a:ln>
                <a:noFill/>
              </a:ln>
            </p:spPr>
          </p:pic>
          <p:pic>
            <p:nvPicPr>
              <p:cNvPr id="1095" name="Picture 1094"/>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508644"/>
                <a:ext cx="585216" cy="585216"/>
              </a:xfrm>
              <a:prstGeom prst="rect">
                <a:avLst/>
              </a:prstGeom>
              <a:noFill/>
              <a:ln>
                <a:noFill/>
              </a:ln>
            </p:spPr>
          </p:pic>
          <p:pic>
            <p:nvPicPr>
              <p:cNvPr id="1096" name="Picture 109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508644"/>
                <a:ext cx="585216" cy="585216"/>
              </a:xfrm>
              <a:prstGeom prst="rect">
                <a:avLst/>
              </a:prstGeom>
              <a:noFill/>
              <a:ln>
                <a:noFill/>
              </a:ln>
            </p:spPr>
          </p:pic>
          <p:pic>
            <p:nvPicPr>
              <p:cNvPr id="1097" name="Picture 109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508644"/>
                <a:ext cx="585216" cy="585216"/>
              </a:xfrm>
              <a:prstGeom prst="rect">
                <a:avLst/>
              </a:prstGeom>
              <a:noFill/>
              <a:ln>
                <a:noFill/>
              </a:ln>
            </p:spPr>
          </p:pic>
          <p:pic>
            <p:nvPicPr>
              <p:cNvPr id="1098" name="Picture 1097"/>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508644"/>
                <a:ext cx="585216" cy="585216"/>
              </a:xfrm>
              <a:prstGeom prst="rect">
                <a:avLst/>
              </a:prstGeom>
              <a:noFill/>
              <a:ln>
                <a:noFill/>
              </a:ln>
            </p:spPr>
          </p:pic>
          <p:pic>
            <p:nvPicPr>
              <p:cNvPr id="1099" name="Picture 1098"/>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508644"/>
                <a:ext cx="585216" cy="585216"/>
              </a:xfrm>
              <a:prstGeom prst="rect">
                <a:avLst/>
              </a:prstGeom>
              <a:noFill/>
              <a:ln>
                <a:noFill/>
              </a:ln>
            </p:spPr>
          </p:pic>
          <p:pic>
            <p:nvPicPr>
              <p:cNvPr id="1100" name="Picture 1099"/>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508644"/>
                <a:ext cx="585216" cy="585216"/>
              </a:xfrm>
              <a:prstGeom prst="rect">
                <a:avLst/>
              </a:prstGeom>
              <a:noFill/>
              <a:ln>
                <a:noFill/>
              </a:ln>
            </p:spPr>
          </p:pic>
          <p:pic>
            <p:nvPicPr>
              <p:cNvPr id="1101" name="Picture 1100"/>
              <p:cNvPicPr>
                <a:picLocks noChangeAspect="1"/>
              </p:cNvPicPr>
              <p:nvPr/>
            </p:nvPicPr>
            <p:blipFill>
              <a:blip r:embed="rId4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508644"/>
                <a:ext cx="585216" cy="585216"/>
              </a:xfrm>
              <a:prstGeom prst="rect">
                <a:avLst/>
              </a:prstGeom>
              <a:noFill/>
              <a:ln>
                <a:noFill/>
              </a:ln>
            </p:spPr>
          </p:pic>
          <p:pic>
            <p:nvPicPr>
              <p:cNvPr id="1102" name="Picture 1101"/>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508644"/>
                <a:ext cx="585216" cy="585216"/>
              </a:xfrm>
              <a:prstGeom prst="rect">
                <a:avLst/>
              </a:prstGeom>
              <a:noFill/>
              <a:ln>
                <a:noFill/>
              </a:ln>
            </p:spPr>
          </p:pic>
          <p:pic>
            <p:nvPicPr>
              <p:cNvPr id="1103" name="Picture 110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508644"/>
                <a:ext cx="585216" cy="585216"/>
              </a:xfrm>
              <a:prstGeom prst="rect">
                <a:avLst/>
              </a:prstGeom>
              <a:noFill/>
              <a:ln>
                <a:noFill/>
              </a:ln>
            </p:spPr>
          </p:pic>
          <p:pic>
            <p:nvPicPr>
              <p:cNvPr id="1104" name="Picture 1103"/>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508644"/>
                <a:ext cx="585216" cy="585216"/>
              </a:xfrm>
              <a:prstGeom prst="rect">
                <a:avLst/>
              </a:prstGeom>
              <a:noFill/>
              <a:ln>
                <a:noFill/>
              </a:ln>
            </p:spPr>
          </p:pic>
          <p:pic>
            <p:nvPicPr>
              <p:cNvPr id="1105" name="Picture 1104"/>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508644"/>
                <a:ext cx="585216" cy="585216"/>
              </a:xfrm>
              <a:prstGeom prst="rect">
                <a:avLst/>
              </a:prstGeom>
              <a:noFill/>
              <a:ln>
                <a:noFill/>
              </a:ln>
            </p:spPr>
          </p:pic>
          <p:pic>
            <p:nvPicPr>
              <p:cNvPr id="1106" name="Picture 1105"/>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508644"/>
                <a:ext cx="585216" cy="585216"/>
              </a:xfrm>
              <a:prstGeom prst="rect">
                <a:avLst/>
              </a:prstGeom>
              <a:noFill/>
              <a:ln>
                <a:noFill/>
              </a:ln>
            </p:spPr>
          </p:pic>
          <p:pic>
            <p:nvPicPr>
              <p:cNvPr id="1107" name="Picture 110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508644"/>
                <a:ext cx="585216" cy="585216"/>
              </a:xfrm>
              <a:prstGeom prst="rect">
                <a:avLst/>
              </a:prstGeom>
              <a:noFill/>
              <a:ln>
                <a:noFill/>
              </a:ln>
            </p:spPr>
          </p:pic>
          <p:pic>
            <p:nvPicPr>
              <p:cNvPr id="1108" name="Picture 1107"/>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508644"/>
                <a:ext cx="585216" cy="585216"/>
              </a:xfrm>
              <a:prstGeom prst="rect">
                <a:avLst/>
              </a:prstGeom>
              <a:noFill/>
              <a:ln>
                <a:noFill/>
              </a:ln>
            </p:spPr>
          </p:pic>
          <p:pic>
            <p:nvPicPr>
              <p:cNvPr id="1109" name="Picture 1108"/>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508644"/>
                <a:ext cx="585216" cy="585216"/>
              </a:xfrm>
              <a:prstGeom prst="rect">
                <a:avLst/>
              </a:prstGeom>
              <a:noFill/>
              <a:ln>
                <a:noFill/>
              </a:ln>
            </p:spPr>
          </p:pic>
          <p:pic>
            <p:nvPicPr>
              <p:cNvPr id="1110" name="Picture 110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131425"/>
                <a:ext cx="585216" cy="585216"/>
              </a:xfrm>
              <a:prstGeom prst="rect">
                <a:avLst/>
              </a:prstGeom>
              <a:noFill/>
              <a:ln>
                <a:noFill/>
              </a:ln>
            </p:spPr>
          </p:pic>
          <p:pic>
            <p:nvPicPr>
              <p:cNvPr id="1111" name="Picture 111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131425"/>
                <a:ext cx="585216" cy="585216"/>
              </a:xfrm>
              <a:prstGeom prst="rect">
                <a:avLst/>
              </a:prstGeom>
              <a:noFill/>
              <a:ln>
                <a:noFill/>
              </a:ln>
            </p:spPr>
          </p:pic>
          <p:pic>
            <p:nvPicPr>
              <p:cNvPr id="1112" name="Picture 1111"/>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131425"/>
                <a:ext cx="585216" cy="585216"/>
              </a:xfrm>
              <a:prstGeom prst="rect">
                <a:avLst/>
              </a:prstGeom>
              <a:noFill/>
              <a:ln>
                <a:noFill/>
              </a:ln>
            </p:spPr>
          </p:pic>
          <p:pic>
            <p:nvPicPr>
              <p:cNvPr id="1113" name="Picture 1112"/>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131425"/>
                <a:ext cx="585216" cy="585216"/>
              </a:xfrm>
              <a:prstGeom prst="rect">
                <a:avLst/>
              </a:prstGeom>
              <a:noFill/>
              <a:ln>
                <a:noFill/>
              </a:ln>
            </p:spPr>
          </p:pic>
          <p:pic>
            <p:nvPicPr>
              <p:cNvPr id="1114" name="Picture 1113"/>
              <p:cNvPicPr>
                <a:picLocks noChangeAspect="1"/>
              </p:cNvPicPr>
              <p:nvPr/>
            </p:nvPicPr>
            <p:blipFill>
              <a:blip r:embed="rId44">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131425"/>
                <a:ext cx="585216" cy="585216"/>
              </a:xfrm>
              <a:prstGeom prst="rect">
                <a:avLst/>
              </a:prstGeom>
              <a:noFill/>
              <a:ln>
                <a:noFill/>
              </a:ln>
            </p:spPr>
          </p:pic>
          <p:pic>
            <p:nvPicPr>
              <p:cNvPr id="1115" name="Picture 1114"/>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131425"/>
                <a:ext cx="585216" cy="585216"/>
              </a:xfrm>
              <a:prstGeom prst="rect">
                <a:avLst/>
              </a:prstGeom>
              <a:noFill/>
              <a:ln>
                <a:noFill/>
              </a:ln>
            </p:spPr>
          </p:pic>
          <p:pic>
            <p:nvPicPr>
              <p:cNvPr id="1116" name="Picture 1115"/>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131425"/>
                <a:ext cx="585216" cy="585216"/>
              </a:xfrm>
              <a:prstGeom prst="rect">
                <a:avLst/>
              </a:prstGeom>
              <a:noFill/>
              <a:ln>
                <a:noFill/>
              </a:ln>
            </p:spPr>
          </p:pic>
          <p:pic>
            <p:nvPicPr>
              <p:cNvPr id="1117" name="Picture 111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131425"/>
                <a:ext cx="585216" cy="585216"/>
              </a:xfrm>
              <a:prstGeom prst="rect">
                <a:avLst/>
              </a:prstGeom>
              <a:noFill/>
              <a:ln>
                <a:noFill/>
              </a:ln>
            </p:spPr>
          </p:pic>
          <p:pic>
            <p:nvPicPr>
              <p:cNvPr id="1118" name="Picture 1117"/>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131425"/>
                <a:ext cx="585216" cy="585216"/>
              </a:xfrm>
              <a:prstGeom prst="rect">
                <a:avLst/>
              </a:prstGeom>
              <a:noFill/>
              <a:ln>
                <a:noFill/>
              </a:ln>
            </p:spPr>
          </p:pic>
          <p:pic>
            <p:nvPicPr>
              <p:cNvPr id="1119" name="Picture 1118"/>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131425"/>
                <a:ext cx="585216" cy="585216"/>
              </a:xfrm>
              <a:prstGeom prst="rect">
                <a:avLst/>
              </a:prstGeom>
              <a:noFill/>
              <a:ln>
                <a:noFill/>
              </a:ln>
            </p:spPr>
          </p:pic>
          <p:pic>
            <p:nvPicPr>
              <p:cNvPr id="1120" name="Picture 111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131425"/>
                <a:ext cx="585216" cy="585216"/>
              </a:xfrm>
              <a:prstGeom prst="rect">
                <a:avLst/>
              </a:prstGeom>
              <a:noFill/>
              <a:ln>
                <a:noFill/>
              </a:ln>
            </p:spPr>
          </p:pic>
          <p:pic>
            <p:nvPicPr>
              <p:cNvPr id="1121" name="Picture 1120"/>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131425"/>
                <a:ext cx="585216" cy="585216"/>
              </a:xfrm>
              <a:prstGeom prst="rect">
                <a:avLst/>
              </a:prstGeom>
              <a:noFill/>
              <a:ln>
                <a:noFill/>
              </a:ln>
            </p:spPr>
          </p:pic>
          <p:pic>
            <p:nvPicPr>
              <p:cNvPr id="1122" name="Picture 1121"/>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131425"/>
                <a:ext cx="585216" cy="585216"/>
              </a:xfrm>
              <a:prstGeom prst="rect">
                <a:avLst/>
              </a:prstGeom>
              <a:noFill/>
              <a:ln>
                <a:noFill/>
              </a:ln>
            </p:spPr>
          </p:pic>
          <p:pic>
            <p:nvPicPr>
              <p:cNvPr id="1123" name="Picture 112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131425"/>
                <a:ext cx="585216" cy="585216"/>
              </a:xfrm>
              <a:prstGeom prst="rect">
                <a:avLst/>
              </a:prstGeom>
              <a:noFill/>
              <a:ln>
                <a:noFill/>
              </a:ln>
            </p:spPr>
          </p:pic>
          <p:pic>
            <p:nvPicPr>
              <p:cNvPr id="1124" name="Picture 1123"/>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131425"/>
                <a:ext cx="585216" cy="585216"/>
              </a:xfrm>
              <a:prstGeom prst="rect">
                <a:avLst/>
              </a:prstGeom>
              <a:noFill/>
              <a:ln>
                <a:noFill/>
              </a:ln>
            </p:spPr>
          </p:pic>
          <p:pic>
            <p:nvPicPr>
              <p:cNvPr id="1125" name="Picture 1124"/>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131425"/>
                <a:ext cx="585216" cy="585216"/>
              </a:xfrm>
              <a:prstGeom prst="rect">
                <a:avLst/>
              </a:prstGeom>
              <a:noFill/>
              <a:ln>
                <a:noFill/>
              </a:ln>
            </p:spPr>
          </p:pic>
          <p:pic>
            <p:nvPicPr>
              <p:cNvPr id="1126" name="Picture 112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131425"/>
                <a:ext cx="585216" cy="585216"/>
              </a:xfrm>
              <a:prstGeom prst="rect">
                <a:avLst/>
              </a:prstGeom>
              <a:noFill/>
              <a:ln>
                <a:noFill/>
              </a:ln>
            </p:spPr>
          </p:pic>
          <p:pic>
            <p:nvPicPr>
              <p:cNvPr id="1127" name="Picture 1126"/>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131425"/>
                <a:ext cx="585216" cy="585216"/>
              </a:xfrm>
              <a:prstGeom prst="rect">
                <a:avLst/>
              </a:prstGeom>
              <a:noFill/>
              <a:ln>
                <a:noFill/>
              </a:ln>
            </p:spPr>
          </p:pic>
          <p:pic>
            <p:nvPicPr>
              <p:cNvPr id="1128" name="Picture 1127"/>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131425"/>
                <a:ext cx="585216" cy="585216"/>
              </a:xfrm>
              <a:prstGeom prst="rect">
                <a:avLst/>
              </a:prstGeom>
              <a:noFill/>
              <a:ln>
                <a:noFill/>
              </a:ln>
            </p:spPr>
          </p:pic>
          <p:pic>
            <p:nvPicPr>
              <p:cNvPr id="1129" name="Picture 1128"/>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131425"/>
                <a:ext cx="585216" cy="585216"/>
              </a:xfrm>
              <a:prstGeom prst="rect">
                <a:avLst/>
              </a:prstGeom>
              <a:noFill/>
              <a:ln>
                <a:noFill/>
              </a:ln>
            </p:spPr>
          </p:pic>
          <p:pic>
            <p:nvPicPr>
              <p:cNvPr id="1130" name="Picture 112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131425"/>
                <a:ext cx="585216" cy="585216"/>
              </a:xfrm>
              <a:prstGeom prst="rect">
                <a:avLst/>
              </a:prstGeom>
              <a:noFill/>
              <a:ln>
                <a:noFill/>
              </a:ln>
            </p:spPr>
          </p:pic>
          <p:pic>
            <p:nvPicPr>
              <p:cNvPr id="1131" name="Picture 113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754204"/>
                <a:ext cx="585216" cy="585216"/>
              </a:xfrm>
              <a:prstGeom prst="rect">
                <a:avLst/>
              </a:prstGeom>
              <a:noFill/>
              <a:ln>
                <a:noFill/>
              </a:ln>
            </p:spPr>
          </p:pic>
          <p:pic>
            <p:nvPicPr>
              <p:cNvPr id="1132" name="Picture 113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754204"/>
                <a:ext cx="585216" cy="585216"/>
              </a:xfrm>
              <a:prstGeom prst="rect">
                <a:avLst/>
              </a:prstGeom>
              <a:noFill/>
              <a:ln>
                <a:noFill/>
              </a:ln>
            </p:spPr>
          </p:pic>
          <p:pic>
            <p:nvPicPr>
              <p:cNvPr id="1133" name="Picture 1132"/>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754204"/>
                <a:ext cx="585216" cy="585216"/>
              </a:xfrm>
              <a:prstGeom prst="rect">
                <a:avLst/>
              </a:prstGeom>
              <a:noFill/>
              <a:ln>
                <a:noFill/>
              </a:ln>
            </p:spPr>
          </p:pic>
          <p:pic>
            <p:nvPicPr>
              <p:cNvPr id="1134" name="Picture 1133"/>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754204"/>
                <a:ext cx="585216" cy="585216"/>
              </a:xfrm>
              <a:prstGeom prst="rect">
                <a:avLst/>
              </a:prstGeom>
              <a:noFill/>
              <a:ln>
                <a:noFill/>
              </a:ln>
            </p:spPr>
          </p:pic>
          <p:pic>
            <p:nvPicPr>
              <p:cNvPr id="1135" name="Picture 1134"/>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754204"/>
                <a:ext cx="585216" cy="585216"/>
              </a:xfrm>
              <a:prstGeom prst="rect">
                <a:avLst/>
              </a:prstGeom>
              <a:noFill/>
              <a:ln>
                <a:noFill/>
              </a:ln>
            </p:spPr>
          </p:pic>
          <p:pic>
            <p:nvPicPr>
              <p:cNvPr id="1136" name="Picture 1135"/>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754204"/>
                <a:ext cx="585216" cy="585216"/>
              </a:xfrm>
              <a:prstGeom prst="rect">
                <a:avLst/>
              </a:prstGeom>
              <a:noFill/>
              <a:ln>
                <a:noFill/>
              </a:ln>
            </p:spPr>
          </p:pic>
          <p:pic>
            <p:nvPicPr>
              <p:cNvPr id="1137" name="Picture 113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754204"/>
                <a:ext cx="585216" cy="585216"/>
              </a:xfrm>
              <a:prstGeom prst="rect">
                <a:avLst/>
              </a:prstGeom>
              <a:noFill/>
              <a:ln>
                <a:noFill/>
              </a:ln>
            </p:spPr>
          </p:pic>
          <p:pic>
            <p:nvPicPr>
              <p:cNvPr id="1138" name="Picture 1137"/>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754204"/>
                <a:ext cx="585216" cy="585216"/>
              </a:xfrm>
              <a:prstGeom prst="rect">
                <a:avLst/>
              </a:prstGeom>
              <a:noFill/>
              <a:ln>
                <a:noFill/>
              </a:ln>
            </p:spPr>
          </p:pic>
          <p:pic>
            <p:nvPicPr>
              <p:cNvPr id="1139" name="Picture 1138"/>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754204"/>
                <a:ext cx="585216" cy="585216"/>
              </a:xfrm>
              <a:prstGeom prst="rect">
                <a:avLst/>
              </a:prstGeom>
              <a:noFill/>
              <a:ln>
                <a:noFill/>
              </a:ln>
            </p:spPr>
          </p:pic>
          <p:pic>
            <p:nvPicPr>
              <p:cNvPr id="1140" name="Picture 113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754204"/>
                <a:ext cx="585216" cy="585216"/>
              </a:xfrm>
              <a:prstGeom prst="rect">
                <a:avLst/>
              </a:prstGeom>
              <a:noFill/>
              <a:ln>
                <a:noFill/>
              </a:ln>
            </p:spPr>
          </p:pic>
          <p:pic>
            <p:nvPicPr>
              <p:cNvPr id="1141" name="Picture 1140"/>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754204"/>
                <a:ext cx="585216" cy="585216"/>
              </a:xfrm>
              <a:prstGeom prst="rect">
                <a:avLst/>
              </a:prstGeom>
              <a:noFill/>
              <a:ln>
                <a:noFill/>
              </a:ln>
            </p:spPr>
          </p:pic>
          <p:pic>
            <p:nvPicPr>
              <p:cNvPr id="1142" name="Picture 1141"/>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754204"/>
                <a:ext cx="585216" cy="585216"/>
              </a:xfrm>
              <a:prstGeom prst="rect">
                <a:avLst/>
              </a:prstGeom>
              <a:noFill/>
              <a:ln>
                <a:noFill/>
              </a:ln>
            </p:spPr>
          </p:pic>
          <p:pic>
            <p:nvPicPr>
              <p:cNvPr id="1143" name="Picture 1142"/>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754204"/>
                <a:ext cx="585216" cy="585216"/>
              </a:xfrm>
              <a:prstGeom prst="rect">
                <a:avLst/>
              </a:prstGeom>
              <a:noFill/>
              <a:ln>
                <a:noFill/>
              </a:ln>
            </p:spPr>
          </p:pic>
          <p:pic>
            <p:nvPicPr>
              <p:cNvPr id="1144" name="Picture 114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754204"/>
                <a:ext cx="585216" cy="585216"/>
              </a:xfrm>
              <a:prstGeom prst="rect">
                <a:avLst/>
              </a:prstGeom>
              <a:noFill/>
              <a:ln>
                <a:noFill/>
              </a:ln>
            </p:spPr>
          </p:pic>
          <p:pic>
            <p:nvPicPr>
              <p:cNvPr id="1145" name="Picture 1144"/>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754204"/>
                <a:ext cx="585216" cy="585216"/>
              </a:xfrm>
              <a:prstGeom prst="rect">
                <a:avLst/>
              </a:prstGeom>
              <a:noFill/>
              <a:ln>
                <a:noFill/>
              </a:ln>
            </p:spPr>
          </p:pic>
          <p:pic>
            <p:nvPicPr>
              <p:cNvPr id="1146" name="Picture 1145"/>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754204"/>
                <a:ext cx="585216" cy="585216"/>
              </a:xfrm>
              <a:prstGeom prst="rect">
                <a:avLst/>
              </a:prstGeom>
              <a:noFill/>
              <a:ln>
                <a:noFill/>
              </a:ln>
            </p:spPr>
          </p:pic>
          <p:pic>
            <p:nvPicPr>
              <p:cNvPr id="1147" name="Picture 1146"/>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754204"/>
                <a:ext cx="585216" cy="585216"/>
              </a:xfrm>
              <a:prstGeom prst="rect">
                <a:avLst/>
              </a:prstGeom>
              <a:noFill/>
              <a:ln>
                <a:noFill/>
              </a:ln>
            </p:spPr>
          </p:pic>
          <p:pic>
            <p:nvPicPr>
              <p:cNvPr id="1148" name="Picture 1147"/>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754204"/>
                <a:ext cx="585216" cy="585216"/>
              </a:xfrm>
              <a:prstGeom prst="rect">
                <a:avLst/>
              </a:prstGeom>
              <a:noFill/>
              <a:ln>
                <a:noFill/>
              </a:ln>
            </p:spPr>
          </p:pic>
          <p:pic>
            <p:nvPicPr>
              <p:cNvPr id="1149" name="Picture 114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754204"/>
                <a:ext cx="585216" cy="585216"/>
              </a:xfrm>
              <a:prstGeom prst="rect">
                <a:avLst/>
              </a:prstGeom>
              <a:noFill/>
              <a:ln>
                <a:noFill/>
              </a:ln>
            </p:spPr>
          </p:pic>
          <p:pic>
            <p:nvPicPr>
              <p:cNvPr id="1150" name="Picture 1149"/>
              <p:cNvPicPr>
                <a:picLocks noChangeAspect="1"/>
              </p:cNvPicPr>
              <p:nvPr/>
            </p:nvPicPr>
            <p:blipFill>
              <a:blip r:embed="rId5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754204"/>
                <a:ext cx="585216" cy="585216"/>
              </a:xfrm>
              <a:prstGeom prst="rect">
                <a:avLst/>
              </a:prstGeom>
              <a:noFill/>
              <a:ln>
                <a:noFill/>
              </a:ln>
            </p:spPr>
          </p:pic>
          <p:pic>
            <p:nvPicPr>
              <p:cNvPr id="1151" name="Picture 1150"/>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754204"/>
                <a:ext cx="585216" cy="585216"/>
              </a:xfrm>
              <a:prstGeom prst="rect">
                <a:avLst/>
              </a:prstGeom>
              <a:noFill/>
              <a:ln>
                <a:noFill/>
              </a:ln>
            </p:spPr>
          </p:pic>
          <p:pic>
            <p:nvPicPr>
              <p:cNvPr id="1152" name="Picture 115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02360"/>
                <a:ext cx="585216" cy="585216"/>
              </a:xfrm>
              <a:prstGeom prst="rect">
                <a:avLst/>
              </a:prstGeom>
              <a:noFill/>
              <a:ln>
                <a:noFill/>
              </a:ln>
            </p:spPr>
          </p:pic>
          <p:pic>
            <p:nvPicPr>
              <p:cNvPr id="1153" name="Picture 115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02360"/>
                <a:ext cx="585216" cy="585216"/>
              </a:xfrm>
              <a:prstGeom prst="rect">
                <a:avLst/>
              </a:prstGeom>
              <a:noFill/>
              <a:ln>
                <a:noFill/>
              </a:ln>
            </p:spPr>
          </p:pic>
          <p:pic>
            <p:nvPicPr>
              <p:cNvPr id="1154" name="Picture 1153"/>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02360"/>
                <a:ext cx="585216" cy="585216"/>
              </a:xfrm>
              <a:prstGeom prst="rect">
                <a:avLst/>
              </a:prstGeom>
              <a:noFill/>
              <a:ln>
                <a:noFill/>
              </a:ln>
            </p:spPr>
          </p:pic>
          <p:pic>
            <p:nvPicPr>
              <p:cNvPr id="1155" name="Picture 115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02360"/>
                <a:ext cx="585216" cy="585216"/>
              </a:xfrm>
              <a:prstGeom prst="rect">
                <a:avLst/>
              </a:prstGeom>
              <a:noFill/>
              <a:ln>
                <a:noFill/>
              </a:ln>
            </p:spPr>
          </p:pic>
          <p:pic>
            <p:nvPicPr>
              <p:cNvPr id="1156" name="Picture 115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02360"/>
                <a:ext cx="585216" cy="585216"/>
              </a:xfrm>
              <a:prstGeom prst="rect">
                <a:avLst/>
              </a:prstGeom>
              <a:noFill/>
              <a:ln>
                <a:noFill/>
              </a:ln>
            </p:spPr>
          </p:pic>
          <p:pic>
            <p:nvPicPr>
              <p:cNvPr id="1157" name="Picture 1156"/>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02360"/>
                <a:ext cx="585216" cy="585216"/>
              </a:xfrm>
              <a:prstGeom prst="rect">
                <a:avLst/>
              </a:prstGeom>
              <a:noFill/>
              <a:ln>
                <a:noFill/>
              </a:ln>
            </p:spPr>
          </p:pic>
          <p:pic>
            <p:nvPicPr>
              <p:cNvPr id="1158" name="Picture 1157"/>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02360"/>
                <a:ext cx="585216" cy="585216"/>
              </a:xfrm>
              <a:prstGeom prst="rect">
                <a:avLst/>
              </a:prstGeom>
              <a:noFill/>
              <a:ln>
                <a:noFill/>
              </a:ln>
            </p:spPr>
          </p:pic>
          <p:pic>
            <p:nvPicPr>
              <p:cNvPr id="1159" name="Picture 1158"/>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02360"/>
                <a:ext cx="585216" cy="585216"/>
              </a:xfrm>
              <a:prstGeom prst="rect">
                <a:avLst/>
              </a:prstGeom>
              <a:noFill/>
              <a:ln>
                <a:noFill/>
              </a:ln>
            </p:spPr>
          </p:pic>
          <p:pic>
            <p:nvPicPr>
              <p:cNvPr id="1160" name="Picture 1159"/>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02360"/>
                <a:ext cx="585216" cy="585216"/>
              </a:xfrm>
              <a:prstGeom prst="rect">
                <a:avLst/>
              </a:prstGeom>
              <a:noFill/>
              <a:ln>
                <a:noFill/>
              </a:ln>
            </p:spPr>
          </p:pic>
          <p:pic>
            <p:nvPicPr>
              <p:cNvPr id="1161" name="Picture 1160"/>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02360"/>
                <a:ext cx="585216" cy="585216"/>
              </a:xfrm>
              <a:prstGeom prst="rect">
                <a:avLst/>
              </a:prstGeom>
              <a:noFill/>
              <a:ln>
                <a:noFill/>
              </a:ln>
            </p:spPr>
          </p:pic>
          <p:pic>
            <p:nvPicPr>
              <p:cNvPr id="1162" name="Picture 1161"/>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02360"/>
                <a:ext cx="585216" cy="585216"/>
              </a:xfrm>
              <a:prstGeom prst="rect">
                <a:avLst/>
              </a:prstGeom>
              <a:noFill/>
              <a:ln>
                <a:noFill/>
              </a:ln>
            </p:spPr>
          </p:pic>
          <p:pic>
            <p:nvPicPr>
              <p:cNvPr id="1163" name="Picture 1162"/>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02360"/>
                <a:ext cx="585216" cy="585216"/>
              </a:xfrm>
              <a:prstGeom prst="rect">
                <a:avLst/>
              </a:prstGeom>
              <a:noFill/>
              <a:ln>
                <a:noFill/>
              </a:ln>
            </p:spPr>
          </p:pic>
          <p:pic>
            <p:nvPicPr>
              <p:cNvPr id="1164" name="Picture 1163"/>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02360"/>
                <a:ext cx="585216" cy="585216"/>
              </a:xfrm>
              <a:prstGeom prst="rect">
                <a:avLst/>
              </a:prstGeom>
              <a:noFill/>
              <a:ln>
                <a:noFill/>
              </a:ln>
            </p:spPr>
          </p:pic>
          <p:pic>
            <p:nvPicPr>
              <p:cNvPr id="1165" name="Picture 1164"/>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02360"/>
                <a:ext cx="585216" cy="585216"/>
              </a:xfrm>
              <a:prstGeom prst="rect">
                <a:avLst/>
              </a:prstGeom>
              <a:noFill/>
              <a:ln>
                <a:noFill/>
              </a:ln>
            </p:spPr>
          </p:pic>
          <p:pic>
            <p:nvPicPr>
              <p:cNvPr id="1166" name="Picture 1165"/>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02360"/>
                <a:ext cx="585216" cy="585216"/>
              </a:xfrm>
              <a:prstGeom prst="rect">
                <a:avLst/>
              </a:prstGeom>
              <a:noFill/>
              <a:ln>
                <a:noFill/>
              </a:ln>
            </p:spPr>
          </p:pic>
          <p:pic>
            <p:nvPicPr>
              <p:cNvPr id="1167" name="Picture 116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02360"/>
                <a:ext cx="585216" cy="585216"/>
              </a:xfrm>
              <a:prstGeom prst="rect">
                <a:avLst/>
              </a:prstGeom>
              <a:noFill/>
              <a:ln>
                <a:noFill/>
              </a:ln>
            </p:spPr>
          </p:pic>
          <p:pic>
            <p:nvPicPr>
              <p:cNvPr id="1168" name="Picture 1167"/>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02360"/>
                <a:ext cx="585216" cy="585216"/>
              </a:xfrm>
              <a:prstGeom prst="rect">
                <a:avLst/>
              </a:prstGeom>
              <a:noFill/>
              <a:ln>
                <a:noFill/>
              </a:ln>
            </p:spPr>
          </p:pic>
          <p:pic>
            <p:nvPicPr>
              <p:cNvPr id="1169" name="Picture 1168"/>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02360"/>
                <a:ext cx="585216" cy="585216"/>
              </a:xfrm>
              <a:prstGeom prst="rect">
                <a:avLst/>
              </a:prstGeom>
              <a:noFill/>
              <a:ln>
                <a:noFill/>
              </a:ln>
            </p:spPr>
          </p:pic>
          <p:pic>
            <p:nvPicPr>
              <p:cNvPr id="1170" name="Picture 1169"/>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02360"/>
                <a:ext cx="585216" cy="585216"/>
              </a:xfrm>
              <a:prstGeom prst="rect">
                <a:avLst/>
              </a:prstGeom>
              <a:noFill/>
              <a:ln>
                <a:noFill/>
              </a:ln>
            </p:spPr>
          </p:pic>
          <p:pic>
            <p:nvPicPr>
              <p:cNvPr id="1171" name="Picture 117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02360"/>
                <a:ext cx="585216" cy="585216"/>
              </a:xfrm>
              <a:prstGeom prst="rect">
                <a:avLst/>
              </a:prstGeom>
              <a:noFill/>
              <a:ln>
                <a:noFill/>
              </a:ln>
            </p:spPr>
          </p:pic>
          <p:pic>
            <p:nvPicPr>
              <p:cNvPr id="1172" name="Picture 1171"/>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02360"/>
                <a:ext cx="585216" cy="585216"/>
              </a:xfrm>
              <a:prstGeom prst="rect">
                <a:avLst/>
              </a:prstGeom>
              <a:noFill/>
              <a:ln>
                <a:noFill/>
              </a:ln>
            </p:spPr>
          </p:pic>
          <p:pic>
            <p:nvPicPr>
              <p:cNvPr id="1173" name="Picture 117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21616"/>
                <a:ext cx="585216" cy="585216"/>
              </a:xfrm>
              <a:prstGeom prst="rect">
                <a:avLst/>
              </a:prstGeom>
              <a:noFill/>
              <a:ln>
                <a:noFill/>
              </a:ln>
            </p:spPr>
          </p:pic>
          <p:pic>
            <p:nvPicPr>
              <p:cNvPr id="1174" name="Picture 117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21616"/>
                <a:ext cx="585216" cy="585216"/>
              </a:xfrm>
              <a:prstGeom prst="rect">
                <a:avLst/>
              </a:prstGeom>
              <a:noFill/>
              <a:ln>
                <a:noFill/>
              </a:ln>
            </p:spPr>
          </p:pic>
          <p:pic>
            <p:nvPicPr>
              <p:cNvPr id="1175" name="Picture 1174"/>
              <p:cNvPicPr>
                <a:picLocks noChangeAspect="1"/>
              </p:cNvPicPr>
              <p:nvPr/>
            </p:nvPicPr>
            <p:blipFill>
              <a:blip r:embed="rId5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21616"/>
                <a:ext cx="585216" cy="585216"/>
              </a:xfrm>
              <a:prstGeom prst="rect">
                <a:avLst/>
              </a:prstGeom>
              <a:noFill/>
              <a:ln>
                <a:noFill/>
              </a:ln>
            </p:spPr>
          </p:pic>
          <p:pic>
            <p:nvPicPr>
              <p:cNvPr id="1176" name="Picture 1175"/>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21616"/>
                <a:ext cx="585216" cy="585216"/>
              </a:xfrm>
              <a:prstGeom prst="rect">
                <a:avLst/>
              </a:prstGeom>
              <a:noFill/>
              <a:ln>
                <a:noFill/>
              </a:ln>
            </p:spPr>
          </p:pic>
          <p:pic>
            <p:nvPicPr>
              <p:cNvPr id="1177" name="Picture 1176"/>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21616"/>
                <a:ext cx="585216" cy="585216"/>
              </a:xfrm>
              <a:prstGeom prst="rect">
                <a:avLst/>
              </a:prstGeom>
              <a:noFill/>
              <a:ln>
                <a:noFill/>
              </a:ln>
            </p:spPr>
          </p:pic>
          <p:pic>
            <p:nvPicPr>
              <p:cNvPr id="1178" name="Picture 1177"/>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21616"/>
                <a:ext cx="585216" cy="585216"/>
              </a:xfrm>
              <a:prstGeom prst="rect">
                <a:avLst/>
              </a:prstGeom>
              <a:noFill/>
              <a:ln>
                <a:noFill/>
              </a:ln>
            </p:spPr>
          </p:pic>
          <p:pic>
            <p:nvPicPr>
              <p:cNvPr id="1179" name="Picture 1178"/>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21616"/>
                <a:ext cx="585216" cy="585216"/>
              </a:xfrm>
              <a:prstGeom prst="rect">
                <a:avLst/>
              </a:prstGeom>
              <a:noFill/>
              <a:ln>
                <a:noFill/>
              </a:ln>
            </p:spPr>
          </p:pic>
          <p:pic>
            <p:nvPicPr>
              <p:cNvPr id="1180" name="Picture 117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21616"/>
                <a:ext cx="585216" cy="585216"/>
              </a:xfrm>
              <a:prstGeom prst="rect">
                <a:avLst/>
              </a:prstGeom>
              <a:noFill/>
              <a:ln>
                <a:noFill/>
              </a:ln>
            </p:spPr>
          </p:pic>
          <p:pic>
            <p:nvPicPr>
              <p:cNvPr id="1181" name="Picture 1180"/>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21616"/>
                <a:ext cx="585216" cy="585216"/>
              </a:xfrm>
              <a:prstGeom prst="rect">
                <a:avLst/>
              </a:prstGeom>
              <a:noFill/>
              <a:ln>
                <a:noFill/>
              </a:ln>
            </p:spPr>
          </p:pic>
          <p:pic>
            <p:nvPicPr>
              <p:cNvPr id="1182" name="Picture 1181"/>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21616"/>
                <a:ext cx="585216" cy="585216"/>
              </a:xfrm>
              <a:prstGeom prst="rect">
                <a:avLst/>
              </a:prstGeom>
              <a:noFill/>
              <a:ln>
                <a:noFill/>
              </a:ln>
            </p:spPr>
          </p:pic>
          <p:pic>
            <p:nvPicPr>
              <p:cNvPr id="1183" name="Picture 118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21616"/>
                <a:ext cx="585216" cy="585216"/>
              </a:xfrm>
              <a:prstGeom prst="rect">
                <a:avLst/>
              </a:prstGeom>
              <a:noFill/>
              <a:ln>
                <a:noFill/>
              </a:ln>
            </p:spPr>
          </p:pic>
          <p:pic>
            <p:nvPicPr>
              <p:cNvPr id="1184" name="Picture 118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21616"/>
                <a:ext cx="585216" cy="585216"/>
              </a:xfrm>
              <a:prstGeom prst="rect">
                <a:avLst/>
              </a:prstGeom>
              <a:noFill/>
              <a:ln>
                <a:noFill/>
              </a:ln>
            </p:spPr>
          </p:pic>
          <p:pic>
            <p:nvPicPr>
              <p:cNvPr id="1185" name="Picture 1184"/>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21616"/>
                <a:ext cx="585216" cy="585216"/>
              </a:xfrm>
              <a:prstGeom prst="rect">
                <a:avLst/>
              </a:prstGeom>
              <a:noFill/>
              <a:ln>
                <a:noFill/>
              </a:ln>
            </p:spPr>
          </p:pic>
          <p:pic>
            <p:nvPicPr>
              <p:cNvPr id="1186" name="Picture 118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21616"/>
                <a:ext cx="585216" cy="585216"/>
              </a:xfrm>
              <a:prstGeom prst="rect">
                <a:avLst/>
              </a:prstGeom>
              <a:noFill/>
              <a:ln>
                <a:noFill/>
              </a:ln>
            </p:spPr>
          </p:pic>
          <p:pic>
            <p:nvPicPr>
              <p:cNvPr id="1187" name="Picture 1186"/>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21616"/>
                <a:ext cx="585216" cy="585216"/>
              </a:xfrm>
              <a:prstGeom prst="rect">
                <a:avLst/>
              </a:prstGeom>
              <a:noFill/>
              <a:ln>
                <a:noFill/>
              </a:ln>
            </p:spPr>
          </p:pic>
          <p:pic>
            <p:nvPicPr>
              <p:cNvPr id="1188" name="Picture 1187"/>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21616"/>
                <a:ext cx="585216" cy="585216"/>
              </a:xfrm>
              <a:prstGeom prst="rect">
                <a:avLst/>
              </a:prstGeom>
              <a:noFill/>
              <a:ln>
                <a:noFill/>
              </a:ln>
            </p:spPr>
          </p:pic>
          <p:pic>
            <p:nvPicPr>
              <p:cNvPr id="1189" name="Picture 1188"/>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21616"/>
                <a:ext cx="585216" cy="585216"/>
              </a:xfrm>
              <a:prstGeom prst="rect">
                <a:avLst/>
              </a:prstGeom>
              <a:noFill/>
              <a:ln>
                <a:noFill/>
              </a:ln>
            </p:spPr>
          </p:pic>
          <p:pic>
            <p:nvPicPr>
              <p:cNvPr id="1190" name="Picture 118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21616"/>
                <a:ext cx="585216" cy="585216"/>
              </a:xfrm>
              <a:prstGeom prst="rect">
                <a:avLst/>
              </a:prstGeom>
              <a:noFill/>
              <a:ln>
                <a:noFill/>
              </a:ln>
            </p:spPr>
          </p:pic>
          <p:pic>
            <p:nvPicPr>
              <p:cNvPr id="1191" name="Picture 1190"/>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21616"/>
                <a:ext cx="585216" cy="585216"/>
              </a:xfrm>
              <a:prstGeom prst="rect">
                <a:avLst/>
              </a:prstGeom>
              <a:noFill/>
              <a:ln>
                <a:noFill/>
              </a:ln>
            </p:spPr>
          </p:pic>
          <p:pic>
            <p:nvPicPr>
              <p:cNvPr id="1192" name="Picture 1191"/>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21616"/>
                <a:ext cx="585216" cy="585216"/>
              </a:xfrm>
              <a:prstGeom prst="rect">
                <a:avLst/>
              </a:prstGeom>
              <a:noFill/>
              <a:ln>
                <a:noFill/>
              </a:ln>
            </p:spPr>
          </p:pic>
          <p:pic>
            <p:nvPicPr>
              <p:cNvPr id="1193" name="Picture 1192"/>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21616"/>
                <a:ext cx="585216" cy="585216"/>
              </a:xfrm>
              <a:prstGeom prst="rect">
                <a:avLst/>
              </a:prstGeom>
              <a:noFill/>
              <a:ln>
                <a:noFill/>
              </a:ln>
            </p:spPr>
          </p:pic>
          <p:pic>
            <p:nvPicPr>
              <p:cNvPr id="1194" name="Picture 119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145592"/>
                <a:ext cx="585216" cy="585216"/>
              </a:xfrm>
              <a:prstGeom prst="rect">
                <a:avLst/>
              </a:prstGeom>
              <a:noFill/>
              <a:ln>
                <a:noFill/>
              </a:ln>
            </p:spPr>
          </p:pic>
          <p:pic>
            <p:nvPicPr>
              <p:cNvPr id="1195" name="Picture 119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145592"/>
                <a:ext cx="585216" cy="585216"/>
              </a:xfrm>
              <a:prstGeom prst="rect">
                <a:avLst/>
              </a:prstGeom>
              <a:noFill/>
              <a:ln>
                <a:noFill/>
              </a:ln>
            </p:spPr>
          </p:pic>
          <p:pic>
            <p:nvPicPr>
              <p:cNvPr id="1196" name="Picture 1195"/>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145592"/>
                <a:ext cx="585216" cy="585216"/>
              </a:xfrm>
              <a:prstGeom prst="rect">
                <a:avLst/>
              </a:prstGeom>
              <a:noFill/>
              <a:ln>
                <a:noFill/>
              </a:ln>
            </p:spPr>
          </p:pic>
          <p:pic>
            <p:nvPicPr>
              <p:cNvPr id="1197" name="Picture 1196"/>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145592"/>
                <a:ext cx="585216" cy="585216"/>
              </a:xfrm>
              <a:prstGeom prst="rect">
                <a:avLst/>
              </a:prstGeom>
              <a:noFill/>
              <a:ln>
                <a:noFill/>
              </a:ln>
            </p:spPr>
          </p:pic>
          <p:pic>
            <p:nvPicPr>
              <p:cNvPr id="1198" name="Picture 1197"/>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145592"/>
                <a:ext cx="585216" cy="585216"/>
              </a:xfrm>
              <a:prstGeom prst="rect">
                <a:avLst/>
              </a:prstGeom>
              <a:noFill/>
              <a:ln>
                <a:noFill/>
              </a:ln>
            </p:spPr>
          </p:pic>
          <p:pic>
            <p:nvPicPr>
              <p:cNvPr id="1199" name="Picture 1198"/>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145592"/>
                <a:ext cx="585216" cy="585216"/>
              </a:xfrm>
              <a:prstGeom prst="rect">
                <a:avLst/>
              </a:prstGeom>
              <a:noFill/>
              <a:ln>
                <a:noFill/>
              </a:ln>
            </p:spPr>
          </p:pic>
          <p:pic>
            <p:nvPicPr>
              <p:cNvPr id="1200" name="Picture 1199"/>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145592"/>
                <a:ext cx="585216" cy="585216"/>
              </a:xfrm>
              <a:prstGeom prst="rect">
                <a:avLst/>
              </a:prstGeom>
              <a:noFill/>
              <a:ln>
                <a:noFill/>
              </a:ln>
            </p:spPr>
          </p:pic>
          <p:pic>
            <p:nvPicPr>
              <p:cNvPr id="1201" name="Picture 120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145592"/>
                <a:ext cx="585216" cy="585216"/>
              </a:xfrm>
              <a:prstGeom prst="rect">
                <a:avLst/>
              </a:prstGeom>
              <a:noFill/>
              <a:ln>
                <a:noFill/>
              </a:ln>
            </p:spPr>
          </p:pic>
          <p:pic>
            <p:nvPicPr>
              <p:cNvPr id="1202" name="Picture 120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145592"/>
                <a:ext cx="585216" cy="585216"/>
              </a:xfrm>
              <a:prstGeom prst="rect">
                <a:avLst/>
              </a:prstGeom>
              <a:noFill/>
              <a:ln>
                <a:noFill/>
              </a:ln>
            </p:spPr>
          </p:pic>
          <p:pic>
            <p:nvPicPr>
              <p:cNvPr id="1203" name="Picture 1202"/>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145592"/>
                <a:ext cx="585216" cy="585216"/>
              </a:xfrm>
              <a:prstGeom prst="rect">
                <a:avLst/>
              </a:prstGeom>
              <a:noFill/>
              <a:ln>
                <a:noFill/>
              </a:ln>
            </p:spPr>
          </p:pic>
          <p:pic>
            <p:nvPicPr>
              <p:cNvPr id="1204" name="Picture 1203"/>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145592"/>
                <a:ext cx="585216" cy="585216"/>
              </a:xfrm>
              <a:prstGeom prst="rect">
                <a:avLst/>
              </a:prstGeom>
              <a:noFill/>
              <a:ln>
                <a:noFill/>
              </a:ln>
            </p:spPr>
          </p:pic>
          <p:pic>
            <p:nvPicPr>
              <p:cNvPr id="1205" name="Picture 1204"/>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145592"/>
                <a:ext cx="585216" cy="585216"/>
              </a:xfrm>
              <a:prstGeom prst="rect">
                <a:avLst/>
              </a:prstGeom>
              <a:noFill/>
              <a:ln>
                <a:noFill/>
              </a:ln>
            </p:spPr>
          </p:pic>
          <p:pic>
            <p:nvPicPr>
              <p:cNvPr id="1206" name="Picture 1205"/>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145592"/>
                <a:ext cx="585216" cy="585216"/>
              </a:xfrm>
              <a:prstGeom prst="rect">
                <a:avLst/>
              </a:prstGeom>
              <a:noFill/>
              <a:ln>
                <a:noFill/>
              </a:ln>
            </p:spPr>
          </p:pic>
          <p:pic>
            <p:nvPicPr>
              <p:cNvPr id="1207" name="Picture 1206"/>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145592"/>
                <a:ext cx="585216" cy="585216"/>
              </a:xfrm>
              <a:prstGeom prst="rect">
                <a:avLst/>
              </a:prstGeom>
              <a:noFill/>
              <a:ln>
                <a:noFill/>
              </a:ln>
            </p:spPr>
          </p:pic>
          <p:pic>
            <p:nvPicPr>
              <p:cNvPr id="1208" name="Picture 120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145592"/>
                <a:ext cx="585216" cy="585216"/>
              </a:xfrm>
              <a:prstGeom prst="rect">
                <a:avLst/>
              </a:prstGeom>
              <a:noFill/>
              <a:ln>
                <a:noFill/>
              </a:ln>
            </p:spPr>
          </p:pic>
          <p:pic>
            <p:nvPicPr>
              <p:cNvPr id="1209" name="Picture 1208"/>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145592"/>
                <a:ext cx="585216" cy="585216"/>
              </a:xfrm>
              <a:prstGeom prst="rect">
                <a:avLst/>
              </a:prstGeom>
              <a:noFill/>
              <a:ln>
                <a:noFill/>
              </a:ln>
            </p:spPr>
          </p:pic>
          <p:pic>
            <p:nvPicPr>
              <p:cNvPr id="1210" name="Picture 1209"/>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145592"/>
                <a:ext cx="585216" cy="585216"/>
              </a:xfrm>
              <a:prstGeom prst="rect">
                <a:avLst/>
              </a:prstGeom>
              <a:noFill/>
              <a:ln>
                <a:noFill/>
              </a:ln>
            </p:spPr>
          </p:pic>
          <p:pic>
            <p:nvPicPr>
              <p:cNvPr id="1211" name="Picture 1210"/>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145592"/>
                <a:ext cx="585216" cy="585216"/>
              </a:xfrm>
              <a:prstGeom prst="rect">
                <a:avLst/>
              </a:prstGeom>
              <a:noFill/>
              <a:ln>
                <a:noFill/>
              </a:ln>
            </p:spPr>
          </p:pic>
          <p:pic>
            <p:nvPicPr>
              <p:cNvPr id="1212" name="Picture 1211"/>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145592"/>
                <a:ext cx="585216" cy="585216"/>
              </a:xfrm>
              <a:prstGeom prst="rect">
                <a:avLst/>
              </a:prstGeom>
              <a:noFill/>
              <a:ln>
                <a:noFill/>
              </a:ln>
            </p:spPr>
          </p:pic>
          <p:pic>
            <p:nvPicPr>
              <p:cNvPr id="1213" name="Picture 1212"/>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145592"/>
                <a:ext cx="585216" cy="585216"/>
              </a:xfrm>
              <a:prstGeom prst="rect">
                <a:avLst/>
              </a:prstGeom>
              <a:noFill/>
              <a:ln>
                <a:noFill/>
              </a:ln>
            </p:spPr>
          </p:pic>
          <p:pic>
            <p:nvPicPr>
              <p:cNvPr id="1214" name="Picture 1213"/>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145592"/>
                <a:ext cx="585216" cy="585216"/>
              </a:xfrm>
              <a:prstGeom prst="rect">
                <a:avLst/>
              </a:prstGeom>
              <a:noFill/>
              <a:ln>
                <a:noFill/>
              </a:ln>
            </p:spPr>
          </p:pic>
          <p:pic>
            <p:nvPicPr>
              <p:cNvPr id="1215" name="Picture 1214"/>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769568"/>
                <a:ext cx="585216" cy="585216"/>
              </a:xfrm>
              <a:prstGeom prst="rect">
                <a:avLst/>
              </a:prstGeom>
              <a:noFill/>
              <a:ln>
                <a:noFill/>
              </a:ln>
            </p:spPr>
          </p:pic>
          <p:pic>
            <p:nvPicPr>
              <p:cNvPr id="1216" name="Picture 121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769568"/>
                <a:ext cx="585216" cy="585216"/>
              </a:xfrm>
              <a:prstGeom prst="rect">
                <a:avLst/>
              </a:prstGeom>
              <a:noFill/>
              <a:ln>
                <a:noFill/>
              </a:ln>
            </p:spPr>
          </p:pic>
          <p:pic>
            <p:nvPicPr>
              <p:cNvPr id="1217" name="Picture 1216"/>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769568"/>
                <a:ext cx="585216" cy="585216"/>
              </a:xfrm>
              <a:prstGeom prst="rect">
                <a:avLst/>
              </a:prstGeom>
              <a:noFill/>
              <a:ln>
                <a:noFill/>
              </a:ln>
            </p:spPr>
          </p:pic>
          <p:pic>
            <p:nvPicPr>
              <p:cNvPr id="1218" name="Picture 1217"/>
              <p:cNvPicPr>
                <a:picLocks noChangeAspect="1"/>
              </p:cNvPicPr>
              <p:nvPr/>
            </p:nvPicPr>
            <p:blipFill>
              <a:blip r:embed="rId5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769568"/>
                <a:ext cx="585216" cy="585216"/>
              </a:xfrm>
              <a:prstGeom prst="rect">
                <a:avLst/>
              </a:prstGeom>
              <a:noFill/>
              <a:ln>
                <a:noFill/>
              </a:ln>
            </p:spPr>
          </p:pic>
          <p:pic>
            <p:nvPicPr>
              <p:cNvPr id="1219" name="Picture 1218"/>
              <p:cNvPicPr>
                <a:picLocks noChangeAspect="1"/>
              </p:cNvPicPr>
              <p:nvPr/>
            </p:nvPicPr>
            <p:blipFill>
              <a:blip r:embed="rId53">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769568"/>
                <a:ext cx="585216" cy="585216"/>
              </a:xfrm>
              <a:prstGeom prst="rect">
                <a:avLst/>
              </a:prstGeom>
              <a:noFill/>
              <a:ln>
                <a:noFill/>
              </a:ln>
            </p:spPr>
          </p:pic>
          <p:pic>
            <p:nvPicPr>
              <p:cNvPr id="1220" name="Picture 1219"/>
              <p:cNvPicPr>
                <a:picLocks noChangeAspect="1"/>
              </p:cNvPicPr>
              <p:nvPr/>
            </p:nvPicPr>
            <p:blipFill>
              <a:blip r:embed="rId5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769568"/>
                <a:ext cx="585216" cy="585216"/>
              </a:xfrm>
              <a:prstGeom prst="rect">
                <a:avLst/>
              </a:prstGeom>
              <a:noFill/>
              <a:ln>
                <a:noFill/>
              </a:ln>
            </p:spPr>
          </p:pic>
          <p:pic>
            <p:nvPicPr>
              <p:cNvPr id="1221" name="Picture 1220"/>
              <p:cNvPicPr>
                <a:picLocks noChangeAspect="1"/>
              </p:cNvPicPr>
              <p:nvPr/>
            </p:nvPicPr>
            <p:blipFill>
              <a:blip r:embed="rId5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769568"/>
                <a:ext cx="585216" cy="585216"/>
              </a:xfrm>
              <a:prstGeom prst="rect">
                <a:avLst/>
              </a:prstGeom>
              <a:noFill/>
              <a:ln>
                <a:noFill/>
              </a:ln>
            </p:spPr>
          </p:pic>
          <p:pic>
            <p:nvPicPr>
              <p:cNvPr id="1222" name="Picture 122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769568"/>
                <a:ext cx="585216" cy="585216"/>
              </a:xfrm>
              <a:prstGeom prst="rect">
                <a:avLst/>
              </a:prstGeom>
              <a:noFill/>
              <a:ln>
                <a:noFill/>
              </a:ln>
            </p:spPr>
          </p:pic>
          <p:pic>
            <p:nvPicPr>
              <p:cNvPr id="1223" name="Picture 1222"/>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769568"/>
                <a:ext cx="585216" cy="585216"/>
              </a:xfrm>
              <a:prstGeom prst="rect">
                <a:avLst/>
              </a:prstGeom>
              <a:noFill/>
              <a:ln>
                <a:noFill/>
              </a:ln>
            </p:spPr>
          </p:pic>
          <p:pic>
            <p:nvPicPr>
              <p:cNvPr id="1224" name="Picture 1223"/>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769568"/>
                <a:ext cx="585216" cy="585216"/>
              </a:xfrm>
              <a:prstGeom prst="rect">
                <a:avLst/>
              </a:prstGeom>
              <a:noFill/>
              <a:ln>
                <a:noFill/>
              </a:ln>
            </p:spPr>
          </p:pic>
          <p:pic>
            <p:nvPicPr>
              <p:cNvPr id="1225" name="Picture 122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769568"/>
                <a:ext cx="585216" cy="585216"/>
              </a:xfrm>
              <a:prstGeom prst="rect">
                <a:avLst/>
              </a:prstGeom>
              <a:noFill/>
              <a:ln>
                <a:noFill/>
              </a:ln>
            </p:spPr>
          </p:pic>
          <p:pic>
            <p:nvPicPr>
              <p:cNvPr id="1226" name="Picture 1225"/>
              <p:cNvPicPr>
                <a:picLocks noChangeAspect="1"/>
              </p:cNvPicPr>
              <p:nvPr/>
            </p:nvPicPr>
            <p:blipFill>
              <a:blip r:embed="rId5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769568"/>
                <a:ext cx="585216" cy="585216"/>
              </a:xfrm>
              <a:prstGeom prst="rect">
                <a:avLst/>
              </a:prstGeom>
              <a:noFill/>
              <a:ln>
                <a:noFill/>
              </a:ln>
            </p:spPr>
          </p:pic>
          <p:pic>
            <p:nvPicPr>
              <p:cNvPr id="1227" name="Picture 1226"/>
              <p:cNvPicPr>
                <a:picLocks noChangeAspect="1"/>
              </p:cNvPicPr>
              <p:nvPr/>
            </p:nvPicPr>
            <p:blipFill>
              <a:blip r:embed="rId5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8">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769568"/>
                <a:ext cx="585216" cy="585216"/>
              </a:xfrm>
              <a:prstGeom prst="rect">
                <a:avLst/>
              </a:prstGeom>
              <a:noFill/>
              <a:ln>
                <a:noFill/>
              </a:ln>
            </p:spPr>
          </p:pic>
          <p:pic>
            <p:nvPicPr>
              <p:cNvPr id="1228" name="Picture 1227"/>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769568"/>
                <a:ext cx="585216" cy="585216"/>
              </a:xfrm>
              <a:prstGeom prst="rect">
                <a:avLst/>
              </a:prstGeom>
              <a:noFill/>
              <a:ln>
                <a:noFill/>
              </a:ln>
            </p:spPr>
          </p:pic>
          <p:pic>
            <p:nvPicPr>
              <p:cNvPr id="1229" name="Picture 1228"/>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769568"/>
                <a:ext cx="585216" cy="585216"/>
              </a:xfrm>
              <a:prstGeom prst="rect">
                <a:avLst/>
              </a:prstGeom>
              <a:noFill/>
              <a:ln>
                <a:noFill/>
              </a:ln>
            </p:spPr>
          </p:pic>
          <p:pic>
            <p:nvPicPr>
              <p:cNvPr id="1230" name="Picture 1229"/>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769568"/>
                <a:ext cx="585216" cy="585216"/>
              </a:xfrm>
              <a:prstGeom prst="rect">
                <a:avLst/>
              </a:prstGeom>
              <a:noFill/>
              <a:ln>
                <a:noFill/>
              </a:ln>
            </p:spPr>
          </p:pic>
          <p:pic>
            <p:nvPicPr>
              <p:cNvPr id="1231" name="Picture 123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769568"/>
                <a:ext cx="585216" cy="585216"/>
              </a:xfrm>
              <a:prstGeom prst="rect">
                <a:avLst/>
              </a:prstGeom>
              <a:noFill/>
              <a:ln>
                <a:noFill/>
              </a:ln>
            </p:spPr>
          </p:pic>
          <p:pic>
            <p:nvPicPr>
              <p:cNvPr id="1232" name="Picture 1231"/>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769568"/>
                <a:ext cx="585216" cy="585216"/>
              </a:xfrm>
              <a:prstGeom prst="rect">
                <a:avLst/>
              </a:prstGeom>
              <a:noFill/>
              <a:ln>
                <a:noFill/>
              </a:ln>
            </p:spPr>
          </p:pic>
          <p:pic>
            <p:nvPicPr>
              <p:cNvPr id="1233" name="Picture 1232"/>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769568"/>
                <a:ext cx="585216" cy="585216"/>
              </a:xfrm>
              <a:prstGeom prst="rect">
                <a:avLst/>
              </a:prstGeom>
              <a:noFill/>
              <a:ln>
                <a:noFill/>
              </a:ln>
            </p:spPr>
          </p:pic>
          <p:pic>
            <p:nvPicPr>
              <p:cNvPr id="1234" name="Picture 123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769568"/>
                <a:ext cx="585216" cy="585216"/>
              </a:xfrm>
              <a:prstGeom prst="rect">
                <a:avLst/>
              </a:prstGeom>
              <a:noFill/>
              <a:ln>
                <a:noFill/>
              </a:ln>
            </p:spPr>
          </p:pic>
          <p:pic>
            <p:nvPicPr>
              <p:cNvPr id="1235" name="Picture 123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769568"/>
                <a:ext cx="585216" cy="585216"/>
              </a:xfrm>
              <a:prstGeom prst="rect">
                <a:avLst/>
              </a:prstGeom>
              <a:noFill/>
              <a:ln>
                <a:noFill/>
              </a:ln>
            </p:spPr>
          </p:pic>
          <p:pic>
            <p:nvPicPr>
              <p:cNvPr id="1236" name="Picture 123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2393544"/>
                <a:ext cx="585216" cy="585216"/>
              </a:xfrm>
              <a:prstGeom prst="rect">
                <a:avLst/>
              </a:prstGeom>
              <a:noFill/>
              <a:ln>
                <a:noFill/>
              </a:ln>
            </p:spPr>
          </p:pic>
          <p:pic>
            <p:nvPicPr>
              <p:cNvPr id="1237" name="Picture 123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2393544"/>
                <a:ext cx="585216" cy="585216"/>
              </a:xfrm>
              <a:prstGeom prst="rect">
                <a:avLst/>
              </a:prstGeom>
              <a:noFill/>
              <a:ln>
                <a:noFill/>
              </a:ln>
            </p:spPr>
          </p:pic>
          <p:pic>
            <p:nvPicPr>
              <p:cNvPr id="1238" name="Picture 1237"/>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2393544"/>
                <a:ext cx="585216" cy="585216"/>
              </a:xfrm>
              <a:prstGeom prst="rect">
                <a:avLst/>
              </a:prstGeom>
              <a:noFill/>
              <a:ln>
                <a:noFill/>
              </a:ln>
            </p:spPr>
          </p:pic>
          <p:pic>
            <p:nvPicPr>
              <p:cNvPr id="1239" name="Picture 123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2393544"/>
                <a:ext cx="585216" cy="585216"/>
              </a:xfrm>
              <a:prstGeom prst="rect">
                <a:avLst/>
              </a:prstGeom>
              <a:noFill/>
              <a:ln>
                <a:noFill/>
              </a:ln>
            </p:spPr>
          </p:pic>
          <p:pic>
            <p:nvPicPr>
              <p:cNvPr id="1240" name="Picture 1239"/>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2393544"/>
                <a:ext cx="585216" cy="585216"/>
              </a:xfrm>
              <a:prstGeom prst="rect">
                <a:avLst/>
              </a:prstGeom>
              <a:noFill/>
              <a:ln>
                <a:noFill/>
              </a:ln>
            </p:spPr>
          </p:pic>
          <p:pic>
            <p:nvPicPr>
              <p:cNvPr id="1241" name="Picture 1240"/>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2393544"/>
                <a:ext cx="585216" cy="585216"/>
              </a:xfrm>
              <a:prstGeom prst="rect">
                <a:avLst/>
              </a:prstGeom>
              <a:noFill/>
              <a:ln>
                <a:noFill/>
              </a:ln>
            </p:spPr>
          </p:pic>
          <p:pic>
            <p:nvPicPr>
              <p:cNvPr id="1242" name="Picture 124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2393544"/>
                <a:ext cx="585216" cy="585216"/>
              </a:xfrm>
              <a:prstGeom prst="rect">
                <a:avLst/>
              </a:prstGeom>
              <a:noFill/>
              <a:ln>
                <a:noFill/>
              </a:ln>
            </p:spPr>
          </p:pic>
          <p:pic>
            <p:nvPicPr>
              <p:cNvPr id="1243" name="Picture 124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2393544"/>
                <a:ext cx="585216" cy="585216"/>
              </a:xfrm>
              <a:prstGeom prst="rect">
                <a:avLst/>
              </a:prstGeom>
              <a:noFill/>
              <a:ln>
                <a:noFill/>
              </a:ln>
            </p:spPr>
          </p:pic>
          <p:pic>
            <p:nvPicPr>
              <p:cNvPr id="1244" name="Picture 1243"/>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2393544"/>
                <a:ext cx="585216" cy="585216"/>
              </a:xfrm>
              <a:prstGeom prst="rect">
                <a:avLst/>
              </a:prstGeom>
              <a:noFill/>
              <a:ln>
                <a:noFill/>
              </a:ln>
            </p:spPr>
          </p:pic>
          <p:pic>
            <p:nvPicPr>
              <p:cNvPr id="1245" name="Picture 1244"/>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2393544"/>
                <a:ext cx="585216" cy="585216"/>
              </a:xfrm>
              <a:prstGeom prst="rect">
                <a:avLst/>
              </a:prstGeom>
              <a:noFill/>
              <a:ln>
                <a:noFill/>
              </a:ln>
            </p:spPr>
          </p:pic>
          <p:pic>
            <p:nvPicPr>
              <p:cNvPr id="1246" name="Picture 1245"/>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2393544"/>
                <a:ext cx="585216" cy="585216"/>
              </a:xfrm>
              <a:prstGeom prst="rect">
                <a:avLst/>
              </a:prstGeom>
              <a:noFill/>
              <a:ln>
                <a:noFill/>
              </a:ln>
            </p:spPr>
          </p:pic>
          <p:pic>
            <p:nvPicPr>
              <p:cNvPr id="1247" name="Picture 1246"/>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2393544"/>
                <a:ext cx="585216" cy="585216"/>
              </a:xfrm>
              <a:prstGeom prst="rect">
                <a:avLst/>
              </a:prstGeom>
              <a:noFill/>
              <a:ln>
                <a:noFill/>
              </a:ln>
            </p:spPr>
          </p:pic>
          <p:pic>
            <p:nvPicPr>
              <p:cNvPr id="1248" name="Picture 1247"/>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2393544"/>
                <a:ext cx="585216" cy="585216"/>
              </a:xfrm>
              <a:prstGeom prst="rect">
                <a:avLst/>
              </a:prstGeom>
              <a:noFill/>
              <a:ln>
                <a:noFill/>
              </a:ln>
            </p:spPr>
          </p:pic>
          <p:pic>
            <p:nvPicPr>
              <p:cNvPr id="1249" name="Picture 124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2393544"/>
                <a:ext cx="585216" cy="585216"/>
              </a:xfrm>
              <a:prstGeom prst="rect">
                <a:avLst/>
              </a:prstGeom>
              <a:noFill/>
              <a:ln>
                <a:noFill/>
              </a:ln>
            </p:spPr>
          </p:pic>
          <p:pic>
            <p:nvPicPr>
              <p:cNvPr id="1250" name="Picture 1249"/>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2393544"/>
                <a:ext cx="585216" cy="585216"/>
              </a:xfrm>
              <a:prstGeom prst="rect">
                <a:avLst/>
              </a:prstGeom>
              <a:noFill/>
              <a:ln>
                <a:noFill/>
              </a:ln>
            </p:spPr>
          </p:pic>
          <p:pic>
            <p:nvPicPr>
              <p:cNvPr id="1251" name="Picture 1250"/>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2393544"/>
                <a:ext cx="585216" cy="585216"/>
              </a:xfrm>
              <a:prstGeom prst="rect">
                <a:avLst/>
              </a:prstGeom>
              <a:noFill/>
              <a:ln>
                <a:noFill/>
              </a:ln>
            </p:spPr>
          </p:pic>
          <p:pic>
            <p:nvPicPr>
              <p:cNvPr id="1252" name="Picture 1251"/>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2393544"/>
                <a:ext cx="585216" cy="585216"/>
              </a:xfrm>
              <a:prstGeom prst="rect">
                <a:avLst/>
              </a:prstGeom>
              <a:noFill/>
              <a:ln>
                <a:noFill/>
              </a:ln>
            </p:spPr>
          </p:pic>
          <p:pic>
            <p:nvPicPr>
              <p:cNvPr id="1253" name="Picture 1252"/>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2393544"/>
                <a:ext cx="585216" cy="585216"/>
              </a:xfrm>
              <a:prstGeom prst="rect">
                <a:avLst/>
              </a:prstGeom>
              <a:noFill/>
              <a:ln>
                <a:noFill/>
              </a:ln>
            </p:spPr>
          </p:pic>
          <p:pic>
            <p:nvPicPr>
              <p:cNvPr id="1254" name="Picture 1253"/>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2393544"/>
                <a:ext cx="585216" cy="585216"/>
              </a:xfrm>
              <a:prstGeom prst="rect">
                <a:avLst/>
              </a:prstGeom>
              <a:noFill/>
              <a:ln>
                <a:noFill/>
              </a:ln>
            </p:spPr>
          </p:pic>
          <p:pic>
            <p:nvPicPr>
              <p:cNvPr id="1255" name="Picture 1254"/>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2393544"/>
                <a:ext cx="585216" cy="585216"/>
              </a:xfrm>
              <a:prstGeom prst="rect">
                <a:avLst/>
              </a:prstGeom>
              <a:noFill/>
              <a:ln>
                <a:noFill/>
              </a:ln>
            </p:spPr>
          </p:pic>
          <p:pic>
            <p:nvPicPr>
              <p:cNvPr id="1256" name="Picture 1255"/>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2393544"/>
                <a:ext cx="585216" cy="585216"/>
              </a:xfrm>
              <a:prstGeom prst="rect">
                <a:avLst/>
              </a:prstGeom>
              <a:noFill/>
              <a:ln>
                <a:noFill/>
              </a:ln>
            </p:spPr>
          </p:pic>
        </p:grpSp>
        <p:grpSp>
          <p:nvGrpSpPr>
            <p:cNvPr id="1003" name="Group 1002"/>
            <p:cNvGrpSpPr/>
            <p:nvPr/>
          </p:nvGrpSpPr>
          <p:grpSpPr>
            <a:xfrm>
              <a:off x="4238970" y="3169920"/>
              <a:ext cx="6234237" cy="585216"/>
              <a:chOff x="4086570" y="3017520"/>
              <a:chExt cx="6234237" cy="585216"/>
            </a:xfrm>
          </p:grpSpPr>
          <p:grpSp>
            <p:nvGrpSpPr>
              <p:cNvPr id="1004" name="Group 1003"/>
              <p:cNvGrpSpPr/>
              <p:nvPr/>
            </p:nvGrpSpPr>
            <p:grpSpPr>
              <a:xfrm>
                <a:off x="4086570" y="3017520"/>
                <a:ext cx="6234237" cy="585216"/>
                <a:chOff x="4086570" y="3017520"/>
                <a:chExt cx="6234237" cy="585216"/>
              </a:xfrm>
            </p:grpSpPr>
            <p:pic>
              <p:nvPicPr>
                <p:cNvPr id="1006" name="Picture 100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017520"/>
                  <a:ext cx="585216" cy="585216"/>
                </a:xfrm>
                <a:prstGeom prst="rect">
                  <a:avLst/>
                </a:prstGeom>
                <a:noFill/>
                <a:ln>
                  <a:noFill/>
                </a:ln>
              </p:spPr>
            </p:pic>
            <p:pic>
              <p:nvPicPr>
                <p:cNvPr id="1007" name="Picture 1006"/>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017520"/>
                  <a:ext cx="585216" cy="585216"/>
                </a:xfrm>
                <a:prstGeom prst="rect">
                  <a:avLst/>
                </a:prstGeom>
                <a:noFill/>
                <a:ln>
                  <a:noFill/>
                </a:ln>
              </p:spPr>
            </p:pic>
            <p:pic>
              <p:nvPicPr>
                <p:cNvPr id="1008" name="Picture 100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017520"/>
                  <a:ext cx="585216" cy="585216"/>
                </a:xfrm>
                <a:prstGeom prst="rect">
                  <a:avLst/>
                </a:prstGeom>
                <a:noFill/>
                <a:ln>
                  <a:noFill/>
                </a:ln>
              </p:spPr>
            </p:pic>
            <p:pic>
              <p:nvPicPr>
                <p:cNvPr id="1009" name="Picture 1008"/>
                <p:cNvPicPr>
                  <a:picLocks noChangeAspect="1"/>
                </p:cNvPicPr>
                <p:nvPr/>
              </p:nvPicPr>
              <p:blipFill>
                <a:blip r:embed="rId5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pic>
              <p:nvPicPr>
                <p:cNvPr id="1010" name="Picture 1009"/>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017520"/>
                  <a:ext cx="585216" cy="585216"/>
                </a:xfrm>
                <a:prstGeom prst="rect">
                  <a:avLst/>
                </a:prstGeom>
                <a:noFill/>
                <a:ln>
                  <a:noFill/>
                </a:ln>
              </p:spPr>
            </p:pic>
            <p:pic>
              <p:nvPicPr>
                <p:cNvPr id="1011" name="Picture 1010"/>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017520"/>
                  <a:ext cx="585216" cy="585216"/>
                </a:xfrm>
                <a:prstGeom prst="rect">
                  <a:avLst/>
                </a:prstGeom>
                <a:noFill/>
                <a:ln>
                  <a:noFill/>
                </a:ln>
              </p:spPr>
            </p:pic>
            <p:pic>
              <p:nvPicPr>
                <p:cNvPr id="1012" name="Picture 101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017520"/>
                  <a:ext cx="585216" cy="585216"/>
                </a:xfrm>
                <a:prstGeom prst="rect">
                  <a:avLst/>
                </a:prstGeom>
                <a:noFill/>
                <a:ln>
                  <a:noFill/>
                </a:ln>
              </p:spPr>
            </p:pic>
            <p:pic>
              <p:nvPicPr>
                <p:cNvPr id="1013" name="Picture 1012"/>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017520"/>
                  <a:ext cx="585216" cy="585216"/>
                </a:xfrm>
                <a:prstGeom prst="rect">
                  <a:avLst/>
                </a:prstGeom>
                <a:noFill/>
                <a:ln>
                  <a:noFill/>
                </a:ln>
              </p:spPr>
            </p:pic>
            <p:pic>
              <p:nvPicPr>
                <p:cNvPr id="1014" name="Picture 101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017520"/>
                  <a:ext cx="585216" cy="585216"/>
                </a:xfrm>
                <a:prstGeom prst="rect">
                  <a:avLst/>
                </a:prstGeom>
                <a:noFill/>
                <a:ln>
                  <a:noFill/>
                </a:ln>
              </p:spPr>
            </p:pic>
          </p:grpSp>
          <p:pic>
            <p:nvPicPr>
              <p:cNvPr id="1005" name="Picture 1004"/>
              <p:cNvPicPr>
                <a:picLocks noChangeAspect="1"/>
              </p:cNvPicPr>
              <p:nvPr/>
            </p:nvPicPr>
            <p:blipFill>
              <a:blip r:embed="rId6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017520"/>
                <a:ext cx="585216" cy="585216"/>
              </a:xfrm>
              <a:prstGeom prst="rect">
                <a:avLst/>
              </a:prstGeom>
              <a:noFill/>
              <a:ln>
                <a:noFill/>
              </a:ln>
            </p:spPr>
          </p:pic>
        </p:grpSp>
      </p:grpSp>
      <p:sp>
        <p:nvSpPr>
          <p:cNvPr id="1257" name="Rectangle 1256"/>
          <p:cNvSpPr/>
          <p:nvPr/>
        </p:nvSpPr>
        <p:spPr bwMode="auto">
          <a:xfrm>
            <a:off x="-307113" y="0"/>
            <a:ext cx="13138596" cy="751646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19" name="Picture 518"/>
          <p:cNvPicPr>
            <a:picLocks noChangeAspect="1"/>
          </p:cNvPicPr>
          <p:nvPr/>
        </p:nvPicPr>
        <p:blipFill>
          <a:blip r:embed="rId6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017520"/>
            <a:ext cx="585216" cy="585216"/>
          </a:xfrm>
          <a:prstGeom prst="rect">
            <a:avLst/>
          </a:prstGeom>
          <a:noFill/>
          <a:ln>
            <a:noFill/>
          </a:ln>
        </p:spPr>
      </p:pic>
      <p:sp>
        <p:nvSpPr>
          <p:cNvPr id="263" name="Rectangle 262"/>
          <p:cNvSpPr/>
          <p:nvPr/>
        </p:nvSpPr>
        <p:spPr bwMode="auto">
          <a:xfrm>
            <a:off x="2831233" y="1145592"/>
            <a:ext cx="5606568" cy="245714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lgn="ctr" defTabSz="932472" fontAlgn="base">
              <a:lnSpc>
                <a:spcPct val="90000"/>
              </a:lnSpc>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THE FARMER</a:t>
            </a:r>
            <a:endParaRPr lang="en-US" dirty="0">
              <a:gradFill>
                <a:gsLst>
                  <a:gs pos="0">
                    <a:srgbClr val="FFFFFF"/>
                  </a:gs>
                  <a:gs pos="100000">
                    <a:srgbClr val="FFFFFF"/>
                  </a:gs>
                </a:gsLst>
                <a:lin ang="5400000" scaled="0"/>
              </a:gradFill>
              <a:ea typeface="Segoe UI" pitchFamily="34" charset="0"/>
              <a:cs typeface="Segoe UI" pitchFamily="34" charset="0"/>
            </a:endParaRPr>
          </a:p>
          <a:p>
            <a:pPr lvl="0" algn="ct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lvl="0"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A cloud-connected data platform and </a:t>
            </a:r>
            <a:r>
              <a:rPr lang="en-US" b="1" dirty="0">
                <a:gradFill>
                  <a:gsLst>
                    <a:gs pos="0">
                      <a:srgbClr val="FFFFFF"/>
                    </a:gs>
                    <a:gs pos="100000">
                      <a:srgbClr val="FFFFFF"/>
                    </a:gs>
                  </a:gsLst>
                  <a:lin ang="5400000" scaled="0"/>
                </a:gradFill>
                <a:ea typeface="Segoe UI" pitchFamily="34" charset="0"/>
                <a:cs typeface="Segoe UI" pitchFamily="34" charset="0"/>
              </a:rPr>
              <a:t>300,000</a:t>
            </a:r>
            <a:r>
              <a:rPr lang="en-US" dirty="0">
                <a:gradFill>
                  <a:gsLst>
                    <a:gs pos="0">
                      <a:srgbClr val="FFFFFF"/>
                    </a:gs>
                    <a:gs pos="100000">
                      <a:srgbClr val="FFFFFF"/>
                    </a:gs>
                  </a:gsLst>
                  <a:lin ang="5400000" scaled="0"/>
                </a:gradFill>
                <a:ea typeface="Segoe UI" pitchFamily="34" charset="0"/>
                <a:cs typeface="Segoe UI" pitchFamily="34" charset="0"/>
              </a:rPr>
              <a:t> sensors increase dairy </a:t>
            </a:r>
            <a:r>
              <a:rPr lang="en-US" dirty="0" smtClean="0">
                <a:gradFill>
                  <a:gsLst>
                    <a:gs pos="0">
                      <a:srgbClr val="FFFFFF"/>
                    </a:gs>
                    <a:gs pos="100000">
                      <a:srgbClr val="FFFFFF"/>
                    </a:gs>
                  </a:gsLst>
                  <a:lin ang="5400000" scaled="0"/>
                </a:gradFill>
                <a:ea typeface="Segoe UI" pitchFamily="34" charset="0"/>
                <a:cs typeface="Segoe UI" pitchFamily="34" charset="0"/>
              </a:rPr>
              <a:t>production</a:t>
            </a:r>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264" name="Picture 263"/>
          <p:cNvPicPr>
            <a:picLocks noChangeAspect="1"/>
          </p:cNvPicPr>
          <p:nvPr/>
        </p:nvPicPr>
        <p:blipFill>
          <a:blip r:embed="rId6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145592"/>
            <a:ext cx="2468880" cy="2457144"/>
          </a:xfrm>
          <a:prstGeom prst="rect">
            <a:avLst/>
          </a:prstGeom>
        </p:spPr>
      </p:pic>
      <p:sp>
        <p:nvSpPr>
          <p:cNvPr id="29" name="Rectangle 28"/>
          <p:cNvSpPr/>
          <p:nvPr/>
        </p:nvSpPr>
        <p:spPr bwMode="auto">
          <a:xfrm>
            <a:off x="5341908" y="3017520"/>
            <a:ext cx="5606568" cy="24505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THE CRIMINAL INVESTIGATOR</a:t>
            </a:r>
          </a:p>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dirty="0"/>
              <a:t>Visualization tools aid the takedown </a:t>
            </a:r>
            <a:r>
              <a:rPr lang="en-US" dirty="0" smtClean="0"/>
              <a:t/>
            </a:r>
            <a:br>
              <a:rPr lang="en-US" dirty="0" smtClean="0"/>
            </a:br>
            <a:r>
              <a:rPr lang="en-US" dirty="0" smtClean="0"/>
              <a:t>of </a:t>
            </a:r>
            <a:r>
              <a:rPr lang="en-US" dirty="0"/>
              <a:t>a </a:t>
            </a:r>
            <a:r>
              <a:rPr lang="en-US" b="1" dirty="0"/>
              <a:t>$500M </a:t>
            </a:r>
            <a:r>
              <a:rPr lang="en-US" dirty="0"/>
              <a:t>Citadel </a:t>
            </a:r>
            <a:r>
              <a:rPr lang="en-US" dirty="0" smtClean="0"/>
              <a:t>botnet</a:t>
            </a:r>
          </a:p>
        </p:txBody>
      </p:sp>
      <p:pic>
        <p:nvPicPr>
          <p:cNvPr id="4" name="Picture 3"/>
          <p:cNvPicPr>
            <a:picLocks noChangeAspect="1"/>
          </p:cNvPicPr>
          <p:nvPr/>
        </p:nvPicPr>
        <p:blipFill rotWithShape="1">
          <a:blip r:embed="rId6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564" t="21824" r="27149" b="17688"/>
          <a:stretch/>
        </p:blipFill>
        <p:spPr>
          <a:xfrm>
            <a:off x="2831232" y="3017520"/>
            <a:ext cx="2468223" cy="2450592"/>
          </a:xfrm>
          <a:prstGeom prst="rect">
            <a:avLst/>
          </a:prstGeom>
        </p:spPr>
      </p:pic>
      <p:pic>
        <p:nvPicPr>
          <p:cNvPr id="2" name="Picture 1"/>
          <p:cNvPicPr>
            <a:picLocks noChangeAspect="1"/>
          </p:cNvPicPr>
          <p:nvPr/>
        </p:nvPicPr>
        <p:blipFill rotWithShape="1">
          <a:blip r:embed="rId6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344" t="8739" r="-6344" b="-6345"/>
          <a:stretch/>
        </p:blipFill>
        <p:spPr>
          <a:xfrm>
            <a:off x="2831740" y="5510419"/>
            <a:ext cx="2463932" cy="1207997"/>
          </a:xfrm>
          <a:prstGeom prst="rect">
            <a:avLst/>
          </a:prstGeom>
          <a:solidFill>
            <a:schemeClr val="bg1"/>
          </a:solid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2321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afterEffect">
                                  <p:stCondLst>
                                    <p:cond delay="0"/>
                                  </p:stCondLst>
                                  <p:childTnLst>
                                    <p:anim calcmode="lin" valueType="num">
                                      <p:cBhvr>
                                        <p:cTn id="6" dur="750"/>
                                        <p:tgtEl>
                                          <p:spTgt spid="264"/>
                                        </p:tgtEl>
                                        <p:attrNameLst>
                                          <p:attrName>ppt_w</p:attrName>
                                        </p:attrNameLst>
                                      </p:cBhvr>
                                      <p:tavLst>
                                        <p:tav tm="0">
                                          <p:val>
                                            <p:strVal val="ppt_w"/>
                                          </p:val>
                                        </p:tav>
                                        <p:tav tm="100000">
                                          <p:val>
                                            <p:fltVal val="0"/>
                                          </p:val>
                                        </p:tav>
                                      </p:tavLst>
                                    </p:anim>
                                    <p:anim calcmode="lin" valueType="num">
                                      <p:cBhvr>
                                        <p:cTn id="7" dur="750"/>
                                        <p:tgtEl>
                                          <p:spTgt spid="264"/>
                                        </p:tgtEl>
                                        <p:attrNameLst>
                                          <p:attrName>ppt_h</p:attrName>
                                        </p:attrNameLst>
                                      </p:cBhvr>
                                      <p:tavLst>
                                        <p:tav tm="0">
                                          <p:val>
                                            <p:strVal val="ppt_h"/>
                                          </p:val>
                                        </p:tav>
                                        <p:tav tm="100000">
                                          <p:val>
                                            <p:fltVal val="0"/>
                                          </p:val>
                                        </p:tav>
                                      </p:tavLst>
                                    </p:anim>
                                    <p:animEffect transition="out" filter="fade">
                                      <p:cBhvr>
                                        <p:cTn id="8" dur="750"/>
                                        <p:tgtEl>
                                          <p:spTgt spid="264"/>
                                        </p:tgtEl>
                                      </p:cBhvr>
                                    </p:animEffect>
                                    <p:set>
                                      <p:cBhvr>
                                        <p:cTn id="9" dur="1" fill="hold">
                                          <p:stCondLst>
                                            <p:cond delay="749"/>
                                          </p:stCondLst>
                                        </p:cTn>
                                        <p:tgtEl>
                                          <p:spTgt spid="264"/>
                                        </p:tgtEl>
                                        <p:attrNameLst>
                                          <p:attrName>style.visibility</p:attrName>
                                        </p:attrNameLst>
                                      </p:cBhvr>
                                      <p:to>
                                        <p:strVal val="hidden"/>
                                      </p:to>
                                    </p:set>
                                  </p:childTnLst>
                                </p:cTn>
                              </p:par>
                              <p:par>
                                <p:cTn id="10" presetID="42" presetClass="path" presetSubtype="0" accel="50000" decel="50000" fill="hold" nodeType="withEffect">
                                  <p:stCondLst>
                                    <p:cond delay="0"/>
                                  </p:stCondLst>
                                  <p:childTnLst>
                                    <p:animMotion origin="layout" path="M -1.92033E-6 1.99637E-7 L -0.07559 0.13385 " pathEditMode="relative" rAng="0" ptsTypes="AA">
                                      <p:cBhvr>
                                        <p:cTn id="11" dur="750" fill="hold"/>
                                        <p:tgtEl>
                                          <p:spTgt spid="264"/>
                                        </p:tgtEl>
                                        <p:attrNameLst>
                                          <p:attrName>ppt_x</p:attrName>
                                          <p:attrName>ppt_y</p:attrName>
                                        </p:attrNameLst>
                                      </p:cBhvr>
                                      <p:rCtr x="-3779" y="6692"/>
                                    </p:animMotion>
                                  </p:childTnLst>
                                </p:cTn>
                              </p:par>
                              <p:par>
                                <p:cTn id="12" presetID="10" presetClass="exit" presetSubtype="0" fill="hold" grpId="0" nodeType="withEffect">
                                  <p:stCondLst>
                                    <p:cond delay="0"/>
                                  </p:stCondLst>
                                  <p:childTnLst>
                                    <p:animEffect transition="out" filter="fade">
                                      <p:cBhvr>
                                        <p:cTn id="13" dur="500"/>
                                        <p:tgtEl>
                                          <p:spTgt spid="263"/>
                                        </p:tgtEl>
                                      </p:cBhvr>
                                    </p:animEffect>
                                    <p:set>
                                      <p:cBhvr>
                                        <p:cTn id="14" dur="1" fill="hold">
                                          <p:stCondLst>
                                            <p:cond delay="499"/>
                                          </p:stCondLst>
                                        </p:cTn>
                                        <p:tgtEl>
                                          <p:spTgt spid="263"/>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par>
                                <p:cTn id="20" presetID="42" presetClass="path" presetSubtype="0" accel="50000" decel="50000" fill="hold" nodeType="withEffect">
                                  <p:stCondLst>
                                    <p:cond delay="0"/>
                                  </p:stCondLst>
                                  <p:childTnLst>
                                    <p:animMotion origin="layout" path="M -1.8284E-6 -5.98911E-7 L 0.07559 -0.1402 " pathEditMode="relative" rAng="0" ptsTypes="AA">
                                      <p:cBhvr>
                                        <p:cTn id="21" dur="750" spd="-100000" fill="hold"/>
                                        <p:tgtEl>
                                          <p:spTgt spid="4"/>
                                        </p:tgtEl>
                                        <p:attrNameLst>
                                          <p:attrName>ppt_x</p:attrName>
                                          <p:attrName>ppt_y</p:attrName>
                                        </p:attrNameLst>
                                      </p:cBhvr>
                                      <p:rCtr x="3779" y="-7010"/>
                                    </p:animMotion>
                                  </p:childTnLst>
                                </p:cTn>
                              </p:par>
                            </p:childTnLst>
                          </p:cTn>
                        </p:par>
                        <p:par>
                          <p:cTn id="22" fill="hold">
                            <p:stCondLst>
                              <p:cond delay="75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750"/>
                                        <p:tgtEl>
                                          <p:spTgt spid="29"/>
                                        </p:tgtEl>
                                      </p:cBhvr>
                                    </p:animEffect>
                                  </p:childTnLst>
                                </p:cTn>
                              </p:par>
                              <p:par>
                                <p:cTn id="26" presetID="35" presetClass="path" presetSubtype="0" accel="50000" decel="50000" fill="hold" grpId="1" nodeType="withEffect">
                                  <p:stCondLst>
                                    <p:cond delay="0"/>
                                  </p:stCondLst>
                                  <p:childTnLst>
                                    <p:animMotion origin="layout" path="M -1.09012E-6 4.24421E-6 L -0.20117 4.24421E-6 " pathEditMode="relative" rAng="0" ptsTypes="AA">
                                      <p:cBhvr>
                                        <p:cTn id="27" dur="750" spd="-100000" fill="hold"/>
                                        <p:tgtEl>
                                          <p:spTgt spid="29"/>
                                        </p:tgtEl>
                                        <p:attrNameLst>
                                          <p:attrName>ppt_x</p:attrName>
                                          <p:attrName>ppt_y</p:attrName>
                                        </p:attrNameLst>
                                      </p:cBhvr>
                                      <p:rCtr x="-10059" y="0"/>
                                    </p:animMotion>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9" grpId="0" animBg="1"/>
      <p:bldP spid="29" grpId="1"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06" name="Group 1005"/>
          <p:cNvGrpSpPr/>
          <p:nvPr/>
        </p:nvGrpSpPr>
        <p:grpSpPr>
          <a:xfrm>
            <a:off x="-310896" y="-100584"/>
            <a:ext cx="13138596" cy="7441780"/>
            <a:chOff x="-154713" y="50040"/>
            <a:chExt cx="13138596" cy="7441780"/>
          </a:xfrm>
        </p:grpSpPr>
        <p:sp>
          <p:nvSpPr>
            <p:cNvPr id="1007" name="Rectangle 1006"/>
            <p:cNvSpPr/>
            <p:nvPr/>
          </p:nvSpPr>
          <p:spPr bwMode="auto">
            <a:xfrm>
              <a:off x="-154713" y="50040"/>
              <a:ext cx="13138596" cy="7441780"/>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08" name="Group 1007"/>
            <p:cNvGrpSpPr/>
            <p:nvPr/>
          </p:nvGrpSpPr>
          <p:grpSpPr>
            <a:xfrm>
              <a:off x="-154713" y="50040"/>
              <a:ext cx="13138596" cy="7441780"/>
              <a:chOff x="-307113" y="-102360"/>
              <a:chExt cx="13138596" cy="7441780"/>
            </a:xfrm>
          </p:grpSpPr>
          <p:pic>
            <p:nvPicPr>
              <p:cNvPr id="1021" name="Picture 102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017520"/>
                <a:ext cx="585216" cy="585216"/>
              </a:xfrm>
              <a:prstGeom prst="rect">
                <a:avLst/>
              </a:prstGeom>
              <a:noFill/>
              <a:ln>
                <a:noFill/>
              </a:ln>
            </p:spPr>
          </p:pic>
          <p:pic>
            <p:nvPicPr>
              <p:cNvPr id="1022" name="Picture 1021"/>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017520"/>
                <a:ext cx="585216" cy="585216"/>
              </a:xfrm>
              <a:prstGeom prst="rect">
                <a:avLst/>
              </a:prstGeom>
              <a:noFill/>
              <a:ln>
                <a:noFill/>
              </a:ln>
            </p:spPr>
          </p:pic>
          <p:pic>
            <p:nvPicPr>
              <p:cNvPr id="1023" name="Picture 1022"/>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017520"/>
                <a:ext cx="585216" cy="585216"/>
              </a:xfrm>
              <a:prstGeom prst="rect">
                <a:avLst/>
              </a:prstGeom>
              <a:noFill/>
              <a:ln>
                <a:noFill/>
              </a:ln>
            </p:spPr>
          </p:pic>
          <p:pic>
            <p:nvPicPr>
              <p:cNvPr id="1024" name="Picture 1023"/>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017520"/>
                <a:ext cx="585216" cy="585216"/>
              </a:xfrm>
              <a:prstGeom prst="rect">
                <a:avLst/>
              </a:prstGeom>
              <a:noFill/>
              <a:ln>
                <a:noFill/>
              </a:ln>
            </p:spPr>
          </p:pic>
          <p:pic>
            <p:nvPicPr>
              <p:cNvPr id="1025" name="Picture 102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017520"/>
                <a:ext cx="585216" cy="585216"/>
              </a:xfrm>
              <a:prstGeom prst="rect">
                <a:avLst/>
              </a:prstGeom>
              <a:noFill/>
              <a:ln>
                <a:noFill/>
              </a:ln>
            </p:spPr>
          </p:pic>
          <p:pic>
            <p:nvPicPr>
              <p:cNvPr id="1026" name="Picture 1025"/>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017520"/>
                <a:ext cx="585216" cy="585216"/>
              </a:xfrm>
              <a:prstGeom prst="rect">
                <a:avLst/>
              </a:prstGeom>
              <a:noFill/>
              <a:ln>
                <a:noFill/>
              </a:ln>
            </p:spPr>
          </p:pic>
          <p:pic>
            <p:nvPicPr>
              <p:cNvPr id="1027" name="Picture 1026"/>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017520"/>
                <a:ext cx="585216" cy="585216"/>
              </a:xfrm>
              <a:prstGeom prst="rect">
                <a:avLst/>
              </a:prstGeom>
              <a:noFill/>
              <a:ln>
                <a:noFill/>
              </a:ln>
            </p:spPr>
          </p:pic>
          <p:pic>
            <p:nvPicPr>
              <p:cNvPr id="1028" name="Picture 102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017520"/>
                <a:ext cx="585216" cy="585216"/>
              </a:xfrm>
              <a:prstGeom prst="rect">
                <a:avLst/>
              </a:prstGeom>
              <a:noFill/>
              <a:ln>
                <a:noFill/>
              </a:ln>
            </p:spPr>
          </p:pic>
          <p:pic>
            <p:nvPicPr>
              <p:cNvPr id="1029" name="Picture 102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017520"/>
                <a:ext cx="585216" cy="585216"/>
              </a:xfrm>
              <a:prstGeom prst="rect">
                <a:avLst/>
              </a:prstGeom>
              <a:noFill/>
              <a:ln>
                <a:noFill/>
              </a:ln>
            </p:spPr>
          </p:pic>
          <p:pic>
            <p:nvPicPr>
              <p:cNvPr id="1030" name="Picture 102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017520"/>
                <a:ext cx="585216" cy="585216"/>
              </a:xfrm>
              <a:prstGeom prst="rect">
                <a:avLst/>
              </a:prstGeom>
              <a:noFill/>
              <a:ln>
                <a:noFill/>
              </a:ln>
            </p:spPr>
          </p:pic>
          <p:pic>
            <p:nvPicPr>
              <p:cNvPr id="1031" name="Picture 1030"/>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017520"/>
                <a:ext cx="585216" cy="585216"/>
              </a:xfrm>
              <a:prstGeom prst="rect">
                <a:avLst/>
              </a:prstGeom>
              <a:noFill/>
              <a:ln>
                <a:noFill/>
              </a:ln>
            </p:spPr>
          </p:pic>
          <p:pic>
            <p:nvPicPr>
              <p:cNvPr id="1032" name="Picture 103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640301"/>
                <a:ext cx="585216" cy="585216"/>
              </a:xfrm>
              <a:prstGeom prst="rect">
                <a:avLst/>
              </a:prstGeom>
              <a:noFill/>
              <a:ln>
                <a:noFill/>
              </a:ln>
            </p:spPr>
          </p:pic>
          <p:pic>
            <p:nvPicPr>
              <p:cNvPr id="1033" name="Picture 103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3640301"/>
                <a:ext cx="585216" cy="585216"/>
              </a:xfrm>
              <a:prstGeom prst="rect">
                <a:avLst/>
              </a:prstGeom>
              <a:noFill/>
              <a:ln>
                <a:noFill/>
              </a:ln>
            </p:spPr>
          </p:pic>
          <p:pic>
            <p:nvPicPr>
              <p:cNvPr id="1034" name="Picture 1033"/>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3640301"/>
                <a:ext cx="585216" cy="585216"/>
              </a:xfrm>
              <a:prstGeom prst="rect">
                <a:avLst/>
              </a:prstGeom>
              <a:noFill/>
              <a:ln>
                <a:noFill/>
              </a:ln>
            </p:spPr>
          </p:pic>
          <p:pic>
            <p:nvPicPr>
              <p:cNvPr id="1035" name="Picture 1034"/>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3640301"/>
                <a:ext cx="585216" cy="585216"/>
              </a:xfrm>
              <a:prstGeom prst="rect">
                <a:avLst/>
              </a:prstGeom>
              <a:noFill/>
              <a:ln>
                <a:noFill/>
              </a:ln>
            </p:spPr>
          </p:pic>
          <p:pic>
            <p:nvPicPr>
              <p:cNvPr id="1036" name="Picture 103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3640301"/>
                <a:ext cx="585216" cy="585216"/>
              </a:xfrm>
              <a:prstGeom prst="rect">
                <a:avLst/>
              </a:prstGeom>
              <a:noFill/>
              <a:ln>
                <a:noFill/>
              </a:ln>
            </p:spPr>
          </p:pic>
          <p:pic>
            <p:nvPicPr>
              <p:cNvPr id="1037" name="Picture 103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3640301"/>
                <a:ext cx="585216" cy="585216"/>
              </a:xfrm>
              <a:prstGeom prst="rect">
                <a:avLst/>
              </a:prstGeom>
              <a:noFill/>
              <a:ln>
                <a:noFill/>
              </a:ln>
            </p:spPr>
          </p:pic>
          <p:pic>
            <p:nvPicPr>
              <p:cNvPr id="1038" name="Picture 103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640301"/>
                <a:ext cx="585216" cy="585216"/>
              </a:xfrm>
              <a:prstGeom prst="rect">
                <a:avLst/>
              </a:prstGeom>
              <a:noFill/>
              <a:ln>
                <a:noFill/>
              </a:ln>
            </p:spPr>
          </p:pic>
          <p:pic>
            <p:nvPicPr>
              <p:cNvPr id="1039" name="Picture 1038"/>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640301"/>
                <a:ext cx="585216" cy="585216"/>
              </a:xfrm>
              <a:prstGeom prst="rect">
                <a:avLst/>
              </a:prstGeom>
              <a:noFill/>
              <a:ln>
                <a:noFill/>
              </a:ln>
            </p:spPr>
          </p:pic>
          <p:pic>
            <p:nvPicPr>
              <p:cNvPr id="1040" name="Picture 1039"/>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640301"/>
                <a:ext cx="585216" cy="585216"/>
              </a:xfrm>
              <a:prstGeom prst="rect">
                <a:avLst/>
              </a:prstGeom>
              <a:noFill/>
              <a:ln>
                <a:noFill/>
              </a:ln>
            </p:spPr>
          </p:pic>
          <p:pic>
            <p:nvPicPr>
              <p:cNvPr id="1041" name="Picture 1040"/>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640301"/>
                <a:ext cx="585216" cy="585216"/>
              </a:xfrm>
              <a:prstGeom prst="rect">
                <a:avLst/>
              </a:prstGeom>
              <a:noFill/>
              <a:ln>
                <a:noFill/>
              </a:ln>
            </p:spPr>
          </p:pic>
          <p:pic>
            <p:nvPicPr>
              <p:cNvPr id="1042" name="Picture 1041"/>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640301"/>
                <a:ext cx="585216" cy="585216"/>
              </a:xfrm>
              <a:prstGeom prst="rect">
                <a:avLst/>
              </a:prstGeom>
              <a:noFill/>
              <a:ln>
                <a:noFill/>
              </a:ln>
            </p:spPr>
          </p:pic>
          <p:pic>
            <p:nvPicPr>
              <p:cNvPr id="1043" name="Picture 1042"/>
              <p:cNvPicPr>
                <a:picLocks noChangeAspect="1"/>
              </p:cNvPicPr>
              <p:nvPr/>
            </p:nvPicPr>
            <p:blipFill>
              <a:blip r:embed="rId21">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2">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640301"/>
                <a:ext cx="585216" cy="585216"/>
              </a:xfrm>
              <a:prstGeom prst="rect">
                <a:avLst/>
              </a:prstGeom>
              <a:noFill/>
              <a:ln>
                <a:noFill/>
              </a:ln>
            </p:spPr>
          </p:pic>
          <p:pic>
            <p:nvPicPr>
              <p:cNvPr id="1044" name="Picture 104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640301"/>
                <a:ext cx="585216" cy="585216"/>
              </a:xfrm>
              <a:prstGeom prst="rect">
                <a:avLst/>
              </a:prstGeom>
              <a:noFill/>
              <a:ln>
                <a:noFill/>
              </a:ln>
            </p:spPr>
          </p:pic>
          <p:pic>
            <p:nvPicPr>
              <p:cNvPr id="1045" name="Picture 1044"/>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640301"/>
                <a:ext cx="585216" cy="585216"/>
              </a:xfrm>
              <a:prstGeom prst="rect">
                <a:avLst/>
              </a:prstGeom>
              <a:noFill/>
              <a:ln>
                <a:noFill/>
              </a:ln>
            </p:spPr>
          </p:pic>
          <p:pic>
            <p:nvPicPr>
              <p:cNvPr id="1046" name="Picture 1045"/>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640301"/>
                <a:ext cx="585216" cy="585216"/>
              </a:xfrm>
              <a:prstGeom prst="rect">
                <a:avLst/>
              </a:prstGeom>
              <a:noFill/>
              <a:ln>
                <a:noFill/>
              </a:ln>
            </p:spPr>
          </p:pic>
          <p:pic>
            <p:nvPicPr>
              <p:cNvPr id="1047" name="Picture 1046"/>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3640301"/>
                <a:ext cx="585216" cy="585216"/>
              </a:xfrm>
              <a:prstGeom prst="rect">
                <a:avLst/>
              </a:prstGeom>
              <a:noFill/>
              <a:ln>
                <a:noFill/>
              </a:ln>
            </p:spPr>
          </p:pic>
          <p:pic>
            <p:nvPicPr>
              <p:cNvPr id="1048" name="Picture 1047"/>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3640301"/>
                <a:ext cx="585216" cy="585216"/>
              </a:xfrm>
              <a:prstGeom prst="rect">
                <a:avLst/>
              </a:prstGeom>
              <a:noFill/>
              <a:ln>
                <a:noFill/>
              </a:ln>
            </p:spPr>
          </p:pic>
          <p:pic>
            <p:nvPicPr>
              <p:cNvPr id="1049" name="Picture 1048"/>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3640301"/>
                <a:ext cx="585216" cy="585216"/>
              </a:xfrm>
              <a:prstGeom prst="rect">
                <a:avLst/>
              </a:prstGeom>
              <a:noFill/>
              <a:ln>
                <a:noFill/>
              </a:ln>
            </p:spPr>
          </p:pic>
          <p:pic>
            <p:nvPicPr>
              <p:cNvPr id="1050" name="Picture 104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3640301"/>
                <a:ext cx="585216" cy="585216"/>
              </a:xfrm>
              <a:prstGeom prst="rect">
                <a:avLst/>
              </a:prstGeom>
              <a:noFill/>
              <a:ln>
                <a:noFill/>
              </a:ln>
            </p:spPr>
          </p:pic>
          <p:pic>
            <p:nvPicPr>
              <p:cNvPr id="1051" name="Picture 1050"/>
              <p:cNvPicPr>
                <a:picLocks noChangeAspect="1"/>
              </p:cNvPicPr>
              <p:nvPr/>
            </p:nvPicPr>
            <p:blipFill>
              <a:blip r:embed="rId2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27">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3640301"/>
                <a:ext cx="585216" cy="585216"/>
              </a:xfrm>
              <a:prstGeom prst="rect">
                <a:avLst/>
              </a:prstGeom>
              <a:noFill/>
              <a:ln>
                <a:noFill/>
              </a:ln>
            </p:spPr>
          </p:pic>
          <p:pic>
            <p:nvPicPr>
              <p:cNvPr id="1052" name="Picture 1051"/>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3640301"/>
                <a:ext cx="585216" cy="585216"/>
              </a:xfrm>
              <a:prstGeom prst="rect">
                <a:avLst/>
              </a:prstGeom>
              <a:noFill/>
              <a:ln>
                <a:noFill/>
              </a:ln>
            </p:spPr>
          </p:pic>
          <p:pic>
            <p:nvPicPr>
              <p:cNvPr id="1053" name="Picture 105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263082"/>
                <a:ext cx="585216" cy="585216"/>
              </a:xfrm>
              <a:prstGeom prst="rect">
                <a:avLst/>
              </a:prstGeom>
              <a:noFill/>
              <a:ln>
                <a:noFill/>
              </a:ln>
            </p:spPr>
          </p:pic>
          <p:pic>
            <p:nvPicPr>
              <p:cNvPr id="1054" name="Picture 105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263082"/>
                <a:ext cx="585216" cy="585216"/>
              </a:xfrm>
              <a:prstGeom prst="rect">
                <a:avLst/>
              </a:prstGeom>
              <a:noFill/>
              <a:ln>
                <a:noFill/>
              </a:ln>
            </p:spPr>
          </p:pic>
          <p:pic>
            <p:nvPicPr>
              <p:cNvPr id="1055" name="Picture 1054"/>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263082"/>
                <a:ext cx="585216" cy="585216"/>
              </a:xfrm>
              <a:prstGeom prst="rect">
                <a:avLst/>
              </a:prstGeom>
              <a:noFill/>
              <a:ln>
                <a:noFill/>
              </a:ln>
            </p:spPr>
          </p:pic>
          <p:pic>
            <p:nvPicPr>
              <p:cNvPr id="1056" name="Picture 105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263082"/>
                <a:ext cx="585216" cy="585216"/>
              </a:xfrm>
              <a:prstGeom prst="rect">
                <a:avLst/>
              </a:prstGeom>
              <a:noFill/>
              <a:ln>
                <a:noFill/>
              </a:ln>
            </p:spPr>
          </p:pic>
          <p:pic>
            <p:nvPicPr>
              <p:cNvPr id="1057" name="Picture 1056"/>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263082"/>
                <a:ext cx="585216" cy="585216"/>
              </a:xfrm>
              <a:prstGeom prst="rect">
                <a:avLst/>
              </a:prstGeom>
              <a:noFill/>
              <a:ln>
                <a:noFill/>
              </a:ln>
            </p:spPr>
          </p:pic>
          <p:pic>
            <p:nvPicPr>
              <p:cNvPr id="1058" name="Picture 1057"/>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263082"/>
                <a:ext cx="585216" cy="585216"/>
              </a:xfrm>
              <a:prstGeom prst="rect">
                <a:avLst/>
              </a:prstGeom>
              <a:noFill/>
              <a:ln>
                <a:noFill/>
              </a:ln>
            </p:spPr>
          </p:pic>
          <p:pic>
            <p:nvPicPr>
              <p:cNvPr id="1059" name="Picture 1058"/>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263082"/>
                <a:ext cx="585216" cy="585216"/>
              </a:xfrm>
              <a:prstGeom prst="rect">
                <a:avLst/>
              </a:prstGeom>
              <a:noFill/>
              <a:ln>
                <a:noFill/>
              </a:ln>
            </p:spPr>
          </p:pic>
          <p:pic>
            <p:nvPicPr>
              <p:cNvPr id="1060" name="Picture 105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263082"/>
                <a:ext cx="585216" cy="585216"/>
              </a:xfrm>
              <a:prstGeom prst="rect">
                <a:avLst/>
              </a:prstGeom>
              <a:noFill/>
              <a:ln>
                <a:noFill/>
              </a:ln>
            </p:spPr>
          </p:pic>
          <p:pic>
            <p:nvPicPr>
              <p:cNvPr id="1061" name="Picture 1060"/>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263082"/>
                <a:ext cx="585216" cy="585216"/>
              </a:xfrm>
              <a:prstGeom prst="rect">
                <a:avLst/>
              </a:prstGeom>
              <a:noFill/>
              <a:ln>
                <a:noFill/>
              </a:ln>
            </p:spPr>
          </p:pic>
          <p:pic>
            <p:nvPicPr>
              <p:cNvPr id="1062" name="Picture 1061"/>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263082"/>
                <a:ext cx="585216" cy="585216"/>
              </a:xfrm>
              <a:prstGeom prst="rect">
                <a:avLst/>
              </a:prstGeom>
              <a:noFill/>
              <a:ln>
                <a:noFill/>
              </a:ln>
            </p:spPr>
          </p:pic>
          <p:pic>
            <p:nvPicPr>
              <p:cNvPr id="1063" name="Picture 106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263082"/>
                <a:ext cx="585216" cy="585216"/>
              </a:xfrm>
              <a:prstGeom prst="rect">
                <a:avLst/>
              </a:prstGeom>
              <a:noFill/>
              <a:ln>
                <a:noFill/>
              </a:ln>
            </p:spPr>
          </p:pic>
          <p:pic>
            <p:nvPicPr>
              <p:cNvPr id="1064" name="Picture 106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263082"/>
                <a:ext cx="585216" cy="585216"/>
              </a:xfrm>
              <a:prstGeom prst="rect">
                <a:avLst/>
              </a:prstGeom>
              <a:noFill/>
              <a:ln>
                <a:noFill/>
              </a:ln>
            </p:spPr>
          </p:pic>
          <p:pic>
            <p:nvPicPr>
              <p:cNvPr id="1065" name="Picture 1064"/>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263082"/>
                <a:ext cx="585216" cy="585216"/>
              </a:xfrm>
              <a:prstGeom prst="rect">
                <a:avLst/>
              </a:prstGeom>
              <a:noFill/>
              <a:ln>
                <a:noFill/>
              </a:ln>
            </p:spPr>
          </p:pic>
          <p:pic>
            <p:nvPicPr>
              <p:cNvPr id="1066" name="Picture 1065"/>
              <p:cNvPicPr>
                <a:picLocks noChangeAspect="1"/>
              </p:cNvPicPr>
              <p:nvPr/>
            </p:nvPicPr>
            <p:blipFill>
              <a:blip r:embed="rId3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263082"/>
                <a:ext cx="585216" cy="585216"/>
              </a:xfrm>
              <a:prstGeom prst="rect">
                <a:avLst/>
              </a:prstGeom>
              <a:noFill/>
              <a:ln>
                <a:noFill/>
              </a:ln>
            </p:spPr>
          </p:pic>
          <p:pic>
            <p:nvPicPr>
              <p:cNvPr id="1067" name="Picture 1066"/>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263082"/>
                <a:ext cx="585216" cy="585216"/>
              </a:xfrm>
              <a:prstGeom prst="rect">
                <a:avLst/>
              </a:prstGeom>
              <a:noFill/>
              <a:ln>
                <a:noFill/>
              </a:ln>
            </p:spPr>
          </p:pic>
          <p:pic>
            <p:nvPicPr>
              <p:cNvPr id="1068" name="Picture 1067"/>
              <p:cNvPicPr>
                <a:picLocks noChangeAspect="1"/>
              </p:cNvPicPr>
              <p:nvPr/>
            </p:nvPicPr>
            <p:blipFill>
              <a:blip r:embed="rId3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263082"/>
                <a:ext cx="585216" cy="585216"/>
              </a:xfrm>
              <a:prstGeom prst="rect">
                <a:avLst/>
              </a:prstGeom>
              <a:noFill/>
              <a:ln>
                <a:noFill/>
              </a:ln>
            </p:spPr>
          </p:pic>
          <p:pic>
            <p:nvPicPr>
              <p:cNvPr id="1069" name="Picture 106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263082"/>
                <a:ext cx="585216" cy="585216"/>
              </a:xfrm>
              <a:prstGeom prst="rect">
                <a:avLst/>
              </a:prstGeom>
              <a:noFill/>
              <a:ln>
                <a:noFill/>
              </a:ln>
            </p:spPr>
          </p:pic>
          <p:pic>
            <p:nvPicPr>
              <p:cNvPr id="1070" name="Picture 1069"/>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263082"/>
                <a:ext cx="585216" cy="585216"/>
              </a:xfrm>
              <a:prstGeom prst="rect">
                <a:avLst/>
              </a:prstGeom>
              <a:noFill/>
              <a:ln>
                <a:noFill/>
              </a:ln>
            </p:spPr>
          </p:pic>
          <p:pic>
            <p:nvPicPr>
              <p:cNvPr id="1071" name="Picture 1070"/>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263082"/>
                <a:ext cx="585216" cy="585216"/>
              </a:xfrm>
              <a:prstGeom prst="rect">
                <a:avLst/>
              </a:prstGeom>
              <a:noFill/>
              <a:ln>
                <a:noFill/>
              </a:ln>
            </p:spPr>
          </p:pic>
          <p:pic>
            <p:nvPicPr>
              <p:cNvPr id="1072" name="Picture 107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263082"/>
                <a:ext cx="585216" cy="585216"/>
              </a:xfrm>
              <a:prstGeom prst="rect">
                <a:avLst/>
              </a:prstGeom>
              <a:noFill/>
              <a:ln>
                <a:noFill/>
              </a:ln>
            </p:spPr>
          </p:pic>
          <p:pic>
            <p:nvPicPr>
              <p:cNvPr id="1073" name="Picture 107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263082"/>
                <a:ext cx="585216" cy="585216"/>
              </a:xfrm>
              <a:prstGeom prst="rect">
                <a:avLst/>
              </a:prstGeom>
              <a:noFill/>
              <a:ln>
                <a:noFill/>
              </a:ln>
            </p:spPr>
          </p:pic>
          <p:pic>
            <p:nvPicPr>
              <p:cNvPr id="1074" name="Picture 107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4885863"/>
                <a:ext cx="585216" cy="585216"/>
              </a:xfrm>
              <a:prstGeom prst="rect">
                <a:avLst/>
              </a:prstGeom>
              <a:noFill/>
              <a:ln>
                <a:noFill/>
              </a:ln>
            </p:spPr>
          </p:pic>
          <p:pic>
            <p:nvPicPr>
              <p:cNvPr id="1075" name="Picture 107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4885863"/>
                <a:ext cx="585216" cy="585216"/>
              </a:xfrm>
              <a:prstGeom prst="rect">
                <a:avLst/>
              </a:prstGeom>
              <a:noFill/>
              <a:ln>
                <a:noFill/>
              </a:ln>
            </p:spPr>
          </p:pic>
          <p:pic>
            <p:nvPicPr>
              <p:cNvPr id="1076" name="Picture 1075"/>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4885863"/>
                <a:ext cx="585216" cy="585216"/>
              </a:xfrm>
              <a:prstGeom prst="rect">
                <a:avLst/>
              </a:prstGeom>
              <a:noFill/>
              <a:ln>
                <a:noFill/>
              </a:ln>
            </p:spPr>
          </p:pic>
          <p:pic>
            <p:nvPicPr>
              <p:cNvPr id="1077" name="Picture 107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4885863"/>
                <a:ext cx="585216" cy="585216"/>
              </a:xfrm>
              <a:prstGeom prst="rect">
                <a:avLst/>
              </a:prstGeom>
              <a:noFill/>
              <a:ln>
                <a:noFill/>
              </a:ln>
            </p:spPr>
          </p:pic>
          <p:pic>
            <p:nvPicPr>
              <p:cNvPr id="1078" name="Picture 1077"/>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4885863"/>
                <a:ext cx="585216" cy="585216"/>
              </a:xfrm>
              <a:prstGeom prst="rect">
                <a:avLst/>
              </a:prstGeom>
              <a:noFill/>
              <a:ln>
                <a:noFill/>
              </a:ln>
            </p:spPr>
          </p:pic>
          <p:pic>
            <p:nvPicPr>
              <p:cNvPr id="1079" name="Picture 1078"/>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4885863"/>
                <a:ext cx="585216" cy="585216"/>
              </a:xfrm>
              <a:prstGeom prst="rect">
                <a:avLst/>
              </a:prstGeom>
              <a:noFill/>
              <a:ln>
                <a:noFill/>
              </a:ln>
            </p:spPr>
          </p:pic>
          <p:pic>
            <p:nvPicPr>
              <p:cNvPr id="1080" name="Picture 1079"/>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4885863"/>
                <a:ext cx="585216" cy="585216"/>
              </a:xfrm>
              <a:prstGeom prst="rect">
                <a:avLst/>
              </a:prstGeom>
              <a:noFill/>
              <a:ln>
                <a:noFill/>
              </a:ln>
            </p:spPr>
          </p:pic>
          <p:pic>
            <p:nvPicPr>
              <p:cNvPr id="1081" name="Picture 108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4885863"/>
                <a:ext cx="585216" cy="585216"/>
              </a:xfrm>
              <a:prstGeom prst="rect">
                <a:avLst/>
              </a:prstGeom>
              <a:noFill/>
              <a:ln>
                <a:noFill/>
              </a:ln>
            </p:spPr>
          </p:pic>
          <p:pic>
            <p:nvPicPr>
              <p:cNvPr id="1082" name="Picture 1081"/>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4885863"/>
                <a:ext cx="585216" cy="585216"/>
              </a:xfrm>
              <a:prstGeom prst="rect">
                <a:avLst/>
              </a:prstGeom>
              <a:noFill/>
              <a:ln>
                <a:noFill/>
              </a:ln>
            </p:spPr>
          </p:pic>
          <p:pic>
            <p:nvPicPr>
              <p:cNvPr id="1083" name="Picture 1082"/>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4885863"/>
                <a:ext cx="585216" cy="585216"/>
              </a:xfrm>
              <a:prstGeom prst="rect">
                <a:avLst/>
              </a:prstGeom>
              <a:noFill/>
              <a:ln>
                <a:noFill/>
              </a:ln>
            </p:spPr>
          </p:pic>
          <p:pic>
            <p:nvPicPr>
              <p:cNvPr id="1084" name="Picture 1083"/>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4885863"/>
                <a:ext cx="585216" cy="585216"/>
              </a:xfrm>
              <a:prstGeom prst="rect">
                <a:avLst/>
              </a:prstGeom>
              <a:noFill/>
              <a:ln>
                <a:noFill/>
              </a:ln>
            </p:spPr>
          </p:pic>
          <p:pic>
            <p:nvPicPr>
              <p:cNvPr id="1085" name="Picture 1084"/>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4885863"/>
                <a:ext cx="585216" cy="585216"/>
              </a:xfrm>
              <a:prstGeom prst="rect">
                <a:avLst/>
              </a:prstGeom>
              <a:noFill/>
              <a:ln>
                <a:noFill/>
              </a:ln>
            </p:spPr>
          </p:pic>
          <p:pic>
            <p:nvPicPr>
              <p:cNvPr id="1086" name="Picture 1085"/>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4885863"/>
                <a:ext cx="585216" cy="585216"/>
              </a:xfrm>
              <a:prstGeom prst="rect">
                <a:avLst/>
              </a:prstGeom>
              <a:noFill/>
              <a:ln>
                <a:noFill/>
              </a:ln>
            </p:spPr>
          </p:pic>
          <p:pic>
            <p:nvPicPr>
              <p:cNvPr id="1087" name="Picture 108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4885863"/>
                <a:ext cx="585216" cy="585216"/>
              </a:xfrm>
              <a:prstGeom prst="rect">
                <a:avLst/>
              </a:prstGeom>
              <a:noFill/>
              <a:ln>
                <a:noFill/>
              </a:ln>
            </p:spPr>
          </p:pic>
          <p:pic>
            <p:nvPicPr>
              <p:cNvPr id="1088" name="Picture 1087"/>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4885863"/>
                <a:ext cx="585216" cy="585216"/>
              </a:xfrm>
              <a:prstGeom prst="rect">
                <a:avLst/>
              </a:prstGeom>
              <a:noFill/>
              <a:ln>
                <a:noFill/>
              </a:ln>
            </p:spPr>
          </p:pic>
          <p:pic>
            <p:nvPicPr>
              <p:cNvPr id="1089" name="Picture 1088"/>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4885863"/>
                <a:ext cx="585216" cy="585216"/>
              </a:xfrm>
              <a:prstGeom prst="rect">
                <a:avLst/>
              </a:prstGeom>
              <a:noFill/>
              <a:ln>
                <a:noFill/>
              </a:ln>
            </p:spPr>
          </p:pic>
          <p:pic>
            <p:nvPicPr>
              <p:cNvPr id="1090" name="Picture 1089"/>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4885863"/>
                <a:ext cx="585216" cy="585216"/>
              </a:xfrm>
              <a:prstGeom prst="rect">
                <a:avLst/>
              </a:prstGeom>
              <a:noFill/>
              <a:ln>
                <a:noFill/>
              </a:ln>
            </p:spPr>
          </p:pic>
          <p:pic>
            <p:nvPicPr>
              <p:cNvPr id="1091" name="Picture 1090"/>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4885863"/>
                <a:ext cx="585216" cy="585216"/>
              </a:xfrm>
              <a:prstGeom prst="rect">
                <a:avLst/>
              </a:prstGeom>
              <a:noFill/>
              <a:ln>
                <a:noFill/>
              </a:ln>
            </p:spPr>
          </p:pic>
          <p:pic>
            <p:nvPicPr>
              <p:cNvPr id="1092" name="Picture 1091"/>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4885863"/>
                <a:ext cx="585216" cy="585216"/>
              </a:xfrm>
              <a:prstGeom prst="rect">
                <a:avLst/>
              </a:prstGeom>
              <a:noFill/>
              <a:ln>
                <a:noFill/>
              </a:ln>
            </p:spPr>
          </p:pic>
          <p:pic>
            <p:nvPicPr>
              <p:cNvPr id="1093" name="Picture 1092"/>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4885863"/>
                <a:ext cx="585216" cy="585216"/>
              </a:xfrm>
              <a:prstGeom prst="rect">
                <a:avLst/>
              </a:prstGeom>
              <a:noFill/>
              <a:ln>
                <a:noFill/>
              </a:ln>
            </p:spPr>
          </p:pic>
          <p:pic>
            <p:nvPicPr>
              <p:cNvPr id="1094" name="Picture 1093"/>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4885863"/>
                <a:ext cx="585216" cy="585216"/>
              </a:xfrm>
              <a:prstGeom prst="rect">
                <a:avLst/>
              </a:prstGeom>
              <a:noFill/>
              <a:ln>
                <a:noFill/>
              </a:ln>
            </p:spPr>
          </p:pic>
          <p:pic>
            <p:nvPicPr>
              <p:cNvPr id="1095" name="Picture 1094"/>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508644"/>
                <a:ext cx="585216" cy="585216"/>
              </a:xfrm>
              <a:prstGeom prst="rect">
                <a:avLst/>
              </a:prstGeom>
              <a:noFill/>
              <a:ln>
                <a:noFill/>
              </a:ln>
            </p:spPr>
          </p:pic>
          <p:pic>
            <p:nvPicPr>
              <p:cNvPr id="1096" name="Picture 109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508644"/>
                <a:ext cx="585216" cy="585216"/>
              </a:xfrm>
              <a:prstGeom prst="rect">
                <a:avLst/>
              </a:prstGeom>
              <a:noFill/>
              <a:ln>
                <a:noFill/>
              </a:ln>
            </p:spPr>
          </p:pic>
          <p:pic>
            <p:nvPicPr>
              <p:cNvPr id="1097" name="Picture 1096"/>
              <p:cNvPicPr>
                <a:picLocks noChangeAspect="1"/>
              </p:cNvPicPr>
              <p:nvPr/>
            </p:nvPicPr>
            <p:blipFill>
              <a:blip r:embed="rId39">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508644"/>
                <a:ext cx="585216" cy="585216"/>
              </a:xfrm>
              <a:prstGeom prst="rect">
                <a:avLst/>
              </a:prstGeom>
              <a:noFill/>
              <a:ln>
                <a:noFill/>
              </a:ln>
            </p:spPr>
          </p:pic>
          <p:pic>
            <p:nvPicPr>
              <p:cNvPr id="1098" name="Picture 1097"/>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508644"/>
                <a:ext cx="585216" cy="585216"/>
              </a:xfrm>
              <a:prstGeom prst="rect">
                <a:avLst/>
              </a:prstGeom>
              <a:noFill/>
              <a:ln>
                <a:noFill/>
              </a:ln>
            </p:spPr>
          </p:pic>
          <p:pic>
            <p:nvPicPr>
              <p:cNvPr id="1099" name="Picture 1098"/>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508644"/>
                <a:ext cx="585216" cy="585216"/>
              </a:xfrm>
              <a:prstGeom prst="rect">
                <a:avLst/>
              </a:prstGeom>
              <a:noFill/>
              <a:ln>
                <a:noFill/>
              </a:ln>
            </p:spPr>
          </p:pic>
          <p:pic>
            <p:nvPicPr>
              <p:cNvPr id="1100" name="Picture 1099"/>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508644"/>
                <a:ext cx="585216" cy="585216"/>
              </a:xfrm>
              <a:prstGeom prst="rect">
                <a:avLst/>
              </a:prstGeom>
              <a:noFill/>
              <a:ln>
                <a:noFill/>
              </a:ln>
            </p:spPr>
          </p:pic>
          <p:pic>
            <p:nvPicPr>
              <p:cNvPr id="1101" name="Picture 1100"/>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508644"/>
                <a:ext cx="585216" cy="585216"/>
              </a:xfrm>
              <a:prstGeom prst="rect">
                <a:avLst/>
              </a:prstGeom>
              <a:noFill/>
              <a:ln>
                <a:noFill/>
              </a:ln>
            </p:spPr>
          </p:pic>
          <p:pic>
            <p:nvPicPr>
              <p:cNvPr id="1102" name="Picture 110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508644"/>
                <a:ext cx="585216" cy="585216"/>
              </a:xfrm>
              <a:prstGeom prst="rect">
                <a:avLst/>
              </a:prstGeom>
              <a:noFill/>
              <a:ln>
                <a:noFill/>
              </a:ln>
            </p:spPr>
          </p:pic>
          <p:pic>
            <p:nvPicPr>
              <p:cNvPr id="1103" name="Picture 110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508644"/>
                <a:ext cx="585216" cy="585216"/>
              </a:xfrm>
              <a:prstGeom prst="rect">
                <a:avLst/>
              </a:prstGeom>
              <a:noFill/>
              <a:ln>
                <a:noFill/>
              </a:ln>
            </p:spPr>
          </p:pic>
          <p:pic>
            <p:nvPicPr>
              <p:cNvPr id="1104" name="Picture 110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508644"/>
                <a:ext cx="585216" cy="585216"/>
              </a:xfrm>
              <a:prstGeom prst="rect">
                <a:avLst/>
              </a:prstGeom>
              <a:noFill/>
              <a:ln>
                <a:noFill/>
              </a:ln>
            </p:spPr>
          </p:pic>
          <p:pic>
            <p:nvPicPr>
              <p:cNvPr id="1105" name="Picture 1104"/>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508644"/>
                <a:ext cx="585216" cy="585216"/>
              </a:xfrm>
              <a:prstGeom prst="rect">
                <a:avLst/>
              </a:prstGeom>
              <a:noFill/>
              <a:ln>
                <a:noFill/>
              </a:ln>
            </p:spPr>
          </p:pic>
          <p:pic>
            <p:nvPicPr>
              <p:cNvPr id="1106" name="Picture 1105"/>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508644"/>
                <a:ext cx="585216" cy="585216"/>
              </a:xfrm>
              <a:prstGeom prst="rect">
                <a:avLst/>
              </a:prstGeom>
              <a:noFill/>
              <a:ln>
                <a:noFill/>
              </a:ln>
            </p:spPr>
          </p:pic>
          <p:pic>
            <p:nvPicPr>
              <p:cNvPr id="1107" name="Picture 1106"/>
              <p:cNvPicPr>
                <a:picLocks noChangeAspect="1"/>
              </p:cNvPicPr>
              <p:nvPr/>
            </p:nvPicPr>
            <p:blipFill>
              <a:blip r:embed="rId4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508644"/>
                <a:ext cx="585216" cy="585216"/>
              </a:xfrm>
              <a:prstGeom prst="rect">
                <a:avLst/>
              </a:prstGeom>
              <a:noFill/>
              <a:ln>
                <a:noFill/>
              </a:ln>
            </p:spPr>
          </p:pic>
          <p:pic>
            <p:nvPicPr>
              <p:cNvPr id="1108" name="Picture 1107"/>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508644"/>
                <a:ext cx="585216" cy="585216"/>
              </a:xfrm>
              <a:prstGeom prst="rect">
                <a:avLst/>
              </a:prstGeom>
              <a:noFill/>
              <a:ln>
                <a:noFill/>
              </a:ln>
            </p:spPr>
          </p:pic>
          <p:pic>
            <p:nvPicPr>
              <p:cNvPr id="1109" name="Picture 1108"/>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508644"/>
                <a:ext cx="585216" cy="585216"/>
              </a:xfrm>
              <a:prstGeom prst="rect">
                <a:avLst/>
              </a:prstGeom>
              <a:noFill/>
              <a:ln>
                <a:noFill/>
              </a:ln>
            </p:spPr>
          </p:pic>
          <p:pic>
            <p:nvPicPr>
              <p:cNvPr id="1110" name="Picture 1109"/>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508644"/>
                <a:ext cx="585216" cy="585216"/>
              </a:xfrm>
              <a:prstGeom prst="rect">
                <a:avLst/>
              </a:prstGeom>
              <a:noFill/>
              <a:ln>
                <a:noFill/>
              </a:ln>
            </p:spPr>
          </p:pic>
          <p:pic>
            <p:nvPicPr>
              <p:cNvPr id="1111" name="Picture 1110"/>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508644"/>
                <a:ext cx="585216" cy="585216"/>
              </a:xfrm>
              <a:prstGeom prst="rect">
                <a:avLst/>
              </a:prstGeom>
              <a:noFill/>
              <a:ln>
                <a:noFill/>
              </a:ln>
            </p:spPr>
          </p:pic>
          <p:pic>
            <p:nvPicPr>
              <p:cNvPr id="1112" name="Picture 1111"/>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508644"/>
                <a:ext cx="585216" cy="585216"/>
              </a:xfrm>
              <a:prstGeom prst="rect">
                <a:avLst/>
              </a:prstGeom>
              <a:noFill/>
              <a:ln>
                <a:noFill/>
              </a:ln>
            </p:spPr>
          </p:pic>
          <p:pic>
            <p:nvPicPr>
              <p:cNvPr id="1113" name="Picture 111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508644"/>
                <a:ext cx="585216" cy="585216"/>
              </a:xfrm>
              <a:prstGeom prst="rect">
                <a:avLst/>
              </a:prstGeom>
              <a:noFill/>
              <a:ln>
                <a:noFill/>
              </a:ln>
            </p:spPr>
          </p:pic>
          <p:pic>
            <p:nvPicPr>
              <p:cNvPr id="1114" name="Picture 1113"/>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508644"/>
                <a:ext cx="585216" cy="585216"/>
              </a:xfrm>
              <a:prstGeom prst="rect">
                <a:avLst/>
              </a:prstGeom>
              <a:noFill/>
              <a:ln>
                <a:noFill/>
              </a:ln>
            </p:spPr>
          </p:pic>
          <p:pic>
            <p:nvPicPr>
              <p:cNvPr id="1115" name="Picture 1114"/>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508644"/>
                <a:ext cx="585216" cy="585216"/>
              </a:xfrm>
              <a:prstGeom prst="rect">
                <a:avLst/>
              </a:prstGeom>
              <a:noFill/>
              <a:ln>
                <a:noFill/>
              </a:ln>
            </p:spPr>
          </p:pic>
          <p:pic>
            <p:nvPicPr>
              <p:cNvPr id="1116" name="Picture 1115"/>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131425"/>
                <a:ext cx="585216" cy="585216"/>
              </a:xfrm>
              <a:prstGeom prst="rect">
                <a:avLst/>
              </a:prstGeom>
              <a:noFill/>
              <a:ln>
                <a:noFill/>
              </a:ln>
            </p:spPr>
          </p:pic>
          <p:pic>
            <p:nvPicPr>
              <p:cNvPr id="1117" name="Picture 111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131425"/>
                <a:ext cx="585216" cy="585216"/>
              </a:xfrm>
              <a:prstGeom prst="rect">
                <a:avLst/>
              </a:prstGeom>
              <a:noFill/>
              <a:ln>
                <a:noFill/>
              </a:ln>
            </p:spPr>
          </p:pic>
          <p:pic>
            <p:nvPicPr>
              <p:cNvPr id="1118" name="Picture 1117"/>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131425"/>
                <a:ext cx="585216" cy="585216"/>
              </a:xfrm>
              <a:prstGeom prst="rect">
                <a:avLst/>
              </a:prstGeom>
              <a:noFill/>
              <a:ln>
                <a:noFill/>
              </a:ln>
            </p:spPr>
          </p:pic>
          <p:pic>
            <p:nvPicPr>
              <p:cNvPr id="1119" name="Picture 1118"/>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131425"/>
                <a:ext cx="585216" cy="585216"/>
              </a:xfrm>
              <a:prstGeom prst="rect">
                <a:avLst/>
              </a:prstGeom>
              <a:noFill/>
              <a:ln>
                <a:noFill/>
              </a:ln>
            </p:spPr>
          </p:pic>
          <p:pic>
            <p:nvPicPr>
              <p:cNvPr id="1120" name="Picture 1119"/>
              <p:cNvPicPr>
                <a:picLocks noChangeAspect="1"/>
              </p:cNvPicPr>
              <p:nvPr/>
            </p:nvPicPr>
            <p:blipFill>
              <a:blip r:embed="rId44">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131425"/>
                <a:ext cx="585216" cy="585216"/>
              </a:xfrm>
              <a:prstGeom prst="rect">
                <a:avLst/>
              </a:prstGeom>
              <a:noFill/>
              <a:ln>
                <a:noFill/>
              </a:ln>
            </p:spPr>
          </p:pic>
          <p:pic>
            <p:nvPicPr>
              <p:cNvPr id="1121" name="Picture 1120"/>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131425"/>
                <a:ext cx="585216" cy="585216"/>
              </a:xfrm>
              <a:prstGeom prst="rect">
                <a:avLst/>
              </a:prstGeom>
              <a:noFill/>
              <a:ln>
                <a:noFill/>
              </a:ln>
            </p:spPr>
          </p:pic>
          <p:pic>
            <p:nvPicPr>
              <p:cNvPr id="1122" name="Picture 1121"/>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131425"/>
                <a:ext cx="585216" cy="585216"/>
              </a:xfrm>
              <a:prstGeom prst="rect">
                <a:avLst/>
              </a:prstGeom>
              <a:noFill/>
              <a:ln>
                <a:noFill/>
              </a:ln>
            </p:spPr>
          </p:pic>
          <p:pic>
            <p:nvPicPr>
              <p:cNvPr id="1123" name="Picture 112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131425"/>
                <a:ext cx="585216" cy="585216"/>
              </a:xfrm>
              <a:prstGeom prst="rect">
                <a:avLst/>
              </a:prstGeom>
              <a:noFill/>
              <a:ln>
                <a:noFill/>
              </a:ln>
            </p:spPr>
          </p:pic>
          <p:pic>
            <p:nvPicPr>
              <p:cNvPr id="1124" name="Picture 1123"/>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131425"/>
                <a:ext cx="585216" cy="585216"/>
              </a:xfrm>
              <a:prstGeom prst="rect">
                <a:avLst/>
              </a:prstGeom>
              <a:noFill/>
              <a:ln>
                <a:noFill/>
              </a:ln>
            </p:spPr>
          </p:pic>
          <p:pic>
            <p:nvPicPr>
              <p:cNvPr id="1125" name="Picture 1124"/>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131425"/>
                <a:ext cx="585216" cy="585216"/>
              </a:xfrm>
              <a:prstGeom prst="rect">
                <a:avLst/>
              </a:prstGeom>
              <a:noFill/>
              <a:ln>
                <a:noFill/>
              </a:ln>
            </p:spPr>
          </p:pic>
          <p:pic>
            <p:nvPicPr>
              <p:cNvPr id="1126" name="Picture 112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131425"/>
                <a:ext cx="585216" cy="585216"/>
              </a:xfrm>
              <a:prstGeom prst="rect">
                <a:avLst/>
              </a:prstGeom>
              <a:noFill/>
              <a:ln>
                <a:noFill/>
              </a:ln>
            </p:spPr>
          </p:pic>
          <p:pic>
            <p:nvPicPr>
              <p:cNvPr id="1127" name="Picture 1126"/>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131425"/>
                <a:ext cx="585216" cy="585216"/>
              </a:xfrm>
              <a:prstGeom prst="rect">
                <a:avLst/>
              </a:prstGeom>
              <a:noFill/>
              <a:ln>
                <a:noFill/>
              </a:ln>
            </p:spPr>
          </p:pic>
          <p:pic>
            <p:nvPicPr>
              <p:cNvPr id="1128" name="Picture 1127"/>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131425"/>
                <a:ext cx="585216" cy="585216"/>
              </a:xfrm>
              <a:prstGeom prst="rect">
                <a:avLst/>
              </a:prstGeom>
              <a:noFill/>
              <a:ln>
                <a:noFill/>
              </a:ln>
            </p:spPr>
          </p:pic>
          <p:pic>
            <p:nvPicPr>
              <p:cNvPr id="1129" name="Picture 1128"/>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131425"/>
                <a:ext cx="585216" cy="585216"/>
              </a:xfrm>
              <a:prstGeom prst="rect">
                <a:avLst/>
              </a:prstGeom>
              <a:noFill/>
              <a:ln>
                <a:noFill/>
              </a:ln>
            </p:spPr>
          </p:pic>
          <p:pic>
            <p:nvPicPr>
              <p:cNvPr id="1130" name="Picture 1129"/>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131425"/>
                <a:ext cx="585216" cy="585216"/>
              </a:xfrm>
              <a:prstGeom prst="rect">
                <a:avLst/>
              </a:prstGeom>
              <a:noFill/>
              <a:ln>
                <a:noFill/>
              </a:ln>
            </p:spPr>
          </p:pic>
          <p:pic>
            <p:nvPicPr>
              <p:cNvPr id="1131" name="Picture 1130"/>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131425"/>
                <a:ext cx="585216" cy="585216"/>
              </a:xfrm>
              <a:prstGeom prst="rect">
                <a:avLst/>
              </a:prstGeom>
              <a:noFill/>
              <a:ln>
                <a:noFill/>
              </a:ln>
            </p:spPr>
          </p:pic>
          <p:pic>
            <p:nvPicPr>
              <p:cNvPr id="1132" name="Picture 1131"/>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131425"/>
                <a:ext cx="585216" cy="585216"/>
              </a:xfrm>
              <a:prstGeom prst="rect">
                <a:avLst/>
              </a:prstGeom>
              <a:noFill/>
              <a:ln>
                <a:noFill/>
              </a:ln>
            </p:spPr>
          </p:pic>
          <p:pic>
            <p:nvPicPr>
              <p:cNvPr id="1133" name="Picture 1132"/>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131425"/>
                <a:ext cx="585216" cy="585216"/>
              </a:xfrm>
              <a:prstGeom prst="rect">
                <a:avLst/>
              </a:prstGeom>
              <a:noFill/>
              <a:ln>
                <a:noFill/>
              </a:ln>
            </p:spPr>
          </p:pic>
          <p:pic>
            <p:nvPicPr>
              <p:cNvPr id="1134" name="Picture 1133"/>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131425"/>
                <a:ext cx="585216" cy="585216"/>
              </a:xfrm>
              <a:prstGeom prst="rect">
                <a:avLst/>
              </a:prstGeom>
              <a:noFill/>
              <a:ln>
                <a:noFill/>
              </a:ln>
            </p:spPr>
          </p:pic>
          <p:pic>
            <p:nvPicPr>
              <p:cNvPr id="1135" name="Picture 1134"/>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131425"/>
                <a:ext cx="585216" cy="585216"/>
              </a:xfrm>
              <a:prstGeom prst="rect">
                <a:avLst/>
              </a:prstGeom>
              <a:noFill/>
              <a:ln>
                <a:noFill/>
              </a:ln>
            </p:spPr>
          </p:pic>
          <p:pic>
            <p:nvPicPr>
              <p:cNvPr id="1136" name="Picture 1135"/>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131425"/>
                <a:ext cx="585216" cy="585216"/>
              </a:xfrm>
              <a:prstGeom prst="rect">
                <a:avLst/>
              </a:prstGeom>
              <a:noFill/>
              <a:ln>
                <a:noFill/>
              </a:ln>
            </p:spPr>
          </p:pic>
          <p:pic>
            <p:nvPicPr>
              <p:cNvPr id="1137" name="Picture 113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6754204"/>
                <a:ext cx="585216" cy="585216"/>
              </a:xfrm>
              <a:prstGeom prst="rect">
                <a:avLst/>
              </a:prstGeom>
              <a:noFill/>
              <a:ln>
                <a:noFill/>
              </a:ln>
            </p:spPr>
          </p:pic>
          <p:pic>
            <p:nvPicPr>
              <p:cNvPr id="1138" name="Picture 113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6754204"/>
                <a:ext cx="585216" cy="585216"/>
              </a:xfrm>
              <a:prstGeom prst="rect">
                <a:avLst/>
              </a:prstGeom>
              <a:noFill/>
              <a:ln>
                <a:noFill/>
              </a:ln>
            </p:spPr>
          </p:pic>
          <p:pic>
            <p:nvPicPr>
              <p:cNvPr id="1139" name="Picture 1138"/>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6754204"/>
                <a:ext cx="585216" cy="585216"/>
              </a:xfrm>
              <a:prstGeom prst="rect">
                <a:avLst/>
              </a:prstGeom>
              <a:noFill/>
              <a:ln>
                <a:noFill/>
              </a:ln>
            </p:spPr>
          </p:pic>
          <p:pic>
            <p:nvPicPr>
              <p:cNvPr id="1140" name="Picture 1139"/>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6754204"/>
                <a:ext cx="585216" cy="585216"/>
              </a:xfrm>
              <a:prstGeom prst="rect">
                <a:avLst/>
              </a:prstGeom>
              <a:noFill/>
              <a:ln>
                <a:noFill/>
              </a:ln>
            </p:spPr>
          </p:pic>
          <p:pic>
            <p:nvPicPr>
              <p:cNvPr id="1141" name="Picture 1140"/>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6754204"/>
                <a:ext cx="585216" cy="585216"/>
              </a:xfrm>
              <a:prstGeom prst="rect">
                <a:avLst/>
              </a:prstGeom>
              <a:noFill/>
              <a:ln>
                <a:noFill/>
              </a:ln>
            </p:spPr>
          </p:pic>
          <p:pic>
            <p:nvPicPr>
              <p:cNvPr id="1142" name="Picture 1141"/>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6754204"/>
                <a:ext cx="585216" cy="585216"/>
              </a:xfrm>
              <a:prstGeom prst="rect">
                <a:avLst/>
              </a:prstGeom>
              <a:noFill/>
              <a:ln>
                <a:noFill/>
              </a:ln>
            </p:spPr>
          </p:pic>
          <p:pic>
            <p:nvPicPr>
              <p:cNvPr id="1143" name="Picture 1142"/>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6754204"/>
                <a:ext cx="585216" cy="585216"/>
              </a:xfrm>
              <a:prstGeom prst="rect">
                <a:avLst/>
              </a:prstGeom>
              <a:noFill/>
              <a:ln>
                <a:noFill/>
              </a:ln>
            </p:spPr>
          </p:pic>
          <p:pic>
            <p:nvPicPr>
              <p:cNvPr id="1144" name="Picture 1143"/>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6754204"/>
                <a:ext cx="585216" cy="585216"/>
              </a:xfrm>
              <a:prstGeom prst="rect">
                <a:avLst/>
              </a:prstGeom>
              <a:noFill/>
              <a:ln>
                <a:noFill/>
              </a:ln>
            </p:spPr>
          </p:pic>
          <p:pic>
            <p:nvPicPr>
              <p:cNvPr id="1145" name="Picture 1144"/>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6754204"/>
                <a:ext cx="585216" cy="585216"/>
              </a:xfrm>
              <a:prstGeom prst="rect">
                <a:avLst/>
              </a:prstGeom>
              <a:noFill/>
              <a:ln>
                <a:noFill/>
              </a:ln>
            </p:spPr>
          </p:pic>
          <p:pic>
            <p:nvPicPr>
              <p:cNvPr id="1146" name="Picture 114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6754204"/>
                <a:ext cx="585216" cy="585216"/>
              </a:xfrm>
              <a:prstGeom prst="rect">
                <a:avLst/>
              </a:prstGeom>
              <a:noFill/>
              <a:ln>
                <a:noFill/>
              </a:ln>
            </p:spPr>
          </p:pic>
          <p:pic>
            <p:nvPicPr>
              <p:cNvPr id="1147" name="Picture 1146"/>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6754204"/>
                <a:ext cx="585216" cy="585216"/>
              </a:xfrm>
              <a:prstGeom prst="rect">
                <a:avLst/>
              </a:prstGeom>
              <a:noFill/>
              <a:ln>
                <a:noFill/>
              </a:ln>
            </p:spPr>
          </p:pic>
          <p:pic>
            <p:nvPicPr>
              <p:cNvPr id="1148" name="Picture 1147"/>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6754204"/>
                <a:ext cx="585216" cy="585216"/>
              </a:xfrm>
              <a:prstGeom prst="rect">
                <a:avLst/>
              </a:prstGeom>
              <a:noFill/>
              <a:ln>
                <a:noFill/>
              </a:ln>
            </p:spPr>
          </p:pic>
          <p:pic>
            <p:nvPicPr>
              <p:cNvPr id="1149" name="Picture 1148"/>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6754204"/>
                <a:ext cx="585216" cy="585216"/>
              </a:xfrm>
              <a:prstGeom prst="rect">
                <a:avLst/>
              </a:prstGeom>
              <a:noFill/>
              <a:ln>
                <a:noFill/>
              </a:ln>
            </p:spPr>
          </p:pic>
          <p:pic>
            <p:nvPicPr>
              <p:cNvPr id="1150" name="Picture 1149"/>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6754204"/>
                <a:ext cx="585216" cy="585216"/>
              </a:xfrm>
              <a:prstGeom prst="rect">
                <a:avLst/>
              </a:prstGeom>
              <a:noFill/>
              <a:ln>
                <a:noFill/>
              </a:ln>
            </p:spPr>
          </p:pic>
          <p:pic>
            <p:nvPicPr>
              <p:cNvPr id="1151" name="Picture 1150"/>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6754204"/>
                <a:ext cx="585216" cy="585216"/>
              </a:xfrm>
              <a:prstGeom prst="rect">
                <a:avLst/>
              </a:prstGeom>
              <a:noFill/>
              <a:ln>
                <a:noFill/>
              </a:ln>
            </p:spPr>
          </p:pic>
          <p:pic>
            <p:nvPicPr>
              <p:cNvPr id="1152" name="Picture 1151"/>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6754204"/>
                <a:ext cx="585216" cy="585216"/>
              </a:xfrm>
              <a:prstGeom prst="rect">
                <a:avLst/>
              </a:prstGeom>
              <a:noFill/>
              <a:ln>
                <a:noFill/>
              </a:ln>
            </p:spPr>
          </p:pic>
          <p:pic>
            <p:nvPicPr>
              <p:cNvPr id="1153" name="Picture 1152"/>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6754204"/>
                <a:ext cx="585216" cy="585216"/>
              </a:xfrm>
              <a:prstGeom prst="rect">
                <a:avLst/>
              </a:prstGeom>
              <a:noFill/>
              <a:ln>
                <a:noFill/>
              </a:ln>
            </p:spPr>
          </p:pic>
          <p:pic>
            <p:nvPicPr>
              <p:cNvPr id="1154" name="Picture 1153"/>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6754204"/>
                <a:ext cx="585216" cy="585216"/>
              </a:xfrm>
              <a:prstGeom prst="rect">
                <a:avLst/>
              </a:prstGeom>
              <a:noFill/>
              <a:ln>
                <a:noFill/>
              </a:ln>
            </p:spPr>
          </p:pic>
          <p:pic>
            <p:nvPicPr>
              <p:cNvPr id="1155" name="Picture 115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6754204"/>
                <a:ext cx="585216" cy="585216"/>
              </a:xfrm>
              <a:prstGeom prst="rect">
                <a:avLst/>
              </a:prstGeom>
              <a:noFill/>
              <a:ln>
                <a:noFill/>
              </a:ln>
            </p:spPr>
          </p:pic>
          <p:pic>
            <p:nvPicPr>
              <p:cNvPr id="1156" name="Picture 1155"/>
              <p:cNvPicPr>
                <a:picLocks noChangeAspect="1"/>
              </p:cNvPicPr>
              <p:nvPr/>
            </p:nvPicPr>
            <p:blipFill>
              <a:blip r:embed="rId5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6754204"/>
                <a:ext cx="585216" cy="585216"/>
              </a:xfrm>
              <a:prstGeom prst="rect">
                <a:avLst/>
              </a:prstGeom>
              <a:noFill/>
              <a:ln>
                <a:noFill/>
              </a:ln>
            </p:spPr>
          </p:pic>
          <p:pic>
            <p:nvPicPr>
              <p:cNvPr id="1157" name="Picture 1156"/>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6754204"/>
                <a:ext cx="585216" cy="585216"/>
              </a:xfrm>
              <a:prstGeom prst="rect">
                <a:avLst/>
              </a:prstGeom>
              <a:noFill/>
              <a:ln>
                <a:noFill/>
              </a:ln>
            </p:spPr>
          </p:pic>
          <p:pic>
            <p:nvPicPr>
              <p:cNvPr id="1158" name="Picture 115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02360"/>
                <a:ext cx="585216" cy="585216"/>
              </a:xfrm>
              <a:prstGeom prst="rect">
                <a:avLst/>
              </a:prstGeom>
              <a:noFill/>
              <a:ln>
                <a:noFill/>
              </a:ln>
            </p:spPr>
          </p:pic>
          <p:pic>
            <p:nvPicPr>
              <p:cNvPr id="1159" name="Picture 115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02360"/>
                <a:ext cx="585216" cy="585216"/>
              </a:xfrm>
              <a:prstGeom prst="rect">
                <a:avLst/>
              </a:prstGeom>
              <a:noFill/>
              <a:ln>
                <a:noFill/>
              </a:ln>
            </p:spPr>
          </p:pic>
          <p:pic>
            <p:nvPicPr>
              <p:cNvPr id="1160" name="Picture 1159"/>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02360"/>
                <a:ext cx="585216" cy="585216"/>
              </a:xfrm>
              <a:prstGeom prst="rect">
                <a:avLst/>
              </a:prstGeom>
              <a:noFill/>
              <a:ln>
                <a:noFill/>
              </a:ln>
            </p:spPr>
          </p:pic>
          <p:pic>
            <p:nvPicPr>
              <p:cNvPr id="1161" name="Picture 116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02360"/>
                <a:ext cx="585216" cy="585216"/>
              </a:xfrm>
              <a:prstGeom prst="rect">
                <a:avLst/>
              </a:prstGeom>
              <a:noFill/>
              <a:ln>
                <a:noFill/>
              </a:ln>
            </p:spPr>
          </p:pic>
          <p:pic>
            <p:nvPicPr>
              <p:cNvPr id="1162" name="Picture 1161"/>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02360"/>
                <a:ext cx="585216" cy="585216"/>
              </a:xfrm>
              <a:prstGeom prst="rect">
                <a:avLst/>
              </a:prstGeom>
              <a:noFill/>
              <a:ln>
                <a:noFill/>
              </a:ln>
            </p:spPr>
          </p:pic>
          <p:pic>
            <p:nvPicPr>
              <p:cNvPr id="1163" name="Picture 1162"/>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02360"/>
                <a:ext cx="585216" cy="585216"/>
              </a:xfrm>
              <a:prstGeom prst="rect">
                <a:avLst/>
              </a:prstGeom>
              <a:noFill/>
              <a:ln>
                <a:noFill/>
              </a:ln>
            </p:spPr>
          </p:pic>
          <p:pic>
            <p:nvPicPr>
              <p:cNvPr id="1164" name="Picture 1163"/>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02360"/>
                <a:ext cx="585216" cy="585216"/>
              </a:xfrm>
              <a:prstGeom prst="rect">
                <a:avLst/>
              </a:prstGeom>
              <a:noFill/>
              <a:ln>
                <a:noFill/>
              </a:ln>
            </p:spPr>
          </p:pic>
          <p:pic>
            <p:nvPicPr>
              <p:cNvPr id="1165" name="Picture 1164"/>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02360"/>
                <a:ext cx="585216" cy="585216"/>
              </a:xfrm>
              <a:prstGeom prst="rect">
                <a:avLst/>
              </a:prstGeom>
              <a:noFill/>
              <a:ln>
                <a:noFill/>
              </a:ln>
            </p:spPr>
          </p:pic>
          <p:pic>
            <p:nvPicPr>
              <p:cNvPr id="1166" name="Picture 1165"/>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02360"/>
                <a:ext cx="585216" cy="585216"/>
              </a:xfrm>
              <a:prstGeom prst="rect">
                <a:avLst/>
              </a:prstGeom>
              <a:noFill/>
              <a:ln>
                <a:noFill/>
              </a:ln>
            </p:spPr>
          </p:pic>
          <p:pic>
            <p:nvPicPr>
              <p:cNvPr id="1167" name="Picture 1166"/>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02360"/>
                <a:ext cx="585216" cy="585216"/>
              </a:xfrm>
              <a:prstGeom prst="rect">
                <a:avLst/>
              </a:prstGeom>
              <a:noFill/>
              <a:ln>
                <a:noFill/>
              </a:ln>
            </p:spPr>
          </p:pic>
          <p:pic>
            <p:nvPicPr>
              <p:cNvPr id="1168" name="Picture 1167"/>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02360"/>
                <a:ext cx="585216" cy="585216"/>
              </a:xfrm>
              <a:prstGeom prst="rect">
                <a:avLst/>
              </a:prstGeom>
              <a:noFill/>
              <a:ln>
                <a:noFill/>
              </a:ln>
            </p:spPr>
          </p:pic>
          <p:pic>
            <p:nvPicPr>
              <p:cNvPr id="1169" name="Picture 116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02360"/>
                <a:ext cx="585216" cy="585216"/>
              </a:xfrm>
              <a:prstGeom prst="rect">
                <a:avLst/>
              </a:prstGeom>
              <a:noFill/>
              <a:ln>
                <a:noFill/>
              </a:ln>
            </p:spPr>
          </p:pic>
          <p:pic>
            <p:nvPicPr>
              <p:cNvPr id="1170" name="Picture 1169"/>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02360"/>
                <a:ext cx="585216" cy="585216"/>
              </a:xfrm>
              <a:prstGeom prst="rect">
                <a:avLst/>
              </a:prstGeom>
              <a:noFill/>
              <a:ln>
                <a:noFill/>
              </a:ln>
            </p:spPr>
          </p:pic>
          <p:pic>
            <p:nvPicPr>
              <p:cNvPr id="1171" name="Picture 1170"/>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02360"/>
                <a:ext cx="585216" cy="585216"/>
              </a:xfrm>
              <a:prstGeom prst="rect">
                <a:avLst/>
              </a:prstGeom>
              <a:noFill/>
              <a:ln>
                <a:noFill/>
              </a:ln>
            </p:spPr>
          </p:pic>
          <p:pic>
            <p:nvPicPr>
              <p:cNvPr id="1172" name="Picture 1171"/>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02360"/>
                <a:ext cx="585216" cy="585216"/>
              </a:xfrm>
              <a:prstGeom prst="rect">
                <a:avLst/>
              </a:prstGeom>
              <a:noFill/>
              <a:ln>
                <a:noFill/>
              </a:ln>
            </p:spPr>
          </p:pic>
          <p:pic>
            <p:nvPicPr>
              <p:cNvPr id="1173" name="Picture 117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02360"/>
                <a:ext cx="585216" cy="585216"/>
              </a:xfrm>
              <a:prstGeom prst="rect">
                <a:avLst/>
              </a:prstGeom>
              <a:noFill/>
              <a:ln>
                <a:noFill/>
              </a:ln>
            </p:spPr>
          </p:pic>
          <p:pic>
            <p:nvPicPr>
              <p:cNvPr id="1174" name="Picture 1173"/>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02360"/>
                <a:ext cx="585216" cy="585216"/>
              </a:xfrm>
              <a:prstGeom prst="rect">
                <a:avLst/>
              </a:prstGeom>
              <a:noFill/>
              <a:ln>
                <a:noFill/>
              </a:ln>
            </p:spPr>
          </p:pic>
          <p:pic>
            <p:nvPicPr>
              <p:cNvPr id="1175" name="Picture 1174"/>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02360"/>
                <a:ext cx="585216" cy="585216"/>
              </a:xfrm>
              <a:prstGeom prst="rect">
                <a:avLst/>
              </a:prstGeom>
              <a:noFill/>
              <a:ln>
                <a:noFill/>
              </a:ln>
            </p:spPr>
          </p:pic>
          <p:pic>
            <p:nvPicPr>
              <p:cNvPr id="1176" name="Picture 1175"/>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02360"/>
                <a:ext cx="585216" cy="585216"/>
              </a:xfrm>
              <a:prstGeom prst="rect">
                <a:avLst/>
              </a:prstGeom>
              <a:noFill/>
              <a:ln>
                <a:noFill/>
              </a:ln>
            </p:spPr>
          </p:pic>
          <p:pic>
            <p:nvPicPr>
              <p:cNvPr id="1177" name="Picture 1176"/>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02360"/>
                <a:ext cx="585216" cy="585216"/>
              </a:xfrm>
              <a:prstGeom prst="rect">
                <a:avLst/>
              </a:prstGeom>
              <a:noFill/>
              <a:ln>
                <a:noFill/>
              </a:ln>
            </p:spPr>
          </p:pic>
          <p:pic>
            <p:nvPicPr>
              <p:cNvPr id="1178" name="Picture 1177"/>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02360"/>
                <a:ext cx="585216" cy="585216"/>
              </a:xfrm>
              <a:prstGeom prst="rect">
                <a:avLst/>
              </a:prstGeom>
              <a:noFill/>
              <a:ln>
                <a:noFill/>
              </a:ln>
            </p:spPr>
          </p:pic>
          <p:pic>
            <p:nvPicPr>
              <p:cNvPr id="1179" name="Picture 117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521616"/>
                <a:ext cx="585216" cy="585216"/>
              </a:xfrm>
              <a:prstGeom prst="rect">
                <a:avLst/>
              </a:prstGeom>
              <a:noFill/>
              <a:ln>
                <a:noFill/>
              </a:ln>
            </p:spPr>
          </p:pic>
          <p:pic>
            <p:nvPicPr>
              <p:cNvPr id="1180" name="Picture 117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521616"/>
                <a:ext cx="585216" cy="585216"/>
              </a:xfrm>
              <a:prstGeom prst="rect">
                <a:avLst/>
              </a:prstGeom>
              <a:noFill/>
              <a:ln>
                <a:noFill/>
              </a:ln>
            </p:spPr>
          </p:pic>
          <p:pic>
            <p:nvPicPr>
              <p:cNvPr id="1181" name="Picture 1180"/>
              <p:cNvPicPr>
                <a:picLocks noChangeAspect="1"/>
              </p:cNvPicPr>
              <p:nvPr/>
            </p:nvPicPr>
            <p:blipFill>
              <a:blip r:embed="rId5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521616"/>
                <a:ext cx="585216" cy="585216"/>
              </a:xfrm>
              <a:prstGeom prst="rect">
                <a:avLst/>
              </a:prstGeom>
              <a:noFill/>
              <a:ln>
                <a:noFill/>
              </a:ln>
            </p:spPr>
          </p:pic>
          <p:pic>
            <p:nvPicPr>
              <p:cNvPr id="1182" name="Picture 1181"/>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521616"/>
                <a:ext cx="585216" cy="585216"/>
              </a:xfrm>
              <a:prstGeom prst="rect">
                <a:avLst/>
              </a:prstGeom>
              <a:noFill/>
              <a:ln>
                <a:noFill/>
              </a:ln>
            </p:spPr>
          </p:pic>
          <p:pic>
            <p:nvPicPr>
              <p:cNvPr id="1183" name="Picture 1182"/>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521616"/>
                <a:ext cx="585216" cy="585216"/>
              </a:xfrm>
              <a:prstGeom prst="rect">
                <a:avLst/>
              </a:prstGeom>
              <a:noFill/>
              <a:ln>
                <a:noFill/>
              </a:ln>
            </p:spPr>
          </p:pic>
          <p:pic>
            <p:nvPicPr>
              <p:cNvPr id="1184" name="Picture 1183"/>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521616"/>
                <a:ext cx="585216" cy="585216"/>
              </a:xfrm>
              <a:prstGeom prst="rect">
                <a:avLst/>
              </a:prstGeom>
              <a:noFill/>
              <a:ln>
                <a:noFill/>
              </a:ln>
            </p:spPr>
          </p:pic>
          <p:pic>
            <p:nvPicPr>
              <p:cNvPr id="1185" name="Picture 1184"/>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521616"/>
                <a:ext cx="585216" cy="585216"/>
              </a:xfrm>
              <a:prstGeom prst="rect">
                <a:avLst/>
              </a:prstGeom>
              <a:noFill/>
              <a:ln>
                <a:noFill/>
              </a:ln>
            </p:spPr>
          </p:pic>
          <p:pic>
            <p:nvPicPr>
              <p:cNvPr id="1186" name="Picture 118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521616"/>
                <a:ext cx="585216" cy="585216"/>
              </a:xfrm>
              <a:prstGeom prst="rect">
                <a:avLst/>
              </a:prstGeom>
              <a:noFill/>
              <a:ln>
                <a:noFill/>
              </a:ln>
            </p:spPr>
          </p:pic>
          <p:pic>
            <p:nvPicPr>
              <p:cNvPr id="1187" name="Picture 1186"/>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521616"/>
                <a:ext cx="585216" cy="585216"/>
              </a:xfrm>
              <a:prstGeom prst="rect">
                <a:avLst/>
              </a:prstGeom>
              <a:noFill/>
              <a:ln>
                <a:noFill/>
              </a:ln>
            </p:spPr>
          </p:pic>
          <p:pic>
            <p:nvPicPr>
              <p:cNvPr id="1188" name="Picture 1187"/>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521616"/>
                <a:ext cx="585216" cy="585216"/>
              </a:xfrm>
              <a:prstGeom prst="rect">
                <a:avLst/>
              </a:prstGeom>
              <a:noFill/>
              <a:ln>
                <a:noFill/>
              </a:ln>
            </p:spPr>
          </p:pic>
          <p:pic>
            <p:nvPicPr>
              <p:cNvPr id="1189" name="Picture 118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521616"/>
                <a:ext cx="585216" cy="585216"/>
              </a:xfrm>
              <a:prstGeom prst="rect">
                <a:avLst/>
              </a:prstGeom>
              <a:noFill/>
              <a:ln>
                <a:noFill/>
              </a:ln>
            </p:spPr>
          </p:pic>
          <p:pic>
            <p:nvPicPr>
              <p:cNvPr id="1190" name="Picture 118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521616"/>
                <a:ext cx="585216" cy="585216"/>
              </a:xfrm>
              <a:prstGeom prst="rect">
                <a:avLst/>
              </a:prstGeom>
              <a:noFill/>
              <a:ln>
                <a:noFill/>
              </a:ln>
            </p:spPr>
          </p:pic>
          <p:pic>
            <p:nvPicPr>
              <p:cNvPr id="1191" name="Picture 1190"/>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521616"/>
                <a:ext cx="585216" cy="585216"/>
              </a:xfrm>
              <a:prstGeom prst="rect">
                <a:avLst/>
              </a:prstGeom>
              <a:noFill/>
              <a:ln>
                <a:noFill/>
              </a:ln>
            </p:spPr>
          </p:pic>
          <p:pic>
            <p:nvPicPr>
              <p:cNvPr id="1192" name="Picture 119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521616"/>
                <a:ext cx="585216" cy="585216"/>
              </a:xfrm>
              <a:prstGeom prst="rect">
                <a:avLst/>
              </a:prstGeom>
              <a:noFill/>
              <a:ln>
                <a:noFill/>
              </a:ln>
            </p:spPr>
          </p:pic>
          <p:pic>
            <p:nvPicPr>
              <p:cNvPr id="1193" name="Picture 119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521616"/>
                <a:ext cx="585216" cy="585216"/>
              </a:xfrm>
              <a:prstGeom prst="rect">
                <a:avLst/>
              </a:prstGeom>
              <a:noFill/>
              <a:ln>
                <a:noFill/>
              </a:ln>
            </p:spPr>
          </p:pic>
          <p:pic>
            <p:nvPicPr>
              <p:cNvPr id="1194" name="Picture 1193"/>
              <p:cNvPicPr>
                <a:picLocks noChangeAspect="1"/>
              </p:cNvPicPr>
              <p:nvPr/>
            </p:nvPicPr>
            <p:blipFill>
              <a:blip r:embed="rId2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521616"/>
                <a:ext cx="585216" cy="585216"/>
              </a:xfrm>
              <a:prstGeom prst="rect">
                <a:avLst/>
              </a:prstGeom>
              <a:noFill/>
              <a:ln>
                <a:noFill/>
              </a:ln>
            </p:spPr>
          </p:pic>
          <p:pic>
            <p:nvPicPr>
              <p:cNvPr id="1195" name="Picture 1194"/>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521616"/>
                <a:ext cx="585216" cy="585216"/>
              </a:xfrm>
              <a:prstGeom prst="rect">
                <a:avLst/>
              </a:prstGeom>
              <a:noFill/>
              <a:ln>
                <a:noFill/>
              </a:ln>
            </p:spPr>
          </p:pic>
          <p:pic>
            <p:nvPicPr>
              <p:cNvPr id="1196" name="Picture 119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521616"/>
                <a:ext cx="585216" cy="585216"/>
              </a:xfrm>
              <a:prstGeom prst="rect">
                <a:avLst/>
              </a:prstGeom>
              <a:noFill/>
              <a:ln>
                <a:noFill/>
              </a:ln>
            </p:spPr>
          </p:pic>
          <p:pic>
            <p:nvPicPr>
              <p:cNvPr id="1197" name="Picture 1196"/>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521616"/>
                <a:ext cx="585216" cy="585216"/>
              </a:xfrm>
              <a:prstGeom prst="rect">
                <a:avLst/>
              </a:prstGeom>
              <a:noFill/>
              <a:ln>
                <a:noFill/>
              </a:ln>
            </p:spPr>
          </p:pic>
          <p:pic>
            <p:nvPicPr>
              <p:cNvPr id="1198" name="Picture 1197"/>
              <p:cNvPicPr>
                <a:picLocks noChangeAspect="1"/>
              </p:cNvPicPr>
              <p:nvPr/>
            </p:nvPicPr>
            <p:blipFill>
              <a:blip r:embed="rId2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521616"/>
                <a:ext cx="585216" cy="585216"/>
              </a:xfrm>
              <a:prstGeom prst="rect">
                <a:avLst/>
              </a:prstGeom>
              <a:noFill/>
              <a:ln>
                <a:noFill/>
              </a:ln>
            </p:spPr>
          </p:pic>
          <p:pic>
            <p:nvPicPr>
              <p:cNvPr id="1199" name="Picture 119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521616"/>
                <a:ext cx="585216" cy="585216"/>
              </a:xfrm>
              <a:prstGeom prst="rect">
                <a:avLst/>
              </a:prstGeom>
              <a:noFill/>
              <a:ln>
                <a:noFill/>
              </a:ln>
            </p:spPr>
          </p:pic>
          <p:pic>
            <p:nvPicPr>
              <p:cNvPr id="1200" name="Picture 119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145592"/>
                <a:ext cx="585216" cy="585216"/>
              </a:xfrm>
              <a:prstGeom prst="rect">
                <a:avLst/>
              </a:prstGeom>
              <a:noFill/>
              <a:ln>
                <a:noFill/>
              </a:ln>
            </p:spPr>
          </p:pic>
          <p:pic>
            <p:nvPicPr>
              <p:cNvPr id="1201" name="Picture 120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145592"/>
                <a:ext cx="585216" cy="585216"/>
              </a:xfrm>
              <a:prstGeom prst="rect">
                <a:avLst/>
              </a:prstGeom>
              <a:noFill/>
              <a:ln>
                <a:noFill/>
              </a:ln>
            </p:spPr>
          </p:pic>
          <p:pic>
            <p:nvPicPr>
              <p:cNvPr id="1202" name="Picture 1201"/>
              <p:cNvPicPr>
                <a:picLocks noChangeAspect="1"/>
              </p:cNvPicPr>
              <p:nvPr/>
            </p:nvPicPr>
            <p:blipFill>
              <a:blip r:embed="rId4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145592"/>
                <a:ext cx="585216" cy="585216"/>
              </a:xfrm>
              <a:prstGeom prst="rect">
                <a:avLst/>
              </a:prstGeom>
              <a:noFill/>
              <a:ln>
                <a:noFill/>
              </a:ln>
            </p:spPr>
          </p:pic>
          <p:pic>
            <p:nvPicPr>
              <p:cNvPr id="1203" name="Picture 1202"/>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145592"/>
                <a:ext cx="585216" cy="585216"/>
              </a:xfrm>
              <a:prstGeom prst="rect">
                <a:avLst/>
              </a:prstGeom>
              <a:noFill/>
              <a:ln>
                <a:noFill/>
              </a:ln>
            </p:spPr>
          </p:pic>
          <p:pic>
            <p:nvPicPr>
              <p:cNvPr id="1204" name="Picture 1203"/>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145592"/>
                <a:ext cx="585216" cy="585216"/>
              </a:xfrm>
              <a:prstGeom prst="rect">
                <a:avLst/>
              </a:prstGeom>
              <a:noFill/>
              <a:ln>
                <a:noFill/>
              </a:ln>
            </p:spPr>
          </p:pic>
          <p:pic>
            <p:nvPicPr>
              <p:cNvPr id="1205" name="Picture 1204"/>
              <p:cNvPicPr>
                <a:picLocks noChangeAspect="1"/>
              </p:cNvPicPr>
              <p:nvPr/>
            </p:nvPicPr>
            <p:blipFill>
              <a:blip r:embed="rId4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145592"/>
                <a:ext cx="585216" cy="585216"/>
              </a:xfrm>
              <a:prstGeom prst="rect">
                <a:avLst/>
              </a:prstGeom>
              <a:noFill/>
              <a:ln>
                <a:noFill/>
              </a:ln>
            </p:spPr>
          </p:pic>
          <p:pic>
            <p:nvPicPr>
              <p:cNvPr id="1206" name="Picture 1205"/>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145592"/>
                <a:ext cx="585216" cy="585216"/>
              </a:xfrm>
              <a:prstGeom prst="rect">
                <a:avLst/>
              </a:prstGeom>
              <a:noFill/>
              <a:ln>
                <a:noFill/>
              </a:ln>
            </p:spPr>
          </p:pic>
          <p:pic>
            <p:nvPicPr>
              <p:cNvPr id="1207" name="Picture 1206"/>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145592"/>
                <a:ext cx="585216" cy="585216"/>
              </a:xfrm>
              <a:prstGeom prst="rect">
                <a:avLst/>
              </a:prstGeom>
              <a:noFill/>
              <a:ln>
                <a:noFill/>
              </a:ln>
            </p:spPr>
          </p:pic>
          <p:pic>
            <p:nvPicPr>
              <p:cNvPr id="1208" name="Picture 1207"/>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145592"/>
                <a:ext cx="585216" cy="585216"/>
              </a:xfrm>
              <a:prstGeom prst="rect">
                <a:avLst/>
              </a:prstGeom>
              <a:noFill/>
              <a:ln>
                <a:noFill/>
              </a:ln>
            </p:spPr>
          </p:pic>
          <p:pic>
            <p:nvPicPr>
              <p:cNvPr id="1209" name="Picture 1208"/>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145592"/>
                <a:ext cx="585216" cy="585216"/>
              </a:xfrm>
              <a:prstGeom prst="rect">
                <a:avLst/>
              </a:prstGeom>
              <a:noFill/>
              <a:ln>
                <a:noFill/>
              </a:ln>
            </p:spPr>
          </p:pic>
          <p:pic>
            <p:nvPicPr>
              <p:cNvPr id="1210" name="Picture 1209"/>
              <p:cNvPicPr>
                <a:picLocks noChangeAspect="1"/>
              </p:cNvPicPr>
              <p:nvPr/>
            </p:nvPicPr>
            <p:blipFill>
              <a:blip r:embed="rId4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145592"/>
                <a:ext cx="585216" cy="585216"/>
              </a:xfrm>
              <a:prstGeom prst="rect">
                <a:avLst/>
              </a:prstGeom>
              <a:noFill/>
              <a:ln>
                <a:noFill/>
              </a:ln>
            </p:spPr>
          </p:pic>
          <p:pic>
            <p:nvPicPr>
              <p:cNvPr id="1211" name="Picture 1210"/>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145592"/>
                <a:ext cx="585216" cy="585216"/>
              </a:xfrm>
              <a:prstGeom prst="rect">
                <a:avLst/>
              </a:prstGeom>
              <a:noFill/>
              <a:ln>
                <a:noFill/>
              </a:ln>
            </p:spPr>
          </p:pic>
          <p:pic>
            <p:nvPicPr>
              <p:cNvPr id="1212" name="Picture 1211"/>
              <p:cNvPicPr>
                <a:picLocks noChangeAspect="1"/>
              </p:cNvPicPr>
              <p:nvPr/>
            </p:nvPicPr>
            <p:blipFill>
              <a:blip r:embed="rId4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145592"/>
                <a:ext cx="585216" cy="585216"/>
              </a:xfrm>
              <a:prstGeom prst="rect">
                <a:avLst/>
              </a:prstGeom>
              <a:noFill/>
              <a:ln>
                <a:noFill/>
              </a:ln>
            </p:spPr>
          </p:pic>
          <p:pic>
            <p:nvPicPr>
              <p:cNvPr id="1213" name="Picture 1212"/>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145592"/>
                <a:ext cx="585216" cy="585216"/>
              </a:xfrm>
              <a:prstGeom prst="rect">
                <a:avLst/>
              </a:prstGeom>
              <a:noFill/>
              <a:ln>
                <a:noFill/>
              </a:ln>
            </p:spPr>
          </p:pic>
          <p:pic>
            <p:nvPicPr>
              <p:cNvPr id="1214" name="Picture 1213"/>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145592"/>
                <a:ext cx="585216" cy="585216"/>
              </a:xfrm>
              <a:prstGeom prst="rect">
                <a:avLst/>
              </a:prstGeom>
              <a:noFill/>
              <a:ln>
                <a:noFill/>
              </a:ln>
            </p:spPr>
          </p:pic>
          <p:pic>
            <p:nvPicPr>
              <p:cNvPr id="1215" name="Picture 1214"/>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145592"/>
                <a:ext cx="585216" cy="585216"/>
              </a:xfrm>
              <a:prstGeom prst="rect">
                <a:avLst/>
              </a:prstGeom>
              <a:noFill/>
              <a:ln>
                <a:noFill/>
              </a:ln>
            </p:spPr>
          </p:pic>
          <p:pic>
            <p:nvPicPr>
              <p:cNvPr id="1216" name="Picture 1215"/>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145592"/>
                <a:ext cx="585216" cy="585216"/>
              </a:xfrm>
              <a:prstGeom prst="rect">
                <a:avLst/>
              </a:prstGeom>
              <a:noFill/>
              <a:ln>
                <a:noFill/>
              </a:ln>
            </p:spPr>
          </p:pic>
          <p:pic>
            <p:nvPicPr>
              <p:cNvPr id="1217" name="Picture 1216"/>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145592"/>
                <a:ext cx="585216" cy="585216"/>
              </a:xfrm>
              <a:prstGeom prst="rect">
                <a:avLst/>
              </a:prstGeom>
              <a:noFill/>
              <a:ln>
                <a:noFill/>
              </a:ln>
            </p:spPr>
          </p:pic>
          <p:pic>
            <p:nvPicPr>
              <p:cNvPr id="1218" name="Picture 1217"/>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145592"/>
                <a:ext cx="585216" cy="585216"/>
              </a:xfrm>
              <a:prstGeom prst="rect">
                <a:avLst/>
              </a:prstGeom>
              <a:noFill/>
              <a:ln>
                <a:noFill/>
              </a:ln>
            </p:spPr>
          </p:pic>
          <p:pic>
            <p:nvPicPr>
              <p:cNvPr id="1219" name="Picture 1218"/>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145592"/>
                <a:ext cx="585216" cy="585216"/>
              </a:xfrm>
              <a:prstGeom prst="rect">
                <a:avLst/>
              </a:prstGeom>
              <a:noFill/>
              <a:ln>
                <a:noFill/>
              </a:ln>
            </p:spPr>
          </p:pic>
          <p:pic>
            <p:nvPicPr>
              <p:cNvPr id="1220" name="Picture 1219"/>
              <p:cNvPicPr>
                <a:picLocks noChangeAspect="1"/>
              </p:cNvPicPr>
              <p:nvPr/>
            </p:nvPicPr>
            <p:blipFill>
              <a:blip r:embed="rId38">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145592"/>
                <a:ext cx="585216" cy="585216"/>
              </a:xfrm>
              <a:prstGeom prst="rect">
                <a:avLst/>
              </a:prstGeom>
              <a:noFill/>
              <a:ln>
                <a:noFill/>
              </a:ln>
            </p:spPr>
          </p:pic>
          <p:pic>
            <p:nvPicPr>
              <p:cNvPr id="1221" name="Picture 1220"/>
              <p:cNvPicPr>
                <a:picLocks noChangeAspect="1"/>
              </p:cNvPicPr>
              <p:nvPr/>
            </p:nvPicPr>
            <p:blipFill>
              <a:blip r:embed="rId3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1769568"/>
                <a:ext cx="585216" cy="585216"/>
              </a:xfrm>
              <a:prstGeom prst="rect">
                <a:avLst/>
              </a:prstGeom>
              <a:noFill/>
              <a:ln>
                <a:noFill/>
              </a:ln>
            </p:spPr>
          </p:pic>
          <p:pic>
            <p:nvPicPr>
              <p:cNvPr id="1222" name="Picture 1221"/>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1769568"/>
                <a:ext cx="585216" cy="585216"/>
              </a:xfrm>
              <a:prstGeom prst="rect">
                <a:avLst/>
              </a:prstGeom>
              <a:noFill/>
              <a:ln>
                <a:noFill/>
              </a:ln>
            </p:spPr>
          </p:pic>
          <p:pic>
            <p:nvPicPr>
              <p:cNvPr id="1223" name="Picture 122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1769568"/>
                <a:ext cx="585216" cy="585216"/>
              </a:xfrm>
              <a:prstGeom prst="rect">
                <a:avLst/>
              </a:prstGeom>
              <a:noFill/>
              <a:ln>
                <a:noFill/>
              </a:ln>
            </p:spPr>
          </p:pic>
          <p:pic>
            <p:nvPicPr>
              <p:cNvPr id="1224" name="Picture 1223"/>
              <p:cNvPicPr>
                <a:picLocks noChangeAspect="1"/>
              </p:cNvPicPr>
              <p:nvPr/>
            </p:nvPicPr>
            <p:blipFill>
              <a:blip r:embed="rId5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1769568"/>
                <a:ext cx="585216" cy="585216"/>
              </a:xfrm>
              <a:prstGeom prst="rect">
                <a:avLst/>
              </a:prstGeom>
              <a:noFill/>
              <a:ln>
                <a:noFill/>
              </a:ln>
            </p:spPr>
          </p:pic>
          <p:pic>
            <p:nvPicPr>
              <p:cNvPr id="1225" name="Picture 1224"/>
              <p:cNvPicPr>
                <a:picLocks noChangeAspect="1"/>
              </p:cNvPicPr>
              <p:nvPr/>
            </p:nvPicPr>
            <p:blipFill>
              <a:blip r:embed="rId53">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5">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1769568"/>
                <a:ext cx="585216" cy="585216"/>
              </a:xfrm>
              <a:prstGeom prst="rect">
                <a:avLst/>
              </a:prstGeom>
              <a:noFill/>
              <a:ln>
                <a:noFill/>
              </a:ln>
            </p:spPr>
          </p:pic>
          <p:pic>
            <p:nvPicPr>
              <p:cNvPr id="1226" name="Picture 1225"/>
              <p:cNvPicPr>
                <a:picLocks noChangeAspect="1"/>
              </p:cNvPicPr>
              <p:nvPr/>
            </p:nvPicPr>
            <p:blipFill>
              <a:blip r:embed="rId5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1769568"/>
                <a:ext cx="585216" cy="585216"/>
              </a:xfrm>
              <a:prstGeom prst="rect">
                <a:avLst/>
              </a:prstGeom>
              <a:noFill/>
              <a:ln>
                <a:noFill/>
              </a:ln>
            </p:spPr>
          </p:pic>
          <p:pic>
            <p:nvPicPr>
              <p:cNvPr id="1227" name="Picture 1226"/>
              <p:cNvPicPr>
                <a:picLocks noChangeAspect="1"/>
              </p:cNvPicPr>
              <p:nvPr/>
            </p:nvPicPr>
            <p:blipFill>
              <a:blip r:embed="rId5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1769568"/>
                <a:ext cx="585216" cy="585216"/>
              </a:xfrm>
              <a:prstGeom prst="rect">
                <a:avLst/>
              </a:prstGeom>
              <a:noFill/>
              <a:ln>
                <a:noFill/>
              </a:ln>
            </p:spPr>
          </p:pic>
          <p:pic>
            <p:nvPicPr>
              <p:cNvPr id="1228" name="Picture 122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1769568"/>
                <a:ext cx="585216" cy="585216"/>
              </a:xfrm>
              <a:prstGeom prst="rect">
                <a:avLst/>
              </a:prstGeom>
              <a:noFill/>
              <a:ln>
                <a:noFill/>
              </a:ln>
            </p:spPr>
          </p:pic>
          <p:pic>
            <p:nvPicPr>
              <p:cNvPr id="1229" name="Picture 122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1769568"/>
                <a:ext cx="585216" cy="585216"/>
              </a:xfrm>
              <a:prstGeom prst="rect">
                <a:avLst/>
              </a:prstGeom>
              <a:noFill/>
              <a:ln>
                <a:noFill/>
              </a:ln>
            </p:spPr>
          </p:pic>
          <p:pic>
            <p:nvPicPr>
              <p:cNvPr id="1230" name="Picture 1229"/>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1769568"/>
                <a:ext cx="585216" cy="585216"/>
              </a:xfrm>
              <a:prstGeom prst="rect">
                <a:avLst/>
              </a:prstGeom>
              <a:noFill/>
              <a:ln>
                <a:noFill/>
              </a:ln>
            </p:spPr>
          </p:pic>
          <p:pic>
            <p:nvPicPr>
              <p:cNvPr id="1231" name="Picture 123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1769568"/>
                <a:ext cx="585216" cy="585216"/>
              </a:xfrm>
              <a:prstGeom prst="rect">
                <a:avLst/>
              </a:prstGeom>
              <a:noFill/>
              <a:ln>
                <a:noFill/>
              </a:ln>
            </p:spPr>
          </p:pic>
          <p:pic>
            <p:nvPicPr>
              <p:cNvPr id="1232" name="Picture 1231"/>
              <p:cNvPicPr>
                <a:picLocks noChangeAspect="1"/>
              </p:cNvPicPr>
              <p:nvPr/>
            </p:nvPicPr>
            <p:blipFill>
              <a:blip r:embed="rId56">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8">
                        <a14:imgEffect>
                          <a14:brightnessContrast brigh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1769568"/>
                <a:ext cx="585216" cy="585216"/>
              </a:xfrm>
              <a:prstGeom prst="rect">
                <a:avLst/>
              </a:prstGeom>
              <a:noFill/>
              <a:ln>
                <a:noFill/>
              </a:ln>
            </p:spPr>
          </p:pic>
          <p:pic>
            <p:nvPicPr>
              <p:cNvPr id="1233" name="Picture 1232"/>
              <p:cNvPicPr>
                <a:picLocks noChangeAspect="1"/>
              </p:cNvPicPr>
              <p:nvPr/>
            </p:nvPicPr>
            <p:blipFill>
              <a:blip r:embed="rId57">
                <a:duotone>
                  <a:schemeClr val="bg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8">
                        <a14:imgEffect>
                          <a14:saturation sat="33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1769568"/>
                <a:ext cx="585216" cy="585216"/>
              </a:xfrm>
              <a:prstGeom prst="rect">
                <a:avLst/>
              </a:prstGeom>
              <a:noFill/>
              <a:ln>
                <a:noFill/>
              </a:ln>
            </p:spPr>
          </p:pic>
          <p:pic>
            <p:nvPicPr>
              <p:cNvPr id="1234" name="Picture 1233"/>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1769568"/>
                <a:ext cx="585216" cy="585216"/>
              </a:xfrm>
              <a:prstGeom prst="rect">
                <a:avLst/>
              </a:prstGeom>
              <a:noFill/>
              <a:ln>
                <a:noFill/>
              </a:ln>
            </p:spPr>
          </p:pic>
          <p:pic>
            <p:nvPicPr>
              <p:cNvPr id="1235" name="Picture 1234"/>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1769568"/>
                <a:ext cx="585216" cy="585216"/>
              </a:xfrm>
              <a:prstGeom prst="rect">
                <a:avLst/>
              </a:prstGeom>
              <a:noFill/>
              <a:ln>
                <a:noFill/>
              </a:ln>
            </p:spPr>
          </p:pic>
          <p:pic>
            <p:nvPicPr>
              <p:cNvPr id="1236" name="Picture 1235"/>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1769568"/>
                <a:ext cx="585216" cy="585216"/>
              </a:xfrm>
              <a:prstGeom prst="rect">
                <a:avLst/>
              </a:prstGeom>
              <a:noFill/>
              <a:ln>
                <a:noFill/>
              </a:ln>
            </p:spPr>
          </p:pic>
          <p:pic>
            <p:nvPicPr>
              <p:cNvPr id="1237" name="Picture 123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1769568"/>
                <a:ext cx="585216" cy="585216"/>
              </a:xfrm>
              <a:prstGeom prst="rect">
                <a:avLst/>
              </a:prstGeom>
              <a:noFill/>
              <a:ln>
                <a:noFill/>
              </a:ln>
            </p:spPr>
          </p:pic>
          <p:pic>
            <p:nvPicPr>
              <p:cNvPr id="1238" name="Picture 1237"/>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1769568"/>
                <a:ext cx="585216" cy="585216"/>
              </a:xfrm>
              <a:prstGeom prst="rect">
                <a:avLst/>
              </a:prstGeom>
              <a:noFill/>
              <a:ln>
                <a:noFill/>
              </a:ln>
            </p:spPr>
          </p:pic>
          <p:pic>
            <p:nvPicPr>
              <p:cNvPr id="1239" name="Picture 1238"/>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1769568"/>
                <a:ext cx="585216" cy="585216"/>
              </a:xfrm>
              <a:prstGeom prst="rect">
                <a:avLst/>
              </a:prstGeom>
              <a:noFill/>
              <a:ln>
                <a:noFill/>
              </a:ln>
            </p:spPr>
          </p:pic>
          <p:pic>
            <p:nvPicPr>
              <p:cNvPr id="1240" name="Picture 123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1769568"/>
                <a:ext cx="585216" cy="585216"/>
              </a:xfrm>
              <a:prstGeom prst="rect">
                <a:avLst/>
              </a:prstGeom>
              <a:noFill/>
              <a:ln>
                <a:noFill/>
              </a:ln>
            </p:spPr>
          </p:pic>
          <p:pic>
            <p:nvPicPr>
              <p:cNvPr id="1241" name="Picture 124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1769568"/>
                <a:ext cx="585216" cy="585216"/>
              </a:xfrm>
              <a:prstGeom prst="rect">
                <a:avLst/>
              </a:prstGeom>
              <a:noFill/>
              <a:ln>
                <a:noFill/>
              </a:ln>
            </p:spPr>
          </p:pic>
          <p:pic>
            <p:nvPicPr>
              <p:cNvPr id="1242" name="Picture 124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2393544"/>
                <a:ext cx="585216" cy="585216"/>
              </a:xfrm>
              <a:prstGeom prst="rect">
                <a:avLst/>
              </a:prstGeom>
              <a:noFill/>
              <a:ln>
                <a:noFill/>
              </a:ln>
            </p:spPr>
          </p:pic>
          <p:pic>
            <p:nvPicPr>
              <p:cNvPr id="1243" name="Picture 124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2393544"/>
                <a:ext cx="585216" cy="585216"/>
              </a:xfrm>
              <a:prstGeom prst="rect">
                <a:avLst/>
              </a:prstGeom>
              <a:noFill/>
              <a:ln>
                <a:noFill/>
              </a:ln>
            </p:spPr>
          </p:pic>
          <p:pic>
            <p:nvPicPr>
              <p:cNvPr id="1244" name="Picture 1243"/>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3260" y="2393544"/>
                <a:ext cx="585216" cy="585216"/>
              </a:xfrm>
              <a:prstGeom prst="rect">
                <a:avLst/>
              </a:prstGeom>
              <a:noFill/>
              <a:ln>
                <a:noFill/>
              </a:ln>
            </p:spPr>
          </p:pic>
          <p:pic>
            <p:nvPicPr>
              <p:cNvPr id="1245" name="Picture 124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90929" y="2393544"/>
                <a:ext cx="585216" cy="585216"/>
              </a:xfrm>
              <a:prstGeom prst="rect">
                <a:avLst/>
              </a:prstGeom>
              <a:noFill/>
              <a:ln>
                <a:noFill/>
              </a:ln>
            </p:spPr>
          </p:pic>
          <p:pic>
            <p:nvPicPr>
              <p:cNvPr id="1246" name="Picture 1245"/>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18598" y="2393544"/>
                <a:ext cx="585216" cy="585216"/>
              </a:xfrm>
              <a:prstGeom prst="rect">
                <a:avLst/>
              </a:prstGeom>
              <a:noFill/>
              <a:ln>
                <a:noFill/>
              </a:ln>
            </p:spPr>
          </p:pic>
          <p:pic>
            <p:nvPicPr>
              <p:cNvPr id="1247" name="Picture 1246"/>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46267" y="2393544"/>
                <a:ext cx="585216" cy="585216"/>
              </a:xfrm>
              <a:prstGeom prst="rect">
                <a:avLst/>
              </a:prstGeom>
              <a:noFill/>
              <a:ln>
                <a:noFill/>
              </a:ln>
            </p:spPr>
          </p:pic>
          <p:pic>
            <p:nvPicPr>
              <p:cNvPr id="1248" name="Picture 124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2" y="2393544"/>
                <a:ext cx="585216" cy="585216"/>
              </a:xfrm>
              <a:prstGeom prst="rect">
                <a:avLst/>
              </a:prstGeom>
              <a:noFill/>
              <a:ln>
                <a:noFill/>
              </a:ln>
            </p:spPr>
          </p:pic>
          <p:pic>
            <p:nvPicPr>
              <p:cNvPr id="1249" name="Picture 124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8901" y="2393544"/>
                <a:ext cx="585216" cy="585216"/>
              </a:xfrm>
              <a:prstGeom prst="rect">
                <a:avLst/>
              </a:prstGeom>
              <a:noFill/>
              <a:ln>
                <a:noFill/>
              </a:ln>
            </p:spPr>
          </p:pic>
          <p:pic>
            <p:nvPicPr>
              <p:cNvPr id="1250" name="Picture 1249"/>
              <p:cNvPicPr>
                <a:picLocks noChangeAspect="1"/>
              </p:cNvPicPr>
              <p:nvPr/>
            </p:nvPicPr>
            <p:blipFill>
              <a:blip r:embed="rId3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2393544"/>
                <a:ext cx="585216" cy="585216"/>
              </a:xfrm>
              <a:prstGeom prst="rect">
                <a:avLst/>
              </a:prstGeom>
              <a:noFill/>
              <a:ln>
                <a:noFill/>
              </a:ln>
            </p:spPr>
          </p:pic>
          <p:pic>
            <p:nvPicPr>
              <p:cNvPr id="1251" name="Picture 1250"/>
              <p:cNvPicPr>
                <a:picLocks noChangeAspect="1"/>
              </p:cNvPicPr>
              <p:nvPr/>
            </p:nvPicPr>
            <p:blipFill>
              <a:blip r:embed="rId4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2393544"/>
                <a:ext cx="585216" cy="585216"/>
              </a:xfrm>
              <a:prstGeom prst="rect">
                <a:avLst/>
              </a:prstGeom>
              <a:noFill/>
              <a:ln>
                <a:noFill/>
              </a:ln>
            </p:spPr>
          </p:pic>
          <p:pic>
            <p:nvPicPr>
              <p:cNvPr id="1252" name="Picture 1251"/>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2393544"/>
                <a:ext cx="585216" cy="585216"/>
              </a:xfrm>
              <a:prstGeom prst="rect">
                <a:avLst/>
              </a:prstGeom>
              <a:noFill/>
              <a:ln>
                <a:noFill/>
              </a:ln>
            </p:spPr>
          </p:pic>
          <p:pic>
            <p:nvPicPr>
              <p:cNvPr id="1253" name="Picture 1252"/>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2393544"/>
                <a:ext cx="585216" cy="585216"/>
              </a:xfrm>
              <a:prstGeom prst="rect">
                <a:avLst/>
              </a:prstGeom>
              <a:noFill/>
              <a:ln>
                <a:noFill/>
              </a:ln>
            </p:spPr>
          </p:pic>
          <p:pic>
            <p:nvPicPr>
              <p:cNvPr id="1254" name="Picture 1253"/>
              <p:cNvPicPr>
                <a:picLocks noChangeAspect="1"/>
              </p:cNvPicPr>
              <p:nvPr/>
            </p:nvPicPr>
            <p:blipFill>
              <a:blip r:embed="rId2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2393544"/>
                <a:ext cx="585216" cy="585216"/>
              </a:xfrm>
              <a:prstGeom prst="rect">
                <a:avLst/>
              </a:prstGeom>
              <a:noFill/>
              <a:ln>
                <a:noFill/>
              </a:ln>
            </p:spPr>
          </p:pic>
          <p:pic>
            <p:nvPicPr>
              <p:cNvPr id="1255" name="Picture 1254"/>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2393544"/>
                <a:ext cx="585216" cy="585216"/>
              </a:xfrm>
              <a:prstGeom prst="rect">
                <a:avLst/>
              </a:prstGeom>
              <a:noFill/>
              <a:ln>
                <a:noFill/>
              </a:ln>
            </p:spPr>
          </p:pic>
          <p:pic>
            <p:nvPicPr>
              <p:cNvPr id="1256" name="Picture 1255"/>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2393544"/>
                <a:ext cx="585216" cy="585216"/>
              </a:xfrm>
              <a:prstGeom prst="rect">
                <a:avLst/>
              </a:prstGeom>
              <a:noFill/>
              <a:ln>
                <a:noFill/>
              </a:ln>
            </p:spPr>
          </p:pic>
          <p:pic>
            <p:nvPicPr>
              <p:cNvPr id="1257" name="Picture 1256"/>
              <p:cNvPicPr>
                <a:picLocks noChangeAspect="1"/>
              </p:cNvPicPr>
              <p:nvPr/>
            </p:nvPicPr>
            <p:blipFill>
              <a:blip r:embed="rId3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2393544"/>
                <a:ext cx="585216" cy="585216"/>
              </a:xfrm>
              <a:prstGeom prst="rect">
                <a:avLst/>
              </a:prstGeom>
              <a:noFill/>
              <a:ln>
                <a:noFill/>
              </a:ln>
            </p:spPr>
          </p:pic>
          <p:pic>
            <p:nvPicPr>
              <p:cNvPr id="1258" name="Picture 1257"/>
              <p:cNvPicPr>
                <a:picLocks noChangeAspect="1"/>
              </p:cNvPicPr>
              <p:nvPr/>
            </p:nvPicPr>
            <p:blipFill>
              <a:blip r:embed="rId36">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113" y="2393544"/>
                <a:ext cx="585216" cy="585216"/>
              </a:xfrm>
              <a:prstGeom prst="rect">
                <a:avLst/>
              </a:prstGeom>
              <a:noFill/>
              <a:ln>
                <a:noFill/>
              </a:ln>
            </p:spPr>
          </p:pic>
          <p:pic>
            <p:nvPicPr>
              <p:cNvPr id="1259" name="Picture 1258"/>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556" y="2393544"/>
                <a:ext cx="585216" cy="585216"/>
              </a:xfrm>
              <a:prstGeom prst="rect">
                <a:avLst/>
              </a:prstGeom>
              <a:noFill/>
              <a:ln>
                <a:noFill/>
              </a:ln>
            </p:spPr>
          </p:pic>
          <p:pic>
            <p:nvPicPr>
              <p:cNvPr id="1260" name="Picture 1259"/>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25" y="2393544"/>
                <a:ext cx="585216" cy="585216"/>
              </a:xfrm>
              <a:prstGeom prst="rect">
                <a:avLst/>
              </a:prstGeom>
              <a:noFill/>
              <a:ln>
                <a:noFill/>
              </a:ln>
            </p:spPr>
          </p:pic>
          <p:pic>
            <p:nvPicPr>
              <p:cNvPr id="1261" name="Picture 1260"/>
              <p:cNvPicPr>
                <a:picLocks noChangeAspect="1"/>
              </p:cNvPicPr>
              <p:nvPr/>
            </p:nvPicPr>
            <p:blipFill>
              <a:blip r:embed="rId2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3563" y="2393544"/>
                <a:ext cx="585216" cy="585216"/>
              </a:xfrm>
              <a:prstGeom prst="rect">
                <a:avLst/>
              </a:prstGeom>
              <a:noFill/>
              <a:ln>
                <a:noFill/>
              </a:ln>
            </p:spPr>
          </p:pic>
          <p:pic>
            <p:nvPicPr>
              <p:cNvPr id="1262" name="Picture 1261"/>
              <p:cNvPicPr>
                <a:picLocks noChangeAspect="1"/>
              </p:cNvPicPr>
              <p:nvPr/>
            </p:nvPicPr>
            <p:blipFill>
              <a:blip r:embed="rId3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5894" y="2393544"/>
                <a:ext cx="585216" cy="585216"/>
              </a:xfrm>
              <a:prstGeom prst="rect">
                <a:avLst/>
              </a:prstGeom>
              <a:noFill/>
              <a:ln>
                <a:noFill/>
              </a:ln>
            </p:spPr>
          </p:pic>
        </p:grpSp>
        <p:grpSp>
          <p:nvGrpSpPr>
            <p:cNvPr id="1009" name="Group 1008"/>
            <p:cNvGrpSpPr/>
            <p:nvPr/>
          </p:nvGrpSpPr>
          <p:grpSpPr>
            <a:xfrm>
              <a:off x="4238970" y="3169920"/>
              <a:ext cx="6234237" cy="585216"/>
              <a:chOff x="4086570" y="3017520"/>
              <a:chExt cx="6234237" cy="585216"/>
            </a:xfrm>
          </p:grpSpPr>
          <p:grpSp>
            <p:nvGrpSpPr>
              <p:cNvPr id="1010" name="Group 1009"/>
              <p:cNvGrpSpPr/>
              <p:nvPr/>
            </p:nvGrpSpPr>
            <p:grpSpPr>
              <a:xfrm>
                <a:off x="4086570" y="3017520"/>
                <a:ext cx="6234237" cy="585216"/>
                <a:chOff x="4086570" y="3017520"/>
                <a:chExt cx="6234237" cy="585216"/>
              </a:xfrm>
            </p:grpSpPr>
            <p:pic>
              <p:nvPicPr>
                <p:cNvPr id="1012" name="Picture 101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6570" y="3017520"/>
                  <a:ext cx="585216" cy="585216"/>
                </a:xfrm>
                <a:prstGeom prst="rect">
                  <a:avLst/>
                </a:prstGeom>
                <a:noFill/>
                <a:ln>
                  <a:noFill/>
                </a:ln>
              </p:spPr>
            </p:pic>
            <p:pic>
              <p:nvPicPr>
                <p:cNvPr id="1013" name="Picture 101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1908" y="3017520"/>
                  <a:ext cx="585216" cy="585216"/>
                </a:xfrm>
                <a:prstGeom prst="rect">
                  <a:avLst/>
                </a:prstGeom>
                <a:noFill/>
                <a:ln>
                  <a:noFill/>
                </a:ln>
              </p:spPr>
            </p:pic>
            <p:pic>
              <p:nvPicPr>
                <p:cNvPr id="1014" name="Picture 101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9577" y="3017520"/>
                  <a:ext cx="585216" cy="585216"/>
                </a:xfrm>
                <a:prstGeom prst="rect">
                  <a:avLst/>
                </a:prstGeom>
                <a:noFill/>
                <a:ln>
                  <a:noFill/>
                </a:ln>
              </p:spPr>
            </p:pic>
            <p:pic>
              <p:nvPicPr>
                <p:cNvPr id="1015" name="Picture 1014"/>
                <p:cNvPicPr>
                  <a:picLocks noChangeAspect="1"/>
                </p:cNvPicPr>
                <p:nvPr/>
              </p:nvPicPr>
              <p:blipFill>
                <a:blip r:embed="rId5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pic>
              <p:nvPicPr>
                <p:cNvPr id="1016" name="Picture 1015"/>
                <p:cNvPicPr>
                  <a:picLocks noChangeAspect="1"/>
                </p:cNvPicPr>
                <p:nvPr/>
              </p:nvPicPr>
              <p:blipFill>
                <a:blip r:embed="rId49">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24915" y="3017520"/>
                  <a:ext cx="585216" cy="585216"/>
                </a:xfrm>
                <a:prstGeom prst="rect">
                  <a:avLst/>
                </a:prstGeom>
                <a:noFill/>
                <a:ln>
                  <a:noFill/>
                </a:ln>
              </p:spPr>
            </p:pic>
            <p:pic>
              <p:nvPicPr>
                <p:cNvPr id="1017" name="Picture 1016"/>
                <p:cNvPicPr>
                  <a:picLocks noChangeAspect="1"/>
                </p:cNvPicPr>
                <p:nvPr/>
              </p:nvPicPr>
              <p:blipFill>
                <a:blip r:embed="rId4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584" y="3017520"/>
                  <a:ext cx="585216" cy="585216"/>
                </a:xfrm>
                <a:prstGeom prst="rect">
                  <a:avLst/>
                </a:prstGeom>
                <a:noFill/>
                <a:ln>
                  <a:noFill/>
                </a:ln>
              </p:spPr>
            </p:pic>
            <p:pic>
              <p:nvPicPr>
                <p:cNvPr id="1018" name="Picture 101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80253" y="3017520"/>
                  <a:ext cx="585216" cy="585216"/>
                </a:xfrm>
                <a:prstGeom prst="rect">
                  <a:avLst/>
                </a:prstGeom>
                <a:noFill/>
                <a:ln>
                  <a:noFill/>
                </a:ln>
              </p:spPr>
            </p:pic>
            <p:pic>
              <p:nvPicPr>
                <p:cNvPr id="1019" name="Picture 1018"/>
                <p:cNvPicPr>
                  <a:picLocks noChangeAspect="1"/>
                </p:cNvPicPr>
                <p:nvPr/>
              </p:nvPicPr>
              <p:blipFill>
                <a:blip r:embed="rId3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35591" y="3017520"/>
                  <a:ext cx="585216" cy="585216"/>
                </a:xfrm>
                <a:prstGeom prst="rect">
                  <a:avLst/>
                </a:prstGeom>
                <a:noFill/>
                <a:ln>
                  <a:noFill/>
                </a:ln>
              </p:spPr>
            </p:pic>
            <p:pic>
              <p:nvPicPr>
                <p:cNvPr id="1020" name="Picture 1019"/>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07922" y="3017520"/>
                  <a:ext cx="585216" cy="585216"/>
                </a:xfrm>
                <a:prstGeom prst="rect">
                  <a:avLst/>
                </a:prstGeom>
                <a:noFill/>
                <a:ln>
                  <a:noFill/>
                </a:ln>
              </p:spPr>
            </p:pic>
          </p:grpSp>
          <p:pic>
            <p:nvPicPr>
              <p:cNvPr id="1011" name="Picture 1010"/>
              <p:cNvPicPr>
                <a:picLocks noChangeAspect="1"/>
              </p:cNvPicPr>
              <p:nvPr/>
            </p:nvPicPr>
            <p:blipFill>
              <a:blip r:embed="rId60">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4239" y="3017520"/>
                <a:ext cx="585216" cy="585216"/>
              </a:xfrm>
              <a:prstGeom prst="rect">
                <a:avLst/>
              </a:prstGeom>
              <a:noFill/>
              <a:ln>
                <a:noFill/>
              </a:ln>
            </p:spPr>
          </p:pic>
        </p:grpSp>
      </p:grpSp>
      <p:sp>
        <p:nvSpPr>
          <p:cNvPr id="1263" name="Rectangle 1262"/>
          <p:cNvSpPr/>
          <p:nvPr/>
        </p:nvSpPr>
        <p:spPr bwMode="auto">
          <a:xfrm>
            <a:off x="-307113" y="0"/>
            <a:ext cx="13138596" cy="751646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18" name="Picture 517"/>
          <p:cNvPicPr>
            <a:picLocks noChangeAspect="1"/>
          </p:cNvPicPr>
          <p:nvPr/>
        </p:nvPicPr>
        <p:blipFill>
          <a:blip r:embed="rId5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7246" y="3017520"/>
            <a:ext cx="585216" cy="585216"/>
          </a:xfrm>
          <a:prstGeom prst="rect">
            <a:avLst/>
          </a:prstGeom>
          <a:noFill/>
          <a:ln>
            <a:noFill/>
          </a:ln>
        </p:spPr>
      </p:pic>
      <p:sp>
        <p:nvSpPr>
          <p:cNvPr id="265" name="Rectangle 264"/>
          <p:cNvSpPr/>
          <p:nvPr/>
        </p:nvSpPr>
        <p:spPr bwMode="auto">
          <a:xfrm>
            <a:off x="5341908" y="3017520"/>
            <a:ext cx="5606568" cy="24505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lgn="ctr" defTabSz="932472" fontAlgn="base">
              <a:lnSpc>
                <a:spcPct val="90000"/>
              </a:lnSpc>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THE CRIMINAL INVESTIGATOR</a:t>
            </a:r>
          </a:p>
          <a:p>
            <a:pPr lvl="0" algn="ct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lvl="0" algn="ctr" defTabSz="932472" fontAlgn="base">
              <a:lnSpc>
                <a:spcPct val="90000"/>
              </a:lnSpc>
              <a:spcBef>
                <a:spcPct val="0"/>
              </a:spcBef>
              <a:spcAft>
                <a:spcPct val="0"/>
              </a:spcAft>
            </a:pPr>
            <a:r>
              <a:rPr lang="en-US" dirty="0">
                <a:solidFill>
                  <a:srgbClr val="FFFFFF"/>
                </a:solidFill>
              </a:rPr>
              <a:t>Visualization tools aid the takedown </a:t>
            </a:r>
            <a:br>
              <a:rPr lang="en-US" dirty="0">
                <a:solidFill>
                  <a:srgbClr val="FFFFFF"/>
                </a:solidFill>
              </a:rPr>
            </a:br>
            <a:r>
              <a:rPr lang="en-US" dirty="0">
                <a:solidFill>
                  <a:srgbClr val="FFFFFF"/>
                </a:solidFill>
              </a:rPr>
              <a:t>of a </a:t>
            </a:r>
            <a:r>
              <a:rPr lang="en-US" b="1" dirty="0">
                <a:solidFill>
                  <a:srgbClr val="FFFFFF"/>
                </a:solidFill>
              </a:rPr>
              <a:t>$500M </a:t>
            </a:r>
            <a:r>
              <a:rPr lang="en-US" dirty="0">
                <a:solidFill>
                  <a:srgbClr val="FFFFFF"/>
                </a:solidFill>
              </a:rPr>
              <a:t>Citadel </a:t>
            </a:r>
            <a:r>
              <a:rPr lang="en-US" dirty="0" smtClean="0">
                <a:solidFill>
                  <a:srgbClr val="FFFFFF"/>
                </a:solidFill>
              </a:rPr>
              <a:t>botnet</a:t>
            </a:r>
            <a:endParaRPr lang="en-US" dirty="0">
              <a:solidFill>
                <a:srgbClr val="FFFFFF"/>
              </a:solidFill>
            </a:endParaRPr>
          </a:p>
        </p:txBody>
      </p:sp>
      <p:pic>
        <p:nvPicPr>
          <p:cNvPr id="266" name="Picture 265"/>
          <p:cNvPicPr>
            <a:picLocks noChangeAspect="1"/>
          </p:cNvPicPr>
          <p:nvPr/>
        </p:nvPicPr>
        <p:blipFill>
          <a:blip r:embed="rId6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1231" y="3017520"/>
            <a:ext cx="2468223" cy="2450592"/>
          </a:xfrm>
          <a:prstGeom prst="rect">
            <a:avLst/>
          </a:prstGeom>
        </p:spPr>
      </p:pic>
      <p:sp>
        <p:nvSpPr>
          <p:cNvPr id="528" name="Rectangle 527"/>
          <p:cNvSpPr/>
          <p:nvPr/>
        </p:nvSpPr>
        <p:spPr bwMode="auto">
          <a:xfrm>
            <a:off x="3460155" y="1145592"/>
            <a:ext cx="5605314" cy="245714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THE CITY PLANNER</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000" dirty="0"/>
          </a:p>
          <a:p>
            <a:pPr algn="ctr" defTabSz="932472" fontAlgn="base">
              <a:lnSpc>
                <a:spcPct val="90000"/>
              </a:lnSpc>
              <a:spcBef>
                <a:spcPct val="0"/>
              </a:spcBef>
              <a:spcAft>
                <a:spcPct val="0"/>
              </a:spcAft>
            </a:pPr>
            <a:r>
              <a:rPr lang="en-US" dirty="0"/>
              <a:t>Sensors, social media, and interactive tools deliver bikes to the </a:t>
            </a:r>
            <a:r>
              <a:rPr lang="en-US" b="1" dirty="0"/>
              <a:t>right location </a:t>
            </a:r>
            <a:r>
              <a:rPr lang="en-US" dirty="0"/>
              <a:t>at the </a:t>
            </a:r>
            <a:r>
              <a:rPr lang="en-US" b="1" dirty="0"/>
              <a:t>right </a:t>
            </a:r>
            <a:r>
              <a:rPr lang="en-US" b="1" dirty="0" smtClean="0"/>
              <a:t>time</a:t>
            </a:r>
          </a:p>
        </p:txBody>
      </p:sp>
      <p:pic>
        <p:nvPicPr>
          <p:cNvPr id="529" name="Picture 528"/>
          <p:cNvPicPr>
            <a:picLocks noChangeAspect="1"/>
          </p:cNvPicPr>
          <p:nvPr/>
        </p:nvPicPr>
        <p:blipFill>
          <a:blip r:embed="rId6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57369" y="1148868"/>
            <a:ext cx="2450592" cy="2450592"/>
          </a:xfrm>
          <a:prstGeom prst="rect">
            <a:avLst/>
          </a:prstGeom>
        </p:spPr>
      </p:pic>
      <p:pic>
        <p:nvPicPr>
          <p:cNvPr id="2" name="Picture 1"/>
          <p:cNvPicPr>
            <a:picLocks noChangeAspect="1"/>
          </p:cNvPicPr>
          <p:nvPr/>
        </p:nvPicPr>
        <p:blipFill rotWithShape="1">
          <a:blip r:embed="rId6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035" t="-40706" r="-12274" b="-40706"/>
          <a:stretch/>
        </p:blipFill>
        <p:spPr>
          <a:xfrm>
            <a:off x="957369" y="3642077"/>
            <a:ext cx="2455296" cy="1207997"/>
          </a:xfrm>
          <a:prstGeom prst="rect">
            <a:avLst/>
          </a:prstGeom>
          <a:solidFill>
            <a:schemeClr val="bg1"/>
          </a:solid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5965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750"/>
                                        <p:tgtEl>
                                          <p:spTgt spid="266"/>
                                        </p:tgtEl>
                                        <p:attrNameLst>
                                          <p:attrName>ppt_w</p:attrName>
                                        </p:attrNameLst>
                                      </p:cBhvr>
                                      <p:tavLst>
                                        <p:tav tm="0">
                                          <p:val>
                                            <p:strVal val="ppt_w"/>
                                          </p:val>
                                        </p:tav>
                                        <p:tav tm="100000">
                                          <p:val>
                                            <p:fltVal val="0"/>
                                          </p:val>
                                        </p:tav>
                                      </p:tavLst>
                                    </p:anim>
                                    <p:anim calcmode="lin" valueType="num">
                                      <p:cBhvr>
                                        <p:cTn id="7" dur="750"/>
                                        <p:tgtEl>
                                          <p:spTgt spid="266"/>
                                        </p:tgtEl>
                                        <p:attrNameLst>
                                          <p:attrName>ppt_h</p:attrName>
                                        </p:attrNameLst>
                                      </p:cBhvr>
                                      <p:tavLst>
                                        <p:tav tm="0">
                                          <p:val>
                                            <p:strVal val="ppt_h"/>
                                          </p:val>
                                        </p:tav>
                                        <p:tav tm="100000">
                                          <p:val>
                                            <p:fltVal val="0"/>
                                          </p:val>
                                        </p:tav>
                                      </p:tavLst>
                                    </p:anim>
                                    <p:animEffect transition="out" filter="fade">
                                      <p:cBhvr>
                                        <p:cTn id="8" dur="750"/>
                                        <p:tgtEl>
                                          <p:spTgt spid="266"/>
                                        </p:tgtEl>
                                      </p:cBhvr>
                                    </p:animEffect>
                                    <p:set>
                                      <p:cBhvr>
                                        <p:cTn id="9" dur="1" fill="hold">
                                          <p:stCondLst>
                                            <p:cond delay="749"/>
                                          </p:stCondLst>
                                        </p:cTn>
                                        <p:tgtEl>
                                          <p:spTgt spid="266"/>
                                        </p:tgtEl>
                                        <p:attrNameLst>
                                          <p:attrName>style.visibility</p:attrName>
                                        </p:attrNameLst>
                                      </p:cBhvr>
                                      <p:to>
                                        <p:strVal val="hidden"/>
                                      </p:to>
                                    </p:set>
                                  </p:childTnLst>
                                </p:cTn>
                              </p:par>
                              <p:par>
                                <p:cTn id="10" presetID="42" presetClass="path" presetSubtype="0" accel="50000" decel="50000" fill="hold" nodeType="withEffect">
                                  <p:stCondLst>
                                    <p:cond delay="0"/>
                                  </p:stCondLst>
                                  <p:childTnLst>
                                    <p:animMotion origin="layout" path="M -1.8284E-6 -5.98911E-7 L 0.07559 -0.1402 " pathEditMode="relative" rAng="0" ptsTypes="AA">
                                      <p:cBhvr>
                                        <p:cTn id="11" dur="750" fill="hold"/>
                                        <p:tgtEl>
                                          <p:spTgt spid="266"/>
                                        </p:tgtEl>
                                        <p:attrNameLst>
                                          <p:attrName>ppt_x</p:attrName>
                                          <p:attrName>ppt_y</p:attrName>
                                        </p:attrNameLst>
                                      </p:cBhvr>
                                      <p:rCtr x="3779" y="-7010"/>
                                    </p:animMotion>
                                  </p:childTnLst>
                                </p:cTn>
                              </p:par>
                              <p:par>
                                <p:cTn id="12" presetID="10" presetClass="exit" presetSubtype="0" fill="hold" grpId="0" nodeType="withEffect">
                                  <p:stCondLst>
                                    <p:cond delay="0"/>
                                  </p:stCondLst>
                                  <p:childTnLst>
                                    <p:animEffect transition="out" filter="fade">
                                      <p:cBhvr>
                                        <p:cTn id="13" dur="500"/>
                                        <p:tgtEl>
                                          <p:spTgt spid="265"/>
                                        </p:tgtEl>
                                      </p:cBhvr>
                                    </p:animEffect>
                                    <p:set>
                                      <p:cBhvr>
                                        <p:cTn id="14" dur="1" fill="hold">
                                          <p:stCondLst>
                                            <p:cond delay="499"/>
                                          </p:stCondLst>
                                        </p:cTn>
                                        <p:tgtEl>
                                          <p:spTgt spid="265"/>
                                        </p:tgtEl>
                                        <p:attrNameLst>
                                          <p:attrName>style.visibility</p:attrName>
                                        </p:attrNameLst>
                                      </p:cBhvr>
                                      <p:to>
                                        <p:strVal val="hidden"/>
                                      </p:to>
                                    </p:set>
                                  </p:childTnLst>
                                </p:cTn>
                              </p:par>
                            </p:childTnLst>
                          </p:cTn>
                        </p:par>
                        <p:par>
                          <p:cTn id="15" fill="hold">
                            <p:stCondLst>
                              <p:cond delay="750"/>
                            </p:stCondLst>
                            <p:childTnLst>
                              <p:par>
                                <p:cTn id="16" presetID="53" presetClass="entr" presetSubtype="16" fill="hold" nodeType="afterEffect">
                                  <p:stCondLst>
                                    <p:cond delay="0"/>
                                  </p:stCondLst>
                                  <p:childTnLst>
                                    <p:set>
                                      <p:cBhvr>
                                        <p:cTn id="17" dur="1" fill="hold">
                                          <p:stCondLst>
                                            <p:cond delay="0"/>
                                          </p:stCondLst>
                                        </p:cTn>
                                        <p:tgtEl>
                                          <p:spTgt spid="529"/>
                                        </p:tgtEl>
                                        <p:attrNameLst>
                                          <p:attrName>style.visibility</p:attrName>
                                        </p:attrNameLst>
                                      </p:cBhvr>
                                      <p:to>
                                        <p:strVal val="visible"/>
                                      </p:to>
                                    </p:set>
                                    <p:anim calcmode="lin" valueType="num">
                                      <p:cBhvr>
                                        <p:cTn id="18" dur="750" fill="hold"/>
                                        <p:tgtEl>
                                          <p:spTgt spid="529"/>
                                        </p:tgtEl>
                                        <p:attrNameLst>
                                          <p:attrName>ppt_w</p:attrName>
                                        </p:attrNameLst>
                                      </p:cBhvr>
                                      <p:tavLst>
                                        <p:tav tm="0">
                                          <p:val>
                                            <p:fltVal val="0"/>
                                          </p:val>
                                        </p:tav>
                                        <p:tav tm="100000">
                                          <p:val>
                                            <p:strVal val="#ppt_w"/>
                                          </p:val>
                                        </p:tav>
                                      </p:tavLst>
                                    </p:anim>
                                    <p:anim calcmode="lin" valueType="num">
                                      <p:cBhvr>
                                        <p:cTn id="19" dur="750" fill="hold"/>
                                        <p:tgtEl>
                                          <p:spTgt spid="529"/>
                                        </p:tgtEl>
                                        <p:attrNameLst>
                                          <p:attrName>ppt_h</p:attrName>
                                        </p:attrNameLst>
                                      </p:cBhvr>
                                      <p:tavLst>
                                        <p:tav tm="0">
                                          <p:val>
                                            <p:fltVal val="0"/>
                                          </p:val>
                                        </p:tav>
                                        <p:tav tm="100000">
                                          <p:val>
                                            <p:strVal val="#ppt_h"/>
                                          </p:val>
                                        </p:tav>
                                      </p:tavLst>
                                    </p:anim>
                                    <p:animEffect transition="in" filter="fade">
                                      <p:cBhvr>
                                        <p:cTn id="20" dur="750"/>
                                        <p:tgtEl>
                                          <p:spTgt spid="529"/>
                                        </p:tgtEl>
                                      </p:cBhvr>
                                    </p:animEffect>
                                  </p:childTnLst>
                                </p:cTn>
                              </p:par>
                              <p:par>
                                <p:cTn id="21" presetID="42" presetClass="path" presetSubtype="0" accel="50000" decel="50000" fill="hold" nodeType="withEffect">
                                  <p:stCondLst>
                                    <p:cond delay="0"/>
                                  </p:stCondLst>
                                  <p:childTnLst>
                                    <p:animMotion origin="layout" path="M -1.79775E-6 3.92015E-6 L 0.37385 0.13384 " pathEditMode="relative" rAng="0" ptsTypes="AA">
                                      <p:cBhvr>
                                        <p:cTn id="22" dur="750" spd="-100000" fill="hold"/>
                                        <p:tgtEl>
                                          <p:spTgt spid="529"/>
                                        </p:tgtEl>
                                        <p:attrNameLst>
                                          <p:attrName>ppt_x</p:attrName>
                                          <p:attrName>ppt_y</p:attrName>
                                        </p:attrNameLst>
                                      </p:cBhvr>
                                      <p:rCtr x="18693" y="6692"/>
                                    </p:animMotion>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528"/>
                                        </p:tgtEl>
                                        <p:attrNameLst>
                                          <p:attrName>style.visibility</p:attrName>
                                        </p:attrNameLst>
                                      </p:cBhvr>
                                      <p:to>
                                        <p:strVal val="visible"/>
                                      </p:to>
                                    </p:set>
                                    <p:animEffect transition="in" filter="fade">
                                      <p:cBhvr>
                                        <p:cTn id="26" dur="750"/>
                                        <p:tgtEl>
                                          <p:spTgt spid="528"/>
                                        </p:tgtEl>
                                      </p:cBhvr>
                                    </p:animEffect>
                                  </p:childTnLst>
                                </p:cTn>
                              </p:par>
                              <p:par>
                                <p:cTn id="27" presetID="35" presetClass="path" presetSubtype="0" accel="50000" decel="50000" fill="hold" grpId="1" nodeType="withEffect">
                                  <p:stCondLst>
                                    <p:cond delay="0"/>
                                  </p:stCondLst>
                                  <p:childTnLst>
                                    <p:animMotion origin="layout" path="M -2.95237E-6 -4.12352E-6 L -0.20112 -4.12352E-6 " pathEditMode="relative" rAng="0" ptsTypes="AA">
                                      <p:cBhvr>
                                        <p:cTn id="28" dur="750" spd="-100000" fill="hold"/>
                                        <p:tgtEl>
                                          <p:spTgt spid="528"/>
                                        </p:tgtEl>
                                        <p:attrNameLst>
                                          <p:attrName>ppt_x</p:attrName>
                                          <p:attrName>ppt_y</p:attrName>
                                        </p:attrNameLst>
                                      </p:cBhvr>
                                      <p:rCtr x="-10063" y="0"/>
                                    </p:animMotion>
                                  </p:childTnLst>
                                </p:cTn>
                              </p:par>
                            </p:childTnLst>
                          </p:cTn>
                        </p:par>
                        <p:par>
                          <p:cTn id="29" fill="hold">
                            <p:stCondLst>
                              <p:cond delay="225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animBg="1"/>
      <p:bldP spid="528" grpId="0" animBg="1"/>
      <p:bldP spid="528" grpId="1" animBg="1"/>
    </p:bldLst>
  </p:timing>
</p:sld>
</file>

<file path=ppt/theme/theme1.xml><?xml version="1.0" encoding="utf-8"?>
<a:theme xmlns:a="http://schemas.openxmlformats.org/drawingml/2006/main" name="MSVID_TT_Black_16x9_Jan-8-2013">
  <a:themeElements>
    <a:clrScheme name="Custom 132">
      <a:dk1>
        <a:srgbClr val="002050"/>
      </a:dk1>
      <a:lt1>
        <a:srgbClr val="FFFFFF"/>
      </a:lt1>
      <a:dk2>
        <a:srgbClr val="505050"/>
      </a:dk2>
      <a:lt2>
        <a:srgbClr val="F472D0"/>
      </a:lt2>
      <a:accent1>
        <a:srgbClr val="B4009E"/>
      </a:accent1>
      <a:accent2>
        <a:srgbClr val="0072C6"/>
      </a:accent2>
      <a:accent3>
        <a:srgbClr val="BA1123"/>
      </a:accent3>
      <a:accent4>
        <a:srgbClr val="008272"/>
      </a:accent4>
      <a:accent5>
        <a:srgbClr val="4668C5"/>
      </a:accent5>
      <a:accent6>
        <a:srgbClr val="68217A"/>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a="http://schemas.openxmlformats.org/drawingml/2006/main" xmlns="" name="MSVID_TT_BRAND_16-9_BLACK" id="{0BCE015E-2B51-4B0C-83AE-6029ED847034}" vid="{0F9411D3-FCC6-402B-ACBE-FE721E759A28}"/>
    </a:ext>
  </a:extLst>
</a:theme>
</file>

<file path=ppt/theme/theme2.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02C945FD69294F909F377A54EB07BC" ma:contentTypeVersion="1" ma:contentTypeDescription="Create a new document." ma:contentTypeScope="" ma:versionID="96263e01b8ece2cc7637e0db6a1f12f5">
  <xsd:schema xmlns:xsd="http://www.w3.org/2001/XMLSchema" xmlns:xs="http://www.w3.org/2001/XMLSchema" xmlns:p="http://schemas.microsoft.com/office/2006/metadata/properties" xmlns:ns3="0207d412-f8b3-448b-be1f-7357769c15a9" targetNamespace="http://schemas.microsoft.com/office/2006/metadata/properties" ma:root="true" ma:fieldsID="3c68890fd1c28c5e1e59c37cae30580b" ns3:_="">
    <xsd:import namespace="0207d412-f8b3-448b-be1f-7357769c15a9"/>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07d412-f8b3-448b-be1f-7357769c15a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D3EE80E7-0E48-4F5B-93B1-FA80E3151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07d412-f8b3-448b-be1f-7357769c15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0207d412-f8b3-448b-be1f-7357769c15a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MSVID_TT_BRAND_16-9_BLACK</Template>
  <TotalTime>1962</TotalTime>
  <Words>2367</Words>
  <Application>Microsoft Macintosh PowerPoint</Application>
  <PresentationFormat>Custom</PresentationFormat>
  <Paragraphs>99</Paragraphs>
  <Slides>17</Slides>
  <Notes>17</Notes>
  <HiddenSlides>0</HiddenSlides>
  <MMClips>0</MMClips>
  <ScaleCrop>false</ScaleCrop>
  <HeadingPairs>
    <vt:vector size="4" baseType="variant">
      <vt:variant>
        <vt:lpstr>Design Template</vt:lpstr>
      </vt:variant>
      <vt:variant>
        <vt:i4>2</vt:i4>
      </vt:variant>
      <vt:variant>
        <vt:lpstr>Slide Titles</vt:lpstr>
      </vt:variant>
      <vt:variant>
        <vt:i4>17</vt:i4>
      </vt:variant>
    </vt:vector>
  </HeadingPairs>
  <TitlesOfParts>
    <vt:vector size="19" baseType="lpstr">
      <vt:lpstr>MSVID_TT_Black_16x9_Jan-8-2013</vt:lpstr>
      <vt:lpstr>MSVID_White_16x9_2012-08-18</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Manager>&lt;Comms manager/speech writer&gt;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name&gt;</dc:subject>
  <dc:creator>Brittany Hart</dc:creator>
  <dc:description>Template by: _x000d_
Formatting by: _x000d_
Audience Type:</dc:description>
  <cp:lastModifiedBy>Sophia DeMartini</cp:lastModifiedBy>
  <cp:revision>212</cp:revision>
  <cp:lastPrinted>2013-10-24T17:21:05Z</cp:lastPrinted>
  <dcterms:created xsi:type="dcterms:W3CDTF">2014-02-10T18:46:33Z</dcterms:created>
  <dcterms:modified xsi:type="dcterms:W3CDTF">2014-02-10T18:46:55Z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0x010100FF02C945FD69294F909F377A54EB07BC</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