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76" r:id="rId3"/>
    <p:sldId id="277" r:id="rId4"/>
    <p:sldId id="273" r:id="rId5"/>
  </p:sldIdLst>
  <p:sldSz cx="9144000" cy="5143500" type="screen16x9"/>
  <p:notesSz cx="6858000" cy="9144000"/>
  <p:embeddedFontLst>
    <p:embeddedFont>
      <p:font typeface="Calibri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5068"/>
    <a:srgbClr val="0093AD"/>
    <a:srgbClr val="004F66"/>
    <a:srgbClr val="0092AC"/>
    <a:srgbClr val="3AA8C1"/>
    <a:srgbClr val="0392B2"/>
    <a:srgbClr val="82C9DD"/>
    <a:srgbClr val="80C8DA"/>
    <a:srgbClr val="63BDD4"/>
    <a:srgbClr val="66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59" autoAdjust="0"/>
    <p:restoredTop sz="87365" autoAdjust="0"/>
  </p:normalViewPr>
  <p:slideViewPr>
    <p:cSldViewPr snapToGrid="0">
      <p:cViewPr>
        <p:scale>
          <a:sx n="100" d="100"/>
          <a:sy n="100" d="100"/>
        </p:scale>
        <p:origin x="-1088" y="-760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font" Target="fonts/font4.fntdata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5454-9D5A-214B-8239-07786AA8993B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26BF-97DA-EE45-9D67-FB56330F2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795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2EE-A886-C442-8C1F-21A4C715301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9542-D81A-864F-A747-83A5F8ACB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545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644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.peters/Desktop/MP-CX/images/PPT/Treated_backgrounds/chapter_v3_trans.png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.peters/Desktop/MP-CX/images/PPT/Treated_backgrounds/chapter_v1_100112.png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.peters/Desktop/MP-CX/images/PPT/Treated_backgrounds/chapter_v3_trans_v2.png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file://localhost/Users/marci.peters/Desktop/MP-CX/images/poof/atom_cloud_8x8_150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2DD18076-68F1-8849-A6D0-ECBECB8D5DC0}" type="datetime1">
              <a:rPr lang="en-US" smtClean="0"/>
              <a:pPr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paint_1016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46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477165D5-54AF-7D49-A111-FB72ECD909ED}" type="datetime1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71D22B61-67AE-844B-893E-ABDB7C4797D9}" type="datetime1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FAA521EE-A7DC-1540-BFCA-245B51842D63}" type="datetime1">
              <a:rPr lang="en-US" smtClean="0"/>
              <a:pPr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107632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33"/>
            <a:ext cx="5111750" cy="327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33"/>
            <a:ext cx="3008313" cy="3279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A57C7E0D-9AB0-5146-A88A-585CDDCBFEEB}" type="datetime1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06808"/>
            <a:ext cx="2565400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041407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3" y="3168656"/>
            <a:ext cx="2565401" cy="32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D08E2389-7196-AC4A-BCBE-7D2D654295A4}" type="datetime1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in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2DD18076-68F1-8849-A6D0-ECBECB8D5DC0}" type="datetime1">
              <a:rPr lang="en-US" smtClean="0"/>
              <a:pPr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22960"/>
            <a:ext cx="8229600" cy="1191"/>
          </a:xfrm>
          <a:prstGeom prst="line">
            <a:avLst/>
          </a:prstGeom>
          <a:ln w="6350" cap="flat" cmpd="sng" algn="ctr">
            <a:gradFill flip="none" rotWithShape="1">
              <a:gsLst>
                <a:gs pos="40000">
                  <a:srgbClr val="AEAEAE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12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in Page Blue">
    <p:bg>
      <p:bgPr>
        <a:gradFill flip="none" rotWithShape="1">
          <a:gsLst>
            <a:gs pos="55000">
              <a:srgbClr val="004F66"/>
            </a:gs>
            <a:gs pos="0">
              <a:srgbClr val="0092A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2DD18076-68F1-8849-A6D0-ECBECB8D5DC0}" type="datetime1">
              <a:rPr lang="en-US" smtClean="0"/>
              <a:pPr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22960"/>
            <a:ext cx="8229600" cy="1191"/>
          </a:xfrm>
          <a:prstGeom prst="line">
            <a:avLst/>
          </a:prstGeom>
          <a:ln w="6350" cap="flat" cmpd="sng" algn="ctr">
            <a:gradFill flip="none" rotWithShape="1">
              <a:gsLst>
                <a:gs pos="40000">
                  <a:srgbClr val="AEAEAE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in Page No DIV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CA54BDBE-4C3A-0E44-9589-47371DC6F43B}" type="datetime1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8502" y="1037347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in Page No DIV blue">
    <p:bg>
      <p:bgPr>
        <a:gradFill flip="none" rotWithShape="1">
          <a:gsLst>
            <a:gs pos="55000">
              <a:srgbClr val="004F66"/>
            </a:gs>
            <a:gs pos="0">
              <a:srgbClr val="0092A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2DD18076-68F1-8849-A6D0-ECBECB8D5DC0}" type="datetime1">
              <a:rPr lang="en-US" smtClean="0"/>
              <a:pPr/>
              <a:t>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56052" y="994002"/>
            <a:ext cx="8243662" cy="34618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617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1">
    <p:bg>
      <p:bgPr>
        <a:gradFill flip="none" rotWithShape="1">
          <a:gsLst>
            <a:gs pos="0">
              <a:srgbClr val="0093AD"/>
            </a:gs>
            <a:gs pos="55000">
              <a:srgbClr val="004F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hapter_v3_trans.png" descr="/Users/marci.peters/Desktop/MP-CX/images/PPT/Treated_backgrounds/chapter_v3_trans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0" y="-775622"/>
            <a:ext cx="9144000" cy="59191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Picture 21" descr="cloudera_logo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36909" y="151653"/>
            <a:ext cx="1374214" cy="4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2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2">
    <p:bg>
      <p:bgPr>
        <a:gradFill flip="none" rotWithShape="1">
          <a:gsLst>
            <a:gs pos="0">
              <a:srgbClr val="0093AD"/>
            </a:gs>
            <a:gs pos="55000">
              <a:srgbClr val="004F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hapter_v1_100112.png" descr="/Users/marci.peters/Desktop/MP-CX/images/PPT/Treated_backgrounds/chapter_v1_100112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-842899"/>
            <a:ext cx="9144000" cy="59863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udera_logo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36909" y="151653"/>
            <a:ext cx="1374214" cy="4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3">
    <p:bg>
      <p:bgPr>
        <a:gradFill flip="none" rotWithShape="1">
          <a:gsLst>
            <a:gs pos="0">
              <a:srgbClr val="0093AD"/>
            </a:gs>
            <a:gs pos="55000">
              <a:srgbClr val="004F6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hapter_v3_trans_v2.png" descr="/Users/marci.peters/Desktop/MP-CX/images/PPT/Treated_backgrounds/chapter_v3_trans_v2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-439682"/>
            <a:ext cx="9274933" cy="5583182"/>
          </a:xfrm>
          <a:prstGeom prst="rect">
            <a:avLst/>
          </a:prstGeom>
        </p:spPr>
      </p:pic>
      <p:pic>
        <p:nvPicPr>
          <p:cNvPr id="11" name="Picture 10" descr="cloudera_logo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36909" y="151653"/>
            <a:ext cx="1374214" cy="4113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0836" y="689429"/>
            <a:ext cx="8229600" cy="141757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527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2C9D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93AD"/>
              </a:gs>
              <a:gs pos="55000">
                <a:srgbClr val="005068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om_cloud_8x8_150.png" descr="/Users/marci.peters/Desktop/MP-CX/images/poof/atom_cloud_8x8_150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85226" y="0"/>
            <a:ext cx="5809756" cy="5143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95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aster_strip_v2_100212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685110"/>
            <a:ext cx="9144000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037347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cloudera_logo_rev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76161" y="4766566"/>
            <a:ext cx="1030216" cy="30834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26" y="4767264"/>
            <a:ext cx="9693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DD18076-68F1-8849-A6D0-ECBECB8D5DC0}" type="datetime1">
              <a:rPr lang="en-US" smtClean="0"/>
              <a:pPr/>
              <a:t>2/11/14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©2013 Cloudera, Inc.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75" y="4767264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3125919" y="476899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©2013 Cloudera, Inc. All rights reserved.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43894" y="4768991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9" r:id="rId3"/>
    <p:sldLayoutId id="2147483650" r:id="rId4"/>
    <p:sldLayoutId id="2147483666" r:id="rId5"/>
    <p:sldLayoutId id="2147483663" r:id="rId6"/>
    <p:sldLayoutId id="2147483664" r:id="rId7"/>
    <p:sldLayoutId id="2147483665" r:id="rId8"/>
    <p:sldLayoutId id="2147483661" r:id="rId9"/>
    <p:sldLayoutId id="2147483651" r:id="rId10"/>
    <p:sldLayoutId id="2147483652" r:id="rId11"/>
    <p:sldLayoutId id="2147483653" r:id="rId12"/>
    <p:sldLayoutId id="2147483656" r:id="rId13"/>
    <p:sldLayoutId id="21474836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70000"/>
        </a:lnSpc>
        <a:spcBef>
          <a:spcPct val="0"/>
        </a:spcBef>
        <a:buNone/>
        <a:defRPr sz="3200" kern="1200">
          <a:solidFill>
            <a:srgbClr val="0092AC"/>
          </a:solidFill>
          <a:latin typeface="Calibri"/>
          <a:ea typeface="+mj-ea"/>
          <a:cs typeface="Calibri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2800" kern="1200">
          <a:solidFill>
            <a:srgbClr val="505050"/>
          </a:solidFill>
          <a:latin typeface="Calibri"/>
          <a:ea typeface="+mn-ea"/>
          <a:cs typeface="Calibri"/>
        </a:defRPr>
      </a:lvl1pPr>
      <a:lvl2pPr marL="631825" indent="-174625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030288" indent="-115888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487488" indent="-115888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1944688" indent="-115888" algn="l" defTabSz="457200" rtl="0" eaLnBrk="1" latinLnBrk="0" hangingPunct="1">
        <a:spcBef>
          <a:spcPct val="20000"/>
        </a:spcBef>
        <a:buClr>
          <a:srgbClr val="3AA8C1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file://localhost/Users/marcipeters/Desktop/keynote_blanks/HW_KEY_DashlessTitle.png" TargetMode="External"/><Relationship Id="rId5" Type="http://schemas.openxmlformats.org/officeDocument/2006/relationships/image" Target="../media/image10.png"/><Relationship Id="rId6" Type="http://schemas.openxmlformats.org/officeDocument/2006/relationships/image" Target="file://localhost/Users/marcipeters/Desktop/keynote_swoosh.png" TargetMode="External"/><Relationship Id="rId7" Type="http://schemas.openxmlformats.org/officeDocument/2006/relationships/image" Target="../media/image11.png"/><Relationship Id="rId8" Type="http://schemas.openxmlformats.org/officeDocument/2006/relationships/image" Target="file://localhost/Users/marcipeters/Desktop/cloudera_white_trans_lg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marcipeters/Desktop/MP-CX/creative/logos/corporate%20(new)/Cloudera_logo_KIT/png/Cloudera_logo_white_NO%C2%AE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marcipeters/Desktop/MP-CX/creative/logos/corporate%20(new)/Cloudera_logo_KIT/png/Cloudera_logo_white_NO%C2%A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cipeters/Desktop/keynote_blanks/HW_KEY_closer_blank.png" TargetMode="External"/><Relationship Id="rId4" Type="http://schemas.openxmlformats.org/officeDocument/2006/relationships/image" Target="../media/image11.png"/><Relationship Id="rId5" Type="http://schemas.openxmlformats.org/officeDocument/2006/relationships/image" Target="file://localhost/Users/marcipeters/Desktop/cloudera_white_trans_lg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W_KEY_DashlessTitle.png" descr="/Users/marcipeters/Desktop/keynote_blanks/HW_KEY_DashlessTitl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62288" cy="51671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" y="883829"/>
            <a:ext cx="8793480" cy="464011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/>
              <a:t>The Future of Information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4944" y="1437260"/>
            <a:ext cx="7772400" cy="193190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Amr Awadallah (@</a:t>
            </a:r>
            <a:r>
              <a:rPr lang="en-US" sz="2800" dirty="0" err="1" smtClean="0">
                <a:solidFill>
                  <a:schemeClr val="bg1"/>
                </a:solidFill>
              </a:rPr>
              <a:t>awadallah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CTO and Cofounder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keynote_swoosh.png" descr="/Users/marcipeters/Desktop/keynote_swoosh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24819" y="1364343"/>
            <a:ext cx="3712650" cy="18289"/>
          </a:xfrm>
          <a:prstGeom prst="rect">
            <a:avLst/>
          </a:prstGeom>
        </p:spPr>
      </p:pic>
      <p:pic>
        <p:nvPicPr>
          <p:cNvPr id="8" name="cloudera_white_trans_lg.png" descr="/Users/marcipeters/Desktop/cloudera_white_trans_lg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68044" y="3611057"/>
            <a:ext cx="6426200" cy="132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62288" cy="51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6344" y="1717929"/>
            <a:ext cx="8229600" cy="1725930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bg1"/>
                </a:solidFill>
              </a:rPr>
              <a:t>But, let’s talk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about cameras!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Cloudera_logo_white_NO®.png" descr="/Users/marcipeters/Desktop/MP-CX/creative/logos/corporate (new)/Cloudera_logo_KIT/png/Cloudera_logo_white_NO®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899400" y="4730750"/>
            <a:ext cx="1032933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4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62288" cy="51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6344" y="925830"/>
            <a:ext cx="8229600" cy="2597150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rgbClr val="FFFFFF"/>
                </a:solidFill>
              </a:rPr>
              <a:t/>
            </a:r>
            <a:br>
              <a:rPr lang="en-US" sz="6000" b="1" dirty="0" smtClean="0">
                <a:solidFill>
                  <a:srgbClr val="FFFFFF"/>
                </a:solidFill>
              </a:rPr>
            </a:br>
            <a:r>
              <a:rPr lang="en-US" sz="6000" b="1" dirty="0" smtClean="0">
                <a:solidFill>
                  <a:srgbClr val="FFFFFF"/>
                </a:solidFill>
              </a:rPr>
              <a:t>Applications </a:t>
            </a:r>
            <a:r>
              <a:rPr lang="en-US" sz="6000" b="1" dirty="0">
                <a:solidFill>
                  <a:srgbClr val="FFFFFF"/>
                </a:solidFill>
              </a:rPr>
              <a:t>w</a:t>
            </a:r>
            <a:r>
              <a:rPr lang="en-US" sz="6000" b="1" dirty="0" smtClean="0">
                <a:solidFill>
                  <a:srgbClr val="FFFFFF"/>
                </a:solidFill>
              </a:rPr>
              <a:t>ill </a:t>
            </a:r>
            <a:br>
              <a:rPr lang="en-US" sz="6000" b="1" dirty="0" smtClean="0">
                <a:solidFill>
                  <a:srgbClr val="FFFFFF"/>
                </a:solidFill>
              </a:rPr>
            </a:br>
            <a:r>
              <a:rPr lang="en-US" sz="6000" b="1" dirty="0" smtClean="0">
                <a:solidFill>
                  <a:srgbClr val="FFFFFF"/>
                </a:solidFill>
              </a:rPr>
              <a:t>move to Data </a:t>
            </a:r>
            <a:br>
              <a:rPr lang="en-US" sz="6000" b="1" dirty="0" smtClean="0">
                <a:solidFill>
                  <a:srgbClr val="FFFFFF"/>
                </a:solidFill>
              </a:rPr>
            </a:br>
            <a:endParaRPr lang="en-US" sz="6000" b="1" dirty="0">
              <a:solidFill>
                <a:srgbClr val="0093AD"/>
              </a:solidFill>
            </a:endParaRPr>
          </a:p>
        </p:txBody>
      </p:sp>
      <p:pic>
        <p:nvPicPr>
          <p:cNvPr id="6" name="Cloudera_logo_white_NO®.png" descr="/Users/marcipeters/Desktop/MP-CX/creative/logos/corporate (new)/Cloudera_logo_KIT/png/Cloudera_logo_white_NO®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899400" y="4730750"/>
            <a:ext cx="1032933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33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HW_KEY_closer_blank.png" descr="/Users/marcipeters/Desktop/keynote_blanks/HW_KEY_closer_blank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62288" cy="5167188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35036" y="4645921"/>
            <a:ext cx="1944862" cy="390899"/>
          </a:xfrm>
        </p:spPr>
        <p:txBody>
          <a:bodyPr anchor="t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@</a:t>
            </a:r>
            <a:r>
              <a:rPr lang="pl-PL" sz="2400" dirty="0" err="1" smtClean="0">
                <a:solidFill>
                  <a:schemeClr val="bg1"/>
                </a:solidFill>
              </a:rPr>
              <a:t>awadallah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6344" y="2910379"/>
            <a:ext cx="8229600" cy="46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kern="1200">
                <a:solidFill>
                  <a:srgbClr val="0092AC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The World’s First Complete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Enterprise Data Hub (EDH)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cloudera_white_trans_lg.png" descr="/Users/marcipeters/Desktop/cloudera_white_trans_lg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68044" y="1584137"/>
            <a:ext cx="6426200" cy="13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3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era Corporate 16x9 2013-04">
  <a:themeElements>
    <a:clrScheme name="Cloudera OCT12">
      <a:dk1>
        <a:sysClr val="windowText" lastClr="000000"/>
      </a:dk1>
      <a:lt1>
        <a:sysClr val="window" lastClr="FFFFFF"/>
      </a:lt1>
      <a:dk2>
        <a:srgbClr val="0B5A79"/>
      </a:dk2>
      <a:lt2>
        <a:srgbClr val="107FA7"/>
      </a:lt2>
      <a:accent1>
        <a:srgbClr val="2DA6C9"/>
      </a:accent1>
      <a:accent2>
        <a:srgbClr val="B3D200"/>
      </a:accent2>
      <a:accent3>
        <a:srgbClr val="37055E"/>
      </a:accent3>
      <a:accent4>
        <a:srgbClr val="A40040"/>
      </a:accent4>
      <a:accent5>
        <a:srgbClr val="F06F00"/>
      </a:accent5>
      <a:accent6>
        <a:srgbClr val="ECA700"/>
      </a:accent6>
      <a:hlink>
        <a:srgbClr val="F06F00"/>
      </a:hlink>
      <a:folHlink>
        <a:srgbClr val="ECA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Cloudera Corporate 16x9 2013-04.potx</Template>
  <TotalTime>346</TotalTime>
  <Words>47</Words>
  <Application>Microsoft Macintosh PowerPoint</Application>
  <PresentationFormat>On-screen Show (16:9)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Calibri</vt:lpstr>
      <vt:lpstr>Cloudera Corporate 16x9 2013-04</vt:lpstr>
      <vt:lpstr>The Future of Information Management</vt:lpstr>
      <vt:lpstr>But, let’s talk  about cameras!</vt:lpstr>
      <vt:lpstr> Applications will  move to Data  </vt:lpstr>
      <vt:lpstr>@awadallah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O'Brien</dc:creator>
  <cp:lastModifiedBy>Sophia DeMartini</cp:lastModifiedBy>
  <cp:revision>49</cp:revision>
  <cp:lastPrinted>2012-09-17T22:57:27Z</cp:lastPrinted>
  <dcterms:created xsi:type="dcterms:W3CDTF">2014-02-12T05:03:24Z</dcterms:created>
  <dcterms:modified xsi:type="dcterms:W3CDTF">2014-02-12T05:03:50Z</dcterms:modified>
</cp:coreProperties>
</file>