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1" r:id="rId6"/>
    <p:sldId id="272" r:id="rId7"/>
    <p:sldId id="276" r:id="rId8"/>
    <p:sldId id="278" r:id="rId9"/>
    <p:sldId id="273" r:id="rId10"/>
    <p:sldId id="277" r:id="rId11"/>
    <p:sldId id="274" r:id="rId12"/>
    <p:sldId id="279" r:id="rId13"/>
    <p:sldId id="275" r:id="rId14"/>
    <p:sldId id="280" r:id="rId15"/>
    <p:sldId id="271" r:id="rId16"/>
  </p:sldIdLst>
  <p:sldSz cx="12187238" cy="6859588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neva" panose="020B0604020202020204" charset="0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a Schnell" initials="KS" lastIdx="2" clrIdx="0"/>
  <p:cmAuthor id="1" name="Elise R. Cornille" initials="ER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CCCC"/>
    <a:srgbClr val="5375AD"/>
    <a:srgbClr val="778888"/>
    <a:srgbClr val="359B4C"/>
    <a:srgbClr val="00BBEE"/>
    <a:srgbClr val="FF0000"/>
    <a:srgbClr val="FF9900"/>
    <a:srgbClr val="99BEBE"/>
    <a:srgbClr val="BDC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75711" autoAdjust="0"/>
  </p:normalViewPr>
  <p:slideViewPr>
    <p:cSldViewPr snapToGrid="0" snapToObjects="1" showGuides="1">
      <p:cViewPr>
        <p:scale>
          <a:sx n="66" d="100"/>
          <a:sy n="66" d="100"/>
        </p:scale>
        <p:origin x="-1818" y="-660"/>
      </p:cViewPr>
      <p:guideLst>
        <p:guide orient="horz" pos="2160"/>
        <p:guide orient="horz" pos="733"/>
        <p:guide orient="horz" pos="654"/>
        <p:guide orient="horz" pos="4221"/>
        <p:guide orient="horz" pos="4119"/>
        <p:guide orient="horz" pos="4043"/>
        <p:guide orient="horz" pos="812"/>
        <p:guide pos="3837"/>
        <p:guide pos="293"/>
        <p:guide pos="7382"/>
        <p:guide pos="3805"/>
        <p:guide pos="3873"/>
        <p:guide pos="2611"/>
        <p:guide pos="5066"/>
        <p:guide pos="4998"/>
        <p:guide pos="2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-36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4612C19A-B064-4A02-B1DD-2674A5B33712}" type="datetime1">
              <a:rPr lang="en-US"/>
              <a:pPr>
                <a:defRPr/>
              </a:pPr>
              <a:t>2/3/2014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2E57817C-C749-40AE-A5FD-F6A74744A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Geneva" pitchFamily="-105" charset="-128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Geneva" pitchFamily="-10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Geneva" pitchFamily="-105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Geneva" pitchFamily="-105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Geneva" pitchFamily="-105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8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JBWServer\Shared\Clients\Presentations\Accenture\Elise Cornille - 13-2687 - Accenture Technology Labs ppt\Working Files\Final Images\42-16284763_RM_36_$125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5" r="4615"/>
          <a:stretch/>
        </p:blipFill>
        <p:spPr bwMode="auto">
          <a:xfrm>
            <a:off x="-3490" y="0"/>
            <a:ext cx="1219231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alter.a.lee\Documents\- Training Notes\_index files\shadows and blurs\white blur 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8794">
            <a:off x="9959245" y="676266"/>
            <a:ext cx="259748" cy="5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58788" y="4606505"/>
            <a:ext cx="3686176" cy="350672"/>
          </a:xfrm>
        </p:spPr>
        <p:txBody>
          <a:bodyPr vert="horz" lIns="0" tIns="45720" rIns="0" bIns="45720" rtlCol="0">
            <a:noAutofit/>
          </a:bodyPr>
          <a:lstStyle>
            <a:lvl1pPr>
              <a:defRPr lang="en-US" sz="2000" b="0" spc="0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60" y="896436"/>
            <a:ext cx="2544282" cy="17707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464082" y="401986"/>
            <a:ext cx="2183719" cy="633435"/>
            <a:chOff x="464082" y="401986"/>
            <a:chExt cx="2183719" cy="633435"/>
          </a:xfrm>
        </p:grpSpPr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82" y="650625"/>
              <a:ext cx="2183719" cy="384796"/>
            </a:xfrm>
            <a:prstGeom prst="rect">
              <a:avLst/>
            </a:prstGeom>
          </p:spPr>
        </p:pic>
        <p:sp>
          <p:nvSpPr>
            <p:cNvPr id="35" name="Freeform 34"/>
            <p:cNvSpPr/>
            <p:nvPr/>
          </p:nvSpPr>
          <p:spPr>
            <a:xfrm>
              <a:off x="1746987" y="401986"/>
              <a:ext cx="210120" cy="21513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6" name="Straight Connector 35"/>
          <p:cNvCxnSpPr/>
          <p:nvPr userDrawn="1"/>
        </p:nvCxnSpPr>
        <p:spPr>
          <a:xfrm flipV="1">
            <a:off x="465138" y="1160209"/>
            <a:ext cx="11723687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8696971" y="3708427"/>
            <a:ext cx="3074395" cy="2061722"/>
            <a:chOff x="8696971" y="3517927"/>
            <a:chExt cx="3074395" cy="2061722"/>
          </a:xfrm>
        </p:grpSpPr>
        <p:sp>
          <p:nvSpPr>
            <p:cNvPr id="17" name="Freeform 16"/>
            <p:cNvSpPr/>
            <p:nvPr/>
          </p:nvSpPr>
          <p:spPr>
            <a:xfrm>
              <a:off x="9159559" y="3517927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6971" y="4358855"/>
              <a:ext cx="3074395" cy="252000"/>
            </a:xfrm>
            <a:prstGeom prst="rect">
              <a:avLst/>
            </a:prstGeom>
          </p:spPr>
        </p:pic>
      </p:grp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1" y="1335845"/>
            <a:ext cx="5323893" cy="95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1019181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31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1019181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5138" y="2181225"/>
            <a:ext cx="11253787" cy="42370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93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1019181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718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1023630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465138" y="2181225"/>
            <a:ext cx="11253787" cy="4237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83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JBWServer\Shared\Clients\Presentations\Accenture\Elise Cornille - 13-2687 - Accenture Technology Labs ppt\Working Files\Final Images\42-16284763_RM_36_$125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5" r="4615"/>
          <a:stretch/>
        </p:blipFill>
        <p:spPr bwMode="auto">
          <a:xfrm>
            <a:off x="-3490" y="0"/>
            <a:ext cx="1219231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354157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88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JBWServer\Shared\Clients\Presentations\Accenture\Elise Cornille - 13-2687 - Accenture Technology Labs ppt\Working Files\Final Images\G_159282739_RM_12_$280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"/>
          <a:stretch/>
        </p:blipFill>
        <p:spPr bwMode="auto">
          <a:xfrm>
            <a:off x="-1" y="0"/>
            <a:ext cx="1218723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1695844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7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JBWServer\Shared\Clients\Presentations\Accenture\Elise Cornille - 13-2687 - Accenture Technology Labs ppt\Working Files\Final Images\42-21712586_RM_36_$125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" y="0"/>
            <a:ext cx="1219482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838594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7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JBWServer\Shared\Clients\Presentations\Accenture\Elise Cornille - 13-2687 - Accenture Technology Labs ppt\Working Files\Final Images\42-31918365_RM_36_$1250-PS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8723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9" y="219574"/>
            <a:ext cx="11253786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5199"/>
              </a:lnSpc>
              <a:defRPr sz="3600" b="0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396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38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2014 Accenture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138" y="1164355"/>
            <a:ext cx="11253786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560355"/>
            <a:ext cx="11253786" cy="48579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8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138" y="1164355"/>
            <a:ext cx="55753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560355"/>
            <a:ext cx="5575300" cy="4857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148388" y="1164355"/>
            <a:ext cx="5570536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6148388" y="1560355"/>
            <a:ext cx="5570536" cy="48579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16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139" y="1163638"/>
            <a:ext cx="11253786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559639"/>
            <a:ext cx="5575299" cy="48586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6148388" y="1559639"/>
            <a:ext cx="5570536" cy="48586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77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1187288"/>
            <a:ext cx="11253785" cy="52309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03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5138" y="1186570"/>
            <a:ext cx="5575300" cy="52316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148388" y="1186571"/>
            <a:ext cx="5570536" cy="52316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597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138" y="1163638"/>
            <a:ext cx="11253785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3500"/>
            </a:lvl2pPr>
            <a:lvl3pPr>
              <a:defRPr sz="3200"/>
            </a:lvl3pPr>
            <a:lvl4pPr>
              <a:defRPr sz="29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8" y="1182370"/>
            <a:ext cx="11253785" cy="5129213"/>
          </a:xfrm>
          <a:prstGeom prst="rect">
            <a:avLst/>
          </a:prstGeom>
        </p:spPr>
        <p:txBody>
          <a:bodyPr vert="horz" lIns="0" tIns="60949" rIns="0" bIns="6094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7" y="0"/>
            <a:ext cx="11253787" cy="1095375"/>
          </a:xfrm>
          <a:prstGeom prst="rect">
            <a:avLst/>
          </a:prstGeom>
        </p:spPr>
        <p:txBody>
          <a:bodyPr vert="horz" lIns="0" tIns="60949" rIns="121899" bIns="0" rtlCol="0" anchor="b" anchorCtr="0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11041395" y="6538913"/>
            <a:ext cx="677529" cy="161925"/>
          </a:xfrm>
          <a:prstGeom prst="rect">
            <a:avLst/>
          </a:prstGeom>
        </p:spPr>
        <p:txBody>
          <a:bodyPr vert="horz" wrap="square" lIns="121899" tIns="60949" rIns="0" bIns="60949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465138" y="1161257"/>
            <a:ext cx="117201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 flipH="1">
            <a:off x="465138" y="6538913"/>
            <a:ext cx="5575300" cy="161925"/>
          </a:xfrm>
          <a:prstGeom prst="rect">
            <a:avLst/>
          </a:prstGeom>
          <a:noFill/>
        </p:spPr>
        <p:txBody>
          <a:bodyPr wrap="square" lIns="0" tIns="60949" rIns="121899" bIns="60949" anchor="ctr" anchorCtr="0">
            <a:noAutofit/>
          </a:bodyPr>
          <a:lstStyle>
            <a:lvl1pPr>
              <a:defRPr lang="en-AU" sz="10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0" r:id="rId2"/>
    <p:sldLayoutId id="2147483728" r:id="rId3"/>
    <p:sldLayoutId id="2147483731" r:id="rId4"/>
    <p:sldLayoutId id="2147483721" r:id="rId5"/>
    <p:sldLayoutId id="2147483725" r:id="rId6"/>
    <p:sldLayoutId id="2147483726" r:id="rId7"/>
    <p:sldLayoutId id="2147483727" r:id="rId8"/>
    <p:sldLayoutId id="2147483729" r:id="rId9"/>
    <p:sldLayoutId id="2147483723" r:id="rId10"/>
    <p:sldLayoutId id="2147483735" r:id="rId11"/>
    <p:sldLayoutId id="2147483724" r:id="rId12"/>
    <p:sldLayoutId id="2147483736" r:id="rId13"/>
    <p:sldLayoutId id="2147483730" r:id="rId14"/>
    <p:sldLayoutId id="2147483737" r:id="rId15"/>
    <p:sldLayoutId id="2147483738" r:id="rId16"/>
    <p:sldLayoutId id="214748373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300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60949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1218987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82848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243797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82563" indent="-18256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1pPr>
      <a:lvl2pPr marL="449263" indent="-266700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2pPr>
      <a:lvl3pPr marL="625475" indent="-17621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tabLst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3pPr>
      <a:lvl4pPr marL="898525" indent="-273050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4pPr>
      <a:lvl5pPr marL="1074738" indent="-176213" algn="l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Arial" pitchFamily="-105" charset="-52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63550" y="2600325"/>
            <a:ext cx="5880100" cy="3506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82563" indent="-182563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en-US" sz="1600" b="0" kern="1200" spc="0" baseline="0" dirty="0" smtClean="0">
                <a:solidFill>
                  <a:schemeClr val="bg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marL="449263" indent="-26670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 marL="898525" indent="-273050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 marL="1074738" indent="-176213" algn="l" rtl="0" eaLnBrk="1" fontAlgn="base" hangingPunct="1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4400" dirty="0">
                <a:solidFill>
                  <a:schemeClr val="accent1"/>
                </a:solidFill>
              </a:rPr>
              <a:t>The Insight </a:t>
            </a:r>
            <a:r>
              <a:rPr lang="en-AU" sz="4400" dirty="0" smtClean="0">
                <a:solidFill>
                  <a:schemeClr val="accent1"/>
                </a:solidFill>
              </a:rPr>
              <a:t>Economy</a:t>
            </a:r>
          </a:p>
          <a:p>
            <a:pPr marL="0" indent="0">
              <a:spcBef>
                <a:spcPts val="0"/>
              </a:spcBef>
              <a:buNone/>
            </a:pPr>
            <a:endParaRPr lang="en-AU" sz="3200" dirty="0" smtClean="0"/>
          </a:p>
          <a:p>
            <a:pPr marL="0" indent="0">
              <a:spcBef>
                <a:spcPts val="0"/>
              </a:spcBef>
              <a:buNone/>
            </a:pPr>
            <a:endParaRPr lang="en-AU" sz="3200" dirty="0"/>
          </a:p>
          <a:p>
            <a:pPr marL="0" indent="0">
              <a:spcBef>
                <a:spcPts val="0"/>
              </a:spcBef>
              <a:buNone/>
            </a:pPr>
            <a:endParaRPr lang="en-AU" sz="1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200" dirty="0"/>
              <a:t>Krista Schnell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3200" dirty="0"/>
              <a:t>February 11, 2014</a:t>
            </a:r>
          </a:p>
        </p:txBody>
      </p:sp>
    </p:spTree>
    <p:extLst>
      <p:ext uri="{BB962C8B-B14F-4D97-AF65-F5344CB8AC3E}">
        <p14:creationId xmlns:p14="http://schemas.microsoft.com/office/powerpoint/2010/main" val="20359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/>
        </p:blipFill>
        <p:spPr>
          <a:xfrm flipH="1">
            <a:off x="0" y="-1"/>
            <a:ext cx="12187238" cy="6855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4325" y="1824059"/>
            <a:ext cx="4252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“Data Monetization in the Age of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Big Data</a:t>
            </a:r>
            <a:r>
              <a:rPr lang="en-US" sz="4000" dirty="0" smtClean="0">
                <a:solidFill>
                  <a:schemeClr val="bg1"/>
                </a:solidFill>
              </a:rPr>
              <a:t>”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030"/>
            <a:ext cx="12187238" cy="81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BDC3A-D49F-4631-A8C7-55D59B33E5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2014 Accenture  All rights reserved.</a:t>
            </a:r>
            <a:endParaRPr lang="en-AU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5139" y="1352944"/>
            <a:ext cx="11253786" cy="2600385"/>
          </a:xfrm>
          <a:prstGeom prst="rect">
            <a:avLst/>
          </a:prstGeom>
        </p:spPr>
        <p:txBody>
          <a:bodyPr vert="horz" lIns="0" tIns="0" rIns="121899" bIns="0" rtlCol="0" anchor="b" anchorCtr="0">
            <a:noAutofit/>
          </a:bodyPr>
          <a:lstStyle>
            <a:lvl1pPr algn="l" rtl="0" eaLnBrk="1" fontAlgn="base" hangingPunct="1">
              <a:lnSpc>
                <a:spcPts val="5199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0" kern="1200" spc="0" baseline="0">
                <a:solidFill>
                  <a:schemeClr val="accent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9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987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48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97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nl-NL" sz="4000" dirty="0" smtClean="0">
                <a:solidFill>
                  <a:schemeClr val="bg1"/>
                </a:solidFill>
                <a:latin typeface="+mn-lt"/>
              </a:rPr>
              <a:t>krista.schnell@accenture.com</a:t>
            </a:r>
            <a:br>
              <a:rPr lang="nl-NL" sz="4000" dirty="0" smtClean="0">
                <a:solidFill>
                  <a:schemeClr val="bg1"/>
                </a:solidFill>
                <a:latin typeface="+mn-lt"/>
              </a:rPr>
            </a:br>
            <a:r>
              <a:rPr lang="nl-NL" sz="4000" dirty="0" smtClean="0">
                <a:solidFill>
                  <a:schemeClr val="bg1"/>
                </a:solidFill>
                <a:latin typeface="+mn-lt"/>
              </a:rPr>
              <a:t>@kristaschnell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nl-NL" sz="4000" dirty="0" smtClean="0">
                <a:solidFill>
                  <a:schemeClr val="bg1"/>
                </a:solidFill>
                <a:latin typeface="+mn-lt"/>
              </a:rPr>
              <a:t>#techvision2014</a:t>
            </a:r>
            <a:endParaRPr lang="nl-NL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3" y="269045"/>
            <a:ext cx="5561668" cy="12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2014 Accenture  All rights reserved.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/>
        </p:blipFill>
        <p:spPr>
          <a:xfrm>
            <a:off x="0" y="-1291771"/>
            <a:ext cx="12187238" cy="815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030" y="688885"/>
            <a:ext cx="5513407" cy="230832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38100" dir="8100000" sx="103000" sy="103000" algn="tr" rotWithShape="0">
                    <a:prstClr val="black">
                      <a:alpha val="24000"/>
                    </a:prstClr>
                  </a:outerShdw>
                </a:effectLst>
              </a:rPr>
              <a:t>Data</a:t>
            </a:r>
          </a:p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38100" dir="8100000" sx="103000" sy="103000" algn="tr" rotWithShape="0">
                    <a:prstClr val="black">
                      <a:alpha val="24000"/>
                    </a:prstClr>
                  </a:outerShdw>
                </a:effectLst>
              </a:rPr>
              <a:t>Marketplace</a:t>
            </a:r>
            <a:endParaRPr lang="en-US" sz="7200" dirty="0">
              <a:effectLst>
                <a:outerShdw blurRad="50800" dist="38100" dir="8100000" sx="103000" sy="103000" algn="tr" rotWithShape="0">
                  <a:prstClr val="black">
                    <a:alpha val="2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2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8" cy="6886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031" y="688885"/>
            <a:ext cx="5133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Insight</a:t>
            </a:r>
          </a:p>
          <a:p>
            <a:r>
              <a:rPr lang="en-US" sz="7200" b="1" dirty="0" smtClean="0">
                <a:solidFill>
                  <a:schemeClr val="bg1"/>
                </a:solidFill>
              </a:rPr>
              <a:t>Economy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699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_18900796Medium_alt_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2" y="1341"/>
            <a:ext cx="12187232" cy="6855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58" y="101844"/>
            <a:ext cx="4530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The value of insights…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758" y="1988075"/>
            <a:ext cx="3566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and </a:t>
            </a:r>
            <a:r>
              <a:rPr lang="en-US" sz="6000" dirty="0" smtClean="0">
                <a:solidFill>
                  <a:schemeClr val="accent1"/>
                </a:solidFill>
              </a:rPr>
              <a:t>creativity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lightbulb-0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6631" y="1163638"/>
            <a:ext cx="5033104" cy="32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62" y="-14515"/>
            <a:ext cx="12234800" cy="685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46" y="193283"/>
            <a:ext cx="9373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</a:rPr>
              <a:t>Insight as a </a:t>
            </a:r>
            <a:r>
              <a:rPr lang="en-US" sz="6000" b="1" dirty="0" smtClean="0">
                <a:solidFill>
                  <a:schemeClr val="bg1"/>
                </a:solidFill>
              </a:rPr>
              <a:t>differentiator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091" y="1550302"/>
            <a:ext cx="3148619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bg1"/>
                </a:solidFill>
              </a:rPr>
              <a:t>Volume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bg1"/>
                </a:solidFill>
              </a:rPr>
              <a:t>Analysis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bg1"/>
                </a:solidFill>
              </a:rPr>
              <a:t>Privacy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>
                <a:solidFill>
                  <a:schemeClr val="bg1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3785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5078" y="1584688"/>
            <a:ext cx="5316405" cy="482553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000" dirty="0" smtClean="0">
                <a:solidFill>
                  <a:schemeClr val="accent1"/>
                </a:solidFill>
              </a:rPr>
              <a:t>Data Supply Chain: </a:t>
            </a:r>
          </a:p>
          <a:p>
            <a:pPr marL="0" indent="0">
              <a:buFont typeface="Arial" pitchFamily="34" charset="0"/>
              <a:buNone/>
            </a:pPr>
            <a:r>
              <a:rPr lang="en-US" sz="3400" dirty="0" smtClean="0">
                <a:solidFill>
                  <a:schemeClr val="accent5"/>
                </a:solidFill>
              </a:rPr>
              <a:t>Putting information </a:t>
            </a:r>
            <a:br>
              <a:rPr lang="en-US" sz="3400" dirty="0" smtClean="0">
                <a:solidFill>
                  <a:schemeClr val="accent5"/>
                </a:solidFill>
              </a:rPr>
            </a:br>
            <a:r>
              <a:rPr lang="en-US" sz="3400" dirty="0" smtClean="0">
                <a:solidFill>
                  <a:schemeClr val="accent5"/>
                </a:solidFill>
              </a:rPr>
              <a:t>into circulation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971702"/>
            <a:ext cx="9984583" cy="4571695"/>
          </a:xfrm>
          <a:prstGeom prst="rect">
            <a:avLst/>
          </a:prstGeom>
        </p:spPr>
      </p:pic>
      <p:pic>
        <p:nvPicPr>
          <p:cNvPr id="7" name="Picture 6" descr="data supply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971702"/>
            <a:ext cx="9984583" cy="4571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971702"/>
            <a:ext cx="9984583" cy="4571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971702"/>
            <a:ext cx="9984583" cy="4571695"/>
          </a:xfrm>
          <a:prstGeom prst="rect">
            <a:avLst/>
          </a:prstGeom>
        </p:spPr>
      </p:pic>
      <p:pic>
        <p:nvPicPr>
          <p:cNvPr id="10" name="Picture 9" descr="data supply-0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971702"/>
            <a:ext cx="9984583" cy="45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165" y="377618"/>
            <a:ext cx="1006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Data Value Continuum:  From Raw Data to Insights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4" y="1203561"/>
            <a:ext cx="9804050" cy="53684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2" b="11154"/>
          <a:stretch/>
        </p:blipFill>
        <p:spPr>
          <a:xfrm>
            <a:off x="0" y="0"/>
            <a:ext cx="12187238" cy="68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87238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7727" y="1901361"/>
            <a:ext cx="2861681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/>
              <a:t>Keep</a:t>
            </a:r>
            <a:endParaRPr lang="en-US" sz="5000" dirty="0" smtClean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/>
              <a:t>Sell</a:t>
            </a:r>
            <a:endParaRPr lang="en-US" sz="5000" dirty="0" smtClean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/>
              <a:t>Partner</a:t>
            </a:r>
            <a:endParaRPr lang="en-US" sz="5000" dirty="0" smtClean="0"/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 smtClean="0"/>
              <a:t>Share</a:t>
            </a:r>
            <a:endParaRPr lang="en-US" sz="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2" y="0"/>
            <a:ext cx="6914266" cy="6859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46" y="614189"/>
            <a:ext cx="676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Data 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onetization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3-2687 - Acc Tech Labs - Camera 16 9">
  <a:themeElements>
    <a:clrScheme name="Custom 215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FF9900"/>
      </a:accent1>
      <a:accent2>
        <a:srgbClr val="FF3366"/>
      </a:accent2>
      <a:accent3>
        <a:srgbClr val="551155"/>
      </a:accent3>
      <a:accent4>
        <a:srgbClr val="00BBEE"/>
      </a:accent4>
      <a:accent5>
        <a:srgbClr val="003344"/>
      </a:accent5>
      <a:accent6>
        <a:srgbClr val="00AA99"/>
      </a:accent6>
      <a:hlink>
        <a:srgbClr val="00BBEE"/>
      </a:hlink>
      <a:folHlink>
        <a:srgbClr val="5511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80F3B2C10C74BB61478E4247D6E77" ma:contentTypeVersion="3" ma:contentTypeDescription="Create a new document." ma:contentTypeScope="" ma:versionID="bcb8cf291c8653af57dd6a29bb52d0ee">
  <xsd:schema xmlns:xsd="http://www.w3.org/2001/XMLSchema" xmlns:p="http://schemas.microsoft.com/office/2006/metadata/properties" xmlns:ns2="bc841b31-d549-43ed-bc47-0086310aa7e9" targetNamespace="http://schemas.microsoft.com/office/2006/metadata/properties" ma:root="true" ma:fieldsID="036f0d1f483fee2c7aa86809005d6981" ns2:_="">
    <xsd:import namespace="bc841b31-d549-43ed-bc47-0086310aa7e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c841b31-d549-43ed-bc47-0086310aa7e9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bc841b31-d549-43ed-bc47-0086310aa7e9" xsi:nil="true"/>
  </documentManagement>
</p:properties>
</file>

<file path=customXml/itemProps1.xml><?xml version="1.0" encoding="utf-8"?>
<ds:datastoreItem xmlns:ds="http://schemas.openxmlformats.org/officeDocument/2006/customXml" ds:itemID="{AD4E5E8F-D18A-405B-AB6A-19CBBCF65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41b31-d549-43ed-bc47-0086310aa7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FB9E9F0-A80E-4BC0-BC10-BBDB06BF5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8FF39-A5D2-4C20-89CA-E0BB61C09927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bc841b31-d549-43ed-bc47-0086310aa7e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Top_WHT_2</Template>
  <TotalTime>6717</TotalTime>
  <Words>87</Words>
  <Application>Microsoft Office PowerPoint</Application>
  <PresentationFormat>Custom</PresentationFormat>
  <Paragraphs>42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Geneva</vt:lpstr>
      <vt:lpstr>13-2687 - Acc Tech Labs - Camera 16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 Slide spanning 2/3 Grid</dc:title>
  <dc:creator>creative.services.presentations@accenture.com</dc:creator>
  <cp:lastModifiedBy>Krista Schnell</cp:lastModifiedBy>
  <cp:revision>847</cp:revision>
  <cp:lastPrinted>2009-05-13T12:37:25Z</cp:lastPrinted>
  <dcterms:created xsi:type="dcterms:W3CDTF">2012-01-18T22:44:04Z</dcterms:created>
  <dcterms:modified xsi:type="dcterms:W3CDTF">2014-02-06T00:57:54Z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0x0101007F480F3B2C10C74BB61478E4247D6E77</vt:lpwstr>
  </property>
  <property fmtid="{D5CDD505-2E9C-101B-9397-08002B2CF9AE}" pid="3" name="UserName">
    <vt:lpwstr>walter.a.lee</vt:lpwstr>
  </property>
  <property fmtid="{D5CDD505-2E9C-101B-9397-08002B2CF9AE}" pid="4" name="ComputerName">
    <vt:lpwstr>DLO4-PC</vt:lpwstr>
  </property>
</Properties>
</file>