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 id="2147483664" r:id="rId2"/>
    <p:sldMasterId id="2147483665" r:id="rId3"/>
  </p:sldMasterIdLst>
  <p:notesMasterIdLst>
    <p:notesMasterId r:id="rId55"/>
  </p:notesMasterIdLst>
  <p:sldIdLst>
    <p:sldId id="311" r:id="rId4"/>
    <p:sldId id="305" r:id="rId5"/>
    <p:sldId id="312" r:id="rId6"/>
    <p:sldId id="257" r:id="rId7"/>
    <p:sldId id="258" r:id="rId8"/>
    <p:sldId id="261" r:id="rId9"/>
    <p:sldId id="259" r:id="rId10"/>
    <p:sldId id="262" r:id="rId11"/>
    <p:sldId id="263" r:id="rId12"/>
    <p:sldId id="264" r:id="rId13"/>
    <p:sldId id="265" r:id="rId14"/>
    <p:sldId id="266" r:id="rId15"/>
    <p:sldId id="267" r:id="rId16"/>
    <p:sldId id="268" r:id="rId17"/>
    <p:sldId id="269" r:id="rId18"/>
    <p:sldId id="270" r:id="rId19"/>
    <p:sldId id="271" r:id="rId20"/>
    <p:sldId id="272" r:id="rId21"/>
    <p:sldId id="306" r:id="rId22"/>
    <p:sldId id="274" r:id="rId23"/>
    <p:sldId id="275" r:id="rId24"/>
    <p:sldId id="276" r:id="rId25"/>
    <p:sldId id="277" r:id="rId26"/>
    <p:sldId id="307" r:id="rId27"/>
    <p:sldId id="278" r:id="rId28"/>
    <p:sldId id="279" r:id="rId29"/>
    <p:sldId id="280" r:id="rId30"/>
    <p:sldId id="281" r:id="rId31"/>
    <p:sldId id="282" r:id="rId32"/>
    <p:sldId id="283" r:id="rId33"/>
    <p:sldId id="284" r:id="rId34"/>
    <p:sldId id="285" r:id="rId35"/>
    <p:sldId id="309" r:id="rId36"/>
    <p:sldId id="287" r:id="rId37"/>
    <p:sldId id="288" r:id="rId38"/>
    <p:sldId id="289" r:id="rId39"/>
    <p:sldId id="313" r:id="rId40"/>
    <p:sldId id="290" r:id="rId41"/>
    <p:sldId id="291" r:id="rId42"/>
    <p:sldId id="292" r:id="rId43"/>
    <p:sldId id="293" r:id="rId44"/>
    <p:sldId id="310" r:id="rId45"/>
    <p:sldId id="294" r:id="rId46"/>
    <p:sldId id="295" r:id="rId47"/>
    <p:sldId id="296" r:id="rId48"/>
    <p:sldId id="297" r:id="rId49"/>
    <p:sldId id="298" r:id="rId50"/>
    <p:sldId id="301" r:id="rId51"/>
    <p:sldId id="304" r:id="rId52"/>
    <p:sldId id="299" r:id="rId53"/>
    <p:sldId id="300" r:id="rId54"/>
  </p:sldIdLst>
  <p:sldSz cx="14630400" cy="8229600"/>
  <p:notesSz cx="7315200" cy="96012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60669BC-2F0A-441E-9B02-17BFC07A8E36}">
  <a:tblStyle styleId="{960669BC-2F0A-441E-9B02-17BFC07A8E36}" styleName="Table_0"/>
  <a:tblStyle styleId="{9B21839F-8616-4AF9-9F9E-96FCBECE173C}" styleName="Table_1">
    <a:wholeTbl>
      <a:tcTxStyle b="off" i="off">
        <a:font>
          <a:latin typeface="Calibri"/>
          <a:ea typeface="Calibri"/>
          <a:cs typeface="Calibri"/>
        </a:font>
        <a:schemeClr val="dk1"/>
      </a:tcTxStyle>
      <a:tcStyle>
        <a:tcBdr>
          <a:left>
            <a:ln w="9525" cap="flat">
              <a:solidFill>
                <a:srgbClr val="000000">
                  <a:alpha val="0"/>
                </a:srgbClr>
              </a:solidFill>
              <a:prstDash val="solid"/>
              <a:round/>
              <a:headEnd type="none" w="med" len="med"/>
              <a:tailEnd type="none" w="med" len="med"/>
            </a:ln>
          </a:left>
          <a:right>
            <a:ln w="9525" cap="flat">
              <a:solidFill>
                <a:srgbClr val="000000">
                  <a:alpha val="0"/>
                </a:srgbClr>
              </a:solidFill>
              <a:prstDash val="solid"/>
              <a:round/>
              <a:headEnd type="none" w="med" len="med"/>
              <a:tailEnd type="none" w="med" len="med"/>
            </a:ln>
          </a:right>
          <a:top>
            <a:ln w="9525" cap="flat">
              <a:solidFill>
                <a:srgbClr val="000000">
                  <a:alpha val="0"/>
                </a:srgbClr>
              </a:solidFill>
              <a:prstDash val="solid"/>
              <a:round/>
              <a:headEnd type="none" w="med" len="med"/>
              <a:tailEnd type="none" w="med" len="med"/>
            </a:ln>
          </a:top>
          <a:bottom>
            <a:ln w="9525" cap="flat">
              <a:solidFill>
                <a:srgbClr val="000000">
                  <a:alpha val="0"/>
                </a:srgbClr>
              </a:solidFill>
              <a:prstDash val="solid"/>
              <a:round/>
              <a:headEnd type="none" w="med" len="med"/>
              <a:tailEnd type="none" w="med" len="med"/>
            </a:ln>
          </a:bottom>
          <a:insideH>
            <a:ln w="9525" cap="flat">
              <a:solidFill>
                <a:srgbClr val="000000">
                  <a:alpha val="0"/>
                </a:srgbClr>
              </a:solidFill>
              <a:prstDash val="solid"/>
              <a:round/>
              <a:headEnd type="none" w="med" len="med"/>
              <a:tailEnd type="none" w="med" len="med"/>
            </a:ln>
          </a:insideH>
          <a:insideV>
            <a:ln w="9525" cap="flat">
              <a:solidFill>
                <a:srgbClr val="000000">
                  <a:alpha val="0"/>
                </a:srgbClr>
              </a:solidFill>
              <a:prstDash val="solid"/>
              <a:round/>
              <a:headEnd type="none" w="med" len="med"/>
              <a:tailEnd type="none" w="med" len="med"/>
            </a:ln>
          </a:insideV>
        </a:tcBdr>
        <a:fill>
          <a:solidFill>
            <a:srgbClr val="FFFFFF">
              <a:alpha val="0"/>
            </a:srgbClr>
          </a:solidFill>
        </a:fill>
      </a:tcStyle>
    </a:wholeTbl>
  </a:tblStyle>
  <a:tblStyle styleId="{3C21684B-8394-486C-99EA-A1A9EAAA7A98}" styleName="Table_2">
    <a:wholeTbl>
      <a:tcTxStyle b="off" i="off">
        <a:font>
          <a:latin typeface="Calibri"/>
          <a:ea typeface="Calibri"/>
          <a:cs typeface="Calibri"/>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EFF3F9"/>
          </a:solidFill>
        </a:fill>
      </a:tcStyle>
    </a:wholeTbl>
    <a:band1H>
      <a:tcStyle>
        <a:tcBdr/>
        <a:fill>
          <a:solidFill>
            <a:srgbClr val="DBE5F1"/>
          </a:solidFill>
        </a:fill>
      </a:tcStyle>
    </a:band1H>
    <a:band1V>
      <a:tcStyle>
        <a:tcBdr/>
        <a:fill>
          <a:solidFill>
            <a:srgbClr val="DBE5F1"/>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 styleId="{27B185F9-6DE0-4403-8C0A-04EF1D2F6AE9}" styleName="Table_3">
    <a:wholeTbl>
      <a:tcTxStyle b="off" i="off">
        <a:font>
          <a:latin typeface="Calibri"/>
          <a:ea typeface="Calibri"/>
          <a:cs typeface="Calibri"/>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EFF3F9"/>
          </a:solidFill>
        </a:fill>
      </a:tcStyle>
    </a:wholeTbl>
    <a:band1H>
      <a:tcStyle>
        <a:tcBdr/>
        <a:fill>
          <a:solidFill>
            <a:srgbClr val="DBE5F1"/>
          </a:solidFill>
        </a:fill>
      </a:tcStyle>
    </a:band1H>
    <a:band1V>
      <a:tcStyle>
        <a:tcBdr/>
        <a:fill>
          <a:solidFill>
            <a:srgbClr val="DBE5F1"/>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 styleId="{D1915A9D-4D04-4439-A502-3459D9225D12}" styleName="Table_4">
    <a:wholeTbl>
      <a:tcTxStyle b="off" i="off">
        <a:font>
          <a:latin typeface="Calibri"/>
          <a:ea typeface="Calibri"/>
          <a:cs typeface="Calibri"/>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EFF3F9"/>
          </a:solidFill>
        </a:fill>
      </a:tcStyle>
    </a:wholeTbl>
    <a:band1H>
      <a:tcStyle>
        <a:tcBdr/>
        <a:fill>
          <a:solidFill>
            <a:srgbClr val="DBE5F1"/>
          </a:solidFill>
        </a:fill>
      </a:tcStyle>
    </a:band1H>
    <a:band1V>
      <a:tcStyle>
        <a:tcBdr/>
        <a:fill>
          <a:solidFill>
            <a:srgbClr val="DBE5F1"/>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 styleId="{0428B744-1420-4869-9B14-11D6EAC2D636}" styleName="Table_5"/>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82373" autoAdjust="0"/>
  </p:normalViewPr>
  <p:slideViewPr>
    <p:cSldViewPr>
      <p:cViewPr>
        <p:scale>
          <a:sx n="78" d="100"/>
          <a:sy n="78" d="100"/>
        </p:scale>
        <p:origin x="-80" y="456"/>
      </p:cViewPr>
      <p:guideLst>
        <p:guide orient="horz" pos="2592"/>
        <p:guide pos="4608"/>
      </p:guideLst>
    </p:cSldViewPr>
  </p:slideViewPr>
  <p:outlineViewPr>
    <p:cViewPr>
      <p:scale>
        <a:sx n="33" d="100"/>
        <a:sy n="33" d="100"/>
      </p:scale>
      <p:origin x="0" y="41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371600" y="763587"/>
            <a:ext cx="5027610" cy="3770311"/>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 name="Shape 3"/>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txBox="1">
            <a:spLocks noGrp="1"/>
          </p:cNvSpPr>
          <p:nvPr>
            <p:ph type="hdr" idx="3"/>
          </p:nvPr>
        </p:nvSpPr>
        <p:spPr>
          <a:xfrm>
            <a:off x="0" y="0"/>
            <a:ext cx="3371850" cy="501650"/>
          </a:xfrm>
          <a:prstGeom prst="rect">
            <a:avLst/>
          </a:prstGeom>
          <a:noFill/>
          <a:ln>
            <a:noFill/>
          </a:ln>
        </p:spPr>
        <p:txBody>
          <a:bodyPr lIns="91425" tIns="91425" rIns="91425" bIns="91425" anchor="t" anchorCtr="0"/>
          <a:lstStyle>
            <a:lvl1pPr marL="0" marR="0" indent="0" algn="l" rtl="0">
              <a:lnSpc>
                <a:spcPct val="93000"/>
              </a:lnSpc>
              <a:spcBef>
                <a:spcPts val="0"/>
              </a:spcBef>
              <a:spcAft>
                <a:spcPts val="0"/>
              </a:spcAft>
              <a:buClr>
                <a:srgbClr val="000000"/>
              </a:buClr>
              <a:buFont typeface="Arial"/>
              <a:buNone/>
              <a:defRPr/>
            </a:lvl1pPr>
            <a:lvl2pPr marL="742950" marR="0" indent="-285750" algn="l" rtl="0">
              <a:lnSpc>
                <a:spcPct val="93000"/>
              </a:lnSpc>
              <a:spcBef>
                <a:spcPts val="0"/>
              </a:spcBef>
              <a:spcAft>
                <a:spcPts val="0"/>
              </a:spcAft>
              <a:buClr>
                <a:srgbClr val="000000"/>
              </a:buClr>
              <a:buFont typeface="Arial"/>
              <a:buNone/>
              <a:defRPr/>
            </a:lvl2pPr>
            <a:lvl3pPr marL="1143000" marR="0" indent="-228600" algn="l" rtl="0">
              <a:lnSpc>
                <a:spcPct val="93000"/>
              </a:lnSpc>
              <a:spcBef>
                <a:spcPts val="0"/>
              </a:spcBef>
              <a:spcAft>
                <a:spcPts val="0"/>
              </a:spcAft>
              <a:buClr>
                <a:srgbClr val="000000"/>
              </a:buClr>
              <a:buFont typeface="Arial"/>
              <a:buNone/>
              <a:defRPr/>
            </a:lvl3pPr>
            <a:lvl4pPr marL="1600200" marR="0" indent="-228600" algn="l" rtl="0">
              <a:lnSpc>
                <a:spcPct val="93000"/>
              </a:lnSpc>
              <a:spcBef>
                <a:spcPts val="0"/>
              </a:spcBef>
              <a:spcAft>
                <a:spcPts val="0"/>
              </a:spcAft>
              <a:buClr>
                <a:srgbClr val="000000"/>
              </a:buClr>
              <a:buFont typeface="Arial"/>
              <a:buNone/>
              <a:defRPr/>
            </a:lvl4pPr>
            <a:lvl5pPr marL="2057400" marR="0" indent="-228600" algn="l" rtl="0">
              <a:lnSpc>
                <a:spcPct val="93000"/>
              </a:lnSpc>
              <a:spcBef>
                <a:spcPts val="0"/>
              </a:spcBef>
              <a:spcAft>
                <a:spcPts val="0"/>
              </a:spcAft>
              <a:buClr>
                <a:srgbClr val="000000"/>
              </a:buClr>
              <a:buFont typeface="Arial"/>
              <a:buNone/>
              <a:defRPr/>
            </a:lvl5pPr>
            <a:lvl6pPr marL="2514600" marR="0" indent="-228600" algn="l" rtl="0">
              <a:lnSpc>
                <a:spcPct val="93000"/>
              </a:lnSpc>
              <a:spcBef>
                <a:spcPts val="0"/>
              </a:spcBef>
              <a:spcAft>
                <a:spcPts val="0"/>
              </a:spcAft>
              <a:buClr>
                <a:srgbClr val="000000"/>
              </a:buClr>
              <a:buFont typeface="Arial"/>
              <a:buNone/>
              <a:defRPr/>
            </a:lvl6pPr>
            <a:lvl7pPr marL="3429000" marR="0" indent="-228600" algn="l" rtl="0">
              <a:lnSpc>
                <a:spcPct val="93000"/>
              </a:lnSpc>
              <a:spcBef>
                <a:spcPts val="0"/>
              </a:spcBef>
              <a:spcAft>
                <a:spcPts val="0"/>
              </a:spcAft>
              <a:buClr>
                <a:srgbClr val="000000"/>
              </a:buClr>
              <a:buFont typeface="Arial"/>
              <a:buNone/>
              <a:defRPr/>
            </a:lvl7pPr>
            <a:lvl8pPr marL="4800600" marR="0" indent="-228600" algn="l" rtl="0">
              <a:lnSpc>
                <a:spcPct val="93000"/>
              </a:lnSpc>
              <a:spcBef>
                <a:spcPts val="0"/>
              </a:spcBef>
              <a:spcAft>
                <a:spcPts val="0"/>
              </a:spcAft>
              <a:buClr>
                <a:srgbClr val="000000"/>
              </a:buClr>
              <a:buFont typeface="Arial"/>
              <a:buNone/>
              <a:defRPr/>
            </a:lvl8pPr>
            <a:lvl9pPr marL="6629400" marR="0" indent="-228600" algn="l" rtl="0">
              <a:lnSpc>
                <a:spcPct val="93000"/>
              </a:lnSpc>
              <a:spcBef>
                <a:spcPts val="0"/>
              </a:spcBef>
              <a:spcAft>
                <a:spcPts val="0"/>
              </a:spcAft>
              <a:buClr>
                <a:srgbClr val="000000"/>
              </a:buClr>
              <a:buFont typeface="Arial"/>
              <a:buNone/>
              <a:defRPr/>
            </a:lvl9pPr>
          </a:lstStyle>
          <a:p>
            <a:endParaRPr/>
          </a:p>
        </p:txBody>
      </p:sp>
      <p:sp>
        <p:nvSpPr>
          <p:cNvPr id="5" name="Shape 5"/>
          <p:cNvSpPr txBox="1">
            <a:spLocks noGrp="1"/>
          </p:cNvSpPr>
          <p:nvPr>
            <p:ph type="dt" idx="10"/>
          </p:nvPr>
        </p:nvSpPr>
        <p:spPr>
          <a:xfrm>
            <a:off x="4398962" y="0"/>
            <a:ext cx="3371850" cy="501650"/>
          </a:xfrm>
          <a:prstGeom prst="rect">
            <a:avLst/>
          </a:prstGeom>
          <a:noFill/>
          <a:ln>
            <a:noFill/>
          </a:ln>
        </p:spPr>
        <p:txBody>
          <a:bodyPr lIns="91425" tIns="91425" rIns="91425" bIns="91425" anchor="t" anchorCtr="0"/>
          <a:lstStyle>
            <a:lvl1pPr marL="0" marR="0" indent="0" algn="r" rtl="0">
              <a:lnSpc>
                <a:spcPct val="93000"/>
              </a:lnSpc>
              <a:spcBef>
                <a:spcPts val="0"/>
              </a:spcBef>
              <a:spcAft>
                <a:spcPts val="0"/>
              </a:spcAft>
              <a:buClr>
                <a:srgbClr val="000000"/>
              </a:buClr>
              <a:buFont typeface="Arial"/>
              <a:buNone/>
              <a:defRPr/>
            </a:lvl1pPr>
            <a:lvl2pPr marL="742950" marR="0" indent="-285750" algn="l" rtl="0">
              <a:lnSpc>
                <a:spcPct val="93000"/>
              </a:lnSpc>
              <a:spcBef>
                <a:spcPts val="0"/>
              </a:spcBef>
              <a:spcAft>
                <a:spcPts val="0"/>
              </a:spcAft>
              <a:buClr>
                <a:srgbClr val="000000"/>
              </a:buClr>
              <a:buFont typeface="Arial"/>
              <a:buNone/>
              <a:defRPr/>
            </a:lvl2pPr>
            <a:lvl3pPr marL="1143000" marR="0" indent="-228600" algn="l" rtl="0">
              <a:lnSpc>
                <a:spcPct val="93000"/>
              </a:lnSpc>
              <a:spcBef>
                <a:spcPts val="0"/>
              </a:spcBef>
              <a:spcAft>
                <a:spcPts val="0"/>
              </a:spcAft>
              <a:buClr>
                <a:srgbClr val="000000"/>
              </a:buClr>
              <a:buFont typeface="Arial"/>
              <a:buNone/>
              <a:defRPr/>
            </a:lvl3pPr>
            <a:lvl4pPr marL="1600200" marR="0" indent="-228600" algn="l" rtl="0">
              <a:lnSpc>
                <a:spcPct val="93000"/>
              </a:lnSpc>
              <a:spcBef>
                <a:spcPts val="0"/>
              </a:spcBef>
              <a:spcAft>
                <a:spcPts val="0"/>
              </a:spcAft>
              <a:buClr>
                <a:srgbClr val="000000"/>
              </a:buClr>
              <a:buFont typeface="Arial"/>
              <a:buNone/>
              <a:defRPr/>
            </a:lvl4pPr>
            <a:lvl5pPr marL="2057400" marR="0" indent="-228600" algn="l" rtl="0">
              <a:lnSpc>
                <a:spcPct val="93000"/>
              </a:lnSpc>
              <a:spcBef>
                <a:spcPts val="0"/>
              </a:spcBef>
              <a:spcAft>
                <a:spcPts val="0"/>
              </a:spcAft>
              <a:buClr>
                <a:srgbClr val="000000"/>
              </a:buClr>
              <a:buFont typeface="Arial"/>
              <a:buNone/>
              <a:defRPr/>
            </a:lvl5pPr>
            <a:lvl6pPr marL="2514600" marR="0" indent="-228600" algn="l" rtl="0">
              <a:lnSpc>
                <a:spcPct val="93000"/>
              </a:lnSpc>
              <a:spcBef>
                <a:spcPts val="0"/>
              </a:spcBef>
              <a:spcAft>
                <a:spcPts val="0"/>
              </a:spcAft>
              <a:buClr>
                <a:srgbClr val="000000"/>
              </a:buClr>
              <a:buFont typeface="Arial"/>
              <a:buNone/>
              <a:defRPr/>
            </a:lvl6pPr>
            <a:lvl7pPr marL="3429000" marR="0" indent="-228600" algn="l" rtl="0">
              <a:lnSpc>
                <a:spcPct val="93000"/>
              </a:lnSpc>
              <a:spcBef>
                <a:spcPts val="0"/>
              </a:spcBef>
              <a:spcAft>
                <a:spcPts val="0"/>
              </a:spcAft>
              <a:buClr>
                <a:srgbClr val="000000"/>
              </a:buClr>
              <a:buFont typeface="Arial"/>
              <a:buNone/>
              <a:defRPr/>
            </a:lvl7pPr>
            <a:lvl8pPr marL="4800600" marR="0" indent="-228600" algn="l" rtl="0">
              <a:lnSpc>
                <a:spcPct val="93000"/>
              </a:lnSpc>
              <a:spcBef>
                <a:spcPts val="0"/>
              </a:spcBef>
              <a:spcAft>
                <a:spcPts val="0"/>
              </a:spcAft>
              <a:buClr>
                <a:srgbClr val="000000"/>
              </a:buClr>
              <a:buFont typeface="Arial"/>
              <a:buNone/>
              <a:defRPr/>
            </a:lvl8pPr>
            <a:lvl9pPr marL="6629400" marR="0" indent="-228600" algn="l" rtl="0">
              <a:lnSpc>
                <a:spcPct val="93000"/>
              </a:lnSpc>
              <a:spcBef>
                <a:spcPts val="0"/>
              </a:spcBef>
              <a:spcAft>
                <a:spcPts val="0"/>
              </a:spcAft>
              <a:buClr>
                <a:srgbClr val="000000"/>
              </a:buClr>
              <a:buFont typeface="Arial"/>
              <a:buNone/>
              <a:defRPr/>
            </a:lvl9pPr>
          </a:lstStyle>
          <a:p>
            <a:endParaRPr/>
          </a:p>
        </p:txBody>
      </p:sp>
      <p:sp>
        <p:nvSpPr>
          <p:cNvPr id="6" name="Shape 6"/>
          <p:cNvSpPr txBox="1">
            <a:spLocks noGrp="1"/>
          </p:cNvSpPr>
          <p:nvPr>
            <p:ph type="ftr" idx="11"/>
          </p:nvPr>
        </p:nvSpPr>
        <p:spPr>
          <a:xfrm>
            <a:off x="0" y="9555160"/>
            <a:ext cx="3371850" cy="501650"/>
          </a:xfrm>
          <a:prstGeom prst="rect">
            <a:avLst/>
          </a:prstGeom>
          <a:noFill/>
          <a:ln>
            <a:noFill/>
          </a:ln>
        </p:spPr>
        <p:txBody>
          <a:bodyPr lIns="91425" tIns="91425" rIns="91425" bIns="91425" anchor="b" anchorCtr="0"/>
          <a:lstStyle>
            <a:lvl1pPr marL="0" marR="0" indent="0" algn="l" rtl="0">
              <a:lnSpc>
                <a:spcPct val="93000"/>
              </a:lnSpc>
              <a:spcBef>
                <a:spcPts val="0"/>
              </a:spcBef>
              <a:spcAft>
                <a:spcPts val="0"/>
              </a:spcAft>
              <a:buClr>
                <a:srgbClr val="000000"/>
              </a:buClr>
              <a:buFont typeface="Arial"/>
              <a:buNone/>
              <a:defRPr/>
            </a:lvl1pPr>
            <a:lvl2pPr marL="742950" marR="0" indent="-285750" algn="l" rtl="0">
              <a:lnSpc>
                <a:spcPct val="93000"/>
              </a:lnSpc>
              <a:spcBef>
                <a:spcPts val="0"/>
              </a:spcBef>
              <a:spcAft>
                <a:spcPts val="0"/>
              </a:spcAft>
              <a:buClr>
                <a:srgbClr val="000000"/>
              </a:buClr>
              <a:buFont typeface="Arial"/>
              <a:buNone/>
              <a:defRPr/>
            </a:lvl2pPr>
            <a:lvl3pPr marL="1143000" marR="0" indent="-228600" algn="l" rtl="0">
              <a:lnSpc>
                <a:spcPct val="93000"/>
              </a:lnSpc>
              <a:spcBef>
                <a:spcPts val="0"/>
              </a:spcBef>
              <a:spcAft>
                <a:spcPts val="0"/>
              </a:spcAft>
              <a:buClr>
                <a:srgbClr val="000000"/>
              </a:buClr>
              <a:buFont typeface="Arial"/>
              <a:buNone/>
              <a:defRPr/>
            </a:lvl3pPr>
            <a:lvl4pPr marL="1600200" marR="0" indent="-228600" algn="l" rtl="0">
              <a:lnSpc>
                <a:spcPct val="93000"/>
              </a:lnSpc>
              <a:spcBef>
                <a:spcPts val="0"/>
              </a:spcBef>
              <a:spcAft>
                <a:spcPts val="0"/>
              </a:spcAft>
              <a:buClr>
                <a:srgbClr val="000000"/>
              </a:buClr>
              <a:buFont typeface="Arial"/>
              <a:buNone/>
              <a:defRPr/>
            </a:lvl4pPr>
            <a:lvl5pPr marL="2057400" marR="0" indent="-228600" algn="l" rtl="0">
              <a:lnSpc>
                <a:spcPct val="93000"/>
              </a:lnSpc>
              <a:spcBef>
                <a:spcPts val="0"/>
              </a:spcBef>
              <a:spcAft>
                <a:spcPts val="0"/>
              </a:spcAft>
              <a:buClr>
                <a:srgbClr val="000000"/>
              </a:buClr>
              <a:buFont typeface="Arial"/>
              <a:buNone/>
              <a:defRPr/>
            </a:lvl5pPr>
            <a:lvl6pPr marL="2514600" marR="0" indent="-228600" algn="l" rtl="0">
              <a:lnSpc>
                <a:spcPct val="93000"/>
              </a:lnSpc>
              <a:spcBef>
                <a:spcPts val="0"/>
              </a:spcBef>
              <a:spcAft>
                <a:spcPts val="0"/>
              </a:spcAft>
              <a:buClr>
                <a:srgbClr val="000000"/>
              </a:buClr>
              <a:buFont typeface="Arial"/>
              <a:buNone/>
              <a:defRPr/>
            </a:lvl6pPr>
            <a:lvl7pPr marL="3429000" marR="0" indent="-228600" algn="l" rtl="0">
              <a:lnSpc>
                <a:spcPct val="93000"/>
              </a:lnSpc>
              <a:spcBef>
                <a:spcPts val="0"/>
              </a:spcBef>
              <a:spcAft>
                <a:spcPts val="0"/>
              </a:spcAft>
              <a:buClr>
                <a:srgbClr val="000000"/>
              </a:buClr>
              <a:buFont typeface="Arial"/>
              <a:buNone/>
              <a:defRPr/>
            </a:lvl7pPr>
            <a:lvl8pPr marL="4800600" marR="0" indent="-228600" algn="l" rtl="0">
              <a:lnSpc>
                <a:spcPct val="93000"/>
              </a:lnSpc>
              <a:spcBef>
                <a:spcPts val="0"/>
              </a:spcBef>
              <a:spcAft>
                <a:spcPts val="0"/>
              </a:spcAft>
              <a:buClr>
                <a:srgbClr val="000000"/>
              </a:buClr>
              <a:buFont typeface="Arial"/>
              <a:buNone/>
              <a:defRPr/>
            </a:lvl8pPr>
            <a:lvl9pPr marL="6629400" marR="0" indent="-228600" algn="l" rtl="0">
              <a:lnSpc>
                <a:spcPct val="93000"/>
              </a:lnSpc>
              <a:spcBef>
                <a:spcPts val="0"/>
              </a:spcBef>
              <a:spcAft>
                <a:spcPts val="0"/>
              </a:spcAft>
              <a:buClr>
                <a:srgbClr val="000000"/>
              </a:buClr>
              <a:buFont typeface="Arial"/>
              <a:buNone/>
              <a:defRPr/>
            </a:lvl9pPr>
          </a:lstStyle>
          <a:p>
            <a:endParaRPr/>
          </a:p>
        </p:txBody>
      </p:sp>
      <p:sp>
        <p:nvSpPr>
          <p:cNvPr id="7" name="Shape 7"/>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lvl1pPr marL="0" marR="0" indent="0" algn="r" rtl="0">
              <a:lnSpc>
                <a:spcPct val="93000"/>
              </a:lnSpc>
              <a:spcBef>
                <a:spcPts val="0"/>
              </a:spcBef>
              <a:spcAft>
                <a:spcPts val="0"/>
              </a:spcAft>
              <a:buNone/>
              <a:defRPr sz="1400" b="0" i="0" u="none" strike="noStrike" cap="none" baseline="0">
                <a:solidFill>
                  <a:srgbClr val="000000"/>
                </a:solidFill>
                <a:latin typeface="Times New Roman"/>
                <a:ea typeface="Times New Roman"/>
                <a:cs typeface="Times New Roman"/>
                <a:sym typeface="Times New Roman"/>
                <a:rtl val="0"/>
              </a:defRPr>
            </a:lvl1pPr>
          </a:lstStyle>
          <a:p>
            <a:pPr marL="0" lvl="0" indent="0">
              <a:spcBef>
                <a:spcPts val="0"/>
              </a:spcBef>
              <a:buClr>
                <a:srgbClr val="000000"/>
              </a:buClr>
              <a:buSzPct val="25000"/>
              <a:buFont typeface="Times New Roman"/>
              <a:buNone/>
            </a:pPr>
            <a:fld id="{00000000-1234-1234-1234-123412341234}" type="slidenum">
              <a:rPr lang="en-US"/>
              <a:t>‹#›</a:t>
            </a:fld>
            <a:endParaRPr lang="en-US"/>
          </a:p>
        </p:txBody>
      </p:sp>
    </p:spTree>
    <p:extLst>
      <p:ext uri="{BB962C8B-B14F-4D97-AF65-F5344CB8AC3E}">
        <p14:creationId xmlns:p14="http://schemas.microsoft.com/office/powerpoint/2010/main" val="3025776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700837" cy="37703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9EC6B0-5080-4A0D-A415-E696A0BFE26F}"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2867311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0" name="Shape 180"/>
          <p:cNvSpPr txBox="1">
            <a:spLocks noGrp="1"/>
          </p:cNvSpPr>
          <p:nvPr>
            <p:ph type="body" idx="1"/>
          </p:nvPr>
        </p:nvSpPr>
        <p:spPr>
          <a:xfrm>
            <a:off x="777875" y="4776787"/>
            <a:ext cx="6216600" cy="4524300"/>
          </a:xfrm>
          <a:prstGeom prst="rect">
            <a:avLst/>
          </a:prstGeom>
        </p:spPr>
        <p:txBody>
          <a:bodyPr lIns="91425" tIns="91425" rIns="91425" bIns="91425" anchor="ctr" anchorCtr="0">
            <a:noAutofit/>
          </a:bodyPr>
          <a:lstStyle/>
          <a:p>
            <a:pPr>
              <a:spcBef>
                <a:spcPts val="0"/>
              </a:spcBef>
              <a:buNone/>
            </a:pPr>
            <a:endParaRPr/>
          </a:p>
        </p:txBody>
      </p:sp>
      <p:sp>
        <p:nvSpPr>
          <p:cNvPr id="181" name="Shape 181"/>
          <p:cNvSpPr txBox="1">
            <a:spLocks noGrp="1"/>
          </p:cNvSpPr>
          <p:nvPr>
            <p:ph type="sldNum" idx="12"/>
          </p:nvPr>
        </p:nvSpPr>
        <p:spPr>
          <a:xfrm>
            <a:off x="4398962" y="9555160"/>
            <a:ext cx="3371999" cy="501599"/>
          </a:xfrm>
          <a:prstGeom prst="rect">
            <a:avLst/>
          </a:prstGeom>
        </p:spPr>
        <p:txBody>
          <a:bodyPr lIns="0" tIns="0" rIns="0" bIns="0" anchor="b" anchorCtr="0">
            <a:noAutofit/>
          </a:bodyPr>
          <a:lstStyle/>
          <a:p>
            <a:pPr lvl="0">
              <a:spcBef>
                <a:spcPts val="0"/>
              </a:spcBef>
              <a:buClr>
                <a:srgbClr val="000000"/>
              </a:buClr>
              <a:buSzPct val="25000"/>
              <a:buFont typeface="Times New Roman"/>
              <a:buNone/>
            </a:pPr>
            <a:fld id="{00000000-1234-1234-1234-123412341234}" type="slidenum">
              <a:rPr lang="en-US"/>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1" name="Shape 191"/>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SzPct val="25000"/>
              <a:buNone/>
            </a:pPr>
            <a:r>
              <a:rPr lang="en-US" sz="1200" b="0" i="0" u="none" strike="noStrike" cap="none" baseline="0">
                <a:solidFill>
                  <a:schemeClr val="dk1"/>
                </a:solidFill>
                <a:latin typeface="Arial"/>
                <a:ea typeface="Arial"/>
                <a:cs typeface="Arial"/>
                <a:sym typeface="Arial"/>
              </a:rPr>
              <a:t>Challenge on the side?</a:t>
            </a:r>
          </a:p>
        </p:txBody>
      </p:sp>
      <p:sp>
        <p:nvSpPr>
          <p:cNvPr id="192" name="Shape 192"/>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Times New Roman"/>
              <a:buNone/>
            </a:pPr>
            <a:fld id="{00000000-1234-1234-1234-123412341234}" type="slidenum">
              <a:rPr lang="en-US" sz="1400" b="0" i="0" u="none" strike="noStrike" cap="none" baseline="0">
                <a:solidFill>
                  <a:srgbClr val="000000"/>
                </a:solidFill>
                <a:latin typeface="Times New Roman"/>
                <a:ea typeface="Times New Roman"/>
                <a:cs typeface="Times New Roman"/>
                <a:sym typeface="Times New Roman"/>
                <a:rtl val="0"/>
              </a:rPr>
              <a:t>12</a:t>
            </a:fld>
            <a:endParaRPr lang="en-US" sz="1400" b="0" i="0" u="none" strike="noStrike" cap="none" baseline="0">
              <a:solidFill>
                <a:srgbClr val="000000"/>
              </a:solidFill>
              <a:latin typeface="Times New Roman"/>
              <a:ea typeface="Times New Roman"/>
              <a:cs typeface="Times New Roman"/>
              <a:sym typeface="Times New Roman"/>
              <a:rtl val="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3" name="Shape 203"/>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204" name="Shape 204"/>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Times New Roman"/>
              <a:buNone/>
            </a:pPr>
            <a:fld id="{00000000-1234-1234-1234-123412341234}" type="slidenum">
              <a:rPr lang="en-US" sz="1400" b="0" i="0" u="none" strike="noStrike" cap="none" baseline="0">
                <a:solidFill>
                  <a:srgbClr val="000000"/>
                </a:solidFill>
                <a:latin typeface="Times New Roman"/>
                <a:ea typeface="Times New Roman"/>
                <a:cs typeface="Times New Roman"/>
                <a:sym typeface="Times New Roman"/>
                <a:rtl val="0"/>
              </a:rPr>
              <a:t>13</a:t>
            </a:fld>
            <a:endParaRPr lang="en-US" sz="1400" b="0" i="0" u="none" strike="noStrike" cap="none" baseline="0">
              <a:solidFill>
                <a:srgbClr val="000000"/>
              </a:solidFill>
              <a:latin typeface="Times New Roman"/>
              <a:ea typeface="Times New Roman"/>
              <a:cs typeface="Times New Roman"/>
              <a:sym typeface="Times New Roman"/>
              <a:rtl val="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5" name="Shape 215"/>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216" name="Shape 216"/>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Times New Roman"/>
              <a:buNone/>
            </a:pPr>
            <a:fld id="{00000000-1234-1234-1234-123412341234}" type="slidenum">
              <a:rPr lang="en-US" sz="1400" b="0" i="0" u="none" strike="noStrike" cap="none" baseline="0">
                <a:solidFill>
                  <a:srgbClr val="000000"/>
                </a:solidFill>
                <a:latin typeface="Times New Roman"/>
                <a:ea typeface="Times New Roman"/>
                <a:cs typeface="Times New Roman"/>
                <a:sym typeface="Times New Roman"/>
                <a:rtl val="0"/>
              </a:rPr>
              <a:t>14</a:t>
            </a:fld>
            <a:endParaRPr lang="en-US" sz="1400" b="0" i="0" u="none" strike="noStrike" cap="none" baseline="0">
              <a:solidFill>
                <a:srgbClr val="000000"/>
              </a:solidFill>
              <a:latin typeface="Times New Roman"/>
              <a:ea typeface="Times New Roman"/>
              <a:cs typeface="Times New Roman"/>
              <a:sym typeface="Times New Roman"/>
              <a:rtl val="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7" name="Shape 227"/>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228" name="Shape 228"/>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Times New Roman"/>
              <a:buNone/>
            </a:pPr>
            <a:fld id="{00000000-1234-1234-1234-123412341234}" type="slidenum">
              <a:rPr lang="en-US" sz="1400" b="0" i="0" u="none" strike="noStrike" cap="none" baseline="0">
                <a:solidFill>
                  <a:srgbClr val="000000"/>
                </a:solidFill>
                <a:latin typeface="Times New Roman"/>
                <a:ea typeface="Times New Roman"/>
                <a:cs typeface="Times New Roman"/>
                <a:sym typeface="Times New Roman"/>
                <a:rtl val="0"/>
              </a:rPr>
              <a:t>15</a:t>
            </a:fld>
            <a:endParaRPr lang="en-US" sz="1400" b="0" i="0" u="none" strike="noStrike" cap="none" baseline="0">
              <a:solidFill>
                <a:srgbClr val="000000"/>
              </a:solidFill>
              <a:latin typeface="Times New Roman"/>
              <a:ea typeface="Times New Roman"/>
              <a:cs typeface="Times New Roman"/>
              <a:sym typeface="Times New Roman"/>
              <a:rtl val="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9" name="Shape 239"/>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SzPct val="25000"/>
              <a:buNone/>
            </a:pPr>
            <a:r>
              <a:rPr lang="en-US" sz="1200" b="0" i="0" u="none" strike="noStrike" cap="none" baseline="0">
                <a:solidFill>
                  <a:schemeClr val="dk1"/>
                </a:solidFill>
                <a:latin typeface="Arial"/>
                <a:ea typeface="Arial"/>
                <a:cs typeface="Arial"/>
                <a:sym typeface="Arial"/>
              </a:rPr>
              <a:t>Transition to next?</a:t>
            </a:r>
          </a:p>
        </p:txBody>
      </p:sp>
      <p:sp>
        <p:nvSpPr>
          <p:cNvPr id="240" name="Shape 240"/>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Times New Roman"/>
              <a:buNone/>
            </a:pPr>
            <a:fld id="{00000000-1234-1234-1234-123412341234}" type="slidenum">
              <a:rPr lang="en-US" sz="1400" b="0" i="0" u="none" strike="noStrike" cap="none" baseline="0">
                <a:solidFill>
                  <a:srgbClr val="000000"/>
                </a:solidFill>
                <a:latin typeface="Times New Roman"/>
                <a:ea typeface="Times New Roman"/>
                <a:cs typeface="Times New Roman"/>
                <a:sym typeface="Times New Roman"/>
                <a:rtl val="0"/>
              </a:rPr>
              <a:t>16</a:t>
            </a:fld>
            <a:endParaRPr lang="en-US" sz="1400" b="0" i="0" u="none" strike="noStrike" cap="none" baseline="0">
              <a:solidFill>
                <a:srgbClr val="000000"/>
              </a:solidFill>
              <a:latin typeface="Times New Roman"/>
              <a:ea typeface="Times New Roman"/>
              <a:cs typeface="Times New Roman"/>
              <a:sym typeface="Times New Roman"/>
              <a:rtl val="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533400" y="763588"/>
            <a:ext cx="6705600" cy="3771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47" name="Shape 247"/>
          <p:cNvSpPr txBox="1">
            <a:spLocks noGrp="1"/>
          </p:cNvSpPr>
          <p:nvPr>
            <p:ph type="body" idx="1"/>
          </p:nvPr>
        </p:nvSpPr>
        <p:spPr>
          <a:xfrm>
            <a:off x="777875" y="4776787"/>
            <a:ext cx="6218100" cy="4526100"/>
          </a:xfrm>
          <a:prstGeom prst="rect">
            <a:avLst/>
          </a:prstGeom>
          <a:noFill/>
          <a:ln>
            <a:noFill/>
          </a:ln>
        </p:spPr>
        <p:txBody>
          <a:bodyPr lIns="0" tIns="0" rIns="0" bIns="0" anchor="ctr" anchorCtr="0">
            <a:noAutofit/>
          </a:bodyPr>
          <a:lstStyle/>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533400" y="763588"/>
            <a:ext cx="6705600" cy="3771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54" name="Shape 254"/>
          <p:cNvSpPr txBox="1">
            <a:spLocks noGrp="1"/>
          </p:cNvSpPr>
          <p:nvPr>
            <p:ph type="body" idx="1"/>
          </p:nvPr>
        </p:nvSpPr>
        <p:spPr>
          <a:xfrm>
            <a:off x="777875" y="4776787"/>
            <a:ext cx="6218100" cy="4526100"/>
          </a:xfrm>
          <a:prstGeom prst="rect">
            <a:avLst/>
          </a:prstGeom>
          <a:noFill/>
          <a:ln>
            <a:noFill/>
          </a:ln>
        </p:spPr>
        <p:txBody>
          <a:bodyPr lIns="0" tIns="0" rIns="0" bIns="0" anchor="ctr" anchorCtr="0">
            <a:noAutofit/>
          </a:bodyPr>
          <a:lstStyle/>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0" name="Shape 180"/>
          <p:cNvSpPr txBox="1">
            <a:spLocks noGrp="1"/>
          </p:cNvSpPr>
          <p:nvPr>
            <p:ph type="body" idx="1"/>
          </p:nvPr>
        </p:nvSpPr>
        <p:spPr>
          <a:xfrm>
            <a:off x="777875" y="4776787"/>
            <a:ext cx="6216600" cy="4524300"/>
          </a:xfrm>
          <a:prstGeom prst="rect">
            <a:avLst/>
          </a:prstGeom>
        </p:spPr>
        <p:txBody>
          <a:bodyPr lIns="91425" tIns="91425" rIns="91425" bIns="91425" anchor="ctr" anchorCtr="0">
            <a:noAutofit/>
          </a:bodyPr>
          <a:lstStyle/>
          <a:p>
            <a:pPr>
              <a:spcBef>
                <a:spcPts val="0"/>
              </a:spcBef>
              <a:buNone/>
            </a:pPr>
            <a:endParaRPr/>
          </a:p>
        </p:txBody>
      </p:sp>
      <p:sp>
        <p:nvSpPr>
          <p:cNvPr id="181" name="Shape 181"/>
          <p:cNvSpPr txBox="1">
            <a:spLocks noGrp="1"/>
          </p:cNvSpPr>
          <p:nvPr>
            <p:ph type="sldNum" idx="12"/>
          </p:nvPr>
        </p:nvSpPr>
        <p:spPr>
          <a:xfrm>
            <a:off x="4398962" y="9555160"/>
            <a:ext cx="3371999" cy="501599"/>
          </a:xfrm>
          <a:prstGeom prst="rect">
            <a:avLst/>
          </a:prstGeom>
        </p:spPr>
        <p:txBody>
          <a:bodyPr lIns="0" tIns="0" rIns="0" bIns="0" anchor="b" anchorCtr="0">
            <a:noAutofit/>
          </a:bodyPr>
          <a:lstStyle/>
          <a:p>
            <a:pPr lvl="0">
              <a:spcBef>
                <a:spcPts val="0"/>
              </a:spcBef>
              <a:buClr>
                <a:srgbClr val="000000"/>
              </a:buClr>
              <a:buSzPct val="25000"/>
              <a:buFont typeface="Times New Roman"/>
              <a:buNone/>
            </a:pPr>
            <a:fld id="{00000000-1234-1234-1234-123412341234}" type="slidenum">
              <a:rPr lang="en-US"/>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6" name="Shape 276"/>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277" name="Shape 277"/>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Calibri"/>
              <a:buNone/>
            </a:pPr>
            <a:fld id="{00000000-1234-1234-1234-123412341234}" type="slidenum">
              <a:rPr lang="en-US" sz="1400" b="0" i="0" u="none" strike="noStrike" cap="none" baseline="0">
                <a:solidFill>
                  <a:srgbClr val="000000"/>
                </a:solidFill>
                <a:latin typeface="Calibri"/>
                <a:ea typeface="Calibri"/>
                <a:cs typeface="Calibri"/>
                <a:sym typeface="Calibri"/>
                <a:rtl val="0"/>
              </a:rPr>
              <a:t>20</a:t>
            </a:fld>
            <a:endParaRPr lang="en-US" sz="1400" b="0" i="0" u="none" strike="noStrike" cap="none" baseline="0">
              <a:solidFill>
                <a:srgbClr val="000000"/>
              </a:solidFill>
              <a:latin typeface="Calibri"/>
              <a:ea typeface="Calibri"/>
              <a:cs typeface="Calibri"/>
              <a:sym typeface="Calibri"/>
              <a:rtl val="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0" name="Shape 180"/>
          <p:cNvSpPr txBox="1">
            <a:spLocks noGrp="1"/>
          </p:cNvSpPr>
          <p:nvPr>
            <p:ph type="body" idx="1"/>
          </p:nvPr>
        </p:nvSpPr>
        <p:spPr>
          <a:xfrm>
            <a:off x="777875" y="4776787"/>
            <a:ext cx="6216600" cy="4524300"/>
          </a:xfrm>
          <a:prstGeom prst="rect">
            <a:avLst/>
          </a:prstGeom>
        </p:spPr>
        <p:txBody>
          <a:bodyPr lIns="91425" tIns="91425" rIns="91425" bIns="91425" anchor="ctr" anchorCtr="0">
            <a:noAutofit/>
          </a:bodyPr>
          <a:lstStyle/>
          <a:p>
            <a:pPr>
              <a:spcBef>
                <a:spcPts val="0"/>
              </a:spcBef>
              <a:buNone/>
            </a:pPr>
            <a:endParaRPr/>
          </a:p>
        </p:txBody>
      </p:sp>
      <p:sp>
        <p:nvSpPr>
          <p:cNvPr id="181" name="Shape 181"/>
          <p:cNvSpPr txBox="1">
            <a:spLocks noGrp="1"/>
          </p:cNvSpPr>
          <p:nvPr>
            <p:ph type="sldNum" idx="12"/>
          </p:nvPr>
        </p:nvSpPr>
        <p:spPr>
          <a:xfrm>
            <a:off x="4398962" y="9555160"/>
            <a:ext cx="3371999" cy="501599"/>
          </a:xfrm>
          <a:prstGeom prst="rect">
            <a:avLst/>
          </a:prstGeom>
        </p:spPr>
        <p:txBody>
          <a:bodyPr lIns="0" tIns="0" rIns="0" bIns="0" anchor="b" anchorCtr="0">
            <a:noAutofit/>
          </a:bodyPr>
          <a:lstStyle/>
          <a:p>
            <a:pPr lvl="0">
              <a:spcBef>
                <a:spcPts val="0"/>
              </a:spcBef>
              <a:buClr>
                <a:srgbClr val="000000"/>
              </a:buClr>
              <a:buSzPct val="25000"/>
              <a:buFont typeface="Times New Roman"/>
              <a:buNone/>
            </a:pPr>
            <a:fld id="{00000000-1234-1234-1234-123412341234}" type="slidenum">
              <a:rPr lang="en-US"/>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5" name="Shape 295"/>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296" name="Shape 296"/>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Calibri"/>
              <a:buNone/>
            </a:pPr>
            <a:fld id="{00000000-1234-1234-1234-123412341234}" type="slidenum">
              <a:rPr lang="en-US" sz="1400" b="0" i="0" u="none" strike="noStrike" cap="none" baseline="0">
                <a:solidFill>
                  <a:srgbClr val="000000"/>
                </a:solidFill>
                <a:latin typeface="Calibri"/>
                <a:ea typeface="Calibri"/>
                <a:cs typeface="Calibri"/>
                <a:sym typeface="Calibri"/>
                <a:rtl val="0"/>
              </a:rPr>
              <a:t>21</a:t>
            </a:fld>
            <a:endParaRPr lang="en-US" sz="1400" b="0" i="0" u="none" strike="noStrike" cap="none" baseline="0">
              <a:solidFill>
                <a:srgbClr val="000000"/>
              </a:solidFill>
              <a:latin typeface="Calibri"/>
              <a:ea typeface="Calibri"/>
              <a:cs typeface="Calibri"/>
              <a:sym typeface="Calibri"/>
              <a:rtl val="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3" name="Shape 303"/>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304" name="Shape 304"/>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Calibri"/>
              <a:buNone/>
            </a:pPr>
            <a:fld id="{00000000-1234-1234-1234-123412341234}" type="slidenum">
              <a:rPr lang="en-US" sz="1400" b="0" i="0" u="none" strike="noStrike" cap="none" baseline="0">
                <a:solidFill>
                  <a:srgbClr val="000000"/>
                </a:solidFill>
                <a:latin typeface="Calibri"/>
                <a:ea typeface="Calibri"/>
                <a:cs typeface="Calibri"/>
                <a:sym typeface="Calibri"/>
                <a:rtl val="0"/>
              </a:rPr>
              <a:t>22</a:t>
            </a:fld>
            <a:endParaRPr lang="en-US" sz="1400" b="0" i="0" u="none" strike="noStrike" cap="none" baseline="0">
              <a:solidFill>
                <a:srgbClr val="000000"/>
              </a:solidFill>
              <a:latin typeface="Calibri"/>
              <a:ea typeface="Calibri"/>
              <a:cs typeface="Calibri"/>
              <a:sym typeface="Calibri"/>
              <a:rtl val="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6" name="Shape 316"/>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317" name="Shape 317"/>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Calibri"/>
              <a:buNone/>
            </a:pPr>
            <a:fld id="{00000000-1234-1234-1234-123412341234}" type="slidenum">
              <a:rPr lang="en-US" sz="1400" b="0" i="0" u="none" strike="noStrike" cap="none" baseline="0">
                <a:solidFill>
                  <a:srgbClr val="000000"/>
                </a:solidFill>
                <a:latin typeface="Calibri"/>
                <a:ea typeface="Calibri"/>
                <a:cs typeface="Calibri"/>
                <a:sym typeface="Calibri"/>
                <a:rtl val="0"/>
              </a:rPr>
              <a:t>23</a:t>
            </a:fld>
            <a:endParaRPr lang="en-US" sz="1400" b="0" i="0" u="none" strike="noStrike" cap="none" baseline="0">
              <a:solidFill>
                <a:srgbClr val="000000"/>
              </a:solidFill>
              <a:latin typeface="Calibri"/>
              <a:ea typeface="Calibri"/>
              <a:cs typeface="Calibri"/>
              <a:sym typeface="Calibri"/>
              <a:rtl val="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39" name="Shape 339"/>
          <p:cNvSpPr txBox="1">
            <a:spLocks noGrp="1"/>
          </p:cNvSpPr>
          <p:nvPr>
            <p:ph type="body" idx="1"/>
          </p:nvPr>
        </p:nvSpPr>
        <p:spPr>
          <a:xfrm>
            <a:off x="777875" y="4776787"/>
            <a:ext cx="6216600" cy="4524300"/>
          </a:xfrm>
          <a:prstGeom prst="rect">
            <a:avLst/>
          </a:prstGeom>
        </p:spPr>
        <p:txBody>
          <a:bodyPr lIns="91425" tIns="91425" rIns="91425" bIns="91425" anchor="ctr" anchorCtr="0">
            <a:noAutofit/>
          </a:bodyPr>
          <a:lstStyle/>
          <a:p>
            <a:pPr>
              <a:spcBef>
                <a:spcPts val="0"/>
              </a:spcBef>
              <a:buNone/>
            </a:pPr>
            <a:endParaRPr/>
          </a:p>
        </p:txBody>
      </p:sp>
      <p:sp>
        <p:nvSpPr>
          <p:cNvPr id="340" name="Shape 340"/>
          <p:cNvSpPr txBox="1">
            <a:spLocks noGrp="1"/>
          </p:cNvSpPr>
          <p:nvPr>
            <p:ph type="sldNum" idx="12"/>
          </p:nvPr>
        </p:nvSpPr>
        <p:spPr>
          <a:xfrm>
            <a:off x="4398962" y="9555160"/>
            <a:ext cx="3371999" cy="501599"/>
          </a:xfrm>
          <a:prstGeom prst="rect">
            <a:avLst/>
          </a:prstGeom>
        </p:spPr>
        <p:txBody>
          <a:bodyPr lIns="0" tIns="0" rIns="0" bIns="0" anchor="b" anchorCtr="0">
            <a:noAutofit/>
          </a:bodyPr>
          <a:lstStyle/>
          <a:p>
            <a:pPr lvl="0" rtl="0">
              <a:spcBef>
                <a:spcPts val="0"/>
              </a:spcBef>
              <a:buNone/>
            </a:pPr>
            <a:fld id="{00000000-1234-1234-1234-123412341234}" type="slidenum">
              <a:rPr lang="en-US"/>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3" name="Shape 323"/>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324" name="Shape 324"/>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Calibri"/>
              <a:buNone/>
            </a:pPr>
            <a:fld id="{00000000-1234-1234-1234-123412341234}" type="slidenum">
              <a:rPr lang="en-US" sz="1400" b="0" i="0" u="none" strike="noStrike" cap="none" baseline="0">
                <a:solidFill>
                  <a:srgbClr val="000000"/>
                </a:solidFill>
                <a:latin typeface="Calibri"/>
                <a:ea typeface="Calibri"/>
                <a:cs typeface="Calibri"/>
                <a:sym typeface="Calibri"/>
                <a:rtl val="0"/>
              </a:rPr>
              <a:t>25</a:t>
            </a:fld>
            <a:endParaRPr lang="en-US" sz="1400" b="0" i="0" u="none" strike="noStrike" cap="none" baseline="0">
              <a:solidFill>
                <a:srgbClr val="000000"/>
              </a:solidFill>
              <a:latin typeface="Calibri"/>
              <a:ea typeface="Calibri"/>
              <a:cs typeface="Calibri"/>
              <a:sym typeface="Calibri"/>
              <a:rtl val="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2" name="Shape 332"/>
          <p:cNvSpPr txBox="1">
            <a:spLocks noGrp="1"/>
          </p:cNvSpPr>
          <p:nvPr>
            <p:ph type="body" idx="1"/>
          </p:nvPr>
        </p:nvSpPr>
        <p:spPr>
          <a:xfrm>
            <a:off x="777875" y="4776787"/>
            <a:ext cx="6216600" cy="4524300"/>
          </a:xfrm>
          <a:prstGeom prst="rect">
            <a:avLst/>
          </a:prstGeom>
          <a:noFill/>
          <a:ln>
            <a:noFill/>
          </a:ln>
        </p:spPr>
        <p:txBody>
          <a:bodyPr lIns="91425" tIns="91425" rIns="91425" bIns="91425" anchor="ctr"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333" name="Shape 333"/>
          <p:cNvSpPr txBox="1">
            <a:spLocks noGrp="1"/>
          </p:cNvSpPr>
          <p:nvPr>
            <p:ph type="sldNum" idx="12"/>
          </p:nvPr>
        </p:nvSpPr>
        <p:spPr>
          <a:xfrm>
            <a:off x="4398962" y="9555160"/>
            <a:ext cx="3371999" cy="501599"/>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Calibri"/>
              <a:buNone/>
            </a:pPr>
            <a:fld id="{00000000-1234-1234-1234-123412341234}" type="slidenum">
              <a:rPr lang="en-US" sz="1400" b="0" i="0" u="none" strike="noStrike" cap="none" baseline="0">
                <a:solidFill>
                  <a:srgbClr val="000000"/>
                </a:solidFill>
                <a:latin typeface="Calibri"/>
                <a:ea typeface="Calibri"/>
                <a:cs typeface="Calibri"/>
                <a:sym typeface="Calibri"/>
              </a:rPr>
              <a:t>26</a:t>
            </a:fld>
            <a:endParaRPr lang="en-US" sz="1400" b="0" i="0" u="none" strike="noStrike" cap="none" baseline="0">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39" name="Shape 339"/>
          <p:cNvSpPr txBox="1">
            <a:spLocks noGrp="1"/>
          </p:cNvSpPr>
          <p:nvPr>
            <p:ph type="body" idx="1"/>
          </p:nvPr>
        </p:nvSpPr>
        <p:spPr>
          <a:xfrm>
            <a:off x="777875" y="4776787"/>
            <a:ext cx="6216600" cy="4524300"/>
          </a:xfrm>
          <a:prstGeom prst="rect">
            <a:avLst/>
          </a:prstGeom>
        </p:spPr>
        <p:txBody>
          <a:bodyPr lIns="91425" tIns="91425" rIns="91425" bIns="91425" anchor="ctr" anchorCtr="0">
            <a:noAutofit/>
          </a:bodyPr>
          <a:lstStyle/>
          <a:p>
            <a:pPr>
              <a:spcBef>
                <a:spcPts val="0"/>
              </a:spcBef>
              <a:buNone/>
            </a:pPr>
            <a:endParaRPr/>
          </a:p>
        </p:txBody>
      </p:sp>
      <p:sp>
        <p:nvSpPr>
          <p:cNvPr id="340" name="Shape 340"/>
          <p:cNvSpPr txBox="1">
            <a:spLocks noGrp="1"/>
          </p:cNvSpPr>
          <p:nvPr>
            <p:ph type="sldNum" idx="12"/>
          </p:nvPr>
        </p:nvSpPr>
        <p:spPr>
          <a:xfrm>
            <a:off x="4398962" y="9555160"/>
            <a:ext cx="3371999" cy="501599"/>
          </a:xfrm>
          <a:prstGeom prst="rect">
            <a:avLst/>
          </a:prstGeom>
        </p:spPr>
        <p:txBody>
          <a:bodyPr lIns="0" tIns="0" rIns="0" bIns="0" anchor="b" anchorCtr="0">
            <a:noAutofit/>
          </a:bodyPr>
          <a:lstStyle/>
          <a:p>
            <a:pPr lvl="0" rtl="0">
              <a:spcBef>
                <a:spcPts val="0"/>
              </a:spcBef>
              <a:buNone/>
            </a:pPr>
            <a:fld id="{00000000-1234-1234-1234-123412341234}" type="slidenum">
              <a:rPr lang="en-US"/>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6" name="Shape 346"/>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347" name="Shape 347"/>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Calibri"/>
              <a:buNone/>
            </a:pPr>
            <a:fld id="{00000000-1234-1234-1234-123412341234}" type="slidenum">
              <a:rPr lang="en-US" sz="1400" b="0" i="0" u="none" strike="noStrike" cap="none" baseline="0">
                <a:solidFill>
                  <a:srgbClr val="000000"/>
                </a:solidFill>
                <a:latin typeface="Calibri"/>
                <a:ea typeface="Calibri"/>
                <a:cs typeface="Calibri"/>
                <a:sym typeface="Calibri"/>
                <a:rtl val="0"/>
              </a:rPr>
              <a:t>28</a:t>
            </a:fld>
            <a:endParaRPr lang="en-US" sz="1400" b="0" i="0" u="none" strike="noStrike" cap="none" baseline="0">
              <a:solidFill>
                <a:srgbClr val="000000"/>
              </a:solidFill>
              <a:latin typeface="Calibri"/>
              <a:ea typeface="Calibri"/>
              <a:cs typeface="Calibri"/>
              <a:sym typeface="Calibri"/>
              <a:rtl val="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3" name="Shape 353"/>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lvl="0" indent="0">
              <a:lnSpc>
                <a:spcPct val="120000"/>
              </a:lnSpc>
              <a:buSzPct val="100000"/>
              <a:buNone/>
            </a:pPr>
            <a:r>
              <a:rPr lang="en-US" sz="1200" b="1" dirty="0" smtClean="0"/>
              <a:t>Goal: </a:t>
            </a:r>
            <a:r>
              <a:rPr lang="en-US" sz="1200" dirty="0" smtClean="0"/>
              <a:t>select a relevant representative sample of eBay original data</a:t>
            </a:r>
          </a:p>
          <a:p>
            <a:pPr marL="0" lvl="0" indent="0">
              <a:lnSpc>
                <a:spcPct val="120000"/>
              </a:lnSpc>
              <a:buSzPct val="100000"/>
              <a:buNone/>
            </a:pPr>
            <a:r>
              <a:rPr lang="en-US" sz="1200" b="1" dirty="0" smtClean="0"/>
              <a:t>Requirements:</a:t>
            </a:r>
          </a:p>
          <a:p>
            <a:pPr marL="342900" indent="-342900">
              <a:lnSpc>
                <a:spcPct val="120000"/>
              </a:lnSpc>
              <a:spcBef>
                <a:spcPts val="360"/>
              </a:spcBef>
              <a:buSzPct val="100000"/>
              <a:buFont typeface="Wingdings" charset="2"/>
              <a:buChar char="Ø"/>
            </a:pPr>
            <a:r>
              <a:rPr lang="en-US" sz="1200" dirty="0" smtClean="0"/>
              <a:t>Define relevance to represent customer interest</a:t>
            </a:r>
          </a:p>
          <a:p>
            <a:pPr marL="342900" indent="-342900">
              <a:lnSpc>
                <a:spcPct val="120000"/>
              </a:lnSpc>
              <a:spcBef>
                <a:spcPts val="360"/>
              </a:spcBef>
              <a:buSzPct val="100000"/>
              <a:buFont typeface="Wingdings" charset="2"/>
              <a:buChar char="Ø"/>
            </a:pPr>
            <a:r>
              <a:rPr lang="en-US" sz="1200" dirty="0" smtClean="0"/>
              <a:t>Maximize language coverage</a:t>
            </a:r>
          </a:p>
          <a:p>
            <a:pPr marL="342900" indent="-342900">
              <a:lnSpc>
                <a:spcPct val="120000"/>
              </a:lnSpc>
              <a:spcBef>
                <a:spcPts val="360"/>
              </a:spcBef>
              <a:buSzPct val="100000"/>
              <a:buFont typeface="Wingdings" charset="2"/>
              <a:buChar char="Ø"/>
            </a:pPr>
            <a:r>
              <a:rPr lang="en-US" sz="1200" dirty="0" smtClean="0"/>
              <a:t>Minimize redundancy</a:t>
            </a:r>
          </a:p>
          <a:p>
            <a:pPr marL="342900" indent="-342900">
              <a:lnSpc>
                <a:spcPct val="120000"/>
              </a:lnSpc>
              <a:spcBef>
                <a:spcPts val="360"/>
              </a:spcBef>
              <a:buSzPct val="100000"/>
              <a:buFont typeface="Wingdings" charset="2"/>
              <a:buChar char="Ø"/>
            </a:pPr>
            <a:r>
              <a:rPr lang="en-US" sz="1200" dirty="0" smtClean="0"/>
              <a:t>Optimize human translation costs</a:t>
            </a:r>
          </a:p>
          <a:p>
            <a:pPr marL="0" marR="0" lvl="0" indent="0" algn="l" rtl="0">
              <a:spcBef>
                <a:spcPts val="0"/>
              </a:spcBef>
              <a:buNone/>
            </a:pPr>
            <a:endParaRPr sz="1200" b="0" i="0" u="none" strike="noStrike" cap="none" baseline="0" dirty="0">
              <a:solidFill>
                <a:schemeClr val="dk1"/>
              </a:solidFill>
              <a:latin typeface="Arial"/>
              <a:ea typeface="Arial"/>
              <a:cs typeface="Arial"/>
              <a:sym typeface="Arial"/>
            </a:endParaRPr>
          </a:p>
        </p:txBody>
      </p:sp>
      <p:sp>
        <p:nvSpPr>
          <p:cNvPr id="354" name="Shape 354"/>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Calibri"/>
              <a:buNone/>
            </a:pPr>
            <a:fld id="{00000000-1234-1234-1234-123412341234}" type="slidenum">
              <a:rPr lang="en-US" sz="1400" b="0" i="0" u="none" strike="noStrike" cap="none" baseline="0">
                <a:solidFill>
                  <a:srgbClr val="000000"/>
                </a:solidFill>
                <a:latin typeface="Calibri"/>
                <a:ea typeface="Calibri"/>
                <a:cs typeface="Calibri"/>
                <a:sym typeface="Calibri"/>
                <a:rtl val="0"/>
              </a:rPr>
              <a:t>29</a:t>
            </a:fld>
            <a:endParaRPr lang="en-US" sz="1400" b="0" i="0" u="none" strike="noStrike" cap="none" baseline="0">
              <a:solidFill>
                <a:srgbClr val="000000"/>
              </a:solidFill>
              <a:latin typeface="Calibri"/>
              <a:ea typeface="Calibri"/>
              <a:cs typeface="Calibri"/>
              <a:sym typeface="Calibri"/>
              <a:rtl val="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60" name="Shape 360"/>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None/>
            </a:pPr>
            <a:r>
              <a:rPr lang="en-US" sz="1200" b="0" i="0" u="none" strike="noStrike" cap="none" baseline="0" dirty="0" smtClean="0">
                <a:solidFill>
                  <a:schemeClr val="dk1"/>
                </a:solidFill>
                <a:latin typeface="Arial"/>
                <a:ea typeface="Arial"/>
                <a:cs typeface="Arial"/>
                <a:sym typeface="Arial"/>
              </a:rPr>
              <a:t>For titles: the number of sampled titles is proportional to the number of Search Result Page Impressions in the category</a:t>
            </a:r>
            <a:endParaRPr sz="1200" b="0" i="0" u="none" strike="noStrike" cap="none" baseline="0" dirty="0">
              <a:solidFill>
                <a:schemeClr val="dk1"/>
              </a:solidFill>
              <a:latin typeface="Arial"/>
              <a:ea typeface="Arial"/>
              <a:cs typeface="Arial"/>
              <a:sym typeface="Arial"/>
            </a:endParaRPr>
          </a:p>
        </p:txBody>
      </p:sp>
      <p:sp>
        <p:nvSpPr>
          <p:cNvPr id="361" name="Shape 361"/>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Calibri"/>
              <a:buNone/>
            </a:pPr>
            <a:fld id="{00000000-1234-1234-1234-123412341234}" type="slidenum">
              <a:rPr lang="en-US" sz="1400" b="0" i="0" u="none" strike="noStrike" cap="none" baseline="0">
                <a:solidFill>
                  <a:srgbClr val="000000"/>
                </a:solidFill>
                <a:latin typeface="Calibri"/>
                <a:ea typeface="Calibri"/>
                <a:cs typeface="Calibri"/>
                <a:sym typeface="Calibri"/>
                <a:rtl val="0"/>
              </a:rPr>
              <a:t>30</a:t>
            </a:fld>
            <a:endParaRPr lang="en-US" sz="1400" b="0" i="0" u="none" strike="noStrike" cap="none" baseline="0">
              <a:solidFill>
                <a:srgbClr val="000000"/>
              </a:solidFill>
              <a:latin typeface="Calibri"/>
              <a:ea typeface="Calibri"/>
              <a:cs typeface="Calibri"/>
              <a:sym typeface="Calibri"/>
              <a:rtl val="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777875" y="4776787"/>
            <a:ext cx="6216650" cy="4524374"/>
          </a:xfrm>
          <a:prstGeom prst="rect">
            <a:avLst/>
          </a:prstGeom>
        </p:spPr>
        <p:txBody>
          <a:bodyPr lIns="91425" tIns="91425" rIns="91425" bIns="91425" anchor="ctr" anchorCtr="0">
            <a:noAutofit/>
          </a:bodyPr>
          <a:lstStyle/>
          <a:p>
            <a:pPr>
              <a:spcBef>
                <a:spcPts val="0"/>
              </a:spcBef>
              <a:buNone/>
            </a:pPr>
            <a:endParaRPr/>
          </a:p>
        </p:txBody>
      </p:sp>
      <p:sp>
        <p:nvSpPr>
          <p:cNvPr id="103" name="Shape 103"/>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777875" y="4776787"/>
            <a:ext cx="6216650" cy="4524374"/>
          </a:xfrm>
          <a:prstGeom prst="rect">
            <a:avLst/>
          </a:prstGeom>
        </p:spPr>
        <p:txBody>
          <a:bodyPr lIns="91425" tIns="91425" rIns="91425" bIns="91425" anchor="ctr" anchorCtr="0">
            <a:noAutofit/>
          </a:bodyPr>
          <a:lstStyle/>
          <a:p>
            <a:pPr>
              <a:spcBef>
                <a:spcPts val="0"/>
              </a:spcBef>
              <a:buNone/>
            </a:pPr>
            <a:endParaRPr/>
          </a:p>
        </p:txBody>
      </p:sp>
      <p:sp>
        <p:nvSpPr>
          <p:cNvPr id="367" name="Shape 367"/>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73" name="Shape 373"/>
          <p:cNvSpPr txBox="1">
            <a:spLocks noGrp="1"/>
          </p:cNvSpPr>
          <p:nvPr>
            <p:ph type="body" idx="1"/>
          </p:nvPr>
        </p:nvSpPr>
        <p:spPr>
          <a:xfrm>
            <a:off x="777875" y="4776787"/>
            <a:ext cx="6216600" cy="4524300"/>
          </a:xfrm>
          <a:prstGeom prst="rect">
            <a:avLst/>
          </a:prstGeom>
        </p:spPr>
        <p:txBody>
          <a:bodyPr lIns="91425" tIns="91425" rIns="91425" bIns="91425" anchor="ctr" anchorCtr="0">
            <a:noAutofit/>
          </a:bodyPr>
          <a:lstStyle/>
          <a:p>
            <a:pPr>
              <a:spcBef>
                <a:spcPts val="0"/>
              </a:spcBef>
              <a:buNone/>
            </a:pPr>
            <a:endParaRPr/>
          </a:p>
        </p:txBody>
      </p:sp>
      <p:sp>
        <p:nvSpPr>
          <p:cNvPr id="374" name="Shape 374"/>
          <p:cNvSpPr txBox="1">
            <a:spLocks noGrp="1"/>
          </p:cNvSpPr>
          <p:nvPr>
            <p:ph type="sldNum" idx="12"/>
          </p:nvPr>
        </p:nvSpPr>
        <p:spPr>
          <a:xfrm>
            <a:off x="4398962" y="9555160"/>
            <a:ext cx="3371999" cy="501599"/>
          </a:xfrm>
          <a:prstGeom prst="rect">
            <a:avLst/>
          </a:prstGeom>
        </p:spPr>
        <p:txBody>
          <a:bodyPr lIns="0" tIns="0" rIns="0" bIns="0" anchor="b" anchorCtr="0">
            <a:noAutofit/>
          </a:bodyPr>
          <a:lstStyle/>
          <a:p>
            <a:pPr lvl="0" rtl="0">
              <a:spcBef>
                <a:spcPts val="0"/>
              </a:spcBef>
              <a:buNone/>
            </a:pPr>
            <a:fld id="{00000000-1234-1234-1234-123412341234}" type="slidenum">
              <a:rPr lang="en-US"/>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89" name="Shape 389"/>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390" name="Shape 390"/>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Calibri"/>
              <a:buNone/>
            </a:pPr>
            <a:fld id="{00000000-1234-1234-1234-123412341234}" type="slidenum">
              <a:rPr lang="en-US" sz="1400" b="0" i="0" u="none" strike="noStrike" cap="none" baseline="0">
                <a:solidFill>
                  <a:srgbClr val="000000"/>
                </a:solidFill>
                <a:latin typeface="Calibri"/>
                <a:ea typeface="Calibri"/>
                <a:cs typeface="Calibri"/>
                <a:sym typeface="Calibri"/>
                <a:rtl val="0"/>
              </a:rPr>
              <a:t>33</a:t>
            </a:fld>
            <a:endParaRPr lang="en-US" sz="1400" b="0" i="0" u="none" strike="noStrike" cap="none" baseline="0">
              <a:solidFill>
                <a:srgbClr val="000000"/>
              </a:solidFill>
              <a:latin typeface="Calibri"/>
              <a:ea typeface="Calibri"/>
              <a:cs typeface="Calibri"/>
              <a:sym typeface="Calibri"/>
              <a:rtl val="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89" name="Shape 389"/>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390" name="Shape 390"/>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Calibri"/>
              <a:buNone/>
            </a:pPr>
            <a:fld id="{00000000-1234-1234-1234-123412341234}" type="slidenum">
              <a:rPr lang="en-US" sz="1400" b="0" i="0" u="none" strike="noStrike" cap="none" baseline="0">
                <a:solidFill>
                  <a:srgbClr val="000000"/>
                </a:solidFill>
                <a:latin typeface="Calibri"/>
                <a:ea typeface="Calibri"/>
                <a:cs typeface="Calibri"/>
                <a:sym typeface="Calibri"/>
                <a:rtl val="0"/>
              </a:rPr>
              <a:t>34</a:t>
            </a:fld>
            <a:endParaRPr lang="en-US" sz="1400" b="0" i="0" u="none" strike="noStrike" cap="none" baseline="0">
              <a:solidFill>
                <a:srgbClr val="000000"/>
              </a:solidFill>
              <a:latin typeface="Calibri"/>
              <a:ea typeface="Calibri"/>
              <a:cs typeface="Calibri"/>
              <a:sym typeface="Calibri"/>
              <a:rtl val="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98" name="Shape 398"/>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399" name="Shape 399"/>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Calibri"/>
              <a:buNone/>
            </a:pPr>
            <a:fld id="{00000000-1234-1234-1234-123412341234}" type="slidenum">
              <a:rPr lang="en-US" sz="1400" b="0" i="0" u="none" strike="noStrike" cap="none" baseline="0">
                <a:solidFill>
                  <a:srgbClr val="000000"/>
                </a:solidFill>
                <a:latin typeface="Calibri"/>
                <a:ea typeface="Calibri"/>
                <a:cs typeface="Calibri"/>
                <a:sym typeface="Calibri"/>
                <a:rtl val="0"/>
              </a:rPr>
              <a:t>35</a:t>
            </a:fld>
            <a:endParaRPr lang="en-US" sz="1400" b="0" i="0" u="none" strike="noStrike" cap="none" baseline="0">
              <a:solidFill>
                <a:srgbClr val="000000"/>
              </a:solidFill>
              <a:latin typeface="Calibri"/>
              <a:ea typeface="Calibri"/>
              <a:cs typeface="Calibri"/>
              <a:sym typeface="Calibri"/>
              <a:rtl val="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533400" y="763588"/>
            <a:ext cx="6705600" cy="3771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07" name="Shape 407"/>
          <p:cNvSpPr txBox="1">
            <a:spLocks noGrp="1"/>
          </p:cNvSpPr>
          <p:nvPr>
            <p:ph type="body" idx="1"/>
          </p:nvPr>
        </p:nvSpPr>
        <p:spPr>
          <a:xfrm>
            <a:off x="777875" y="4776787"/>
            <a:ext cx="6218235" cy="4525960"/>
          </a:xfrm>
          <a:prstGeom prst="rect">
            <a:avLst/>
          </a:prstGeom>
          <a:noFill/>
          <a:ln>
            <a:noFill/>
          </a:ln>
        </p:spPr>
        <p:txBody>
          <a:bodyPr lIns="0" tIns="0" rIns="0" bIns="0" anchor="ctr" anchorCtr="0">
            <a:noAutofit/>
          </a:bodyPr>
          <a:lstStyle/>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533400" y="763588"/>
            <a:ext cx="6705600" cy="3771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07" name="Shape 407"/>
          <p:cNvSpPr txBox="1">
            <a:spLocks noGrp="1"/>
          </p:cNvSpPr>
          <p:nvPr>
            <p:ph type="body" idx="1"/>
          </p:nvPr>
        </p:nvSpPr>
        <p:spPr>
          <a:xfrm>
            <a:off x="777875" y="4776787"/>
            <a:ext cx="6218235" cy="4525960"/>
          </a:xfrm>
          <a:prstGeom prst="rect">
            <a:avLst/>
          </a:prstGeom>
          <a:noFill/>
          <a:ln>
            <a:noFill/>
          </a:ln>
        </p:spPr>
        <p:txBody>
          <a:bodyPr lIns="0" tIns="0" rIns="0" bIns="0" anchor="ctr" anchorCtr="0">
            <a:noAutofit/>
          </a:bodyPr>
          <a:lstStyle/>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18" name="Shape 418"/>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419" name="Shape 419"/>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Calibri"/>
              <a:buNone/>
            </a:pPr>
            <a:fld id="{00000000-1234-1234-1234-123412341234}" type="slidenum">
              <a:rPr lang="en-US" sz="1400" b="0" i="0" u="none" strike="noStrike" cap="none" baseline="0">
                <a:solidFill>
                  <a:srgbClr val="000000"/>
                </a:solidFill>
                <a:latin typeface="Calibri"/>
                <a:ea typeface="Calibri"/>
                <a:cs typeface="Calibri"/>
                <a:sym typeface="Calibri"/>
                <a:rtl val="0"/>
              </a:rPr>
              <a:t>38</a:t>
            </a:fld>
            <a:endParaRPr lang="en-US" sz="1400" b="0" i="0" u="none" strike="noStrike" cap="none" baseline="0">
              <a:solidFill>
                <a:srgbClr val="000000"/>
              </a:solidFill>
              <a:latin typeface="Calibri"/>
              <a:ea typeface="Calibri"/>
              <a:cs typeface="Calibri"/>
              <a:sym typeface="Calibri"/>
              <a:rtl val="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2" name="Shape 432"/>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433" name="Shape 433"/>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Calibri"/>
              <a:buNone/>
            </a:pPr>
            <a:fld id="{00000000-1234-1234-1234-123412341234}" type="slidenum">
              <a:rPr lang="en-US" sz="1400" b="0" i="0" u="none" strike="noStrike" cap="none" baseline="0">
                <a:solidFill>
                  <a:srgbClr val="000000"/>
                </a:solidFill>
                <a:latin typeface="Calibri"/>
                <a:ea typeface="Calibri"/>
                <a:cs typeface="Calibri"/>
                <a:sym typeface="Calibri"/>
                <a:rtl val="0"/>
              </a:rPr>
              <a:t>39</a:t>
            </a:fld>
            <a:endParaRPr lang="en-US" sz="1400" b="0" i="0" u="none" strike="noStrike" cap="none" baseline="0">
              <a:solidFill>
                <a:srgbClr val="000000"/>
              </a:solidFill>
              <a:latin typeface="Calibri"/>
              <a:ea typeface="Calibri"/>
              <a:cs typeface="Calibri"/>
              <a:sym typeface="Calibri"/>
              <a:rtl val="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533400" y="763588"/>
            <a:ext cx="6705600" cy="3771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40" name="Shape 440"/>
          <p:cNvSpPr txBox="1">
            <a:spLocks noGrp="1"/>
          </p:cNvSpPr>
          <p:nvPr>
            <p:ph type="body" idx="1"/>
          </p:nvPr>
        </p:nvSpPr>
        <p:spPr>
          <a:xfrm>
            <a:off x="777875" y="4776787"/>
            <a:ext cx="6218100" cy="4526100"/>
          </a:xfrm>
          <a:prstGeom prst="rect">
            <a:avLst/>
          </a:prstGeom>
          <a:noFill/>
          <a:ln>
            <a:noFill/>
          </a:ln>
        </p:spPr>
        <p:txBody>
          <a:bodyPr lIns="0" tIns="0" rIns="0" bIns="0" anchor="ctr" anchorCtr="0">
            <a:noAutofit/>
          </a:bodyPr>
          <a:lstStyle/>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777875" y="4776787"/>
            <a:ext cx="6216650" cy="4524374"/>
          </a:xfrm>
          <a:prstGeom prst="rect">
            <a:avLst/>
          </a:prstGeom>
        </p:spPr>
        <p:txBody>
          <a:bodyPr lIns="91425" tIns="91425" rIns="91425" bIns="91425" anchor="ctr" anchorCtr="0">
            <a:noAutofit/>
          </a:bodyPr>
          <a:lstStyle/>
          <a:p>
            <a:pPr>
              <a:spcBef>
                <a:spcPts val="0"/>
              </a:spcBef>
              <a:buNone/>
            </a:pPr>
            <a:r>
              <a:rPr lang="en-US"/>
              <a:t>This slide still comes empty</a:t>
            </a:r>
          </a:p>
        </p:txBody>
      </p:sp>
      <p:sp>
        <p:nvSpPr>
          <p:cNvPr id="108" name="Shape 108"/>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533400" y="763588"/>
            <a:ext cx="6705600" cy="3771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47" name="Shape 447"/>
          <p:cNvSpPr txBox="1">
            <a:spLocks noGrp="1"/>
          </p:cNvSpPr>
          <p:nvPr>
            <p:ph type="body" idx="1"/>
          </p:nvPr>
        </p:nvSpPr>
        <p:spPr>
          <a:xfrm>
            <a:off x="777875" y="4776787"/>
            <a:ext cx="6218100" cy="4526100"/>
          </a:xfrm>
          <a:prstGeom prst="rect">
            <a:avLst/>
          </a:prstGeom>
          <a:noFill/>
          <a:ln>
            <a:noFill/>
          </a:ln>
        </p:spPr>
        <p:txBody>
          <a:bodyPr lIns="0" tIns="0" rIns="0" bIns="0" anchor="ctr" anchorCtr="0">
            <a:noAutofit/>
          </a:bodyPr>
          <a:lstStyle/>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0" name="Shape 180"/>
          <p:cNvSpPr txBox="1">
            <a:spLocks noGrp="1"/>
          </p:cNvSpPr>
          <p:nvPr>
            <p:ph type="body" idx="1"/>
          </p:nvPr>
        </p:nvSpPr>
        <p:spPr>
          <a:xfrm>
            <a:off x="777875" y="4776787"/>
            <a:ext cx="6216600" cy="4524300"/>
          </a:xfrm>
          <a:prstGeom prst="rect">
            <a:avLst/>
          </a:prstGeom>
        </p:spPr>
        <p:txBody>
          <a:bodyPr lIns="91425" tIns="91425" rIns="91425" bIns="91425" anchor="ctr" anchorCtr="0">
            <a:noAutofit/>
          </a:bodyPr>
          <a:lstStyle/>
          <a:p>
            <a:pPr>
              <a:spcBef>
                <a:spcPts val="0"/>
              </a:spcBef>
              <a:buNone/>
            </a:pPr>
            <a:endParaRPr/>
          </a:p>
        </p:txBody>
      </p:sp>
      <p:sp>
        <p:nvSpPr>
          <p:cNvPr id="181" name="Shape 181"/>
          <p:cNvSpPr txBox="1">
            <a:spLocks noGrp="1"/>
          </p:cNvSpPr>
          <p:nvPr>
            <p:ph type="sldNum" idx="12"/>
          </p:nvPr>
        </p:nvSpPr>
        <p:spPr>
          <a:xfrm>
            <a:off x="4398962" y="9555160"/>
            <a:ext cx="3371999" cy="501599"/>
          </a:xfrm>
          <a:prstGeom prst="rect">
            <a:avLst/>
          </a:prstGeom>
        </p:spPr>
        <p:txBody>
          <a:bodyPr lIns="0" tIns="0" rIns="0" bIns="0" anchor="b" anchorCtr="0">
            <a:noAutofit/>
          </a:bodyPr>
          <a:lstStyle/>
          <a:p>
            <a:pPr lvl="0">
              <a:spcBef>
                <a:spcPts val="0"/>
              </a:spcBef>
              <a:buClr>
                <a:srgbClr val="000000"/>
              </a:buClr>
              <a:buSzPct val="25000"/>
              <a:buFont typeface="Times New Roman"/>
              <a:buNone/>
            </a:pPr>
            <a:fld id="{00000000-1234-1234-1234-123412341234}" type="slidenum">
              <a:rPr lang="en-US"/>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54" name="Shape 454"/>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455" name="Shape 455"/>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Calibri"/>
              <a:buNone/>
            </a:pPr>
            <a:fld id="{00000000-1234-1234-1234-123412341234}" type="slidenum">
              <a:rPr lang="en-US" sz="1400" b="0" i="0" u="none" strike="noStrike" cap="none" baseline="0">
                <a:solidFill>
                  <a:srgbClr val="000000"/>
                </a:solidFill>
                <a:latin typeface="Calibri"/>
                <a:ea typeface="Calibri"/>
                <a:cs typeface="Calibri"/>
                <a:sym typeface="Calibri"/>
                <a:rtl val="0"/>
              </a:rPr>
              <a:t>43</a:t>
            </a:fld>
            <a:endParaRPr lang="en-US" sz="1400" b="0" i="0" u="none" strike="noStrike" cap="none" baseline="0">
              <a:solidFill>
                <a:srgbClr val="000000"/>
              </a:solidFill>
              <a:latin typeface="Calibri"/>
              <a:ea typeface="Calibri"/>
              <a:cs typeface="Calibri"/>
              <a:sym typeface="Calibri"/>
              <a:rtl val="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5" name="Shape 465"/>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466" name="Shape 466"/>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Calibri"/>
              <a:buNone/>
            </a:pPr>
            <a:fld id="{00000000-1234-1234-1234-123412341234}" type="slidenum">
              <a:rPr lang="en-US" sz="1400" b="0" i="0" u="none" strike="noStrike" cap="none" baseline="0">
                <a:solidFill>
                  <a:srgbClr val="000000"/>
                </a:solidFill>
                <a:latin typeface="Calibri"/>
                <a:ea typeface="Calibri"/>
                <a:cs typeface="Calibri"/>
                <a:sym typeface="Calibri"/>
                <a:rtl val="0"/>
              </a:rPr>
              <a:t>44</a:t>
            </a:fld>
            <a:endParaRPr lang="en-US" sz="1400" b="0" i="0" u="none" strike="noStrike" cap="none" baseline="0">
              <a:solidFill>
                <a:srgbClr val="000000"/>
              </a:solidFill>
              <a:latin typeface="Calibri"/>
              <a:ea typeface="Calibri"/>
              <a:cs typeface="Calibri"/>
              <a:sym typeface="Calibri"/>
              <a:rtl val="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533400" y="763588"/>
            <a:ext cx="6705600" cy="3771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73" name="Shape 473"/>
          <p:cNvSpPr txBox="1">
            <a:spLocks noGrp="1"/>
          </p:cNvSpPr>
          <p:nvPr>
            <p:ph type="body" idx="1"/>
          </p:nvPr>
        </p:nvSpPr>
        <p:spPr>
          <a:xfrm>
            <a:off x="777875" y="4776787"/>
            <a:ext cx="6218100" cy="4526100"/>
          </a:xfrm>
          <a:prstGeom prst="rect">
            <a:avLst/>
          </a:prstGeom>
          <a:noFill/>
          <a:ln>
            <a:noFill/>
          </a:ln>
        </p:spPr>
        <p:txBody>
          <a:bodyPr lIns="0" tIns="0" rIns="0" bIns="0" anchor="ctr" anchorCtr="0">
            <a:noAutofit/>
          </a:bodyPr>
          <a:lstStyle/>
          <a:p>
            <a:pPr marL="0" marR="0" lvl="0" indent="0" algn="l" rtl="0">
              <a:spcBef>
                <a:spcPts val="0"/>
              </a:spcBef>
              <a:buSzPct val="25000"/>
              <a:buNone/>
            </a:pPr>
            <a:r>
              <a:rPr lang="en-US" sz="1000"/>
              <a:t>Problems: statistically significant revenue &amp; conversion velocity dips seen.</a:t>
            </a:r>
          </a:p>
          <a:p>
            <a:pPr marL="0" marR="0" lvl="0" indent="0" algn="l" rtl="0">
              <a:spcBef>
                <a:spcPts val="0"/>
              </a:spcBef>
              <a:buSzPct val="25000"/>
              <a:buNone/>
            </a:pPr>
            <a:r>
              <a:rPr lang="en-US" sz="1000"/>
              <a:t>Automatic metrics below expected: OOV rates, vocabulary loss, &amp; preserved tokens were much higher. Only partial brand preservation occurred.</a:t>
            </a:r>
          </a:p>
          <a:p>
            <a:pPr marL="0" marR="0" lvl="0" indent="0" algn="l" rtl="0">
              <a:spcBef>
                <a:spcPts val="0"/>
              </a:spcBef>
              <a:buSzPct val="25000"/>
              <a:buNone/>
            </a:pPr>
            <a:r>
              <a:rPr lang="en-US" sz="1000" b="1" i="0" u="none" strike="noStrike" cap="none" baseline="0">
                <a:latin typeface="Arial"/>
                <a:ea typeface="Arial"/>
                <a:cs typeface="Arial"/>
                <a:sym typeface="Arial"/>
              </a:rPr>
              <a:t>% OOV:</a:t>
            </a:r>
            <a:r>
              <a:rPr lang="en-US" sz="1000" b="0" i="0" u="none" strike="noStrike" cap="none" baseline="0">
                <a:latin typeface="Arial"/>
                <a:ea typeface="Arial"/>
                <a:cs typeface="Arial"/>
                <a:sym typeface="Arial"/>
              </a:rPr>
              <a:t> the number of tokens in a test set not present in the models training data given the number of source tokens in the test set.</a:t>
            </a:r>
          </a:p>
          <a:p>
            <a:pPr marL="0" marR="0" lvl="0" indent="0" algn="l" rtl="0">
              <a:spcBef>
                <a:spcPts val="0"/>
              </a:spcBef>
              <a:buSzPct val="25000"/>
              <a:buNone/>
            </a:pPr>
            <a:r>
              <a:rPr lang="en-US" sz="1000" b="1" i="0" u="none" strike="noStrike" cap="none" baseline="0">
                <a:latin typeface="Arial"/>
                <a:ea typeface="Arial"/>
                <a:cs typeface="Arial"/>
                <a:sym typeface="Arial"/>
              </a:rPr>
              <a:t>% tokens preserved:</a:t>
            </a:r>
            <a:r>
              <a:rPr lang="en-US" sz="1000" b="0" i="0" u="none" strike="noStrike" cap="none" baseline="0">
                <a:latin typeface="Arial"/>
                <a:ea typeface="Arial"/>
                <a:cs typeface="Arial"/>
                <a:sym typeface="Arial"/>
              </a:rPr>
              <a:t> the number of tokens from the source present in the translated titles given the number of source tokens.</a:t>
            </a:r>
          </a:p>
          <a:p>
            <a:pPr marL="0" marR="0" lvl="0" indent="0" algn="l" rtl="0">
              <a:spcBef>
                <a:spcPts val="0"/>
              </a:spcBef>
              <a:buSzPct val="25000"/>
              <a:buNone/>
            </a:pPr>
            <a:r>
              <a:rPr lang="en-US" sz="1000" b="1" i="0" u="none" strike="noStrike" cap="none" baseline="0">
                <a:latin typeface="Arial"/>
                <a:ea typeface="Arial"/>
                <a:cs typeface="Arial"/>
                <a:sym typeface="Arial"/>
              </a:rPr>
              <a:t>% untranslated titles:</a:t>
            </a:r>
            <a:r>
              <a:rPr lang="en-US" sz="1000" b="0" i="0" u="none" strike="noStrike" cap="none" baseline="0">
                <a:latin typeface="Arial"/>
                <a:ea typeface="Arial"/>
                <a:cs typeface="Arial"/>
                <a:sym typeface="Arial"/>
              </a:rPr>
              <a:t> the number of fully untranslated titles given the number of titles in the test set.</a:t>
            </a:r>
          </a:p>
          <a:p>
            <a:pPr marL="0" marR="0" lvl="0" indent="0" algn="l" rtl="0">
              <a:spcBef>
                <a:spcPts val="0"/>
              </a:spcBef>
              <a:buSzPct val="25000"/>
              <a:buNone/>
            </a:pPr>
            <a:r>
              <a:rPr lang="en-US" sz="1000" b="1" i="0" u="none" strike="noStrike" cap="none" baseline="0">
                <a:latin typeface="Arial"/>
                <a:ea typeface="Arial"/>
                <a:cs typeface="Arial"/>
                <a:sym typeface="Arial"/>
              </a:rPr>
              <a:t>% of vocabulary loss:</a:t>
            </a:r>
            <a:r>
              <a:rPr lang="en-US" sz="1000" b="0" i="0" u="none" strike="noStrike" cap="none" baseline="0">
                <a:latin typeface="Arial"/>
                <a:ea typeface="Arial"/>
                <a:cs typeface="Arial"/>
                <a:sym typeface="Arial"/>
              </a:rPr>
              <a:t> the difference between the tokens not present in the training data and not present in the phrase table divided by the total number of source tokens.  The intuition behind this metrics is based on "vocabulary loss" observed when the words with very low frequency (largely hapax legomena, single-frequency words) tokens "do not make it" to the phrase table.  This metric might be representative of the category specific lexicon (the higher it is, the more likely we are to observe single-frequency words in the category vocabulary).</a:t>
            </a:r>
          </a:p>
          <a:p>
            <a:pPr marL="0" marR="0" lvl="0" indent="0" algn="l" rtl="0">
              <a:spcBef>
                <a:spcPts val="0"/>
              </a:spcBef>
              <a:buSzPct val="25000"/>
              <a:buNone/>
            </a:pPr>
            <a:r>
              <a:rPr lang="en-US" sz="1000"/>
              <a:t>– users changed preference manually on search pages to only see original English titles</a:t>
            </a:r>
            <a:r>
              <a:rPr lang="en-US" sz="1000" i="1"/>
              <a:t>.</a:t>
            </a:r>
          </a:p>
          <a:p>
            <a:pPr marL="0" marR="0" lvl="0" indent="0" algn="l" rtl="0">
              <a:spcBef>
                <a:spcPts val="0"/>
              </a:spcBef>
              <a:buClr>
                <a:schemeClr val="dk1"/>
              </a:buClr>
              <a:buFont typeface="Arial"/>
              <a:buNone/>
            </a:pPr>
            <a:endParaRPr sz="10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533400" y="763588"/>
            <a:ext cx="6705600" cy="3771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82" name="Shape 482"/>
          <p:cNvSpPr txBox="1">
            <a:spLocks noGrp="1"/>
          </p:cNvSpPr>
          <p:nvPr>
            <p:ph type="body" idx="1"/>
          </p:nvPr>
        </p:nvSpPr>
        <p:spPr>
          <a:xfrm>
            <a:off x="777875" y="4776787"/>
            <a:ext cx="6218235" cy="4525960"/>
          </a:xfrm>
          <a:prstGeom prst="rect">
            <a:avLst/>
          </a:prstGeom>
          <a:noFill/>
          <a:ln>
            <a:noFill/>
          </a:ln>
        </p:spPr>
        <p:txBody>
          <a:bodyPr lIns="0" tIns="0" rIns="0" bIns="0" anchor="ctr" anchorCtr="0">
            <a:noAutofit/>
          </a:bodyPr>
          <a:lstStyle/>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a:spLocks noGrp="1" noRot="1" noChangeAspect="1"/>
          </p:cNvSpPr>
          <p:nvPr>
            <p:ph type="sldImg" idx="2"/>
          </p:nvPr>
        </p:nvSpPr>
        <p:spPr>
          <a:xfrm>
            <a:off x="533400" y="763588"/>
            <a:ext cx="6705600" cy="3771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97" name="Shape 497"/>
          <p:cNvSpPr txBox="1">
            <a:spLocks noGrp="1"/>
          </p:cNvSpPr>
          <p:nvPr>
            <p:ph type="body" idx="1"/>
          </p:nvPr>
        </p:nvSpPr>
        <p:spPr>
          <a:xfrm>
            <a:off x="777875" y="4776787"/>
            <a:ext cx="6218235" cy="4525960"/>
          </a:xfrm>
          <a:prstGeom prst="rect">
            <a:avLst/>
          </a:prstGeom>
          <a:noFill/>
          <a:ln>
            <a:noFill/>
          </a:ln>
        </p:spPr>
        <p:txBody>
          <a:bodyPr lIns="0" tIns="0" rIns="0" bIns="0" anchor="ctr" anchorCtr="0">
            <a:noAutofit/>
          </a:bodyPr>
          <a:lstStyle/>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533400" y="763588"/>
            <a:ext cx="6705600" cy="3771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60" name="Shape 160"/>
          <p:cNvSpPr txBox="1">
            <a:spLocks noGrp="1"/>
          </p:cNvSpPr>
          <p:nvPr>
            <p:ph type="body" idx="1"/>
          </p:nvPr>
        </p:nvSpPr>
        <p:spPr>
          <a:xfrm>
            <a:off x="777875" y="4776787"/>
            <a:ext cx="6218100" cy="4526100"/>
          </a:xfrm>
          <a:prstGeom prst="rect">
            <a:avLst/>
          </a:prstGeom>
          <a:noFill/>
          <a:ln>
            <a:noFill/>
          </a:ln>
        </p:spPr>
        <p:txBody>
          <a:bodyPr lIns="0" tIns="0" rIns="0" bIns="0" anchor="ctr" anchorCtr="0">
            <a:noAutofit/>
          </a:bodyPr>
          <a:lstStyle/>
          <a:p>
            <a:pPr>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700837" cy="37703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9EC6B0-5080-4A0D-A415-E696A0BFE26F}"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27343629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a:spLocks noGrp="1" noRot="1" noChangeAspect="1"/>
          </p:cNvSpPr>
          <p:nvPr>
            <p:ph type="sldImg" idx="2"/>
          </p:nvPr>
        </p:nvSpPr>
        <p:spPr>
          <a:xfrm>
            <a:off x="533400" y="763588"/>
            <a:ext cx="6705600" cy="3771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04" name="Shape 504"/>
          <p:cNvSpPr txBox="1">
            <a:spLocks noGrp="1"/>
          </p:cNvSpPr>
          <p:nvPr>
            <p:ph type="body" idx="1"/>
          </p:nvPr>
        </p:nvSpPr>
        <p:spPr>
          <a:xfrm>
            <a:off x="777875" y="4776787"/>
            <a:ext cx="6218100" cy="4526100"/>
          </a:xfrm>
          <a:prstGeom prst="rect">
            <a:avLst/>
          </a:prstGeom>
          <a:noFill/>
          <a:ln>
            <a:noFill/>
          </a:ln>
        </p:spPr>
        <p:txBody>
          <a:bodyPr lIns="0" tIns="0" rIns="0" bIns="0" anchor="ctr" anchorCtr="0">
            <a:noAutofit/>
          </a:bodyPr>
          <a:lstStyle/>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1" name="Shape 131"/>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SzPct val="25000"/>
              <a:buNone/>
            </a:pPr>
            <a:r>
              <a:rPr lang="en-US" sz="1200" b="0" i="0" u="none" strike="noStrike" cap="none" baseline="0">
                <a:solidFill>
                  <a:schemeClr val="dk1"/>
                </a:solidFill>
                <a:latin typeface="Arial"/>
                <a:ea typeface="Arial"/>
                <a:cs typeface="Arial"/>
                <a:sym typeface="Arial"/>
              </a:rPr>
              <a:t>Maybe split into 2 slides or remove 1 graph</a:t>
            </a:r>
          </a:p>
        </p:txBody>
      </p:sp>
      <p:sp>
        <p:nvSpPr>
          <p:cNvPr id="132" name="Shape 132"/>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Times New Roman"/>
              <a:buNone/>
            </a:pPr>
            <a:fld id="{00000000-1234-1234-1234-123412341234}" type="slidenum">
              <a:rPr lang="en-US" sz="1400" b="0" i="0" u="none" strike="noStrike" cap="none" baseline="0">
                <a:solidFill>
                  <a:srgbClr val="000000"/>
                </a:solidFill>
                <a:latin typeface="Times New Roman"/>
                <a:ea typeface="Times New Roman"/>
                <a:cs typeface="Times New Roman"/>
                <a:sym typeface="Times New Roman"/>
                <a:rtl val="0"/>
              </a:rPr>
              <a:t>6</a:t>
            </a:fld>
            <a:endParaRPr lang="en-US" sz="1400" b="0" i="0" u="none" strike="noStrike" cap="none" baseline="0">
              <a:solidFill>
                <a:srgbClr val="000000"/>
              </a:solidFill>
              <a:latin typeface="Times New Roman"/>
              <a:ea typeface="Times New Roman"/>
              <a:cs typeface="Times New Roman"/>
              <a:sym typeface="Times New Roman"/>
              <a:rtl val="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1" name="Shape 511"/>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512" name="Shape 512"/>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Times New Roman"/>
              <a:buNone/>
            </a:pPr>
            <a:fld id="{00000000-1234-1234-1234-123412341234}" type="slidenum">
              <a:rPr lang="en-US" sz="1400" b="0" i="0" u="none" strike="noStrike" cap="none" baseline="0">
                <a:solidFill>
                  <a:srgbClr val="000000"/>
                </a:solidFill>
                <a:latin typeface="Times New Roman"/>
                <a:ea typeface="Times New Roman"/>
                <a:cs typeface="Times New Roman"/>
                <a:sym typeface="Times New Roman"/>
                <a:rtl val="0"/>
              </a:rPr>
              <a:t>51</a:t>
            </a:fld>
            <a:endParaRPr lang="en-US" sz="1400" b="0" i="0" u="none" strike="noStrike" cap="none" baseline="0">
              <a:solidFill>
                <a:srgbClr val="000000"/>
              </a:solidFill>
              <a:latin typeface="Times New Roman"/>
              <a:ea typeface="Times New Roman"/>
              <a:cs typeface="Times New Roman"/>
              <a:sym typeface="Times New Roman"/>
              <a:rtl val="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777875" y="4776787"/>
            <a:ext cx="6216650" cy="4524374"/>
          </a:xfrm>
          <a:prstGeom prst="rect">
            <a:avLst/>
          </a:prstGeom>
        </p:spPr>
        <p:txBody>
          <a:bodyPr lIns="91425" tIns="91425" rIns="91425" bIns="91425" anchor="ctr" anchorCtr="0">
            <a:noAutofit/>
          </a:bodyPr>
          <a:lstStyle/>
          <a:p>
            <a:pPr>
              <a:spcBef>
                <a:spcPts val="0"/>
              </a:spcBef>
              <a:buNone/>
            </a:pPr>
            <a:r>
              <a:rPr lang="en-US"/>
              <a:t>Changed “it” to machine translation in the header; changed CBT to cross-border trade</a:t>
            </a:r>
          </a:p>
        </p:txBody>
      </p:sp>
      <p:sp>
        <p:nvSpPr>
          <p:cNvPr id="115" name="Shape 115"/>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9" name="Shape 139"/>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SzPct val="25000"/>
              <a:buNone/>
            </a:pPr>
            <a:r>
              <a:rPr lang="en-US" sz="1200" b="0" i="0" u="none" strike="noStrike" cap="none" baseline="0">
                <a:solidFill>
                  <a:schemeClr val="dk1"/>
                </a:solidFill>
                <a:latin typeface="Arial"/>
                <a:ea typeface="Arial"/>
                <a:cs typeface="Arial"/>
                <a:sym typeface="Arial"/>
              </a:rPr>
              <a:t>This is what most companies do with translation</a:t>
            </a:r>
          </a:p>
        </p:txBody>
      </p:sp>
      <p:sp>
        <p:nvSpPr>
          <p:cNvPr id="140" name="Shape 140"/>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Times New Roman"/>
              <a:buNone/>
            </a:pPr>
            <a:fld id="{00000000-1234-1234-1234-123412341234}" type="slidenum">
              <a:rPr lang="en-US" sz="1400" b="0" i="0" u="none" strike="noStrike" cap="none" baseline="0">
                <a:solidFill>
                  <a:srgbClr val="000000"/>
                </a:solidFill>
                <a:latin typeface="Times New Roman"/>
                <a:ea typeface="Times New Roman"/>
                <a:cs typeface="Times New Roman"/>
                <a:sym typeface="Times New Roman"/>
                <a:rtl val="0"/>
              </a:rPr>
              <a:t>8</a:t>
            </a:fld>
            <a:endParaRPr lang="en-US" sz="1400" b="0" i="0" u="none" strike="noStrike" cap="none" baseline="0">
              <a:solidFill>
                <a:srgbClr val="000000"/>
              </a:solidFill>
              <a:latin typeface="Times New Roman"/>
              <a:ea typeface="Times New Roman"/>
              <a:cs typeface="Times New Roman"/>
              <a:sym typeface="Times New Roman"/>
              <a:rtl val="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7" name="Shape 147"/>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SzPct val="25000"/>
              <a:buNone/>
            </a:pPr>
            <a:r>
              <a:rPr lang="en-US" sz="1200" b="0" i="0" u="none" strike="noStrike" cap="none" baseline="0">
                <a:solidFill>
                  <a:schemeClr val="dk1"/>
                </a:solidFill>
                <a:latin typeface="Arial"/>
                <a:ea typeface="Arial"/>
                <a:cs typeface="Arial"/>
                <a:sym typeface="Arial"/>
              </a:rPr>
              <a:t>30% turn over of the inventory every month</a:t>
            </a:r>
          </a:p>
          <a:p>
            <a:pPr marL="0" marR="0" lvl="0" indent="0" algn="l" rtl="0">
              <a:spcBef>
                <a:spcPts val="0"/>
              </a:spcBef>
              <a:buSzPct val="25000"/>
              <a:buNone/>
            </a:pPr>
            <a:r>
              <a:rPr lang="en-US" sz="1200" b="0" i="0" u="none" strike="noStrike" cap="none" baseline="0">
                <a:solidFill>
                  <a:schemeClr val="dk1"/>
                </a:solidFill>
                <a:latin typeface="Arial"/>
                <a:ea typeface="Arial"/>
                <a:cs typeface="Arial"/>
                <a:sym typeface="Arial"/>
              </a:rPr>
              <a:t>Other content: messages, customer support</a:t>
            </a:r>
          </a:p>
        </p:txBody>
      </p:sp>
      <p:sp>
        <p:nvSpPr>
          <p:cNvPr id="148" name="Shape 148"/>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Times New Roman"/>
              <a:buNone/>
            </a:pPr>
            <a:fld id="{00000000-1234-1234-1234-123412341234}" type="slidenum">
              <a:rPr lang="en-US" sz="1400" b="0" i="0" u="none" strike="noStrike" cap="none" baseline="0">
                <a:solidFill>
                  <a:srgbClr val="000000"/>
                </a:solidFill>
                <a:latin typeface="Times New Roman"/>
                <a:ea typeface="Times New Roman"/>
                <a:cs typeface="Times New Roman"/>
                <a:sym typeface="Times New Roman"/>
                <a:rtl val="0"/>
              </a:rPr>
              <a:t>9</a:t>
            </a:fld>
            <a:endParaRPr lang="en-US" sz="1400" b="0" i="0" u="none" strike="noStrike" cap="none" baseline="0">
              <a:solidFill>
                <a:srgbClr val="000000"/>
              </a:solidFill>
              <a:latin typeface="Times New Roman"/>
              <a:ea typeface="Times New Roman"/>
              <a:cs typeface="Times New Roman"/>
              <a:sym typeface="Times New Roman"/>
              <a:rtl val="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534988" y="763588"/>
            <a:ext cx="6700837" cy="37703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3" name="Shape 173"/>
          <p:cNvSpPr txBox="1">
            <a:spLocks noGrp="1"/>
          </p:cNvSpPr>
          <p:nvPr>
            <p:ph type="body" idx="1"/>
          </p:nvPr>
        </p:nvSpPr>
        <p:spPr>
          <a:xfrm>
            <a:off x="777875" y="4776787"/>
            <a:ext cx="6216650" cy="4524374"/>
          </a:xfrm>
          <a:prstGeom prst="rect">
            <a:avLst/>
          </a:prstGeom>
          <a:noFill/>
          <a:ln>
            <a:noFill/>
          </a:ln>
        </p:spPr>
        <p:txBody>
          <a:bodyPr lIns="91425" tIns="91425" rIns="91425" bIns="91425" anchor="ctr"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174" name="Shape 174"/>
          <p:cNvSpPr txBox="1">
            <a:spLocks noGrp="1"/>
          </p:cNvSpPr>
          <p:nvPr>
            <p:ph type="sldNum" idx="12"/>
          </p:nvPr>
        </p:nvSpPr>
        <p:spPr>
          <a:xfrm>
            <a:off x="4398962" y="9555160"/>
            <a:ext cx="3371850" cy="501650"/>
          </a:xfrm>
          <a:prstGeom prst="rect">
            <a:avLst/>
          </a:prstGeom>
          <a:noFill/>
          <a:ln>
            <a:noFill/>
          </a:ln>
        </p:spPr>
        <p:txBody>
          <a:bodyPr lIns="0" tIns="0" rIns="0" bIns="0" anchor="b" anchorCtr="0">
            <a:noAutofit/>
          </a:bodyPr>
          <a:lstStyle/>
          <a:p>
            <a:pPr marL="0" marR="0" lvl="0" indent="0" algn="r" rtl="0">
              <a:lnSpc>
                <a:spcPct val="93000"/>
              </a:lnSpc>
              <a:spcBef>
                <a:spcPts val="0"/>
              </a:spcBef>
              <a:spcAft>
                <a:spcPts val="0"/>
              </a:spcAft>
              <a:buClr>
                <a:srgbClr val="000000"/>
              </a:buClr>
              <a:buSzPct val="25000"/>
              <a:buFont typeface="Calibri"/>
              <a:buNone/>
            </a:pPr>
            <a:fld id="{00000000-1234-1234-1234-123412341234}" type="slidenum">
              <a:rPr lang="en-US" sz="1400" b="0" i="0" u="none" strike="noStrike" cap="none" baseline="0">
                <a:solidFill>
                  <a:srgbClr val="000000"/>
                </a:solidFill>
                <a:latin typeface="Calibri"/>
                <a:ea typeface="Calibri"/>
                <a:cs typeface="Calibri"/>
                <a:sym typeface="Calibri"/>
                <a:rtl val="0"/>
              </a:rPr>
              <a:t>10</a:t>
            </a:fld>
            <a:endParaRPr lang="en-US" sz="1400" b="0" i="0" u="none" strike="noStrike" cap="none" baseline="0">
              <a:solidFill>
                <a:srgbClr val="000000"/>
              </a:solidFill>
              <a:latin typeface="Calibri"/>
              <a:ea typeface="Calibri"/>
              <a:cs typeface="Calibri"/>
              <a:sym typeface="Calibri"/>
              <a:rtl val="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8"/>
        <p:cNvGrpSpPr/>
        <p:nvPr/>
      </p:nvGrpSpPr>
      <p:grpSpPr>
        <a:xfrm>
          <a:off x="0" y="0"/>
          <a:ext cx="0" cy="0"/>
          <a:chOff x="0" y="0"/>
          <a:chExt cx="0" cy="0"/>
        </a:xfrm>
      </p:grpSpPr>
      <p:sp>
        <p:nvSpPr>
          <p:cNvPr id="59" name="Shape 59"/>
          <p:cNvSpPr txBox="1">
            <a:spLocks noGrp="1"/>
          </p:cNvSpPr>
          <p:nvPr>
            <p:ph type="dt" idx="10"/>
          </p:nvPr>
        </p:nvSpPr>
        <p:spPr>
          <a:xfrm>
            <a:off x="731520" y="7627621"/>
            <a:ext cx="3413760" cy="438150"/>
          </a:xfrm>
          <a:prstGeom prst="rect">
            <a:avLst/>
          </a:prstGeom>
          <a:noFill/>
          <a:ln>
            <a:noFill/>
          </a:ln>
        </p:spPr>
        <p:txBody>
          <a:bodyPr lIns="91425" tIns="91425" rIns="91425" bIns="91425" anchor="t" anchorCtr="0"/>
          <a:lstStyle>
            <a:lvl1pPr marL="0" marR="0" indent="0" algn="l" rtl="0">
              <a:spcBef>
                <a:spcPts val="0"/>
              </a:spcBef>
              <a:defRPr/>
            </a:lvl1pPr>
            <a:lvl2pPr marL="653110" marR="0" indent="-5409" algn="l" rtl="0">
              <a:spcBef>
                <a:spcPts val="0"/>
              </a:spcBef>
              <a:defRPr/>
            </a:lvl2pPr>
            <a:lvl3pPr marL="1306220" marR="0" indent="-10819" algn="l" rtl="0">
              <a:spcBef>
                <a:spcPts val="0"/>
              </a:spcBef>
              <a:defRPr/>
            </a:lvl3pPr>
            <a:lvl4pPr marL="1959331" marR="0" indent="-3530" algn="l" rtl="0">
              <a:spcBef>
                <a:spcPts val="0"/>
              </a:spcBef>
              <a:defRPr/>
            </a:lvl4pPr>
            <a:lvl5pPr marL="2612441" marR="0" indent="-8940" algn="l" rtl="0">
              <a:spcBef>
                <a:spcPts val="0"/>
              </a:spcBef>
              <a:defRPr/>
            </a:lvl5pPr>
            <a:lvl6pPr marL="3265551" marR="0" indent="-1651" algn="l" rtl="0">
              <a:spcBef>
                <a:spcPts val="0"/>
              </a:spcBef>
              <a:defRPr/>
            </a:lvl6pPr>
            <a:lvl7pPr marL="3918660" marR="0" indent="-7060" algn="l" rtl="0">
              <a:spcBef>
                <a:spcPts val="0"/>
              </a:spcBef>
              <a:defRPr/>
            </a:lvl7pPr>
            <a:lvl8pPr marL="4571771" marR="0" indent="-12470" algn="l" rtl="0">
              <a:spcBef>
                <a:spcPts val="0"/>
              </a:spcBef>
              <a:defRPr/>
            </a:lvl8pPr>
            <a:lvl9pPr marL="5224882" marR="0" indent="-5181" algn="l" rtl="0">
              <a:spcBef>
                <a:spcPts val="0"/>
              </a:spcBef>
              <a:defRPr/>
            </a:lvl9pPr>
          </a:lstStyle>
          <a:p>
            <a:endParaRPr/>
          </a:p>
        </p:txBody>
      </p:sp>
      <p:sp>
        <p:nvSpPr>
          <p:cNvPr id="60" name="Shape 60"/>
          <p:cNvSpPr txBox="1">
            <a:spLocks noGrp="1"/>
          </p:cNvSpPr>
          <p:nvPr>
            <p:ph type="ftr" idx="11"/>
          </p:nvPr>
        </p:nvSpPr>
        <p:spPr>
          <a:xfrm>
            <a:off x="4998719" y="7627621"/>
            <a:ext cx="4632959" cy="438150"/>
          </a:xfrm>
          <a:prstGeom prst="rect">
            <a:avLst/>
          </a:prstGeom>
          <a:noFill/>
          <a:ln>
            <a:noFill/>
          </a:ln>
        </p:spPr>
        <p:txBody>
          <a:bodyPr lIns="91425" tIns="91425" rIns="91425" bIns="91425" anchor="t" anchorCtr="0"/>
          <a:lstStyle>
            <a:lvl1pPr marL="0" marR="0" indent="0" algn="l" rtl="0">
              <a:spcBef>
                <a:spcPts val="0"/>
              </a:spcBef>
              <a:defRPr/>
            </a:lvl1pPr>
            <a:lvl2pPr marL="653110" marR="0" indent="-5409" algn="l" rtl="0">
              <a:spcBef>
                <a:spcPts val="0"/>
              </a:spcBef>
              <a:defRPr/>
            </a:lvl2pPr>
            <a:lvl3pPr marL="1306220" marR="0" indent="-10819" algn="l" rtl="0">
              <a:spcBef>
                <a:spcPts val="0"/>
              </a:spcBef>
              <a:defRPr/>
            </a:lvl3pPr>
            <a:lvl4pPr marL="1959331" marR="0" indent="-3530" algn="l" rtl="0">
              <a:spcBef>
                <a:spcPts val="0"/>
              </a:spcBef>
              <a:defRPr/>
            </a:lvl4pPr>
            <a:lvl5pPr marL="2612441" marR="0" indent="-8940" algn="l" rtl="0">
              <a:spcBef>
                <a:spcPts val="0"/>
              </a:spcBef>
              <a:defRPr/>
            </a:lvl5pPr>
            <a:lvl6pPr marL="3265551" marR="0" indent="-1651" algn="l" rtl="0">
              <a:spcBef>
                <a:spcPts val="0"/>
              </a:spcBef>
              <a:defRPr/>
            </a:lvl6pPr>
            <a:lvl7pPr marL="3918660" marR="0" indent="-7060" algn="l" rtl="0">
              <a:spcBef>
                <a:spcPts val="0"/>
              </a:spcBef>
              <a:defRPr/>
            </a:lvl7pPr>
            <a:lvl8pPr marL="4571771" marR="0" indent="-12470" algn="l" rtl="0">
              <a:spcBef>
                <a:spcPts val="0"/>
              </a:spcBef>
              <a:defRPr/>
            </a:lvl8pPr>
            <a:lvl9pPr marL="5224882" marR="0" indent="-5181" algn="l" rtl="0">
              <a:spcBef>
                <a:spcPts val="0"/>
              </a:spcBef>
              <a:defRPr/>
            </a:lvl9pPr>
          </a:lstStyle>
          <a:p>
            <a:endParaRPr/>
          </a:p>
        </p:txBody>
      </p:sp>
      <p:sp>
        <p:nvSpPr>
          <p:cNvPr id="61" name="Shape 61"/>
          <p:cNvSpPr txBox="1">
            <a:spLocks noGrp="1"/>
          </p:cNvSpPr>
          <p:nvPr>
            <p:ph type="sldNum" idx="12"/>
          </p:nvPr>
        </p:nvSpPr>
        <p:spPr>
          <a:xfrm>
            <a:off x="10485120" y="7627621"/>
            <a:ext cx="3413760" cy="438150"/>
          </a:xfrm>
          <a:prstGeom prst="rect">
            <a:avLst/>
          </a:prstGeom>
          <a:noFill/>
          <a:ln>
            <a:noFill/>
          </a:ln>
        </p:spPr>
        <p:txBody>
          <a:bodyPr lIns="91425" tIns="45700" rIns="91425" bIns="45700" anchor="t" anchorCtr="0">
            <a:noAutofit/>
          </a:bodyPr>
          <a:lstStyle>
            <a:lvl1pPr marL="0" marR="0" indent="0" algn="l" rtl="0">
              <a:spcBef>
                <a:spcPts val="0"/>
              </a:spcBef>
              <a:buNone/>
              <a:defRPr sz="2600" b="0" i="0" u="none" strike="noStrike" cap="none" baseline="0">
                <a:solidFill>
                  <a:srgbClr val="000000"/>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731520" y="327660"/>
            <a:ext cx="4813300" cy="139445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4" name="Shape 64"/>
          <p:cNvSpPr txBox="1">
            <a:spLocks noGrp="1"/>
          </p:cNvSpPr>
          <p:nvPr>
            <p:ph type="body" idx="1"/>
          </p:nvPr>
        </p:nvSpPr>
        <p:spPr>
          <a:xfrm>
            <a:off x="5720080" y="327660"/>
            <a:ext cx="8178799" cy="7023736"/>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731520" y="1722119"/>
            <a:ext cx="4813300" cy="5629276"/>
          </a:xfrm>
          <a:prstGeom prst="rect">
            <a:avLst/>
          </a:prstGeom>
          <a:noFill/>
          <a:ln>
            <a:noFill/>
          </a:ln>
        </p:spPr>
        <p:txBody>
          <a:bodyPr lIns="91425" tIns="91425" rIns="91425" bIns="91425" anchor="t" anchorCtr="0"/>
          <a:lstStyle>
            <a:lvl1pPr marL="0" indent="0" rtl="0">
              <a:spcBef>
                <a:spcPts val="0"/>
              </a:spcBef>
              <a:buNone/>
              <a:defRPr/>
            </a:lvl1pPr>
            <a:lvl2pPr marL="653110" indent="-5409" rtl="0">
              <a:spcBef>
                <a:spcPts val="0"/>
              </a:spcBef>
              <a:buNone/>
              <a:defRPr/>
            </a:lvl2pPr>
            <a:lvl3pPr marL="1306220" indent="-10819" rtl="0">
              <a:spcBef>
                <a:spcPts val="0"/>
              </a:spcBef>
              <a:buNone/>
              <a:defRPr/>
            </a:lvl3pPr>
            <a:lvl4pPr marL="1959331" indent="-3530" rtl="0">
              <a:spcBef>
                <a:spcPts val="0"/>
              </a:spcBef>
              <a:buNone/>
              <a:defRPr/>
            </a:lvl4pPr>
            <a:lvl5pPr marL="2612441" indent="-8940" rtl="0">
              <a:spcBef>
                <a:spcPts val="0"/>
              </a:spcBef>
              <a:buNone/>
              <a:defRPr/>
            </a:lvl5pPr>
            <a:lvl6pPr marL="3265551" indent="-1651" rtl="0">
              <a:spcBef>
                <a:spcPts val="0"/>
              </a:spcBef>
              <a:buFont typeface="Calibri"/>
              <a:buNone/>
              <a:defRPr/>
            </a:lvl6pPr>
            <a:lvl7pPr marL="3918660" indent="-7060" rtl="0">
              <a:spcBef>
                <a:spcPts val="0"/>
              </a:spcBef>
              <a:buFont typeface="Calibri"/>
              <a:buNone/>
              <a:defRPr/>
            </a:lvl7pPr>
            <a:lvl8pPr marL="4571771" indent="-12470" rtl="0">
              <a:spcBef>
                <a:spcPts val="0"/>
              </a:spcBef>
              <a:buFont typeface="Calibri"/>
              <a:buNone/>
              <a:defRPr/>
            </a:lvl8pPr>
            <a:lvl9pPr marL="5224882" indent="-5181" rtl="0">
              <a:spcBef>
                <a:spcPts val="0"/>
              </a:spcBef>
              <a:buFont typeface="Calibri"/>
              <a:buNone/>
              <a:defRPr/>
            </a:lvl9pPr>
          </a:lstStyle>
          <a:p>
            <a:endParaRPr/>
          </a:p>
        </p:txBody>
      </p:sp>
      <p:sp>
        <p:nvSpPr>
          <p:cNvPr id="66" name="Shape 66"/>
          <p:cNvSpPr txBox="1">
            <a:spLocks noGrp="1"/>
          </p:cNvSpPr>
          <p:nvPr>
            <p:ph type="dt" idx="10"/>
          </p:nvPr>
        </p:nvSpPr>
        <p:spPr>
          <a:xfrm>
            <a:off x="731520" y="7627621"/>
            <a:ext cx="3413760" cy="438150"/>
          </a:xfrm>
          <a:prstGeom prst="rect">
            <a:avLst/>
          </a:prstGeom>
          <a:noFill/>
          <a:ln>
            <a:noFill/>
          </a:ln>
        </p:spPr>
        <p:txBody>
          <a:bodyPr lIns="91425" tIns="91425" rIns="91425" bIns="91425" anchor="t" anchorCtr="0"/>
          <a:lstStyle>
            <a:lvl1pPr marL="0" marR="0" indent="0" algn="l" rtl="0">
              <a:spcBef>
                <a:spcPts val="0"/>
              </a:spcBef>
              <a:defRPr/>
            </a:lvl1pPr>
            <a:lvl2pPr marL="653110" marR="0" indent="-5409" algn="l" rtl="0">
              <a:spcBef>
                <a:spcPts val="0"/>
              </a:spcBef>
              <a:defRPr/>
            </a:lvl2pPr>
            <a:lvl3pPr marL="1306220" marR="0" indent="-10819" algn="l" rtl="0">
              <a:spcBef>
                <a:spcPts val="0"/>
              </a:spcBef>
              <a:defRPr/>
            </a:lvl3pPr>
            <a:lvl4pPr marL="1959331" marR="0" indent="-3530" algn="l" rtl="0">
              <a:spcBef>
                <a:spcPts val="0"/>
              </a:spcBef>
              <a:defRPr/>
            </a:lvl4pPr>
            <a:lvl5pPr marL="2612441" marR="0" indent="-8940" algn="l" rtl="0">
              <a:spcBef>
                <a:spcPts val="0"/>
              </a:spcBef>
              <a:defRPr/>
            </a:lvl5pPr>
            <a:lvl6pPr marL="3265551" marR="0" indent="-1651" algn="l" rtl="0">
              <a:spcBef>
                <a:spcPts val="0"/>
              </a:spcBef>
              <a:defRPr/>
            </a:lvl6pPr>
            <a:lvl7pPr marL="3918660" marR="0" indent="-7060" algn="l" rtl="0">
              <a:spcBef>
                <a:spcPts val="0"/>
              </a:spcBef>
              <a:defRPr/>
            </a:lvl7pPr>
            <a:lvl8pPr marL="4571771" marR="0" indent="-12470" algn="l" rtl="0">
              <a:spcBef>
                <a:spcPts val="0"/>
              </a:spcBef>
              <a:defRPr/>
            </a:lvl8pPr>
            <a:lvl9pPr marL="5224882" marR="0" indent="-5181" algn="l" rtl="0">
              <a:spcBef>
                <a:spcPts val="0"/>
              </a:spcBef>
              <a:defRPr/>
            </a:lvl9pPr>
          </a:lstStyle>
          <a:p>
            <a:endParaRPr/>
          </a:p>
        </p:txBody>
      </p:sp>
      <p:sp>
        <p:nvSpPr>
          <p:cNvPr id="67" name="Shape 67"/>
          <p:cNvSpPr txBox="1">
            <a:spLocks noGrp="1"/>
          </p:cNvSpPr>
          <p:nvPr>
            <p:ph type="ftr" idx="11"/>
          </p:nvPr>
        </p:nvSpPr>
        <p:spPr>
          <a:xfrm>
            <a:off x="4998719" y="7627621"/>
            <a:ext cx="4632959" cy="438150"/>
          </a:xfrm>
          <a:prstGeom prst="rect">
            <a:avLst/>
          </a:prstGeom>
          <a:noFill/>
          <a:ln>
            <a:noFill/>
          </a:ln>
        </p:spPr>
        <p:txBody>
          <a:bodyPr lIns="91425" tIns="91425" rIns="91425" bIns="91425" anchor="t" anchorCtr="0"/>
          <a:lstStyle>
            <a:lvl1pPr marL="0" marR="0" indent="0" algn="l" rtl="0">
              <a:spcBef>
                <a:spcPts val="0"/>
              </a:spcBef>
              <a:defRPr/>
            </a:lvl1pPr>
            <a:lvl2pPr marL="653110" marR="0" indent="-5409" algn="l" rtl="0">
              <a:spcBef>
                <a:spcPts val="0"/>
              </a:spcBef>
              <a:defRPr/>
            </a:lvl2pPr>
            <a:lvl3pPr marL="1306220" marR="0" indent="-10819" algn="l" rtl="0">
              <a:spcBef>
                <a:spcPts val="0"/>
              </a:spcBef>
              <a:defRPr/>
            </a:lvl3pPr>
            <a:lvl4pPr marL="1959331" marR="0" indent="-3530" algn="l" rtl="0">
              <a:spcBef>
                <a:spcPts val="0"/>
              </a:spcBef>
              <a:defRPr/>
            </a:lvl4pPr>
            <a:lvl5pPr marL="2612441" marR="0" indent="-8940" algn="l" rtl="0">
              <a:spcBef>
                <a:spcPts val="0"/>
              </a:spcBef>
              <a:defRPr/>
            </a:lvl5pPr>
            <a:lvl6pPr marL="3265551" marR="0" indent="-1651" algn="l" rtl="0">
              <a:spcBef>
                <a:spcPts val="0"/>
              </a:spcBef>
              <a:defRPr/>
            </a:lvl6pPr>
            <a:lvl7pPr marL="3918660" marR="0" indent="-7060" algn="l" rtl="0">
              <a:spcBef>
                <a:spcPts val="0"/>
              </a:spcBef>
              <a:defRPr/>
            </a:lvl7pPr>
            <a:lvl8pPr marL="4571771" marR="0" indent="-12470" algn="l" rtl="0">
              <a:spcBef>
                <a:spcPts val="0"/>
              </a:spcBef>
              <a:defRPr/>
            </a:lvl8pPr>
            <a:lvl9pPr marL="5224882" marR="0" indent="-5181" algn="l" rtl="0">
              <a:spcBef>
                <a:spcPts val="0"/>
              </a:spcBef>
              <a:defRPr/>
            </a:lvl9pPr>
          </a:lstStyle>
          <a:p>
            <a:endParaRPr/>
          </a:p>
        </p:txBody>
      </p:sp>
      <p:sp>
        <p:nvSpPr>
          <p:cNvPr id="68" name="Shape 68"/>
          <p:cNvSpPr txBox="1">
            <a:spLocks noGrp="1"/>
          </p:cNvSpPr>
          <p:nvPr>
            <p:ph type="sldNum" idx="12"/>
          </p:nvPr>
        </p:nvSpPr>
        <p:spPr>
          <a:xfrm>
            <a:off x="10485120" y="7627621"/>
            <a:ext cx="3413760" cy="438150"/>
          </a:xfrm>
          <a:prstGeom prst="rect">
            <a:avLst/>
          </a:prstGeom>
          <a:noFill/>
          <a:ln>
            <a:noFill/>
          </a:ln>
        </p:spPr>
        <p:txBody>
          <a:bodyPr lIns="91425" tIns="45700" rIns="91425" bIns="45700" anchor="t" anchorCtr="0">
            <a:noAutofit/>
          </a:bodyPr>
          <a:lstStyle>
            <a:lvl1pPr marL="0" marR="0" indent="0" algn="l" rtl="0">
              <a:spcBef>
                <a:spcPts val="0"/>
              </a:spcBef>
              <a:buNone/>
              <a:defRPr sz="2600" b="0" i="0" u="none" strike="noStrike" cap="none" baseline="0">
                <a:solidFill>
                  <a:srgbClr val="000000"/>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2867660" y="5760719"/>
            <a:ext cx="8778239" cy="680085"/>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2"/>
          </p:nvPr>
        </p:nvSpPr>
        <p:spPr>
          <a:xfrm>
            <a:off x="2867660" y="735329"/>
            <a:ext cx="8778239" cy="4937760"/>
          </a:xfrm>
          <a:prstGeom prst="rect">
            <a:avLst/>
          </a:prstGeom>
          <a:noFill/>
          <a:ln>
            <a:noFill/>
          </a:ln>
        </p:spPr>
      </p:sp>
      <p:sp>
        <p:nvSpPr>
          <p:cNvPr id="72" name="Shape 72"/>
          <p:cNvSpPr txBox="1">
            <a:spLocks noGrp="1"/>
          </p:cNvSpPr>
          <p:nvPr>
            <p:ph type="body" idx="1"/>
          </p:nvPr>
        </p:nvSpPr>
        <p:spPr>
          <a:xfrm>
            <a:off x="2867660" y="6440805"/>
            <a:ext cx="8778239" cy="965833"/>
          </a:xfrm>
          <a:prstGeom prst="rect">
            <a:avLst/>
          </a:prstGeom>
          <a:noFill/>
          <a:ln>
            <a:noFill/>
          </a:ln>
        </p:spPr>
        <p:txBody>
          <a:bodyPr lIns="91425" tIns="91425" rIns="91425" bIns="91425" anchor="t" anchorCtr="0"/>
          <a:lstStyle>
            <a:lvl1pPr marL="0" indent="0" rtl="0">
              <a:spcBef>
                <a:spcPts val="0"/>
              </a:spcBef>
              <a:buNone/>
              <a:defRPr/>
            </a:lvl1pPr>
            <a:lvl2pPr marL="653110" indent="-5409" rtl="0">
              <a:spcBef>
                <a:spcPts val="0"/>
              </a:spcBef>
              <a:buNone/>
              <a:defRPr/>
            </a:lvl2pPr>
            <a:lvl3pPr marL="1306220" indent="-10819" rtl="0">
              <a:spcBef>
                <a:spcPts val="0"/>
              </a:spcBef>
              <a:buNone/>
              <a:defRPr/>
            </a:lvl3pPr>
            <a:lvl4pPr marL="1959331" indent="-3530" rtl="0">
              <a:spcBef>
                <a:spcPts val="0"/>
              </a:spcBef>
              <a:buNone/>
              <a:defRPr/>
            </a:lvl4pPr>
            <a:lvl5pPr marL="2612441" indent="-8940" rtl="0">
              <a:spcBef>
                <a:spcPts val="0"/>
              </a:spcBef>
              <a:buNone/>
              <a:defRPr/>
            </a:lvl5pPr>
            <a:lvl6pPr marL="3265551" indent="-1651" rtl="0">
              <a:spcBef>
                <a:spcPts val="0"/>
              </a:spcBef>
              <a:buFont typeface="Calibri"/>
              <a:buNone/>
              <a:defRPr/>
            </a:lvl6pPr>
            <a:lvl7pPr marL="3918660" indent="-7060" rtl="0">
              <a:spcBef>
                <a:spcPts val="0"/>
              </a:spcBef>
              <a:buFont typeface="Calibri"/>
              <a:buNone/>
              <a:defRPr/>
            </a:lvl7pPr>
            <a:lvl8pPr marL="4571771" indent="-12470" rtl="0">
              <a:spcBef>
                <a:spcPts val="0"/>
              </a:spcBef>
              <a:buFont typeface="Calibri"/>
              <a:buNone/>
              <a:defRPr/>
            </a:lvl8pPr>
            <a:lvl9pPr marL="5224882" indent="-5181" rtl="0">
              <a:spcBef>
                <a:spcPts val="0"/>
              </a:spcBef>
              <a:buFont typeface="Calibri"/>
              <a:buNone/>
              <a:defRPr/>
            </a:lvl9pPr>
          </a:lstStyle>
          <a:p>
            <a:endParaRPr/>
          </a:p>
        </p:txBody>
      </p:sp>
      <p:sp>
        <p:nvSpPr>
          <p:cNvPr id="73" name="Shape 73"/>
          <p:cNvSpPr txBox="1">
            <a:spLocks noGrp="1"/>
          </p:cNvSpPr>
          <p:nvPr>
            <p:ph type="dt" idx="10"/>
          </p:nvPr>
        </p:nvSpPr>
        <p:spPr>
          <a:xfrm>
            <a:off x="731520" y="7627621"/>
            <a:ext cx="3413760" cy="438150"/>
          </a:xfrm>
          <a:prstGeom prst="rect">
            <a:avLst/>
          </a:prstGeom>
          <a:noFill/>
          <a:ln>
            <a:noFill/>
          </a:ln>
        </p:spPr>
        <p:txBody>
          <a:bodyPr lIns="91425" tIns="91425" rIns="91425" bIns="91425" anchor="t" anchorCtr="0"/>
          <a:lstStyle>
            <a:lvl1pPr marL="0" marR="0" indent="0" algn="l" rtl="0">
              <a:spcBef>
                <a:spcPts val="0"/>
              </a:spcBef>
              <a:defRPr/>
            </a:lvl1pPr>
            <a:lvl2pPr marL="653110" marR="0" indent="-5409" algn="l" rtl="0">
              <a:spcBef>
                <a:spcPts val="0"/>
              </a:spcBef>
              <a:defRPr/>
            </a:lvl2pPr>
            <a:lvl3pPr marL="1306220" marR="0" indent="-10819" algn="l" rtl="0">
              <a:spcBef>
                <a:spcPts val="0"/>
              </a:spcBef>
              <a:defRPr/>
            </a:lvl3pPr>
            <a:lvl4pPr marL="1959331" marR="0" indent="-3530" algn="l" rtl="0">
              <a:spcBef>
                <a:spcPts val="0"/>
              </a:spcBef>
              <a:defRPr/>
            </a:lvl4pPr>
            <a:lvl5pPr marL="2612441" marR="0" indent="-8940" algn="l" rtl="0">
              <a:spcBef>
                <a:spcPts val="0"/>
              </a:spcBef>
              <a:defRPr/>
            </a:lvl5pPr>
            <a:lvl6pPr marL="3265551" marR="0" indent="-1651" algn="l" rtl="0">
              <a:spcBef>
                <a:spcPts val="0"/>
              </a:spcBef>
              <a:defRPr/>
            </a:lvl6pPr>
            <a:lvl7pPr marL="3918660" marR="0" indent="-7060" algn="l" rtl="0">
              <a:spcBef>
                <a:spcPts val="0"/>
              </a:spcBef>
              <a:defRPr/>
            </a:lvl7pPr>
            <a:lvl8pPr marL="4571771" marR="0" indent="-12470" algn="l" rtl="0">
              <a:spcBef>
                <a:spcPts val="0"/>
              </a:spcBef>
              <a:defRPr/>
            </a:lvl8pPr>
            <a:lvl9pPr marL="5224882" marR="0" indent="-5181" algn="l" rtl="0">
              <a:spcBef>
                <a:spcPts val="0"/>
              </a:spcBef>
              <a:defRPr/>
            </a:lvl9pPr>
          </a:lstStyle>
          <a:p>
            <a:endParaRPr/>
          </a:p>
        </p:txBody>
      </p:sp>
      <p:sp>
        <p:nvSpPr>
          <p:cNvPr id="74" name="Shape 74"/>
          <p:cNvSpPr txBox="1">
            <a:spLocks noGrp="1"/>
          </p:cNvSpPr>
          <p:nvPr>
            <p:ph type="ftr" idx="11"/>
          </p:nvPr>
        </p:nvSpPr>
        <p:spPr>
          <a:xfrm>
            <a:off x="4998719" y="7627621"/>
            <a:ext cx="4632959" cy="438150"/>
          </a:xfrm>
          <a:prstGeom prst="rect">
            <a:avLst/>
          </a:prstGeom>
          <a:noFill/>
          <a:ln>
            <a:noFill/>
          </a:ln>
        </p:spPr>
        <p:txBody>
          <a:bodyPr lIns="91425" tIns="91425" rIns="91425" bIns="91425" anchor="t" anchorCtr="0"/>
          <a:lstStyle>
            <a:lvl1pPr marL="0" marR="0" indent="0" algn="l" rtl="0">
              <a:spcBef>
                <a:spcPts val="0"/>
              </a:spcBef>
              <a:defRPr/>
            </a:lvl1pPr>
            <a:lvl2pPr marL="653110" marR="0" indent="-5409" algn="l" rtl="0">
              <a:spcBef>
                <a:spcPts val="0"/>
              </a:spcBef>
              <a:defRPr/>
            </a:lvl2pPr>
            <a:lvl3pPr marL="1306220" marR="0" indent="-10819" algn="l" rtl="0">
              <a:spcBef>
                <a:spcPts val="0"/>
              </a:spcBef>
              <a:defRPr/>
            </a:lvl3pPr>
            <a:lvl4pPr marL="1959331" marR="0" indent="-3530" algn="l" rtl="0">
              <a:spcBef>
                <a:spcPts val="0"/>
              </a:spcBef>
              <a:defRPr/>
            </a:lvl4pPr>
            <a:lvl5pPr marL="2612441" marR="0" indent="-8940" algn="l" rtl="0">
              <a:spcBef>
                <a:spcPts val="0"/>
              </a:spcBef>
              <a:defRPr/>
            </a:lvl5pPr>
            <a:lvl6pPr marL="3265551" marR="0" indent="-1651" algn="l" rtl="0">
              <a:spcBef>
                <a:spcPts val="0"/>
              </a:spcBef>
              <a:defRPr/>
            </a:lvl6pPr>
            <a:lvl7pPr marL="3918660" marR="0" indent="-7060" algn="l" rtl="0">
              <a:spcBef>
                <a:spcPts val="0"/>
              </a:spcBef>
              <a:defRPr/>
            </a:lvl7pPr>
            <a:lvl8pPr marL="4571771" marR="0" indent="-12470" algn="l" rtl="0">
              <a:spcBef>
                <a:spcPts val="0"/>
              </a:spcBef>
              <a:defRPr/>
            </a:lvl8pPr>
            <a:lvl9pPr marL="5224882" marR="0" indent="-5181" algn="l" rtl="0">
              <a:spcBef>
                <a:spcPts val="0"/>
              </a:spcBef>
              <a:defRPr/>
            </a:lvl9pPr>
          </a:lstStyle>
          <a:p>
            <a:endParaRPr/>
          </a:p>
        </p:txBody>
      </p:sp>
      <p:sp>
        <p:nvSpPr>
          <p:cNvPr id="75" name="Shape 75"/>
          <p:cNvSpPr txBox="1">
            <a:spLocks noGrp="1"/>
          </p:cNvSpPr>
          <p:nvPr>
            <p:ph type="sldNum" idx="12"/>
          </p:nvPr>
        </p:nvSpPr>
        <p:spPr>
          <a:xfrm>
            <a:off x="10485120" y="7627621"/>
            <a:ext cx="3413760" cy="438150"/>
          </a:xfrm>
          <a:prstGeom prst="rect">
            <a:avLst/>
          </a:prstGeom>
          <a:noFill/>
          <a:ln>
            <a:noFill/>
          </a:ln>
        </p:spPr>
        <p:txBody>
          <a:bodyPr lIns="91425" tIns="45700" rIns="91425" bIns="45700" anchor="t" anchorCtr="0">
            <a:noAutofit/>
          </a:bodyPr>
          <a:lstStyle>
            <a:lvl1pPr marL="0" marR="0" indent="0" algn="l" rtl="0">
              <a:spcBef>
                <a:spcPts val="0"/>
              </a:spcBef>
              <a:buNone/>
              <a:defRPr sz="2600" b="0" i="0" u="none" strike="noStrike" cap="none" baseline="0">
                <a:solidFill>
                  <a:srgbClr val="000000"/>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731520" y="329566"/>
            <a:ext cx="13167360" cy="872578"/>
          </a:xfrm>
          <a:prstGeom prst="rect">
            <a:avLst/>
          </a:prstGeom>
          <a:noFill/>
          <a:ln>
            <a:noFill/>
          </a:ln>
        </p:spPr>
        <p:txBody>
          <a:bodyPr lIns="91425" tIns="91425" rIns="91425" bIns="91425" anchor="ctr" anchorCtr="0"/>
          <a:lstStyle>
            <a:lvl1pPr algn="l" rtl="0">
              <a:spcBef>
                <a:spcPts val="0"/>
              </a:spcBef>
              <a:buClr>
                <a:srgbClr val="73AF00"/>
              </a:buClr>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1"/>
          </p:nvPr>
        </p:nvSpPr>
        <p:spPr>
          <a:xfrm rot="5400000">
            <a:off x="4381147" y="-2166336"/>
            <a:ext cx="5868105" cy="13167360"/>
          </a:xfrm>
          <a:prstGeom prst="rect">
            <a:avLst/>
          </a:prstGeom>
          <a:noFill/>
          <a:ln>
            <a:noFill/>
          </a:ln>
        </p:spPr>
        <p:txBody>
          <a:bodyPr lIns="91425" tIns="91425" rIns="91425" bIns="91425" anchor="t" anchorCtr="0"/>
          <a:lstStyle>
            <a:lvl1pPr marL="489833" indent="-375533" algn="l" rtl="0">
              <a:spcBef>
                <a:spcPts val="360"/>
              </a:spcBef>
              <a:buClr>
                <a:srgbClr val="6F625D"/>
              </a:buClr>
              <a:buFont typeface="Arial"/>
              <a:buChar char="•"/>
              <a:defRPr/>
            </a:lvl1pPr>
            <a:lvl2pPr marL="1061304" indent="-299304" algn="l" rtl="0">
              <a:spcBef>
                <a:spcPts val="360"/>
              </a:spcBef>
              <a:buClr>
                <a:srgbClr val="6F625D"/>
              </a:buClr>
              <a:buFont typeface="Arial"/>
              <a:buChar char="–"/>
              <a:defRPr/>
            </a:lvl2pPr>
            <a:lvl3pPr marL="1632775" indent="-223075" algn="l" rtl="0">
              <a:spcBef>
                <a:spcPts val="360"/>
              </a:spcBef>
              <a:buClr>
                <a:srgbClr val="6F625D"/>
              </a:buClr>
              <a:buFont typeface="Arial"/>
              <a:buChar char="•"/>
              <a:defRPr/>
            </a:lvl3pPr>
            <a:lvl4pPr marL="2285886" indent="-215786" algn="l" rtl="0">
              <a:spcBef>
                <a:spcPts val="360"/>
              </a:spcBef>
              <a:buClr>
                <a:srgbClr val="6F625D"/>
              </a:buClr>
              <a:buFont typeface="Arial"/>
              <a:buChar char="–"/>
              <a:defRPr/>
            </a:lvl4pPr>
            <a:lvl5pPr marL="2938996" indent="-221196" algn="l" rtl="0">
              <a:spcBef>
                <a:spcPts val="360"/>
              </a:spcBef>
              <a:buClr>
                <a:srgbClr val="6F625D"/>
              </a:buClr>
              <a:buFont typeface="Arial"/>
              <a:buChar char="»"/>
              <a:defRPr/>
            </a:lvl5pPr>
            <a:lvl6pPr marL="3592106" indent="-144055" algn="l" rtl="0">
              <a:spcBef>
                <a:spcPts val="580"/>
              </a:spcBef>
              <a:buClr>
                <a:schemeClr val="dk1"/>
              </a:buClr>
              <a:buFont typeface="Arial"/>
              <a:buChar char="•"/>
              <a:defRPr/>
            </a:lvl6pPr>
            <a:lvl7pPr marL="4245216" indent="-149466" algn="l" rtl="0">
              <a:spcBef>
                <a:spcPts val="580"/>
              </a:spcBef>
              <a:buClr>
                <a:schemeClr val="dk1"/>
              </a:buClr>
              <a:buFont typeface="Arial"/>
              <a:buChar char="•"/>
              <a:defRPr/>
            </a:lvl7pPr>
            <a:lvl8pPr marL="4898327" indent="-154876" algn="l" rtl="0">
              <a:spcBef>
                <a:spcPts val="580"/>
              </a:spcBef>
              <a:buClr>
                <a:schemeClr val="dk1"/>
              </a:buClr>
              <a:buFont typeface="Arial"/>
              <a:buChar char="•"/>
              <a:defRPr/>
            </a:lvl8pPr>
            <a:lvl9pPr marL="5551437" indent="-147587" algn="l" rtl="0">
              <a:spcBef>
                <a:spcPts val="580"/>
              </a:spcBef>
              <a:buClr>
                <a:schemeClr val="dk1"/>
              </a:buClr>
              <a:buFont typeface="Arial"/>
              <a:buChar char="•"/>
              <a:defRPr/>
            </a:lvl9pPr>
          </a:lstStyle>
          <a:p>
            <a:endParaRPr/>
          </a:p>
        </p:txBody>
      </p:sp>
      <p:sp>
        <p:nvSpPr>
          <p:cNvPr id="79" name="Shape 79"/>
          <p:cNvSpPr txBox="1">
            <a:spLocks noGrp="1"/>
          </p:cNvSpPr>
          <p:nvPr>
            <p:ph type="dt" idx="10"/>
          </p:nvPr>
        </p:nvSpPr>
        <p:spPr>
          <a:xfrm>
            <a:off x="731520" y="7627621"/>
            <a:ext cx="3413760" cy="438150"/>
          </a:xfrm>
          <a:prstGeom prst="rect">
            <a:avLst/>
          </a:prstGeom>
          <a:noFill/>
          <a:ln>
            <a:noFill/>
          </a:ln>
        </p:spPr>
        <p:txBody>
          <a:bodyPr lIns="91425" tIns="91425" rIns="91425" bIns="91425" anchor="t" anchorCtr="0"/>
          <a:lstStyle>
            <a:lvl1pPr marL="0" marR="0" indent="0" algn="l" rtl="0">
              <a:spcBef>
                <a:spcPts val="0"/>
              </a:spcBef>
              <a:defRPr/>
            </a:lvl1pPr>
            <a:lvl2pPr marL="653110" marR="0" indent="-5409" algn="l" rtl="0">
              <a:spcBef>
                <a:spcPts val="0"/>
              </a:spcBef>
              <a:defRPr/>
            </a:lvl2pPr>
            <a:lvl3pPr marL="1306220" marR="0" indent="-10819" algn="l" rtl="0">
              <a:spcBef>
                <a:spcPts val="0"/>
              </a:spcBef>
              <a:defRPr/>
            </a:lvl3pPr>
            <a:lvl4pPr marL="1959331" marR="0" indent="-3530" algn="l" rtl="0">
              <a:spcBef>
                <a:spcPts val="0"/>
              </a:spcBef>
              <a:defRPr/>
            </a:lvl4pPr>
            <a:lvl5pPr marL="2612441" marR="0" indent="-8940" algn="l" rtl="0">
              <a:spcBef>
                <a:spcPts val="0"/>
              </a:spcBef>
              <a:defRPr/>
            </a:lvl5pPr>
            <a:lvl6pPr marL="3265551" marR="0" indent="-1651" algn="l" rtl="0">
              <a:spcBef>
                <a:spcPts val="0"/>
              </a:spcBef>
              <a:defRPr/>
            </a:lvl6pPr>
            <a:lvl7pPr marL="3918660" marR="0" indent="-7060" algn="l" rtl="0">
              <a:spcBef>
                <a:spcPts val="0"/>
              </a:spcBef>
              <a:defRPr/>
            </a:lvl7pPr>
            <a:lvl8pPr marL="4571771" marR="0" indent="-12470" algn="l" rtl="0">
              <a:spcBef>
                <a:spcPts val="0"/>
              </a:spcBef>
              <a:defRPr/>
            </a:lvl8pPr>
            <a:lvl9pPr marL="5224882" marR="0" indent="-5181" algn="l" rtl="0">
              <a:spcBef>
                <a:spcPts val="0"/>
              </a:spcBef>
              <a:defRPr/>
            </a:lvl9pPr>
          </a:lstStyle>
          <a:p>
            <a:endParaRPr/>
          </a:p>
        </p:txBody>
      </p:sp>
      <p:sp>
        <p:nvSpPr>
          <p:cNvPr id="80" name="Shape 80"/>
          <p:cNvSpPr txBox="1">
            <a:spLocks noGrp="1"/>
          </p:cNvSpPr>
          <p:nvPr>
            <p:ph type="ftr" idx="11"/>
          </p:nvPr>
        </p:nvSpPr>
        <p:spPr>
          <a:xfrm>
            <a:off x="4998719" y="7627621"/>
            <a:ext cx="4632959" cy="438150"/>
          </a:xfrm>
          <a:prstGeom prst="rect">
            <a:avLst/>
          </a:prstGeom>
          <a:noFill/>
          <a:ln>
            <a:noFill/>
          </a:ln>
        </p:spPr>
        <p:txBody>
          <a:bodyPr lIns="91425" tIns="91425" rIns="91425" bIns="91425" anchor="t" anchorCtr="0"/>
          <a:lstStyle>
            <a:lvl1pPr marL="0" marR="0" indent="0" algn="l" rtl="0">
              <a:spcBef>
                <a:spcPts val="0"/>
              </a:spcBef>
              <a:defRPr/>
            </a:lvl1pPr>
            <a:lvl2pPr marL="653110" marR="0" indent="-5409" algn="l" rtl="0">
              <a:spcBef>
                <a:spcPts val="0"/>
              </a:spcBef>
              <a:defRPr/>
            </a:lvl2pPr>
            <a:lvl3pPr marL="1306220" marR="0" indent="-10819" algn="l" rtl="0">
              <a:spcBef>
                <a:spcPts val="0"/>
              </a:spcBef>
              <a:defRPr/>
            </a:lvl3pPr>
            <a:lvl4pPr marL="1959331" marR="0" indent="-3530" algn="l" rtl="0">
              <a:spcBef>
                <a:spcPts val="0"/>
              </a:spcBef>
              <a:defRPr/>
            </a:lvl4pPr>
            <a:lvl5pPr marL="2612441" marR="0" indent="-8940" algn="l" rtl="0">
              <a:spcBef>
                <a:spcPts val="0"/>
              </a:spcBef>
              <a:defRPr/>
            </a:lvl5pPr>
            <a:lvl6pPr marL="3265551" marR="0" indent="-1651" algn="l" rtl="0">
              <a:spcBef>
                <a:spcPts val="0"/>
              </a:spcBef>
              <a:defRPr/>
            </a:lvl6pPr>
            <a:lvl7pPr marL="3918660" marR="0" indent="-7060" algn="l" rtl="0">
              <a:spcBef>
                <a:spcPts val="0"/>
              </a:spcBef>
              <a:defRPr/>
            </a:lvl7pPr>
            <a:lvl8pPr marL="4571771" marR="0" indent="-12470" algn="l" rtl="0">
              <a:spcBef>
                <a:spcPts val="0"/>
              </a:spcBef>
              <a:defRPr/>
            </a:lvl8pPr>
            <a:lvl9pPr marL="5224882" marR="0" indent="-5181" algn="l" rtl="0">
              <a:spcBef>
                <a:spcPts val="0"/>
              </a:spcBef>
              <a:defRPr/>
            </a:lvl9pPr>
          </a:lstStyle>
          <a:p>
            <a:endParaRPr/>
          </a:p>
        </p:txBody>
      </p:sp>
      <p:sp>
        <p:nvSpPr>
          <p:cNvPr id="81" name="Shape 81"/>
          <p:cNvSpPr txBox="1">
            <a:spLocks noGrp="1"/>
          </p:cNvSpPr>
          <p:nvPr>
            <p:ph type="sldNum" idx="12"/>
          </p:nvPr>
        </p:nvSpPr>
        <p:spPr>
          <a:xfrm>
            <a:off x="10485120" y="7627621"/>
            <a:ext cx="3413760" cy="438150"/>
          </a:xfrm>
          <a:prstGeom prst="rect">
            <a:avLst/>
          </a:prstGeom>
          <a:noFill/>
          <a:ln>
            <a:noFill/>
          </a:ln>
        </p:spPr>
        <p:txBody>
          <a:bodyPr lIns="91425" tIns="45700" rIns="91425" bIns="45700" anchor="t" anchorCtr="0">
            <a:noAutofit/>
          </a:bodyPr>
          <a:lstStyle>
            <a:lvl1pPr marL="0" marR="0" indent="0" algn="l" rtl="0">
              <a:spcBef>
                <a:spcPts val="0"/>
              </a:spcBef>
              <a:buNone/>
              <a:defRPr sz="2600" b="0" i="0" u="none" strike="noStrike" cap="none" baseline="0">
                <a:solidFill>
                  <a:srgbClr val="000000"/>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rot="5400000">
            <a:off x="15392082" y="1976437"/>
            <a:ext cx="8425816" cy="5265420"/>
          </a:xfrm>
          <a:prstGeom prst="rect">
            <a:avLst/>
          </a:prstGeom>
          <a:noFill/>
          <a:ln>
            <a:noFill/>
          </a:ln>
        </p:spPr>
        <p:txBody>
          <a:bodyPr lIns="91425" tIns="91425" rIns="91425" bIns="91425" anchor="ctr" anchorCtr="0"/>
          <a:lstStyle>
            <a:lvl1pPr algn="l" rtl="0">
              <a:spcBef>
                <a:spcPts val="0"/>
              </a:spcBef>
              <a:buClr>
                <a:srgbClr val="73AF00"/>
              </a:buClr>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4" name="Shape 84"/>
          <p:cNvSpPr txBox="1">
            <a:spLocks noGrp="1"/>
          </p:cNvSpPr>
          <p:nvPr>
            <p:ph type="body" idx="1"/>
          </p:nvPr>
        </p:nvSpPr>
        <p:spPr>
          <a:xfrm rot="5400000">
            <a:off x="4736783" y="-3169601"/>
            <a:ext cx="8425816" cy="15557498"/>
          </a:xfrm>
          <a:prstGeom prst="rect">
            <a:avLst/>
          </a:prstGeom>
          <a:noFill/>
          <a:ln>
            <a:noFill/>
          </a:ln>
        </p:spPr>
        <p:txBody>
          <a:bodyPr lIns="91425" tIns="91425" rIns="91425" bIns="91425" anchor="t" anchorCtr="0"/>
          <a:lstStyle>
            <a:lvl1pPr marL="489833" indent="-375533" algn="l" rtl="0">
              <a:spcBef>
                <a:spcPts val="360"/>
              </a:spcBef>
              <a:buClr>
                <a:srgbClr val="6F625D"/>
              </a:buClr>
              <a:buFont typeface="Arial"/>
              <a:buChar char="•"/>
              <a:defRPr/>
            </a:lvl1pPr>
            <a:lvl2pPr marL="1061304" indent="-299304" algn="l" rtl="0">
              <a:spcBef>
                <a:spcPts val="360"/>
              </a:spcBef>
              <a:buClr>
                <a:srgbClr val="6F625D"/>
              </a:buClr>
              <a:buFont typeface="Arial"/>
              <a:buChar char="–"/>
              <a:defRPr/>
            </a:lvl2pPr>
            <a:lvl3pPr marL="1632775" indent="-223075" algn="l" rtl="0">
              <a:spcBef>
                <a:spcPts val="360"/>
              </a:spcBef>
              <a:buClr>
                <a:srgbClr val="6F625D"/>
              </a:buClr>
              <a:buFont typeface="Arial"/>
              <a:buChar char="•"/>
              <a:defRPr/>
            </a:lvl3pPr>
            <a:lvl4pPr marL="2285886" indent="-215786" algn="l" rtl="0">
              <a:spcBef>
                <a:spcPts val="360"/>
              </a:spcBef>
              <a:buClr>
                <a:srgbClr val="6F625D"/>
              </a:buClr>
              <a:buFont typeface="Arial"/>
              <a:buChar char="–"/>
              <a:defRPr/>
            </a:lvl4pPr>
            <a:lvl5pPr marL="2938996" indent="-221196" algn="l" rtl="0">
              <a:spcBef>
                <a:spcPts val="360"/>
              </a:spcBef>
              <a:buClr>
                <a:srgbClr val="6F625D"/>
              </a:buClr>
              <a:buFont typeface="Arial"/>
              <a:buChar char="»"/>
              <a:defRPr/>
            </a:lvl5pPr>
            <a:lvl6pPr marL="3592106" indent="-144055" algn="l" rtl="0">
              <a:spcBef>
                <a:spcPts val="580"/>
              </a:spcBef>
              <a:buClr>
                <a:schemeClr val="dk1"/>
              </a:buClr>
              <a:buFont typeface="Arial"/>
              <a:buChar char="•"/>
              <a:defRPr/>
            </a:lvl6pPr>
            <a:lvl7pPr marL="4245216" indent="-149466" algn="l" rtl="0">
              <a:spcBef>
                <a:spcPts val="580"/>
              </a:spcBef>
              <a:buClr>
                <a:schemeClr val="dk1"/>
              </a:buClr>
              <a:buFont typeface="Arial"/>
              <a:buChar char="•"/>
              <a:defRPr/>
            </a:lvl7pPr>
            <a:lvl8pPr marL="4898327" indent="-154876" algn="l" rtl="0">
              <a:spcBef>
                <a:spcPts val="580"/>
              </a:spcBef>
              <a:buClr>
                <a:schemeClr val="dk1"/>
              </a:buClr>
              <a:buFont typeface="Arial"/>
              <a:buChar char="•"/>
              <a:defRPr/>
            </a:lvl8pPr>
            <a:lvl9pPr marL="5551437" indent="-147587" algn="l" rtl="0">
              <a:spcBef>
                <a:spcPts val="580"/>
              </a:spcBef>
              <a:buClr>
                <a:schemeClr val="dk1"/>
              </a:buClr>
              <a:buFont typeface="Arial"/>
              <a:buChar char="•"/>
              <a:defRPr/>
            </a:lvl9pPr>
          </a:lstStyle>
          <a:p>
            <a:endParaRPr/>
          </a:p>
        </p:txBody>
      </p:sp>
      <p:sp>
        <p:nvSpPr>
          <p:cNvPr id="85" name="Shape 85"/>
          <p:cNvSpPr txBox="1">
            <a:spLocks noGrp="1"/>
          </p:cNvSpPr>
          <p:nvPr>
            <p:ph type="dt" idx="10"/>
          </p:nvPr>
        </p:nvSpPr>
        <p:spPr>
          <a:xfrm>
            <a:off x="731520" y="7627621"/>
            <a:ext cx="3413760" cy="438150"/>
          </a:xfrm>
          <a:prstGeom prst="rect">
            <a:avLst/>
          </a:prstGeom>
          <a:noFill/>
          <a:ln>
            <a:noFill/>
          </a:ln>
        </p:spPr>
        <p:txBody>
          <a:bodyPr lIns="91425" tIns="91425" rIns="91425" bIns="91425" anchor="t" anchorCtr="0"/>
          <a:lstStyle>
            <a:lvl1pPr marL="0" marR="0" indent="0" algn="l" rtl="0">
              <a:spcBef>
                <a:spcPts val="0"/>
              </a:spcBef>
              <a:defRPr/>
            </a:lvl1pPr>
            <a:lvl2pPr marL="653110" marR="0" indent="-5409" algn="l" rtl="0">
              <a:spcBef>
                <a:spcPts val="0"/>
              </a:spcBef>
              <a:defRPr/>
            </a:lvl2pPr>
            <a:lvl3pPr marL="1306220" marR="0" indent="-10819" algn="l" rtl="0">
              <a:spcBef>
                <a:spcPts val="0"/>
              </a:spcBef>
              <a:defRPr/>
            </a:lvl3pPr>
            <a:lvl4pPr marL="1959331" marR="0" indent="-3530" algn="l" rtl="0">
              <a:spcBef>
                <a:spcPts val="0"/>
              </a:spcBef>
              <a:defRPr/>
            </a:lvl4pPr>
            <a:lvl5pPr marL="2612441" marR="0" indent="-8940" algn="l" rtl="0">
              <a:spcBef>
                <a:spcPts val="0"/>
              </a:spcBef>
              <a:defRPr/>
            </a:lvl5pPr>
            <a:lvl6pPr marL="3265551" marR="0" indent="-1651" algn="l" rtl="0">
              <a:spcBef>
                <a:spcPts val="0"/>
              </a:spcBef>
              <a:defRPr/>
            </a:lvl6pPr>
            <a:lvl7pPr marL="3918660" marR="0" indent="-7060" algn="l" rtl="0">
              <a:spcBef>
                <a:spcPts val="0"/>
              </a:spcBef>
              <a:defRPr/>
            </a:lvl7pPr>
            <a:lvl8pPr marL="4571771" marR="0" indent="-12470" algn="l" rtl="0">
              <a:spcBef>
                <a:spcPts val="0"/>
              </a:spcBef>
              <a:defRPr/>
            </a:lvl8pPr>
            <a:lvl9pPr marL="5224882" marR="0" indent="-5181" algn="l" rtl="0">
              <a:spcBef>
                <a:spcPts val="0"/>
              </a:spcBef>
              <a:defRPr/>
            </a:lvl9pPr>
          </a:lstStyle>
          <a:p>
            <a:endParaRPr/>
          </a:p>
        </p:txBody>
      </p:sp>
      <p:sp>
        <p:nvSpPr>
          <p:cNvPr id="86" name="Shape 86"/>
          <p:cNvSpPr txBox="1">
            <a:spLocks noGrp="1"/>
          </p:cNvSpPr>
          <p:nvPr>
            <p:ph type="ftr" idx="11"/>
          </p:nvPr>
        </p:nvSpPr>
        <p:spPr>
          <a:xfrm>
            <a:off x="4998719" y="7627621"/>
            <a:ext cx="4632959" cy="438150"/>
          </a:xfrm>
          <a:prstGeom prst="rect">
            <a:avLst/>
          </a:prstGeom>
          <a:noFill/>
          <a:ln>
            <a:noFill/>
          </a:ln>
        </p:spPr>
        <p:txBody>
          <a:bodyPr lIns="91425" tIns="91425" rIns="91425" bIns="91425" anchor="t" anchorCtr="0"/>
          <a:lstStyle>
            <a:lvl1pPr marL="0" marR="0" indent="0" algn="l" rtl="0">
              <a:spcBef>
                <a:spcPts val="0"/>
              </a:spcBef>
              <a:defRPr/>
            </a:lvl1pPr>
            <a:lvl2pPr marL="653110" marR="0" indent="-5409" algn="l" rtl="0">
              <a:spcBef>
                <a:spcPts val="0"/>
              </a:spcBef>
              <a:defRPr/>
            </a:lvl2pPr>
            <a:lvl3pPr marL="1306220" marR="0" indent="-10819" algn="l" rtl="0">
              <a:spcBef>
                <a:spcPts val="0"/>
              </a:spcBef>
              <a:defRPr/>
            </a:lvl3pPr>
            <a:lvl4pPr marL="1959331" marR="0" indent="-3530" algn="l" rtl="0">
              <a:spcBef>
                <a:spcPts val="0"/>
              </a:spcBef>
              <a:defRPr/>
            </a:lvl4pPr>
            <a:lvl5pPr marL="2612441" marR="0" indent="-8940" algn="l" rtl="0">
              <a:spcBef>
                <a:spcPts val="0"/>
              </a:spcBef>
              <a:defRPr/>
            </a:lvl5pPr>
            <a:lvl6pPr marL="3265551" marR="0" indent="-1651" algn="l" rtl="0">
              <a:spcBef>
                <a:spcPts val="0"/>
              </a:spcBef>
              <a:defRPr/>
            </a:lvl6pPr>
            <a:lvl7pPr marL="3918660" marR="0" indent="-7060" algn="l" rtl="0">
              <a:spcBef>
                <a:spcPts val="0"/>
              </a:spcBef>
              <a:defRPr/>
            </a:lvl7pPr>
            <a:lvl8pPr marL="4571771" marR="0" indent="-12470" algn="l" rtl="0">
              <a:spcBef>
                <a:spcPts val="0"/>
              </a:spcBef>
              <a:defRPr/>
            </a:lvl8pPr>
            <a:lvl9pPr marL="5224882" marR="0" indent="-5181" algn="l" rtl="0">
              <a:spcBef>
                <a:spcPts val="0"/>
              </a:spcBef>
              <a:defRPr/>
            </a:lvl9pPr>
          </a:lstStyle>
          <a:p>
            <a:endParaRPr/>
          </a:p>
        </p:txBody>
      </p:sp>
      <p:sp>
        <p:nvSpPr>
          <p:cNvPr id="87" name="Shape 87"/>
          <p:cNvSpPr txBox="1">
            <a:spLocks noGrp="1"/>
          </p:cNvSpPr>
          <p:nvPr>
            <p:ph type="sldNum" idx="12"/>
          </p:nvPr>
        </p:nvSpPr>
        <p:spPr>
          <a:xfrm>
            <a:off x="10485120" y="7627621"/>
            <a:ext cx="3413760" cy="438150"/>
          </a:xfrm>
          <a:prstGeom prst="rect">
            <a:avLst/>
          </a:prstGeom>
          <a:noFill/>
          <a:ln>
            <a:noFill/>
          </a:ln>
        </p:spPr>
        <p:txBody>
          <a:bodyPr lIns="91425" tIns="45700" rIns="91425" bIns="45700" anchor="t" anchorCtr="0">
            <a:noAutofit/>
          </a:bodyPr>
          <a:lstStyle>
            <a:lvl1pPr marL="0" marR="0" indent="0" algn="l" rtl="0">
              <a:spcBef>
                <a:spcPts val="0"/>
              </a:spcBef>
              <a:buNone/>
              <a:defRPr sz="2600" b="0" i="0" u="none" strike="noStrike" cap="none" baseline="0">
                <a:solidFill>
                  <a:srgbClr val="000000"/>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a:xfrm>
            <a:off x="-9995" y="0"/>
            <a:ext cx="14654507" cy="822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53110"/>
            <a:endParaRPr lang="en-US" sz="2600" kern="1200">
              <a:solidFill>
                <a:prstClr val="white"/>
              </a:solidFill>
            </a:endParaRPr>
          </a:p>
        </p:txBody>
      </p:sp>
      <p:sp>
        <p:nvSpPr>
          <p:cNvPr id="2" name="Title 1"/>
          <p:cNvSpPr>
            <a:spLocks noGrp="1"/>
          </p:cNvSpPr>
          <p:nvPr>
            <p:ph type="ctrTitle"/>
          </p:nvPr>
        </p:nvSpPr>
        <p:spPr>
          <a:xfrm>
            <a:off x="846690" y="5904088"/>
            <a:ext cx="13052190" cy="1076113"/>
          </a:xfrm>
        </p:spPr>
        <p:txBody>
          <a:bodyPr>
            <a:normAutofit/>
          </a:bodyPr>
          <a:lstStyle>
            <a:lvl1pPr algn="l">
              <a:defRPr sz="5000">
                <a:solidFill>
                  <a:srgbClr val="074BC7"/>
                </a:solidFill>
                <a:latin typeface="Univers LT 47 Condensed Light"/>
                <a:cs typeface="Univers LT 47 Condensed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46690" y="6980202"/>
            <a:ext cx="13052190" cy="881869"/>
          </a:xfrm>
        </p:spPr>
        <p:txBody>
          <a:bodyPr>
            <a:normAutofit/>
          </a:bodyPr>
          <a:lstStyle>
            <a:lvl1pPr marL="0" indent="0" algn="l">
              <a:buNone/>
              <a:defRPr sz="3600">
                <a:solidFill>
                  <a:srgbClr val="78AF03"/>
                </a:solidFill>
                <a:latin typeface="Univers LT 47 Condensed Light"/>
                <a:cs typeface="Univers LT 47 Condensed Light"/>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smtClean="0"/>
              <a:t>Click to edit Master subtitle style</a:t>
            </a:r>
            <a:endParaRPr lang="en-US" dirty="0"/>
          </a:p>
        </p:txBody>
      </p:sp>
      <p:pic>
        <p:nvPicPr>
          <p:cNvPr id="1026" name="Picture 2" descr="D:\wrk\Projects\geo-onboarding\fron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064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74A90B"/>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6F625D"/>
                </a:solidFill>
              </a:defRPr>
            </a:lvl1pPr>
            <a:lvl2pPr>
              <a:defRPr>
                <a:solidFill>
                  <a:srgbClr val="6F625D"/>
                </a:solidFill>
              </a:defRPr>
            </a:lvl2pPr>
            <a:lvl3pPr>
              <a:defRPr>
                <a:solidFill>
                  <a:srgbClr val="6F625D"/>
                </a:solidFill>
              </a:defRPr>
            </a:lvl3pPr>
            <a:lvl4pPr>
              <a:defRPr>
                <a:solidFill>
                  <a:srgbClr val="6F625D"/>
                </a:solidFill>
              </a:defRPr>
            </a:lvl4pPr>
            <a:lvl5pPr>
              <a:defRPr>
                <a:solidFill>
                  <a:srgbClr val="6F625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91118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2035861"/>
            <a:ext cx="12435840" cy="1634490"/>
          </a:xfrm>
        </p:spPr>
        <p:txBody>
          <a:bodyPr anchor="b">
            <a:noAutofit/>
          </a:bodyPr>
          <a:lstStyle>
            <a:lvl1pPr algn="ctr">
              <a:defRPr sz="6500" b="0" cap="all">
                <a:solidFill>
                  <a:schemeClr val="bg1"/>
                </a:solidFill>
                <a:latin typeface="Univers LT 47 Condensed Light"/>
                <a:cs typeface="Univers LT 47 Condensed Ligh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155701" y="3670350"/>
            <a:ext cx="12435840" cy="1564419"/>
          </a:xfrm>
        </p:spPr>
        <p:txBody>
          <a:bodyPr anchor="t"/>
          <a:lstStyle>
            <a:lvl1pPr marL="0" indent="0" algn="ctr">
              <a:buNone/>
              <a:defRPr sz="2900">
                <a:solidFill>
                  <a:srgbClr val="78AF03"/>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dirty="0" smtClean="0"/>
              <a:t>Click to edit Master text styles</a:t>
            </a:r>
          </a:p>
        </p:txBody>
      </p:sp>
      <p:pic>
        <p:nvPicPr>
          <p:cNvPr id="3074" name="Picture 2" descr="D:\wrk\Projects\geo-onboarding\chapte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673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 y="1444346"/>
            <a:ext cx="10411459"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31520" y="7627621"/>
            <a:ext cx="3413760" cy="438150"/>
          </a:xfrm>
          <a:prstGeom prst="rect">
            <a:avLst/>
          </a:prstGeom>
        </p:spPr>
        <p:txBody>
          <a:bodyPr/>
          <a:lstStyle/>
          <a:p>
            <a:pPr defTabSz="653110"/>
            <a:fld id="{245D14AD-6DE4-D34E-B841-01050BB239E3}" type="datetimeFigureOut">
              <a:rPr lang="en-US" sz="2600" kern="1200" smtClean="0">
                <a:solidFill>
                  <a:prstClr val="black"/>
                </a:solidFill>
                <a:latin typeface="Calibri"/>
                <a:ea typeface="+mn-ea"/>
                <a:cs typeface="+mn-cs"/>
              </a:rPr>
              <a:pPr defTabSz="653110"/>
              <a:t>2/17/15</a:t>
            </a:fld>
            <a:endParaRPr lang="en-US" sz="2600" kern="1200">
              <a:solidFill>
                <a:prstClr val="black"/>
              </a:solidFill>
              <a:latin typeface="Calibri"/>
              <a:ea typeface="+mn-ea"/>
              <a:cs typeface="+mn-cs"/>
            </a:endParaRPr>
          </a:p>
        </p:txBody>
      </p:sp>
      <p:sp>
        <p:nvSpPr>
          <p:cNvPr id="6" name="Footer Placeholder 5"/>
          <p:cNvSpPr>
            <a:spLocks noGrp="1"/>
          </p:cNvSpPr>
          <p:nvPr>
            <p:ph type="ftr" sz="quarter" idx="11"/>
          </p:nvPr>
        </p:nvSpPr>
        <p:spPr>
          <a:xfrm>
            <a:off x="4998720" y="7627621"/>
            <a:ext cx="4632960" cy="438150"/>
          </a:xfrm>
          <a:prstGeom prst="rect">
            <a:avLst/>
          </a:prstGeom>
        </p:spPr>
        <p:txBody>
          <a:bodyPr/>
          <a:lstStyle/>
          <a:p>
            <a:pPr defTabSz="653110"/>
            <a:endParaRPr lang="en-US" sz="2600" kern="120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10485120" y="7627621"/>
            <a:ext cx="3413760" cy="438150"/>
          </a:xfrm>
          <a:prstGeom prst="rect">
            <a:avLst/>
          </a:prstGeom>
        </p:spPr>
        <p:txBody>
          <a:bodyPr/>
          <a:lstStyle/>
          <a:p>
            <a:pPr defTabSz="653110"/>
            <a:fld id="{9D45853E-4352-F64F-82CC-7F4249537626}" type="slidenum">
              <a:rPr lang="en-US" sz="2600" kern="1200" smtClean="0">
                <a:solidFill>
                  <a:prstClr val="black"/>
                </a:solidFill>
                <a:latin typeface="Calibri"/>
                <a:ea typeface="+mn-ea"/>
                <a:cs typeface="+mn-cs"/>
              </a:rPr>
              <a:pPr defTabSz="653110"/>
              <a:t>‹#›</a:t>
            </a:fld>
            <a:endParaRPr lang="en-US" sz="2600" kern="1200">
              <a:solidFill>
                <a:prstClr val="black"/>
              </a:solidFill>
              <a:latin typeface="Calibri"/>
              <a:ea typeface="+mn-ea"/>
              <a:cs typeface="+mn-cs"/>
            </a:endParaRPr>
          </a:p>
        </p:txBody>
      </p:sp>
    </p:spTree>
    <p:extLst>
      <p:ext uri="{BB962C8B-B14F-4D97-AF65-F5344CB8AC3E}">
        <p14:creationId xmlns:p14="http://schemas.microsoft.com/office/powerpoint/2010/main" val="330273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731520" y="7627621"/>
            <a:ext cx="3413760" cy="438150"/>
          </a:xfrm>
          <a:prstGeom prst="rect">
            <a:avLst/>
          </a:prstGeom>
        </p:spPr>
        <p:txBody>
          <a:bodyPr/>
          <a:lstStyle/>
          <a:p>
            <a:pPr defTabSz="653110"/>
            <a:fld id="{245D14AD-6DE4-D34E-B841-01050BB239E3}" type="datetimeFigureOut">
              <a:rPr lang="en-US" sz="2600" kern="1200" smtClean="0">
                <a:solidFill>
                  <a:prstClr val="black"/>
                </a:solidFill>
                <a:latin typeface="Calibri"/>
                <a:ea typeface="+mn-ea"/>
                <a:cs typeface="+mn-cs"/>
              </a:rPr>
              <a:pPr defTabSz="653110"/>
              <a:t>2/17/15</a:t>
            </a:fld>
            <a:endParaRPr lang="en-US" sz="2600" kern="1200">
              <a:solidFill>
                <a:prstClr val="black"/>
              </a:solidFill>
              <a:latin typeface="Calibri"/>
              <a:ea typeface="+mn-ea"/>
              <a:cs typeface="+mn-cs"/>
            </a:endParaRPr>
          </a:p>
        </p:txBody>
      </p:sp>
      <p:sp>
        <p:nvSpPr>
          <p:cNvPr id="8" name="Footer Placeholder 7"/>
          <p:cNvSpPr>
            <a:spLocks noGrp="1"/>
          </p:cNvSpPr>
          <p:nvPr>
            <p:ph type="ftr" sz="quarter" idx="11"/>
          </p:nvPr>
        </p:nvSpPr>
        <p:spPr>
          <a:xfrm>
            <a:off x="4998720" y="7627621"/>
            <a:ext cx="4632960" cy="438150"/>
          </a:xfrm>
          <a:prstGeom prst="rect">
            <a:avLst/>
          </a:prstGeom>
        </p:spPr>
        <p:txBody>
          <a:bodyPr/>
          <a:lstStyle/>
          <a:p>
            <a:pPr defTabSz="653110"/>
            <a:endParaRPr lang="en-US" sz="2600" kern="1200">
              <a:solidFill>
                <a:prstClr val="black"/>
              </a:solidFill>
              <a:latin typeface="Calibri"/>
              <a:ea typeface="+mn-ea"/>
              <a:cs typeface="+mn-cs"/>
            </a:endParaRPr>
          </a:p>
        </p:txBody>
      </p:sp>
      <p:sp>
        <p:nvSpPr>
          <p:cNvPr id="9" name="Slide Number Placeholder 8"/>
          <p:cNvSpPr>
            <a:spLocks noGrp="1"/>
          </p:cNvSpPr>
          <p:nvPr>
            <p:ph type="sldNum" sz="quarter" idx="12"/>
          </p:nvPr>
        </p:nvSpPr>
        <p:spPr>
          <a:xfrm>
            <a:off x="10485120" y="7627621"/>
            <a:ext cx="3413760" cy="438150"/>
          </a:xfrm>
          <a:prstGeom prst="rect">
            <a:avLst/>
          </a:prstGeom>
        </p:spPr>
        <p:txBody>
          <a:bodyPr/>
          <a:lstStyle/>
          <a:p>
            <a:pPr defTabSz="653110"/>
            <a:fld id="{9D45853E-4352-F64F-82CC-7F4249537626}" type="slidenum">
              <a:rPr lang="en-US" sz="2600" kern="1200" smtClean="0">
                <a:solidFill>
                  <a:prstClr val="black"/>
                </a:solidFill>
                <a:latin typeface="Calibri"/>
                <a:ea typeface="+mn-ea"/>
                <a:cs typeface="+mn-cs"/>
              </a:rPr>
              <a:pPr defTabSz="653110"/>
              <a:t>‹#›</a:t>
            </a:fld>
            <a:endParaRPr lang="en-US" sz="2600" kern="1200">
              <a:solidFill>
                <a:prstClr val="black"/>
              </a:solidFill>
              <a:latin typeface="Calibri"/>
              <a:ea typeface="+mn-ea"/>
              <a:cs typeface="+mn-cs"/>
            </a:endParaRPr>
          </a:p>
        </p:txBody>
      </p:sp>
    </p:spTree>
    <p:extLst>
      <p:ext uri="{BB962C8B-B14F-4D97-AF65-F5344CB8AC3E}">
        <p14:creationId xmlns:p14="http://schemas.microsoft.com/office/powerpoint/2010/main" val="1323206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731837" y="328612"/>
            <a:ext cx="13165137" cy="86994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 name="Shape 16"/>
          <p:cNvSpPr txBox="1">
            <a:spLocks noGrp="1"/>
          </p:cNvSpPr>
          <p:nvPr>
            <p:ph type="body" idx="1"/>
          </p:nvPr>
        </p:nvSpPr>
        <p:spPr>
          <a:xfrm>
            <a:off x="731837" y="1482725"/>
            <a:ext cx="13165137" cy="586581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731520" y="7627621"/>
            <a:ext cx="3413760" cy="438150"/>
          </a:xfrm>
          <a:prstGeom prst="rect">
            <a:avLst/>
          </a:prstGeom>
        </p:spPr>
        <p:txBody>
          <a:bodyPr/>
          <a:lstStyle/>
          <a:p>
            <a:pPr defTabSz="653110"/>
            <a:fld id="{245D14AD-6DE4-D34E-B841-01050BB239E3}" type="datetimeFigureOut">
              <a:rPr lang="en-US" sz="2600" kern="1200" smtClean="0">
                <a:solidFill>
                  <a:prstClr val="black"/>
                </a:solidFill>
                <a:latin typeface="Calibri"/>
                <a:ea typeface="+mn-ea"/>
                <a:cs typeface="+mn-cs"/>
              </a:rPr>
              <a:pPr defTabSz="653110"/>
              <a:t>2/17/15</a:t>
            </a:fld>
            <a:endParaRPr lang="en-US" sz="2600" kern="1200">
              <a:solidFill>
                <a:prstClr val="black"/>
              </a:solidFill>
              <a:latin typeface="Calibri"/>
              <a:ea typeface="+mn-ea"/>
              <a:cs typeface="+mn-cs"/>
            </a:endParaRPr>
          </a:p>
        </p:txBody>
      </p:sp>
      <p:sp>
        <p:nvSpPr>
          <p:cNvPr id="4" name="Footer Placeholder 3"/>
          <p:cNvSpPr>
            <a:spLocks noGrp="1"/>
          </p:cNvSpPr>
          <p:nvPr>
            <p:ph type="ftr" sz="quarter" idx="11"/>
          </p:nvPr>
        </p:nvSpPr>
        <p:spPr>
          <a:xfrm>
            <a:off x="4998720" y="7627621"/>
            <a:ext cx="4632960" cy="438150"/>
          </a:xfrm>
          <a:prstGeom prst="rect">
            <a:avLst/>
          </a:prstGeom>
        </p:spPr>
        <p:txBody>
          <a:bodyPr/>
          <a:lstStyle/>
          <a:p>
            <a:pPr defTabSz="653110"/>
            <a:endParaRPr lang="en-US" sz="2600" kern="1200">
              <a:solidFill>
                <a:prstClr val="black"/>
              </a:solidFill>
              <a:latin typeface="Calibri"/>
              <a:ea typeface="+mn-ea"/>
              <a:cs typeface="+mn-cs"/>
            </a:endParaRPr>
          </a:p>
        </p:txBody>
      </p:sp>
      <p:sp>
        <p:nvSpPr>
          <p:cNvPr id="5" name="Slide Number Placeholder 4"/>
          <p:cNvSpPr>
            <a:spLocks noGrp="1"/>
          </p:cNvSpPr>
          <p:nvPr>
            <p:ph type="sldNum" sz="quarter" idx="12"/>
          </p:nvPr>
        </p:nvSpPr>
        <p:spPr>
          <a:xfrm>
            <a:off x="10485120" y="7627621"/>
            <a:ext cx="3413760" cy="438150"/>
          </a:xfrm>
          <a:prstGeom prst="rect">
            <a:avLst/>
          </a:prstGeom>
        </p:spPr>
        <p:txBody>
          <a:bodyPr/>
          <a:lstStyle/>
          <a:p>
            <a:pPr defTabSz="653110"/>
            <a:fld id="{9D45853E-4352-F64F-82CC-7F4249537626}" type="slidenum">
              <a:rPr lang="en-US" sz="2600" kern="1200" smtClean="0">
                <a:solidFill>
                  <a:prstClr val="black"/>
                </a:solidFill>
                <a:latin typeface="Calibri"/>
                <a:ea typeface="+mn-ea"/>
                <a:cs typeface="+mn-cs"/>
              </a:rPr>
              <a:pPr defTabSz="653110"/>
              <a:t>‹#›</a:t>
            </a:fld>
            <a:endParaRPr lang="en-US" sz="2600" kern="1200">
              <a:solidFill>
                <a:prstClr val="black"/>
              </a:solidFill>
              <a:latin typeface="Calibri"/>
              <a:ea typeface="+mn-ea"/>
              <a:cs typeface="+mn-cs"/>
            </a:endParaRPr>
          </a:p>
        </p:txBody>
      </p:sp>
    </p:spTree>
    <p:extLst>
      <p:ext uri="{BB962C8B-B14F-4D97-AF65-F5344CB8AC3E}">
        <p14:creationId xmlns:p14="http://schemas.microsoft.com/office/powerpoint/2010/main" val="2401388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520" y="7627621"/>
            <a:ext cx="3413760" cy="438150"/>
          </a:xfrm>
          <a:prstGeom prst="rect">
            <a:avLst/>
          </a:prstGeom>
        </p:spPr>
        <p:txBody>
          <a:bodyPr/>
          <a:lstStyle/>
          <a:p>
            <a:pPr defTabSz="653110"/>
            <a:fld id="{245D14AD-6DE4-D34E-B841-01050BB239E3}" type="datetimeFigureOut">
              <a:rPr lang="en-US" sz="2600" kern="1200" smtClean="0">
                <a:solidFill>
                  <a:prstClr val="black"/>
                </a:solidFill>
                <a:latin typeface="Calibri"/>
                <a:ea typeface="+mn-ea"/>
                <a:cs typeface="+mn-cs"/>
              </a:rPr>
              <a:pPr defTabSz="653110"/>
              <a:t>2/17/15</a:t>
            </a:fld>
            <a:endParaRPr lang="en-US" sz="2600" kern="1200">
              <a:solidFill>
                <a:prstClr val="black"/>
              </a:solidFill>
              <a:latin typeface="Calibri"/>
              <a:ea typeface="+mn-ea"/>
              <a:cs typeface="+mn-cs"/>
            </a:endParaRPr>
          </a:p>
        </p:txBody>
      </p:sp>
      <p:sp>
        <p:nvSpPr>
          <p:cNvPr id="3" name="Footer Placeholder 2"/>
          <p:cNvSpPr>
            <a:spLocks noGrp="1"/>
          </p:cNvSpPr>
          <p:nvPr>
            <p:ph type="ftr" sz="quarter" idx="11"/>
          </p:nvPr>
        </p:nvSpPr>
        <p:spPr>
          <a:xfrm>
            <a:off x="4998720" y="7627621"/>
            <a:ext cx="4632960" cy="438150"/>
          </a:xfrm>
          <a:prstGeom prst="rect">
            <a:avLst/>
          </a:prstGeom>
        </p:spPr>
        <p:txBody>
          <a:bodyPr/>
          <a:lstStyle/>
          <a:p>
            <a:pPr defTabSz="653110"/>
            <a:endParaRPr lang="en-US" sz="2600" kern="1200">
              <a:solidFill>
                <a:prstClr val="black"/>
              </a:solidFill>
              <a:latin typeface="Calibri"/>
              <a:ea typeface="+mn-ea"/>
              <a:cs typeface="+mn-cs"/>
            </a:endParaRPr>
          </a:p>
        </p:txBody>
      </p:sp>
      <p:sp>
        <p:nvSpPr>
          <p:cNvPr id="4" name="Slide Number Placeholder 3"/>
          <p:cNvSpPr>
            <a:spLocks noGrp="1"/>
          </p:cNvSpPr>
          <p:nvPr>
            <p:ph type="sldNum" sz="quarter" idx="12"/>
          </p:nvPr>
        </p:nvSpPr>
        <p:spPr>
          <a:xfrm>
            <a:off x="10485120" y="7627621"/>
            <a:ext cx="3413760" cy="438150"/>
          </a:xfrm>
          <a:prstGeom prst="rect">
            <a:avLst/>
          </a:prstGeom>
        </p:spPr>
        <p:txBody>
          <a:bodyPr/>
          <a:lstStyle/>
          <a:p>
            <a:pPr defTabSz="653110"/>
            <a:fld id="{9D45853E-4352-F64F-82CC-7F4249537626}" type="slidenum">
              <a:rPr lang="en-US" sz="2600" kern="1200" smtClean="0">
                <a:solidFill>
                  <a:prstClr val="black"/>
                </a:solidFill>
                <a:latin typeface="Calibri"/>
                <a:ea typeface="+mn-ea"/>
                <a:cs typeface="+mn-cs"/>
              </a:rPr>
              <a:pPr defTabSz="653110"/>
              <a:t>‹#›</a:t>
            </a:fld>
            <a:endParaRPr lang="en-US" sz="2600" kern="1200">
              <a:solidFill>
                <a:prstClr val="black"/>
              </a:solidFill>
              <a:latin typeface="Calibri"/>
              <a:ea typeface="+mn-ea"/>
              <a:cs typeface="+mn-cs"/>
            </a:endParaRPr>
          </a:p>
        </p:txBody>
      </p:sp>
    </p:spTree>
    <p:extLst>
      <p:ext uri="{BB962C8B-B14F-4D97-AF65-F5344CB8AC3E}">
        <p14:creationId xmlns:p14="http://schemas.microsoft.com/office/powerpoint/2010/main" val="2001835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a:xfrm>
            <a:off x="731520" y="7627621"/>
            <a:ext cx="3413760" cy="438150"/>
          </a:xfrm>
          <a:prstGeom prst="rect">
            <a:avLst/>
          </a:prstGeom>
        </p:spPr>
        <p:txBody>
          <a:bodyPr/>
          <a:lstStyle/>
          <a:p>
            <a:pPr defTabSz="653110"/>
            <a:fld id="{245D14AD-6DE4-D34E-B841-01050BB239E3}" type="datetimeFigureOut">
              <a:rPr lang="en-US" sz="2600" kern="1200" smtClean="0">
                <a:solidFill>
                  <a:prstClr val="black"/>
                </a:solidFill>
                <a:latin typeface="Calibri"/>
                <a:ea typeface="+mn-ea"/>
                <a:cs typeface="+mn-cs"/>
              </a:rPr>
              <a:pPr defTabSz="653110"/>
              <a:t>2/17/15</a:t>
            </a:fld>
            <a:endParaRPr lang="en-US" sz="2600" kern="1200">
              <a:solidFill>
                <a:prstClr val="black"/>
              </a:solidFill>
              <a:latin typeface="Calibri"/>
              <a:ea typeface="+mn-ea"/>
              <a:cs typeface="+mn-cs"/>
            </a:endParaRPr>
          </a:p>
        </p:txBody>
      </p:sp>
      <p:sp>
        <p:nvSpPr>
          <p:cNvPr id="6" name="Footer Placeholder 5"/>
          <p:cNvSpPr>
            <a:spLocks noGrp="1"/>
          </p:cNvSpPr>
          <p:nvPr>
            <p:ph type="ftr" sz="quarter" idx="11"/>
          </p:nvPr>
        </p:nvSpPr>
        <p:spPr>
          <a:xfrm>
            <a:off x="4998720" y="7627621"/>
            <a:ext cx="4632960" cy="438150"/>
          </a:xfrm>
          <a:prstGeom prst="rect">
            <a:avLst/>
          </a:prstGeom>
        </p:spPr>
        <p:txBody>
          <a:bodyPr/>
          <a:lstStyle/>
          <a:p>
            <a:pPr defTabSz="653110"/>
            <a:endParaRPr lang="en-US" sz="2600" kern="120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10485120" y="7627621"/>
            <a:ext cx="3413760" cy="438150"/>
          </a:xfrm>
          <a:prstGeom prst="rect">
            <a:avLst/>
          </a:prstGeom>
        </p:spPr>
        <p:txBody>
          <a:bodyPr/>
          <a:lstStyle/>
          <a:p>
            <a:pPr defTabSz="653110"/>
            <a:fld id="{9D45853E-4352-F64F-82CC-7F4249537626}" type="slidenum">
              <a:rPr lang="en-US" sz="2600" kern="1200" smtClean="0">
                <a:solidFill>
                  <a:prstClr val="black"/>
                </a:solidFill>
                <a:latin typeface="Calibri"/>
                <a:ea typeface="+mn-ea"/>
                <a:cs typeface="+mn-cs"/>
              </a:rPr>
              <a:pPr defTabSz="653110"/>
              <a:t>‹#›</a:t>
            </a:fld>
            <a:endParaRPr lang="en-US" sz="2600" kern="1200">
              <a:solidFill>
                <a:prstClr val="black"/>
              </a:solidFill>
              <a:latin typeface="Calibri"/>
              <a:ea typeface="+mn-ea"/>
              <a:cs typeface="+mn-cs"/>
            </a:endParaRPr>
          </a:p>
        </p:txBody>
      </p:sp>
    </p:spTree>
    <p:extLst>
      <p:ext uri="{BB962C8B-B14F-4D97-AF65-F5344CB8AC3E}">
        <p14:creationId xmlns:p14="http://schemas.microsoft.com/office/powerpoint/2010/main" val="4026515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a:xfrm>
            <a:off x="731520" y="7627621"/>
            <a:ext cx="3413760" cy="438150"/>
          </a:xfrm>
          <a:prstGeom prst="rect">
            <a:avLst/>
          </a:prstGeom>
        </p:spPr>
        <p:txBody>
          <a:bodyPr/>
          <a:lstStyle/>
          <a:p>
            <a:pPr defTabSz="653110"/>
            <a:fld id="{245D14AD-6DE4-D34E-B841-01050BB239E3}" type="datetimeFigureOut">
              <a:rPr lang="en-US" sz="2600" kern="1200" smtClean="0">
                <a:solidFill>
                  <a:prstClr val="black"/>
                </a:solidFill>
                <a:latin typeface="Calibri"/>
                <a:ea typeface="+mn-ea"/>
                <a:cs typeface="+mn-cs"/>
              </a:rPr>
              <a:pPr defTabSz="653110"/>
              <a:t>2/17/15</a:t>
            </a:fld>
            <a:endParaRPr lang="en-US" sz="2600" kern="1200">
              <a:solidFill>
                <a:prstClr val="black"/>
              </a:solidFill>
              <a:latin typeface="Calibri"/>
              <a:ea typeface="+mn-ea"/>
              <a:cs typeface="+mn-cs"/>
            </a:endParaRPr>
          </a:p>
        </p:txBody>
      </p:sp>
      <p:sp>
        <p:nvSpPr>
          <p:cNvPr id="6" name="Footer Placeholder 5"/>
          <p:cNvSpPr>
            <a:spLocks noGrp="1"/>
          </p:cNvSpPr>
          <p:nvPr>
            <p:ph type="ftr" sz="quarter" idx="11"/>
          </p:nvPr>
        </p:nvSpPr>
        <p:spPr>
          <a:xfrm>
            <a:off x="4998720" y="7627621"/>
            <a:ext cx="4632960" cy="438150"/>
          </a:xfrm>
          <a:prstGeom prst="rect">
            <a:avLst/>
          </a:prstGeom>
        </p:spPr>
        <p:txBody>
          <a:bodyPr/>
          <a:lstStyle/>
          <a:p>
            <a:pPr defTabSz="653110"/>
            <a:endParaRPr lang="en-US" sz="2600" kern="120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10485120" y="7627621"/>
            <a:ext cx="3413760" cy="438150"/>
          </a:xfrm>
          <a:prstGeom prst="rect">
            <a:avLst/>
          </a:prstGeom>
        </p:spPr>
        <p:txBody>
          <a:bodyPr/>
          <a:lstStyle/>
          <a:p>
            <a:pPr defTabSz="653110"/>
            <a:fld id="{9D45853E-4352-F64F-82CC-7F4249537626}" type="slidenum">
              <a:rPr lang="en-US" sz="2600" kern="1200" smtClean="0">
                <a:solidFill>
                  <a:prstClr val="black"/>
                </a:solidFill>
                <a:latin typeface="Calibri"/>
                <a:ea typeface="+mn-ea"/>
                <a:cs typeface="+mn-cs"/>
              </a:rPr>
              <a:pPr defTabSz="653110"/>
              <a:t>‹#›</a:t>
            </a:fld>
            <a:endParaRPr lang="en-US" sz="2600" kern="1200">
              <a:solidFill>
                <a:prstClr val="black"/>
              </a:solidFill>
              <a:latin typeface="Calibri"/>
              <a:ea typeface="+mn-ea"/>
              <a:cs typeface="+mn-cs"/>
            </a:endParaRPr>
          </a:p>
        </p:txBody>
      </p:sp>
    </p:spTree>
    <p:extLst>
      <p:ext uri="{BB962C8B-B14F-4D97-AF65-F5344CB8AC3E}">
        <p14:creationId xmlns:p14="http://schemas.microsoft.com/office/powerpoint/2010/main" val="3162749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31520" y="7627621"/>
            <a:ext cx="3413760" cy="438150"/>
          </a:xfrm>
          <a:prstGeom prst="rect">
            <a:avLst/>
          </a:prstGeom>
        </p:spPr>
        <p:txBody>
          <a:bodyPr/>
          <a:lstStyle/>
          <a:p>
            <a:pPr defTabSz="653110"/>
            <a:fld id="{245D14AD-6DE4-D34E-B841-01050BB239E3}" type="datetimeFigureOut">
              <a:rPr lang="en-US" sz="2600" kern="1200" smtClean="0">
                <a:solidFill>
                  <a:prstClr val="black"/>
                </a:solidFill>
                <a:latin typeface="Calibri"/>
                <a:ea typeface="+mn-ea"/>
                <a:cs typeface="+mn-cs"/>
              </a:rPr>
              <a:pPr defTabSz="653110"/>
              <a:t>2/17/15</a:t>
            </a:fld>
            <a:endParaRPr lang="en-US" sz="260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4998720" y="7627621"/>
            <a:ext cx="4632960" cy="438150"/>
          </a:xfrm>
          <a:prstGeom prst="rect">
            <a:avLst/>
          </a:prstGeom>
        </p:spPr>
        <p:txBody>
          <a:bodyPr/>
          <a:lstStyle/>
          <a:p>
            <a:pPr defTabSz="653110"/>
            <a:endParaRPr lang="en-US" sz="260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10485120" y="7627621"/>
            <a:ext cx="3413760" cy="438150"/>
          </a:xfrm>
          <a:prstGeom prst="rect">
            <a:avLst/>
          </a:prstGeom>
        </p:spPr>
        <p:txBody>
          <a:bodyPr/>
          <a:lstStyle/>
          <a:p>
            <a:pPr defTabSz="653110"/>
            <a:fld id="{9D45853E-4352-F64F-82CC-7F4249537626}" type="slidenum">
              <a:rPr lang="en-US" sz="2600" kern="1200" smtClean="0">
                <a:solidFill>
                  <a:prstClr val="black"/>
                </a:solidFill>
                <a:latin typeface="Calibri"/>
                <a:ea typeface="+mn-ea"/>
                <a:cs typeface="+mn-cs"/>
              </a:rPr>
              <a:pPr defTabSz="653110"/>
              <a:t>‹#›</a:t>
            </a:fld>
            <a:endParaRPr lang="en-US" sz="2600" kern="1200">
              <a:solidFill>
                <a:prstClr val="black"/>
              </a:solidFill>
              <a:latin typeface="Calibri"/>
              <a:ea typeface="+mn-ea"/>
              <a:cs typeface="+mn-cs"/>
            </a:endParaRPr>
          </a:p>
        </p:txBody>
      </p:sp>
    </p:spTree>
    <p:extLst>
      <p:ext uri="{BB962C8B-B14F-4D97-AF65-F5344CB8AC3E}">
        <p14:creationId xmlns:p14="http://schemas.microsoft.com/office/powerpoint/2010/main" val="3990872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2280" y="396240"/>
            <a:ext cx="5265421" cy="84258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0942" y="396240"/>
            <a:ext cx="15557499" cy="84258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31520" y="7627621"/>
            <a:ext cx="3413760" cy="438150"/>
          </a:xfrm>
          <a:prstGeom prst="rect">
            <a:avLst/>
          </a:prstGeom>
        </p:spPr>
        <p:txBody>
          <a:bodyPr/>
          <a:lstStyle/>
          <a:p>
            <a:pPr defTabSz="653110"/>
            <a:fld id="{245D14AD-6DE4-D34E-B841-01050BB239E3}" type="datetimeFigureOut">
              <a:rPr lang="en-US" sz="2600" kern="1200" smtClean="0">
                <a:solidFill>
                  <a:prstClr val="black"/>
                </a:solidFill>
                <a:latin typeface="Calibri"/>
                <a:ea typeface="+mn-ea"/>
                <a:cs typeface="+mn-cs"/>
              </a:rPr>
              <a:pPr defTabSz="653110"/>
              <a:t>2/17/15</a:t>
            </a:fld>
            <a:endParaRPr lang="en-US" sz="260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4998720" y="7627621"/>
            <a:ext cx="4632960" cy="438150"/>
          </a:xfrm>
          <a:prstGeom prst="rect">
            <a:avLst/>
          </a:prstGeom>
        </p:spPr>
        <p:txBody>
          <a:bodyPr/>
          <a:lstStyle/>
          <a:p>
            <a:pPr defTabSz="653110"/>
            <a:endParaRPr lang="en-US" sz="260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10485120" y="7627621"/>
            <a:ext cx="3413760" cy="438150"/>
          </a:xfrm>
          <a:prstGeom prst="rect">
            <a:avLst/>
          </a:prstGeom>
        </p:spPr>
        <p:txBody>
          <a:bodyPr/>
          <a:lstStyle/>
          <a:p>
            <a:pPr defTabSz="653110"/>
            <a:fld id="{9D45853E-4352-F64F-82CC-7F4249537626}" type="slidenum">
              <a:rPr lang="en-US" sz="2600" kern="1200" smtClean="0">
                <a:solidFill>
                  <a:prstClr val="black"/>
                </a:solidFill>
                <a:latin typeface="Calibri"/>
                <a:ea typeface="+mn-ea"/>
                <a:cs typeface="+mn-cs"/>
              </a:rPr>
              <a:pPr defTabSz="653110"/>
              <a:t>‹#›</a:t>
            </a:fld>
            <a:endParaRPr lang="en-US" sz="2600" kern="1200">
              <a:solidFill>
                <a:prstClr val="black"/>
              </a:solidFill>
              <a:latin typeface="Calibri"/>
              <a:ea typeface="+mn-ea"/>
              <a:cs typeface="+mn-cs"/>
            </a:endParaRPr>
          </a:p>
        </p:txBody>
      </p:sp>
    </p:spTree>
    <p:extLst>
      <p:ext uri="{BB962C8B-B14F-4D97-AF65-F5344CB8AC3E}">
        <p14:creationId xmlns:p14="http://schemas.microsoft.com/office/powerpoint/2010/main" val="3978329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7"/>
        <p:cNvGrpSpPr/>
        <p:nvPr/>
      </p:nvGrpSpPr>
      <p:grpSpPr>
        <a:xfrm>
          <a:off x="0" y="0"/>
          <a:ext cx="0" cy="0"/>
          <a:chOff x="0" y="0"/>
          <a:chExt cx="0" cy="0"/>
        </a:xfrm>
      </p:grpSpPr>
      <p:sp>
        <p:nvSpPr>
          <p:cNvPr id="18" name="Shape 18"/>
          <p:cNvSpPr/>
          <p:nvPr/>
        </p:nvSpPr>
        <p:spPr>
          <a:xfrm>
            <a:off x="-9994" y="0"/>
            <a:ext cx="14654507" cy="82296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19" name="Shape 19"/>
          <p:cNvSpPr txBox="1">
            <a:spLocks noGrp="1"/>
          </p:cNvSpPr>
          <p:nvPr>
            <p:ph type="ctrTitle"/>
          </p:nvPr>
        </p:nvSpPr>
        <p:spPr>
          <a:xfrm>
            <a:off x="846690" y="5904087"/>
            <a:ext cx="13052189" cy="1076112"/>
          </a:xfrm>
          <a:prstGeom prst="rect">
            <a:avLst/>
          </a:prstGeom>
          <a:noFill/>
          <a:ln>
            <a:noFill/>
          </a:ln>
        </p:spPr>
        <p:txBody>
          <a:bodyPr lIns="91425" tIns="91425" rIns="91425" bIns="91425" anchor="t" anchorCtr="0"/>
          <a:lstStyle>
            <a:lvl1pPr marL="0" marR="0" indent="0" algn="l" rtl="0">
              <a:lnSpc>
                <a:spcPct val="93000"/>
              </a:lnSpc>
              <a:spcBef>
                <a:spcPts val="0"/>
              </a:spcBef>
              <a:spcAft>
                <a:spcPts val="0"/>
              </a:spcAft>
              <a:buClr>
                <a:srgbClr val="074BC7"/>
              </a:buClr>
              <a:buFont typeface="Arial"/>
              <a:buNone/>
              <a:defRPr/>
            </a:lvl1pPr>
            <a:lvl2pPr marL="742950" marR="0" indent="-285750" algn="l" rtl="0">
              <a:lnSpc>
                <a:spcPct val="93000"/>
              </a:lnSpc>
              <a:spcBef>
                <a:spcPts val="0"/>
              </a:spcBef>
              <a:spcAft>
                <a:spcPts val="0"/>
              </a:spcAft>
              <a:buFont typeface="Arial"/>
              <a:buNone/>
              <a:defRPr/>
            </a:lvl2pPr>
            <a:lvl3pPr marL="1143000" marR="0" indent="-228600" algn="l" rtl="0">
              <a:lnSpc>
                <a:spcPct val="93000"/>
              </a:lnSpc>
              <a:spcBef>
                <a:spcPts val="0"/>
              </a:spcBef>
              <a:spcAft>
                <a:spcPts val="0"/>
              </a:spcAft>
              <a:defRPr/>
            </a:lvl3pPr>
            <a:lvl4pPr marL="1600200" marR="0" indent="-228600" algn="l" rtl="0">
              <a:lnSpc>
                <a:spcPct val="93000"/>
              </a:lnSpc>
              <a:spcBef>
                <a:spcPts val="0"/>
              </a:spcBef>
              <a:spcAft>
                <a:spcPts val="0"/>
              </a:spcAft>
              <a:defRPr/>
            </a:lvl4pPr>
            <a:lvl5pPr marL="2057400" marR="0" indent="-228600" algn="l" rtl="0">
              <a:lnSpc>
                <a:spcPct val="93000"/>
              </a:lnSpc>
              <a:spcBef>
                <a:spcPts val="0"/>
              </a:spcBef>
              <a:spcAft>
                <a:spcPts val="0"/>
              </a:spcAft>
              <a:defRPr/>
            </a:lvl5pPr>
            <a:lvl6pPr marL="2514600" marR="0" indent="-228600" algn="l" rtl="0">
              <a:lnSpc>
                <a:spcPct val="93000"/>
              </a:lnSpc>
              <a:spcBef>
                <a:spcPts val="0"/>
              </a:spcBef>
              <a:spcAft>
                <a:spcPts val="0"/>
              </a:spcAft>
              <a:defRPr/>
            </a:lvl6pPr>
            <a:lvl7pPr marL="3429000" marR="0" indent="-228600" algn="l" rtl="0">
              <a:lnSpc>
                <a:spcPct val="93000"/>
              </a:lnSpc>
              <a:spcBef>
                <a:spcPts val="0"/>
              </a:spcBef>
              <a:spcAft>
                <a:spcPts val="0"/>
              </a:spcAft>
              <a:defRPr/>
            </a:lvl7pPr>
            <a:lvl8pPr marL="4800600" marR="0" indent="-228600" algn="l" rtl="0">
              <a:lnSpc>
                <a:spcPct val="93000"/>
              </a:lnSpc>
              <a:spcBef>
                <a:spcPts val="0"/>
              </a:spcBef>
              <a:spcAft>
                <a:spcPts val="0"/>
              </a:spcAft>
              <a:defRPr/>
            </a:lvl8pPr>
            <a:lvl9pPr marL="6629400" marR="0" indent="-228600" algn="l" rtl="0">
              <a:lnSpc>
                <a:spcPct val="93000"/>
              </a:lnSpc>
              <a:spcBef>
                <a:spcPts val="0"/>
              </a:spcBef>
              <a:spcAft>
                <a:spcPts val="0"/>
              </a:spcAft>
              <a:defRPr/>
            </a:lvl9pPr>
          </a:lstStyle>
          <a:p>
            <a:endParaRPr/>
          </a:p>
        </p:txBody>
      </p:sp>
      <p:sp>
        <p:nvSpPr>
          <p:cNvPr id="20" name="Shape 20"/>
          <p:cNvSpPr txBox="1">
            <a:spLocks noGrp="1"/>
          </p:cNvSpPr>
          <p:nvPr>
            <p:ph type="subTitle" idx="1"/>
          </p:nvPr>
        </p:nvSpPr>
        <p:spPr>
          <a:xfrm>
            <a:off x="846690" y="6980202"/>
            <a:ext cx="13052189" cy="881869"/>
          </a:xfrm>
          <a:prstGeom prst="rect">
            <a:avLst/>
          </a:prstGeom>
          <a:noFill/>
          <a:ln>
            <a:noFill/>
          </a:ln>
        </p:spPr>
        <p:txBody>
          <a:bodyPr lIns="91425" tIns="91425" rIns="91425" bIns="91425" anchor="t" anchorCtr="0"/>
          <a:lstStyle>
            <a:lvl1pPr marL="0" marR="0" indent="0" algn="l" rtl="0">
              <a:lnSpc>
                <a:spcPct val="114000"/>
              </a:lnSpc>
              <a:spcBef>
                <a:spcPts val="0"/>
              </a:spcBef>
              <a:spcAft>
                <a:spcPts val="1400"/>
              </a:spcAft>
              <a:buClr>
                <a:srgbClr val="78AF03"/>
              </a:buClr>
              <a:buFont typeface="Arial"/>
              <a:buNone/>
              <a:defRPr/>
            </a:lvl1pPr>
            <a:lvl2pPr marL="653110" marR="0" indent="-5409" algn="ctr" rtl="0">
              <a:lnSpc>
                <a:spcPct val="114000"/>
              </a:lnSpc>
              <a:spcBef>
                <a:spcPts val="0"/>
              </a:spcBef>
              <a:spcAft>
                <a:spcPts val="1100"/>
              </a:spcAft>
              <a:buClr>
                <a:srgbClr val="888888"/>
              </a:buClr>
              <a:buFont typeface="Arial"/>
              <a:buNone/>
              <a:defRPr/>
            </a:lvl2pPr>
            <a:lvl3pPr marL="1306220" marR="0" indent="-10819" algn="ctr" rtl="0">
              <a:lnSpc>
                <a:spcPct val="114000"/>
              </a:lnSpc>
              <a:spcBef>
                <a:spcPts val="0"/>
              </a:spcBef>
              <a:spcAft>
                <a:spcPts val="800"/>
              </a:spcAft>
              <a:buClr>
                <a:srgbClr val="888888"/>
              </a:buClr>
              <a:buFont typeface="Arial"/>
              <a:buNone/>
              <a:defRPr/>
            </a:lvl3pPr>
            <a:lvl4pPr marL="1959331" marR="0" indent="-3530" algn="ctr" rtl="0">
              <a:lnSpc>
                <a:spcPct val="114000"/>
              </a:lnSpc>
              <a:spcBef>
                <a:spcPts val="0"/>
              </a:spcBef>
              <a:spcAft>
                <a:spcPts val="500"/>
              </a:spcAft>
              <a:buClr>
                <a:srgbClr val="888888"/>
              </a:buClr>
              <a:buFont typeface="Arial"/>
              <a:buNone/>
              <a:defRPr/>
            </a:lvl4pPr>
            <a:lvl5pPr marL="2612441" marR="0" indent="-8940" algn="ctr" rtl="0">
              <a:lnSpc>
                <a:spcPct val="114000"/>
              </a:lnSpc>
              <a:spcBef>
                <a:spcPts val="0"/>
              </a:spcBef>
              <a:spcAft>
                <a:spcPts val="200"/>
              </a:spcAft>
              <a:buClr>
                <a:srgbClr val="888888"/>
              </a:buClr>
              <a:buFont typeface="Arial"/>
              <a:buNone/>
              <a:defRPr/>
            </a:lvl5pPr>
            <a:lvl6pPr marL="3265551" marR="0" indent="-1651" algn="ctr" rtl="0">
              <a:lnSpc>
                <a:spcPct val="114000"/>
              </a:lnSpc>
              <a:spcBef>
                <a:spcPts val="0"/>
              </a:spcBef>
              <a:spcAft>
                <a:spcPts val="200"/>
              </a:spcAft>
              <a:buClr>
                <a:srgbClr val="888888"/>
              </a:buClr>
              <a:buFont typeface="Arial"/>
              <a:buNone/>
              <a:defRPr/>
            </a:lvl6pPr>
            <a:lvl7pPr marL="3918660" marR="0" indent="-7060" algn="ctr" rtl="0">
              <a:lnSpc>
                <a:spcPct val="114000"/>
              </a:lnSpc>
              <a:spcBef>
                <a:spcPts val="0"/>
              </a:spcBef>
              <a:spcAft>
                <a:spcPts val="200"/>
              </a:spcAft>
              <a:buClr>
                <a:srgbClr val="888888"/>
              </a:buClr>
              <a:buFont typeface="Arial"/>
              <a:buNone/>
              <a:defRPr/>
            </a:lvl7pPr>
            <a:lvl8pPr marL="4571771" marR="0" indent="-12470" algn="ctr" rtl="0">
              <a:lnSpc>
                <a:spcPct val="114000"/>
              </a:lnSpc>
              <a:spcBef>
                <a:spcPts val="0"/>
              </a:spcBef>
              <a:spcAft>
                <a:spcPts val="200"/>
              </a:spcAft>
              <a:buClr>
                <a:srgbClr val="888888"/>
              </a:buClr>
              <a:buFont typeface="Arial"/>
              <a:buNone/>
              <a:defRPr/>
            </a:lvl8pPr>
            <a:lvl9pPr marL="5224882" marR="0" indent="-5181" algn="ctr" rtl="0">
              <a:lnSpc>
                <a:spcPct val="114000"/>
              </a:lnSpc>
              <a:spcBef>
                <a:spcPts val="0"/>
              </a:spcBef>
              <a:spcAft>
                <a:spcPts val="200"/>
              </a:spcAft>
              <a:buClr>
                <a:srgbClr val="888888"/>
              </a:buClr>
              <a:buFont typeface="Arial"/>
              <a:buNone/>
              <a:defRPr/>
            </a:lvl9pPr>
          </a:lstStyle>
          <a:p>
            <a:endParaRPr/>
          </a:p>
        </p:txBody>
      </p:sp>
      <p:pic>
        <p:nvPicPr>
          <p:cNvPr id="21" name="Shape 21"/>
          <p:cNvPicPr preferRelativeResize="0"/>
          <p:nvPr/>
        </p:nvPicPr>
        <p:blipFill rotWithShape="1">
          <a:blip r:embed="rId2">
            <a:alphaModFix/>
          </a:blip>
          <a:srcRect/>
          <a:stretch/>
        </p:blipFill>
        <p:spPr>
          <a:xfrm>
            <a:off x="0" y="0"/>
            <a:ext cx="14630400" cy="822922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wo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731520" y="329566"/>
            <a:ext cx="13167360" cy="872578"/>
          </a:xfrm>
          <a:prstGeom prst="rect">
            <a:avLst/>
          </a:prstGeom>
          <a:noFill/>
          <a:ln>
            <a:noFill/>
          </a:ln>
        </p:spPr>
        <p:txBody>
          <a:bodyPr lIns="91425" tIns="91425" rIns="91425" bIns="91425" anchor="ctr" anchorCtr="0"/>
          <a:lstStyle>
            <a:lvl1pPr algn="l" rtl="0">
              <a:spcBef>
                <a:spcPts val="0"/>
              </a:spcBef>
              <a:buClr>
                <a:srgbClr val="73AF00"/>
              </a:buClr>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1"/>
          </p:nvPr>
        </p:nvSpPr>
        <p:spPr>
          <a:xfrm>
            <a:off x="731520" y="1444345"/>
            <a:ext cx="10411459" cy="6517006"/>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dt" idx="10"/>
          </p:nvPr>
        </p:nvSpPr>
        <p:spPr>
          <a:xfrm>
            <a:off x="731520" y="7627621"/>
            <a:ext cx="3413760" cy="438150"/>
          </a:xfrm>
          <a:prstGeom prst="rect">
            <a:avLst/>
          </a:prstGeom>
          <a:noFill/>
          <a:ln>
            <a:noFill/>
          </a:ln>
        </p:spPr>
        <p:txBody>
          <a:bodyPr lIns="91425" tIns="91425" rIns="91425" bIns="91425" anchor="t" anchorCtr="0"/>
          <a:lstStyle>
            <a:lvl1pPr marL="0" marR="0" indent="0" algn="l" rtl="0">
              <a:spcBef>
                <a:spcPts val="0"/>
              </a:spcBef>
              <a:defRPr/>
            </a:lvl1pPr>
            <a:lvl2pPr marL="653110" marR="0" indent="-5409" algn="l" rtl="0">
              <a:spcBef>
                <a:spcPts val="0"/>
              </a:spcBef>
              <a:defRPr/>
            </a:lvl2pPr>
            <a:lvl3pPr marL="1306220" marR="0" indent="-10819" algn="l" rtl="0">
              <a:spcBef>
                <a:spcPts val="0"/>
              </a:spcBef>
              <a:defRPr/>
            </a:lvl3pPr>
            <a:lvl4pPr marL="1959331" marR="0" indent="-3530" algn="l" rtl="0">
              <a:spcBef>
                <a:spcPts val="0"/>
              </a:spcBef>
              <a:defRPr/>
            </a:lvl4pPr>
            <a:lvl5pPr marL="2612441" marR="0" indent="-8940" algn="l" rtl="0">
              <a:spcBef>
                <a:spcPts val="0"/>
              </a:spcBef>
              <a:defRPr/>
            </a:lvl5pPr>
            <a:lvl6pPr marL="3265551" marR="0" indent="-1651" algn="l" rtl="0">
              <a:spcBef>
                <a:spcPts val="0"/>
              </a:spcBef>
              <a:defRPr/>
            </a:lvl6pPr>
            <a:lvl7pPr marL="3918660" marR="0" indent="-7060" algn="l" rtl="0">
              <a:spcBef>
                <a:spcPts val="0"/>
              </a:spcBef>
              <a:defRPr/>
            </a:lvl7pPr>
            <a:lvl8pPr marL="4571771" marR="0" indent="-12470" algn="l" rtl="0">
              <a:spcBef>
                <a:spcPts val="0"/>
              </a:spcBef>
              <a:defRPr/>
            </a:lvl8pPr>
            <a:lvl9pPr marL="5224882" marR="0" indent="-5181" algn="l" rtl="0">
              <a:spcBef>
                <a:spcPts val="0"/>
              </a:spcBef>
              <a:defRPr/>
            </a:lvl9pPr>
          </a:lstStyle>
          <a:p>
            <a:endParaRPr/>
          </a:p>
        </p:txBody>
      </p:sp>
      <p:sp>
        <p:nvSpPr>
          <p:cNvPr id="30" name="Shape 30"/>
          <p:cNvSpPr txBox="1">
            <a:spLocks noGrp="1"/>
          </p:cNvSpPr>
          <p:nvPr>
            <p:ph type="ftr" idx="11"/>
          </p:nvPr>
        </p:nvSpPr>
        <p:spPr>
          <a:xfrm>
            <a:off x="4998719" y="7627621"/>
            <a:ext cx="4632959" cy="438150"/>
          </a:xfrm>
          <a:prstGeom prst="rect">
            <a:avLst/>
          </a:prstGeom>
          <a:noFill/>
          <a:ln>
            <a:noFill/>
          </a:ln>
        </p:spPr>
        <p:txBody>
          <a:bodyPr lIns="91425" tIns="91425" rIns="91425" bIns="91425" anchor="t" anchorCtr="0"/>
          <a:lstStyle>
            <a:lvl1pPr marL="0" marR="0" indent="0" algn="l" rtl="0">
              <a:spcBef>
                <a:spcPts val="0"/>
              </a:spcBef>
              <a:defRPr/>
            </a:lvl1pPr>
            <a:lvl2pPr marL="653110" marR="0" indent="-5409" algn="l" rtl="0">
              <a:spcBef>
                <a:spcPts val="0"/>
              </a:spcBef>
              <a:defRPr/>
            </a:lvl2pPr>
            <a:lvl3pPr marL="1306220" marR="0" indent="-10819" algn="l" rtl="0">
              <a:spcBef>
                <a:spcPts val="0"/>
              </a:spcBef>
              <a:defRPr/>
            </a:lvl3pPr>
            <a:lvl4pPr marL="1959331" marR="0" indent="-3530" algn="l" rtl="0">
              <a:spcBef>
                <a:spcPts val="0"/>
              </a:spcBef>
              <a:defRPr/>
            </a:lvl4pPr>
            <a:lvl5pPr marL="2612441" marR="0" indent="-8940" algn="l" rtl="0">
              <a:spcBef>
                <a:spcPts val="0"/>
              </a:spcBef>
              <a:defRPr/>
            </a:lvl5pPr>
            <a:lvl6pPr marL="3265551" marR="0" indent="-1651" algn="l" rtl="0">
              <a:spcBef>
                <a:spcPts val="0"/>
              </a:spcBef>
              <a:defRPr/>
            </a:lvl6pPr>
            <a:lvl7pPr marL="3918660" marR="0" indent="-7060" algn="l" rtl="0">
              <a:spcBef>
                <a:spcPts val="0"/>
              </a:spcBef>
              <a:defRPr/>
            </a:lvl7pPr>
            <a:lvl8pPr marL="4571771" marR="0" indent="-12470" algn="l" rtl="0">
              <a:spcBef>
                <a:spcPts val="0"/>
              </a:spcBef>
              <a:defRPr/>
            </a:lvl8pPr>
            <a:lvl9pPr marL="5224882" marR="0" indent="-5181" algn="l" rtl="0">
              <a:spcBef>
                <a:spcPts val="0"/>
              </a:spcBef>
              <a:defRPr/>
            </a:lvl9pPr>
          </a:lstStyle>
          <a:p>
            <a:endParaRPr/>
          </a:p>
        </p:txBody>
      </p:sp>
      <p:sp>
        <p:nvSpPr>
          <p:cNvPr id="31" name="Shape 31"/>
          <p:cNvSpPr txBox="1">
            <a:spLocks noGrp="1"/>
          </p:cNvSpPr>
          <p:nvPr>
            <p:ph type="sldNum" idx="12"/>
          </p:nvPr>
        </p:nvSpPr>
        <p:spPr>
          <a:xfrm>
            <a:off x="10485120" y="7627621"/>
            <a:ext cx="3413760" cy="438150"/>
          </a:xfrm>
          <a:prstGeom prst="rect">
            <a:avLst/>
          </a:prstGeom>
          <a:noFill/>
          <a:ln>
            <a:noFill/>
          </a:ln>
        </p:spPr>
        <p:txBody>
          <a:bodyPr lIns="91425" tIns="45700" rIns="91425" bIns="45700" anchor="t" anchorCtr="0">
            <a:noAutofit/>
          </a:bodyPr>
          <a:lstStyle>
            <a:lvl1pPr marL="0" marR="0" indent="0" algn="l" rtl="0">
              <a:spcBef>
                <a:spcPts val="0"/>
              </a:spcBef>
              <a:buNone/>
              <a:defRPr sz="2600" b="0" i="0" u="none" strike="noStrike" cap="none" baseline="0">
                <a:solidFill>
                  <a:srgbClr val="000000"/>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731520" y="329566"/>
            <a:ext cx="13167360" cy="872578"/>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731520" y="1483291"/>
            <a:ext cx="13167360" cy="5868105"/>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5"/>
        <p:cNvGrpSpPr/>
        <p:nvPr/>
      </p:nvGrpSpPr>
      <p:grpSpPr>
        <a:xfrm>
          <a:off x="0" y="0"/>
          <a:ext cx="0" cy="0"/>
          <a:chOff x="0" y="0"/>
          <a:chExt cx="0" cy="0"/>
        </a:xfrm>
      </p:grpSpPr>
      <p:sp>
        <p:nvSpPr>
          <p:cNvPr id="36" name="Shape 36"/>
          <p:cNvSpPr/>
          <p:nvPr/>
        </p:nvSpPr>
        <p:spPr>
          <a:xfrm>
            <a:off x="-9994" y="0"/>
            <a:ext cx="14654507" cy="82296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600" b="0" i="0" u="none" strike="noStrike" cap="none" baseline="0">
              <a:solidFill>
                <a:srgbClr val="FFFFFF"/>
              </a:solidFill>
              <a:latin typeface="Arial"/>
              <a:ea typeface="Arial"/>
              <a:cs typeface="Arial"/>
              <a:sym typeface="Arial"/>
              <a:rtl val="0"/>
            </a:endParaRPr>
          </a:p>
        </p:txBody>
      </p:sp>
      <p:sp>
        <p:nvSpPr>
          <p:cNvPr id="37" name="Shape 37"/>
          <p:cNvSpPr txBox="1">
            <a:spLocks noGrp="1"/>
          </p:cNvSpPr>
          <p:nvPr>
            <p:ph type="ctrTitle"/>
          </p:nvPr>
        </p:nvSpPr>
        <p:spPr>
          <a:xfrm>
            <a:off x="846690" y="5904087"/>
            <a:ext cx="13052189" cy="1076112"/>
          </a:xfrm>
          <a:prstGeom prst="rect">
            <a:avLst/>
          </a:prstGeom>
          <a:noFill/>
          <a:ln>
            <a:noFill/>
          </a:ln>
        </p:spPr>
        <p:txBody>
          <a:bodyPr lIns="91425" tIns="91425" rIns="91425" bIns="91425" anchor="ctr" anchorCtr="0"/>
          <a:lstStyle>
            <a:lvl1pPr marL="0" marR="0" indent="0" algn="l" rtl="0">
              <a:spcBef>
                <a:spcPts val="0"/>
              </a:spcBef>
              <a:buClr>
                <a:srgbClr val="074BC7"/>
              </a:buClr>
              <a:buFont typeface="Arial"/>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8" name="Shape 38"/>
          <p:cNvSpPr txBox="1">
            <a:spLocks noGrp="1"/>
          </p:cNvSpPr>
          <p:nvPr>
            <p:ph type="subTitle" idx="1"/>
          </p:nvPr>
        </p:nvSpPr>
        <p:spPr>
          <a:xfrm>
            <a:off x="846690" y="6980202"/>
            <a:ext cx="13052189" cy="881869"/>
          </a:xfrm>
          <a:prstGeom prst="rect">
            <a:avLst/>
          </a:prstGeom>
          <a:noFill/>
          <a:ln>
            <a:noFill/>
          </a:ln>
        </p:spPr>
        <p:txBody>
          <a:bodyPr lIns="91425" tIns="91425" rIns="91425" bIns="91425" anchor="t" anchorCtr="0"/>
          <a:lstStyle>
            <a:lvl1pPr marL="0" marR="0" indent="0" algn="l" rtl="0">
              <a:spcBef>
                <a:spcPts val="720"/>
              </a:spcBef>
              <a:buClr>
                <a:srgbClr val="78AF03"/>
              </a:buClr>
              <a:buFont typeface="Arial"/>
              <a:buNone/>
              <a:defRPr/>
            </a:lvl1pPr>
            <a:lvl2pPr marL="653110" marR="0" indent="-5409" algn="ctr" rtl="0">
              <a:spcBef>
                <a:spcPts val="360"/>
              </a:spcBef>
              <a:buClr>
                <a:srgbClr val="888888"/>
              </a:buClr>
              <a:buFont typeface="Arial"/>
              <a:buNone/>
              <a:defRPr/>
            </a:lvl2pPr>
            <a:lvl3pPr marL="1306220" marR="0" indent="-10819" algn="ctr" rtl="0">
              <a:spcBef>
                <a:spcPts val="360"/>
              </a:spcBef>
              <a:buClr>
                <a:srgbClr val="888888"/>
              </a:buClr>
              <a:buFont typeface="Arial"/>
              <a:buNone/>
              <a:defRPr/>
            </a:lvl3pPr>
            <a:lvl4pPr marL="1959331" marR="0" indent="-3530" algn="ctr" rtl="0">
              <a:spcBef>
                <a:spcPts val="360"/>
              </a:spcBef>
              <a:buClr>
                <a:srgbClr val="888888"/>
              </a:buClr>
              <a:buFont typeface="Arial"/>
              <a:buNone/>
              <a:defRPr/>
            </a:lvl4pPr>
            <a:lvl5pPr marL="2612441" marR="0" indent="-8940" algn="ctr" rtl="0">
              <a:spcBef>
                <a:spcPts val="360"/>
              </a:spcBef>
              <a:buClr>
                <a:srgbClr val="888888"/>
              </a:buClr>
              <a:buFont typeface="Arial"/>
              <a:buNone/>
              <a:defRPr/>
            </a:lvl5pPr>
            <a:lvl6pPr marL="3265551" marR="0" indent="-1651" algn="ctr" rtl="0">
              <a:spcBef>
                <a:spcPts val="580"/>
              </a:spcBef>
              <a:buClr>
                <a:srgbClr val="888888"/>
              </a:buClr>
              <a:buFont typeface="Arial"/>
              <a:buNone/>
              <a:defRPr/>
            </a:lvl6pPr>
            <a:lvl7pPr marL="3918660" marR="0" indent="-7060" algn="ctr" rtl="0">
              <a:spcBef>
                <a:spcPts val="580"/>
              </a:spcBef>
              <a:buClr>
                <a:srgbClr val="888888"/>
              </a:buClr>
              <a:buFont typeface="Arial"/>
              <a:buNone/>
              <a:defRPr/>
            </a:lvl7pPr>
            <a:lvl8pPr marL="4571771" marR="0" indent="-12470" algn="ctr" rtl="0">
              <a:spcBef>
                <a:spcPts val="580"/>
              </a:spcBef>
              <a:buClr>
                <a:srgbClr val="888888"/>
              </a:buClr>
              <a:buFont typeface="Arial"/>
              <a:buNone/>
              <a:defRPr/>
            </a:lvl8pPr>
            <a:lvl9pPr marL="5224882" marR="0" indent="-5181" algn="ctr" rtl="0">
              <a:spcBef>
                <a:spcPts val="580"/>
              </a:spcBef>
              <a:buClr>
                <a:srgbClr val="888888"/>
              </a:buClr>
              <a:buFont typeface="Arial"/>
              <a:buNone/>
              <a:defRPr/>
            </a:lvl9pPr>
          </a:lstStyle>
          <a:p>
            <a:endParaRPr/>
          </a:p>
        </p:txBody>
      </p:sp>
      <p:pic>
        <p:nvPicPr>
          <p:cNvPr id="39" name="Shape 39"/>
          <p:cNvPicPr preferRelativeResize="0"/>
          <p:nvPr/>
        </p:nvPicPr>
        <p:blipFill rotWithShape="1">
          <a:blip r:embed="rId2">
            <a:alphaModFix/>
          </a:blip>
          <a:srcRect/>
          <a:stretch/>
        </p:blipFill>
        <p:spPr>
          <a:xfrm>
            <a:off x="0" y="0"/>
            <a:ext cx="14630400" cy="822922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1155700" y="2035860"/>
            <a:ext cx="12435839" cy="1634490"/>
          </a:xfrm>
          <a:prstGeom prst="rect">
            <a:avLst/>
          </a:prstGeom>
          <a:noFill/>
          <a:ln>
            <a:noFill/>
          </a:ln>
        </p:spPr>
        <p:txBody>
          <a:bodyPr lIns="91425" tIns="91425" rIns="91425" bIns="91425" anchor="b" anchorCtr="0"/>
          <a:lstStyle>
            <a:lvl1pPr algn="ct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txBox="1">
            <a:spLocks noGrp="1"/>
          </p:cNvSpPr>
          <p:nvPr>
            <p:ph type="body" idx="1"/>
          </p:nvPr>
        </p:nvSpPr>
        <p:spPr>
          <a:xfrm>
            <a:off x="1155700" y="3670350"/>
            <a:ext cx="12435839" cy="1564418"/>
          </a:xfrm>
          <a:prstGeom prst="rect">
            <a:avLst/>
          </a:prstGeom>
          <a:noFill/>
          <a:ln>
            <a:noFill/>
          </a:ln>
        </p:spPr>
        <p:txBody>
          <a:bodyPr lIns="91425" tIns="91425" rIns="91425" bIns="91425" anchor="t" anchorCtr="0"/>
          <a:lstStyle>
            <a:lvl1pPr marL="0" indent="0" algn="ctr" rtl="0">
              <a:spcBef>
                <a:spcPts val="0"/>
              </a:spcBef>
              <a:buClr>
                <a:srgbClr val="78AF03"/>
              </a:buClr>
              <a:buNone/>
              <a:defRPr/>
            </a:lvl1pPr>
            <a:lvl2pPr marL="653110" indent="-5409" rtl="0">
              <a:spcBef>
                <a:spcPts val="0"/>
              </a:spcBef>
              <a:buClr>
                <a:srgbClr val="888888"/>
              </a:buClr>
              <a:buNone/>
              <a:defRPr/>
            </a:lvl2pPr>
            <a:lvl3pPr marL="1306220" indent="-10819" rtl="0">
              <a:spcBef>
                <a:spcPts val="0"/>
              </a:spcBef>
              <a:buClr>
                <a:srgbClr val="888888"/>
              </a:buClr>
              <a:buNone/>
              <a:defRPr/>
            </a:lvl3pPr>
            <a:lvl4pPr marL="1959331" indent="-3530" rtl="0">
              <a:spcBef>
                <a:spcPts val="0"/>
              </a:spcBef>
              <a:buClr>
                <a:srgbClr val="888888"/>
              </a:buClr>
              <a:buNone/>
              <a:defRPr/>
            </a:lvl4pPr>
            <a:lvl5pPr marL="2612441" indent="-8940" rtl="0">
              <a:spcBef>
                <a:spcPts val="0"/>
              </a:spcBef>
              <a:buClr>
                <a:srgbClr val="888888"/>
              </a:buClr>
              <a:buNone/>
              <a:defRPr/>
            </a:lvl5pPr>
            <a:lvl6pPr marL="3265551" indent="-1651" rtl="0">
              <a:spcBef>
                <a:spcPts val="0"/>
              </a:spcBef>
              <a:buClr>
                <a:srgbClr val="888888"/>
              </a:buClr>
              <a:buFont typeface="Calibri"/>
              <a:buNone/>
              <a:defRPr/>
            </a:lvl6pPr>
            <a:lvl7pPr marL="3918660" indent="-7060" rtl="0">
              <a:spcBef>
                <a:spcPts val="0"/>
              </a:spcBef>
              <a:buClr>
                <a:srgbClr val="888888"/>
              </a:buClr>
              <a:buFont typeface="Calibri"/>
              <a:buNone/>
              <a:defRPr/>
            </a:lvl7pPr>
            <a:lvl8pPr marL="4571771" indent="-12470" rtl="0">
              <a:spcBef>
                <a:spcPts val="0"/>
              </a:spcBef>
              <a:buClr>
                <a:srgbClr val="888888"/>
              </a:buClr>
              <a:buFont typeface="Calibri"/>
              <a:buNone/>
              <a:defRPr/>
            </a:lvl8pPr>
            <a:lvl9pPr marL="5224882" indent="-5181" rtl="0">
              <a:spcBef>
                <a:spcPts val="0"/>
              </a:spcBef>
              <a:buClr>
                <a:srgbClr val="888888"/>
              </a:buClr>
              <a:buFont typeface="Calibri"/>
              <a:buNone/>
              <a:defRPr/>
            </a:lvl9pPr>
          </a:lstStyle>
          <a:p>
            <a:endParaRPr/>
          </a:p>
        </p:txBody>
      </p:sp>
      <p:pic>
        <p:nvPicPr>
          <p:cNvPr id="43" name="Shape 43"/>
          <p:cNvPicPr preferRelativeResize="0"/>
          <p:nvPr/>
        </p:nvPicPr>
        <p:blipFill rotWithShape="1">
          <a:blip r:embed="rId2">
            <a:alphaModFix/>
          </a:blip>
          <a:srcRect/>
          <a:stretch/>
        </p:blipFill>
        <p:spPr>
          <a:xfrm>
            <a:off x="0" y="0"/>
            <a:ext cx="14630400" cy="8229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731520" y="329565"/>
            <a:ext cx="13167360" cy="1371599"/>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body" idx="1"/>
          </p:nvPr>
        </p:nvSpPr>
        <p:spPr>
          <a:xfrm>
            <a:off x="731520" y="1842135"/>
            <a:ext cx="6464301" cy="767714"/>
          </a:xfrm>
          <a:prstGeom prst="rect">
            <a:avLst/>
          </a:prstGeom>
          <a:noFill/>
          <a:ln>
            <a:noFill/>
          </a:ln>
        </p:spPr>
        <p:txBody>
          <a:bodyPr lIns="91425" tIns="91425" rIns="91425" bIns="91425" anchor="b" anchorCtr="0"/>
          <a:lstStyle>
            <a:lvl1pPr marL="0" indent="0" rtl="0">
              <a:spcBef>
                <a:spcPts val="0"/>
              </a:spcBef>
              <a:buNone/>
              <a:defRPr/>
            </a:lvl1pPr>
            <a:lvl2pPr marL="653110" indent="-5409" rtl="0">
              <a:spcBef>
                <a:spcPts val="0"/>
              </a:spcBef>
              <a:buNone/>
              <a:defRPr/>
            </a:lvl2pPr>
            <a:lvl3pPr marL="1306220" indent="-10819" rtl="0">
              <a:spcBef>
                <a:spcPts val="0"/>
              </a:spcBef>
              <a:buNone/>
              <a:defRPr/>
            </a:lvl3pPr>
            <a:lvl4pPr marL="1959331" indent="-3530" rtl="0">
              <a:spcBef>
                <a:spcPts val="0"/>
              </a:spcBef>
              <a:buNone/>
              <a:defRPr/>
            </a:lvl4pPr>
            <a:lvl5pPr marL="2612441" indent="-8940" rtl="0">
              <a:spcBef>
                <a:spcPts val="0"/>
              </a:spcBef>
              <a:buNone/>
              <a:defRPr/>
            </a:lvl5pPr>
            <a:lvl6pPr marL="3265551" indent="-1651" rtl="0">
              <a:spcBef>
                <a:spcPts val="0"/>
              </a:spcBef>
              <a:buFont typeface="Calibri"/>
              <a:buNone/>
              <a:defRPr/>
            </a:lvl6pPr>
            <a:lvl7pPr marL="3918660" indent="-7060" rtl="0">
              <a:spcBef>
                <a:spcPts val="0"/>
              </a:spcBef>
              <a:buFont typeface="Calibri"/>
              <a:buNone/>
              <a:defRPr/>
            </a:lvl7pPr>
            <a:lvl8pPr marL="4571771" indent="-12470" rtl="0">
              <a:spcBef>
                <a:spcPts val="0"/>
              </a:spcBef>
              <a:buFont typeface="Calibri"/>
              <a:buNone/>
              <a:defRPr/>
            </a:lvl8pPr>
            <a:lvl9pPr marL="5224882" indent="-5181" rtl="0">
              <a:spcBef>
                <a:spcPts val="0"/>
              </a:spcBef>
              <a:buFont typeface="Calibri"/>
              <a:buNone/>
              <a:defRPr/>
            </a:lvl9pPr>
          </a:lstStyle>
          <a:p>
            <a:endParaRPr/>
          </a:p>
        </p:txBody>
      </p:sp>
      <p:sp>
        <p:nvSpPr>
          <p:cNvPr id="47" name="Shape 47"/>
          <p:cNvSpPr txBox="1">
            <a:spLocks noGrp="1"/>
          </p:cNvSpPr>
          <p:nvPr>
            <p:ph type="body" idx="2"/>
          </p:nvPr>
        </p:nvSpPr>
        <p:spPr>
          <a:xfrm>
            <a:off x="731520" y="2609850"/>
            <a:ext cx="6464301" cy="4741546"/>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3"/>
          </p:nvPr>
        </p:nvSpPr>
        <p:spPr>
          <a:xfrm>
            <a:off x="7432040" y="1842135"/>
            <a:ext cx="6466840" cy="767714"/>
          </a:xfrm>
          <a:prstGeom prst="rect">
            <a:avLst/>
          </a:prstGeom>
          <a:noFill/>
          <a:ln>
            <a:noFill/>
          </a:ln>
        </p:spPr>
        <p:txBody>
          <a:bodyPr lIns="91425" tIns="91425" rIns="91425" bIns="91425" anchor="b" anchorCtr="0"/>
          <a:lstStyle>
            <a:lvl1pPr marL="0" indent="0" rtl="0">
              <a:spcBef>
                <a:spcPts val="0"/>
              </a:spcBef>
              <a:buNone/>
              <a:defRPr/>
            </a:lvl1pPr>
            <a:lvl2pPr marL="653110" indent="-5409" rtl="0">
              <a:spcBef>
                <a:spcPts val="0"/>
              </a:spcBef>
              <a:buNone/>
              <a:defRPr/>
            </a:lvl2pPr>
            <a:lvl3pPr marL="1306220" indent="-10819" rtl="0">
              <a:spcBef>
                <a:spcPts val="0"/>
              </a:spcBef>
              <a:buNone/>
              <a:defRPr/>
            </a:lvl3pPr>
            <a:lvl4pPr marL="1959331" indent="-3530" rtl="0">
              <a:spcBef>
                <a:spcPts val="0"/>
              </a:spcBef>
              <a:buNone/>
              <a:defRPr/>
            </a:lvl4pPr>
            <a:lvl5pPr marL="2612441" indent="-8940" rtl="0">
              <a:spcBef>
                <a:spcPts val="0"/>
              </a:spcBef>
              <a:buNone/>
              <a:defRPr/>
            </a:lvl5pPr>
            <a:lvl6pPr marL="3265551" indent="-1651" rtl="0">
              <a:spcBef>
                <a:spcPts val="0"/>
              </a:spcBef>
              <a:buFont typeface="Calibri"/>
              <a:buNone/>
              <a:defRPr/>
            </a:lvl6pPr>
            <a:lvl7pPr marL="3918660" indent="-7060" rtl="0">
              <a:spcBef>
                <a:spcPts val="0"/>
              </a:spcBef>
              <a:buFont typeface="Calibri"/>
              <a:buNone/>
              <a:defRPr/>
            </a:lvl7pPr>
            <a:lvl8pPr marL="4571771" indent="-12470" rtl="0">
              <a:spcBef>
                <a:spcPts val="0"/>
              </a:spcBef>
              <a:buFont typeface="Calibri"/>
              <a:buNone/>
              <a:defRPr/>
            </a:lvl8pPr>
            <a:lvl9pPr marL="5224882" indent="-5181" rtl="0">
              <a:spcBef>
                <a:spcPts val="0"/>
              </a:spcBef>
              <a:buFont typeface="Calibri"/>
              <a:buNone/>
              <a:defRPr/>
            </a:lvl9pPr>
          </a:lstStyle>
          <a:p>
            <a:endParaRPr/>
          </a:p>
        </p:txBody>
      </p:sp>
      <p:sp>
        <p:nvSpPr>
          <p:cNvPr id="49" name="Shape 49"/>
          <p:cNvSpPr txBox="1">
            <a:spLocks noGrp="1"/>
          </p:cNvSpPr>
          <p:nvPr>
            <p:ph type="body" idx="4"/>
          </p:nvPr>
        </p:nvSpPr>
        <p:spPr>
          <a:xfrm>
            <a:off x="7432040" y="2609850"/>
            <a:ext cx="6466840" cy="4741546"/>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0" name="Shape 50"/>
          <p:cNvSpPr txBox="1">
            <a:spLocks noGrp="1"/>
          </p:cNvSpPr>
          <p:nvPr>
            <p:ph type="dt" idx="10"/>
          </p:nvPr>
        </p:nvSpPr>
        <p:spPr>
          <a:xfrm>
            <a:off x="731520" y="7627621"/>
            <a:ext cx="3413760" cy="438150"/>
          </a:xfrm>
          <a:prstGeom prst="rect">
            <a:avLst/>
          </a:prstGeom>
          <a:noFill/>
          <a:ln>
            <a:noFill/>
          </a:ln>
        </p:spPr>
        <p:txBody>
          <a:bodyPr lIns="91425" tIns="91425" rIns="91425" bIns="91425" anchor="t" anchorCtr="0"/>
          <a:lstStyle>
            <a:lvl1pPr marL="0" marR="0" indent="0" algn="l" rtl="0">
              <a:spcBef>
                <a:spcPts val="0"/>
              </a:spcBef>
              <a:defRPr/>
            </a:lvl1pPr>
            <a:lvl2pPr marL="653110" marR="0" indent="-5409" algn="l" rtl="0">
              <a:spcBef>
                <a:spcPts val="0"/>
              </a:spcBef>
              <a:defRPr/>
            </a:lvl2pPr>
            <a:lvl3pPr marL="1306220" marR="0" indent="-10819" algn="l" rtl="0">
              <a:spcBef>
                <a:spcPts val="0"/>
              </a:spcBef>
              <a:defRPr/>
            </a:lvl3pPr>
            <a:lvl4pPr marL="1959331" marR="0" indent="-3530" algn="l" rtl="0">
              <a:spcBef>
                <a:spcPts val="0"/>
              </a:spcBef>
              <a:defRPr/>
            </a:lvl4pPr>
            <a:lvl5pPr marL="2612441" marR="0" indent="-8940" algn="l" rtl="0">
              <a:spcBef>
                <a:spcPts val="0"/>
              </a:spcBef>
              <a:defRPr/>
            </a:lvl5pPr>
            <a:lvl6pPr marL="3265551" marR="0" indent="-1651" algn="l" rtl="0">
              <a:spcBef>
                <a:spcPts val="0"/>
              </a:spcBef>
              <a:defRPr/>
            </a:lvl6pPr>
            <a:lvl7pPr marL="3918660" marR="0" indent="-7060" algn="l" rtl="0">
              <a:spcBef>
                <a:spcPts val="0"/>
              </a:spcBef>
              <a:defRPr/>
            </a:lvl7pPr>
            <a:lvl8pPr marL="4571771" marR="0" indent="-12470" algn="l" rtl="0">
              <a:spcBef>
                <a:spcPts val="0"/>
              </a:spcBef>
              <a:defRPr/>
            </a:lvl8pPr>
            <a:lvl9pPr marL="5224882" marR="0" indent="-5181" algn="l" rtl="0">
              <a:spcBef>
                <a:spcPts val="0"/>
              </a:spcBef>
              <a:defRPr/>
            </a:lvl9pPr>
          </a:lstStyle>
          <a:p>
            <a:endParaRPr/>
          </a:p>
        </p:txBody>
      </p:sp>
      <p:sp>
        <p:nvSpPr>
          <p:cNvPr id="51" name="Shape 51"/>
          <p:cNvSpPr txBox="1">
            <a:spLocks noGrp="1"/>
          </p:cNvSpPr>
          <p:nvPr>
            <p:ph type="ftr" idx="11"/>
          </p:nvPr>
        </p:nvSpPr>
        <p:spPr>
          <a:xfrm>
            <a:off x="4998719" y="7627621"/>
            <a:ext cx="4632959" cy="438150"/>
          </a:xfrm>
          <a:prstGeom prst="rect">
            <a:avLst/>
          </a:prstGeom>
          <a:noFill/>
          <a:ln>
            <a:noFill/>
          </a:ln>
        </p:spPr>
        <p:txBody>
          <a:bodyPr lIns="91425" tIns="91425" rIns="91425" bIns="91425" anchor="t" anchorCtr="0"/>
          <a:lstStyle>
            <a:lvl1pPr marL="0" marR="0" indent="0" algn="l" rtl="0">
              <a:spcBef>
                <a:spcPts val="0"/>
              </a:spcBef>
              <a:defRPr/>
            </a:lvl1pPr>
            <a:lvl2pPr marL="653110" marR="0" indent="-5409" algn="l" rtl="0">
              <a:spcBef>
                <a:spcPts val="0"/>
              </a:spcBef>
              <a:defRPr/>
            </a:lvl2pPr>
            <a:lvl3pPr marL="1306220" marR="0" indent="-10819" algn="l" rtl="0">
              <a:spcBef>
                <a:spcPts val="0"/>
              </a:spcBef>
              <a:defRPr/>
            </a:lvl3pPr>
            <a:lvl4pPr marL="1959331" marR="0" indent="-3530" algn="l" rtl="0">
              <a:spcBef>
                <a:spcPts val="0"/>
              </a:spcBef>
              <a:defRPr/>
            </a:lvl4pPr>
            <a:lvl5pPr marL="2612441" marR="0" indent="-8940" algn="l" rtl="0">
              <a:spcBef>
                <a:spcPts val="0"/>
              </a:spcBef>
              <a:defRPr/>
            </a:lvl5pPr>
            <a:lvl6pPr marL="3265551" marR="0" indent="-1651" algn="l" rtl="0">
              <a:spcBef>
                <a:spcPts val="0"/>
              </a:spcBef>
              <a:defRPr/>
            </a:lvl6pPr>
            <a:lvl7pPr marL="3918660" marR="0" indent="-7060" algn="l" rtl="0">
              <a:spcBef>
                <a:spcPts val="0"/>
              </a:spcBef>
              <a:defRPr/>
            </a:lvl7pPr>
            <a:lvl8pPr marL="4571771" marR="0" indent="-12470" algn="l" rtl="0">
              <a:spcBef>
                <a:spcPts val="0"/>
              </a:spcBef>
              <a:defRPr/>
            </a:lvl8pPr>
            <a:lvl9pPr marL="5224882" marR="0" indent="-5181" algn="l" rtl="0">
              <a:spcBef>
                <a:spcPts val="0"/>
              </a:spcBef>
              <a:defRPr/>
            </a:lvl9pPr>
          </a:lstStyle>
          <a:p>
            <a:endParaRPr/>
          </a:p>
        </p:txBody>
      </p:sp>
      <p:sp>
        <p:nvSpPr>
          <p:cNvPr id="52" name="Shape 52"/>
          <p:cNvSpPr txBox="1">
            <a:spLocks noGrp="1"/>
          </p:cNvSpPr>
          <p:nvPr>
            <p:ph type="sldNum" idx="12"/>
          </p:nvPr>
        </p:nvSpPr>
        <p:spPr>
          <a:xfrm>
            <a:off x="10485120" y="7627621"/>
            <a:ext cx="3413760" cy="438150"/>
          </a:xfrm>
          <a:prstGeom prst="rect">
            <a:avLst/>
          </a:prstGeom>
          <a:noFill/>
          <a:ln>
            <a:noFill/>
          </a:ln>
        </p:spPr>
        <p:txBody>
          <a:bodyPr lIns="91425" tIns="45700" rIns="91425" bIns="45700" anchor="t" anchorCtr="0">
            <a:noAutofit/>
          </a:bodyPr>
          <a:lstStyle>
            <a:lvl1pPr marL="0" marR="0" indent="0" algn="l" rtl="0">
              <a:spcBef>
                <a:spcPts val="0"/>
              </a:spcBef>
              <a:buNone/>
              <a:defRPr sz="2600" b="0" i="0" u="none" strike="noStrike" cap="none" baseline="0">
                <a:solidFill>
                  <a:srgbClr val="000000"/>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731520" y="329566"/>
            <a:ext cx="13167360" cy="872578"/>
          </a:xfrm>
          <a:prstGeom prst="rect">
            <a:avLst/>
          </a:prstGeom>
          <a:noFill/>
          <a:ln>
            <a:noFill/>
          </a:ln>
        </p:spPr>
        <p:txBody>
          <a:bodyPr lIns="91425" tIns="91425" rIns="91425" bIns="91425" anchor="ctr" anchorCtr="0"/>
          <a:lstStyle>
            <a:lvl1pPr algn="l" rtl="0">
              <a:spcBef>
                <a:spcPts val="0"/>
              </a:spcBef>
              <a:buClr>
                <a:srgbClr val="73AF00"/>
              </a:buClr>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dt" idx="10"/>
          </p:nvPr>
        </p:nvSpPr>
        <p:spPr>
          <a:xfrm>
            <a:off x="731520" y="7627621"/>
            <a:ext cx="3413760" cy="438150"/>
          </a:xfrm>
          <a:prstGeom prst="rect">
            <a:avLst/>
          </a:prstGeom>
          <a:noFill/>
          <a:ln>
            <a:noFill/>
          </a:ln>
        </p:spPr>
        <p:txBody>
          <a:bodyPr lIns="91425" tIns="91425" rIns="91425" bIns="91425" anchor="t" anchorCtr="0"/>
          <a:lstStyle>
            <a:lvl1pPr marL="0" marR="0" indent="0" algn="l" rtl="0">
              <a:spcBef>
                <a:spcPts val="0"/>
              </a:spcBef>
              <a:defRPr/>
            </a:lvl1pPr>
            <a:lvl2pPr marL="653110" marR="0" indent="-5409" algn="l" rtl="0">
              <a:spcBef>
                <a:spcPts val="0"/>
              </a:spcBef>
              <a:defRPr/>
            </a:lvl2pPr>
            <a:lvl3pPr marL="1306220" marR="0" indent="-10819" algn="l" rtl="0">
              <a:spcBef>
                <a:spcPts val="0"/>
              </a:spcBef>
              <a:defRPr/>
            </a:lvl3pPr>
            <a:lvl4pPr marL="1959331" marR="0" indent="-3530" algn="l" rtl="0">
              <a:spcBef>
                <a:spcPts val="0"/>
              </a:spcBef>
              <a:defRPr/>
            </a:lvl4pPr>
            <a:lvl5pPr marL="2612441" marR="0" indent="-8940" algn="l" rtl="0">
              <a:spcBef>
                <a:spcPts val="0"/>
              </a:spcBef>
              <a:defRPr/>
            </a:lvl5pPr>
            <a:lvl6pPr marL="3265551" marR="0" indent="-1651" algn="l" rtl="0">
              <a:spcBef>
                <a:spcPts val="0"/>
              </a:spcBef>
              <a:defRPr/>
            </a:lvl6pPr>
            <a:lvl7pPr marL="3918660" marR="0" indent="-7060" algn="l" rtl="0">
              <a:spcBef>
                <a:spcPts val="0"/>
              </a:spcBef>
              <a:defRPr/>
            </a:lvl7pPr>
            <a:lvl8pPr marL="4571771" marR="0" indent="-12470" algn="l" rtl="0">
              <a:spcBef>
                <a:spcPts val="0"/>
              </a:spcBef>
              <a:defRPr/>
            </a:lvl8pPr>
            <a:lvl9pPr marL="5224882" marR="0" indent="-5181" algn="l" rtl="0">
              <a:spcBef>
                <a:spcPts val="0"/>
              </a:spcBef>
              <a:defRPr/>
            </a:lvl9pPr>
          </a:lstStyle>
          <a:p>
            <a:endParaRPr/>
          </a:p>
        </p:txBody>
      </p:sp>
      <p:sp>
        <p:nvSpPr>
          <p:cNvPr id="56" name="Shape 56"/>
          <p:cNvSpPr txBox="1">
            <a:spLocks noGrp="1"/>
          </p:cNvSpPr>
          <p:nvPr>
            <p:ph type="ftr" idx="11"/>
          </p:nvPr>
        </p:nvSpPr>
        <p:spPr>
          <a:xfrm>
            <a:off x="4998719" y="7627621"/>
            <a:ext cx="4632959" cy="438150"/>
          </a:xfrm>
          <a:prstGeom prst="rect">
            <a:avLst/>
          </a:prstGeom>
          <a:noFill/>
          <a:ln>
            <a:noFill/>
          </a:ln>
        </p:spPr>
        <p:txBody>
          <a:bodyPr lIns="91425" tIns="91425" rIns="91425" bIns="91425" anchor="t" anchorCtr="0"/>
          <a:lstStyle>
            <a:lvl1pPr marL="0" marR="0" indent="0" algn="l" rtl="0">
              <a:spcBef>
                <a:spcPts val="0"/>
              </a:spcBef>
              <a:defRPr/>
            </a:lvl1pPr>
            <a:lvl2pPr marL="653110" marR="0" indent="-5409" algn="l" rtl="0">
              <a:spcBef>
                <a:spcPts val="0"/>
              </a:spcBef>
              <a:defRPr/>
            </a:lvl2pPr>
            <a:lvl3pPr marL="1306220" marR="0" indent="-10819" algn="l" rtl="0">
              <a:spcBef>
                <a:spcPts val="0"/>
              </a:spcBef>
              <a:defRPr/>
            </a:lvl3pPr>
            <a:lvl4pPr marL="1959331" marR="0" indent="-3530" algn="l" rtl="0">
              <a:spcBef>
                <a:spcPts val="0"/>
              </a:spcBef>
              <a:defRPr/>
            </a:lvl4pPr>
            <a:lvl5pPr marL="2612441" marR="0" indent="-8940" algn="l" rtl="0">
              <a:spcBef>
                <a:spcPts val="0"/>
              </a:spcBef>
              <a:defRPr/>
            </a:lvl5pPr>
            <a:lvl6pPr marL="3265551" marR="0" indent="-1651" algn="l" rtl="0">
              <a:spcBef>
                <a:spcPts val="0"/>
              </a:spcBef>
              <a:defRPr/>
            </a:lvl6pPr>
            <a:lvl7pPr marL="3918660" marR="0" indent="-7060" algn="l" rtl="0">
              <a:spcBef>
                <a:spcPts val="0"/>
              </a:spcBef>
              <a:defRPr/>
            </a:lvl7pPr>
            <a:lvl8pPr marL="4571771" marR="0" indent="-12470" algn="l" rtl="0">
              <a:spcBef>
                <a:spcPts val="0"/>
              </a:spcBef>
              <a:defRPr/>
            </a:lvl8pPr>
            <a:lvl9pPr marL="5224882" marR="0" indent="-5181" algn="l" rtl="0">
              <a:spcBef>
                <a:spcPts val="0"/>
              </a:spcBef>
              <a:defRPr/>
            </a:lvl9pPr>
          </a:lstStyle>
          <a:p>
            <a:endParaRPr/>
          </a:p>
        </p:txBody>
      </p:sp>
      <p:sp>
        <p:nvSpPr>
          <p:cNvPr id="57" name="Shape 57"/>
          <p:cNvSpPr txBox="1">
            <a:spLocks noGrp="1"/>
          </p:cNvSpPr>
          <p:nvPr>
            <p:ph type="sldNum" idx="12"/>
          </p:nvPr>
        </p:nvSpPr>
        <p:spPr>
          <a:xfrm>
            <a:off x="10485120" y="7627621"/>
            <a:ext cx="3413760" cy="438150"/>
          </a:xfrm>
          <a:prstGeom prst="rect">
            <a:avLst/>
          </a:prstGeom>
          <a:noFill/>
          <a:ln>
            <a:noFill/>
          </a:ln>
        </p:spPr>
        <p:txBody>
          <a:bodyPr lIns="91425" tIns="45700" rIns="91425" bIns="45700" anchor="t" anchorCtr="0">
            <a:noAutofit/>
          </a:bodyPr>
          <a:lstStyle>
            <a:lvl1pPr marL="0" marR="0" indent="0" algn="l" rtl="0">
              <a:spcBef>
                <a:spcPts val="0"/>
              </a:spcBef>
              <a:buNone/>
              <a:defRPr sz="2600" b="0" i="0" u="none" strike="noStrike" cap="none" baseline="0">
                <a:solidFill>
                  <a:srgbClr val="000000"/>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3.xml"/><Relationship Id="rId13" Type="http://schemas.openxmlformats.org/officeDocument/2006/relationships/image" Target="../media/image4.pn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
        <p:cNvGrpSpPr/>
        <p:nvPr/>
      </p:nvGrpSpPr>
      <p:grpSpPr>
        <a:xfrm>
          <a:off x="0" y="0"/>
          <a:ext cx="0" cy="0"/>
          <a:chOff x="0" y="0"/>
          <a:chExt cx="0" cy="0"/>
        </a:xfrm>
      </p:grpSpPr>
      <p:pic>
        <p:nvPicPr>
          <p:cNvPr id="9" name="Shape 9"/>
          <p:cNvPicPr preferRelativeResize="0"/>
          <p:nvPr/>
        </p:nvPicPr>
        <p:blipFill rotWithShape="1">
          <a:blip r:embed="rId5">
            <a:alphaModFix/>
          </a:blip>
          <a:srcRect/>
          <a:stretch/>
        </p:blipFill>
        <p:spPr>
          <a:xfrm>
            <a:off x="28575" y="15875"/>
            <a:ext cx="14603412" cy="8213725"/>
          </a:xfrm>
          <a:prstGeom prst="rect">
            <a:avLst/>
          </a:prstGeom>
          <a:noFill/>
          <a:ln>
            <a:noFill/>
          </a:ln>
        </p:spPr>
      </p:pic>
      <p:sp>
        <p:nvSpPr>
          <p:cNvPr id="10" name="Shape 10"/>
          <p:cNvSpPr txBox="1">
            <a:spLocks noGrp="1"/>
          </p:cNvSpPr>
          <p:nvPr>
            <p:ph type="title"/>
          </p:nvPr>
        </p:nvSpPr>
        <p:spPr>
          <a:xfrm>
            <a:off x="731837" y="328612"/>
            <a:ext cx="13165137" cy="869949"/>
          </a:xfrm>
          <a:prstGeom prst="rect">
            <a:avLst/>
          </a:prstGeom>
          <a:noFill/>
          <a:ln>
            <a:noFill/>
          </a:ln>
        </p:spPr>
        <p:txBody>
          <a:bodyPr lIns="91425" tIns="91425" rIns="91425" bIns="91425" anchor="t" anchorCtr="0"/>
          <a:lstStyle>
            <a:lvl1pPr marL="0" marR="0" indent="0" algn="l" rtl="0">
              <a:lnSpc>
                <a:spcPct val="93000"/>
              </a:lnSpc>
              <a:spcBef>
                <a:spcPts val="0"/>
              </a:spcBef>
              <a:spcAft>
                <a:spcPts val="0"/>
              </a:spcAft>
              <a:buClr>
                <a:srgbClr val="000000"/>
              </a:buClr>
              <a:buFont typeface="Arial"/>
              <a:buNone/>
              <a:defRPr/>
            </a:lvl1pPr>
            <a:lvl2pPr marL="742950" marR="0" indent="-285750" algn="l" rtl="0">
              <a:lnSpc>
                <a:spcPct val="93000"/>
              </a:lnSpc>
              <a:spcBef>
                <a:spcPts val="0"/>
              </a:spcBef>
              <a:spcAft>
                <a:spcPts val="0"/>
              </a:spcAft>
              <a:buClr>
                <a:srgbClr val="000000"/>
              </a:buClr>
              <a:buFont typeface="Arial"/>
              <a:buNone/>
              <a:defRPr/>
            </a:lvl2pPr>
            <a:lvl3pPr marL="1143000" marR="0" indent="-228600" algn="l" rtl="0">
              <a:lnSpc>
                <a:spcPct val="93000"/>
              </a:lnSpc>
              <a:spcBef>
                <a:spcPts val="0"/>
              </a:spcBef>
              <a:spcAft>
                <a:spcPts val="0"/>
              </a:spcAft>
              <a:defRPr/>
            </a:lvl3pPr>
            <a:lvl4pPr marL="1600200" marR="0" indent="-228600" algn="l" rtl="0">
              <a:lnSpc>
                <a:spcPct val="93000"/>
              </a:lnSpc>
              <a:spcBef>
                <a:spcPts val="0"/>
              </a:spcBef>
              <a:spcAft>
                <a:spcPts val="0"/>
              </a:spcAft>
              <a:defRPr/>
            </a:lvl4pPr>
            <a:lvl5pPr marL="2057400" marR="0" indent="-228600" algn="l" rtl="0">
              <a:lnSpc>
                <a:spcPct val="93000"/>
              </a:lnSpc>
              <a:spcBef>
                <a:spcPts val="0"/>
              </a:spcBef>
              <a:spcAft>
                <a:spcPts val="0"/>
              </a:spcAft>
              <a:defRPr/>
            </a:lvl5pPr>
            <a:lvl6pPr marL="2514600" marR="0" indent="-228600" algn="l" rtl="0">
              <a:lnSpc>
                <a:spcPct val="93000"/>
              </a:lnSpc>
              <a:spcBef>
                <a:spcPts val="0"/>
              </a:spcBef>
              <a:spcAft>
                <a:spcPts val="0"/>
              </a:spcAft>
              <a:defRPr/>
            </a:lvl6pPr>
            <a:lvl7pPr marL="3429000" marR="0" indent="-228600" algn="l" rtl="0">
              <a:lnSpc>
                <a:spcPct val="93000"/>
              </a:lnSpc>
              <a:spcBef>
                <a:spcPts val="0"/>
              </a:spcBef>
              <a:spcAft>
                <a:spcPts val="0"/>
              </a:spcAft>
              <a:defRPr/>
            </a:lvl7pPr>
            <a:lvl8pPr marL="4800600" marR="0" indent="-228600" algn="l" rtl="0">
              <a:lnSpc>
                <a:spcPct val="93000"/>
              </a:lnSpc>
              <a:spcBef>
                <a:spcPts val="0"/>
              </a:spcBef>
              <a:spcAft>
                <a:spcPts val="0"/>
              </a:spcAft>
              <a:defRPr/>
            </a:lvl8pPr>
            <a:lvl9pPr marL="6629400" marR="0" indent="-228600" algn="l" rtl="0">
              <a:lnSpc>
                <a:spcPct val="93000"/>
              </a:lnSpc>
              <a:spcBef>
                <a:spcPts val="0"/>
              </a:spcBef>
              <a:spcAft>
                <a:spcPts val="0"/>
              </a:spcAft>
              <a:defRPr/>
            </a:lvl9pPr>
          </a:lstStyle>
          <a:p>
            <a:endParaRPr/>
          </a:p>
        </p:txBody>
      </p:sp>
      <p:sp>
        <p:nvSpPr>
          <p:cNvPr id="11" name="Shape 11"/>
          <p:cNvSpPr txBox="1">
            <a:spLocks noGrp="1"/>
          </p:cNvSpPr>
          <p:nvPr>
            <p:ph type="body" idx="1"/>
          </p:nvPr>
        </p:nvSpPr>
        <p:spPr>
          <a:xfrm>
            <a:off x="731837" y="1482725"/>
            <a:ext cx="13165137" cy="5865810"/>
          </a:xfrm>
          <a:prstGeom prst="rect">
            <a:avLst/>
          </a:prstGeom>
          <a:noFill/>
          <a:ln>
            <a:noFill/>
          </a:ln>
        </p:spPr>
        <p:txBody>
          <a:bodyPr lIns="91425" tIns="91425" rIns="91425" bIns="91425" anchor="t" anchorCtr="0"/>
          <a:lstStyle>
            <a:lvl1pPr marL="342900" marR="0" indent="-342900" algn="l" rtl="0">
              <a:lnSpc>
                <a:spcPct val="114000"/>
              </a:lnSpc>
              <a:spcBef>
                <a:spcPts val="0"/>
              </a:spcBef>
              <a:spcAft>
                <a:spcPts val="1400"/>
              </a:spcAft>
              <a:buClr>
                <a:srgbClr val="000000"/>
              </a:buClr>
              <a:buFont typeface="Arial"/>
              <a:buNone/>
              <a:defRPr/>
            </a:lvl1pPr>
            <a:lvl2pPr marL="742950" marR="0" indent="-285750" algn="l" rtl="0">
              <a:lnSpc>
                <a:spcPct val="114000"/>
              </a:lnSpc>
              <a:spcBef>
                <a:spcPts val="0"/>
              </a:spcBef>
              <a:spcAft>
                <a:spcPts val="1100"/>
              </a:spcAft>
              <a:buClr>
                <a:srgbClr val="000000"/>
              </a:buClr>
              <a:buFont typeface="Arial"/>
              <a:buNone/>
              <a:defRPr/>
            </a:lvl2pPr>
            <a:lvl3pPr marL="1143000" marR="0" indent="-228600" algn="l" rtl="0">
              <a:lnSpc>
                <a:spcPct val="114000"/>
              </a:lnSpc>
              <a:spcBef>
                <a:spcPts val="0"/>
              </a:spcBef>
              <a:spcAft>
                <a:spcPts val="800"/>
              </a:spcAft>
              <a:buClr>
                <a:srgbClr val="000000"/>
              </a:buClr>
              <a:buFont typeface="Arial"/>
              <a:buNone/>
              <a:defRPr/>
            </a:lvl3pPr>
            <a:lvl4pPr marL="1600200" marR="0" indent="-228600" algn="l" rtl="0">
              <a:lnSpc>
                <a:spcPct val="114000"/>
              </a:lnSpc>
              <a:spcBef>
                <a:spcPts val="0"/>
              </a:spcBef>
              <a:spcAft>
                <a:spcPts val="500"/>
              </a:spcAft>
              <a:buClr>
                <a:srgbClr val="000000"/>
              </a:buClr>
              <a:buFont typeface="Arial"/>
              <a:buNone/>
              <a:defRPr/>
            </a:lvl4pPr>
            <a:lvl5pPr marL="2057400" marR="0" indent="-228600" algn="l" rtl="0">
              <a:lnSpc>
                <a:spcPct val="114000"/>
              </a:lnSpc>
              <a:spcBef>
                <a:spcPts val="0"/>
              </a:spcBef>
              <a:spcAft>
                <a:spcPts val="200"/>
              </a:spcAft>
              <a:buClr>
                <a:srgbClr val="000000"/>
              </a:buClr>
              <a:buFont typeface="Arial"/>
              <a:buNone/>
              <a:defRPr/>
            </a:lvl5pPr>
            <a:lvl6pPr marL="2514600" marR="0" indent="-228600" algn="l" rtl="0">
              <a:lnSpc>
                <a:spcPct val="114000"/>
              </a:lnSpc>
              <a:spcBef>
                <a:spcPts val="0"/>
              </a:spcBef>
              <a:spcAft>
                <a:spcPts val="200"/>
              </a:spcAft>
              <a:buClr>
                <a:srgbClr val="000000"/>
              </a:buClr>
              <a:buFont typeface="Arial"/>
              <a:buNone/>
              <a:defRPr/>
            </a:lvl6pPr>
            <a:lvl7pPr marL="3429000" marR="0" indent="-228600" algn="l" rtl="0">
              <a:lnSpc>
                <a:spcPct val="114000"/>
              </a:lnSpc>
              <a:spcBef>
                <a:spcPts val="0"/>
              </a:spcBef>
              <a:spcAft>
                <a:spcPts val="200"/>
              </a:spcAft>
              <a:buClr>
                <a:srgbClr val="000000"/>
              </a:buClr>
              <a:buFont typeface="Arial"/>
              <a:buNone/>
              <a:defRPr/>
            </a:lvl7pPr>
            <a:lvl8pPr marL="4800600" marR="0" indent="-228600" algn="l" rtl="0">
              <a:lnSpc>
                <a:spcPct val="114000"/>
              </a:lnSpc>
              <a:spcBef>
                <a:spcPts val="0"/>
              </a:spcBef>
              <a:spcAft>
                <a:spcPts val="200"/>
              </a:spcAft>
              <a:buClr>
                <a:srgbClr val="000000"/>
              </a:buClr>
              <a:buFont typeface="Arial"/>
              <a:buNone/>
              <a:defRPr/>
            </a:lvl8pPr>
            <a:lvl9pPr marL="6629400" marR="0" indent="-228600" algn="l" rtl="0">
              <a:lnSpc>
                <a:spcPct val="114000"/>
              </a:lnSpc>
              <a:spcBef>
                <a:spcPts val="0"/>
              </a:spcBef>
              <a:spcAft>
                <a:spcPts val="200"/>
              </a:spcAft>
              <a:buClr>
                <a:srgbClr val="000000"/>
              </a:buClr>
              <a:buFont typeface="Arial"/>
              <a:buNon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731520" y="329566"/>
            <a:ext cx="13167360" cy="872578"/>
          </a:xfrm>
          <a:prstGeom prst="rect">
            <a:avLst/>
          </a:prstGeom>
          <a:noFill/>
          <a:ln>
            <a:noFill/>
          </a:ln>
        </p:spPr>
        <p:txBody>
          <a:bodyPr lIns="91425" tIns="91425" rIns="91425" bIns="91425" anchor="ctr" anchorCtr="0"/>
          <a:lstStyle>
            <a:lvl1pPr marL="0" marR="0" indent="0" algn="l" rtl="0">
              <a:spcBef>
                <a:spcPts val="0"/>
              </a:spcBef>
              <a:buClr>
                <a:srgbClr val="73AF00"/>
              </a:buClr>
              <a:buFont typeface="Arial"/>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4" name="Shape 24"/>
          <p:cNvSpPr txBox="1">
            <a:spLocks noGrp="1"/>
          </p:cNvSpPr>
          <p:nvPr>
            <p:ph type="body" idx="1"/>
          </p:nvPr>
        </p:nvSpPr>
        <p:spPr>
          <a:xfrm>
            <a:off x="731520" y="1483291"/>
            <a:ext cx="13167360" cy="5868105"/>
          </a:xfrm>
          <a:prstGeom prst="rect">
            <a:avLst/>
          </a:prstGeom>
          <a:noFill/>
          <a:ln>
            <a:noFill/>
          </a:ln>
        </p:spPr>
        <p:txBody>
          <a:bodyPr lIns="91425" tIns="91425" rIns="91425" bIns="91425" anchor="t" anchorCtr="0"/>
          <a:lstStyle>
            <a:lvl1pPr marL="489833" marR="0" indent="-375533" algn="l" rtl="0">
              <a:spcBef>
                <a:spcPts val="360"/>
              </a:spcBef>
              <a:buClr>
                <a:srgbClr val="6F625D"/>
              </a:buClr>
              <a:buFont typeface="Arial"/>
              <a:buChar char="•"/>
              <a:defRPr/>
            </a:lvl1pPr>
            <a:lvl2pPr marL="1061304" marR="0" indent="-299304" algn="l" rtl="0">
              <a:spcBef>
                <a:spcPts val="360"/>
              </a:spcBef>
              <a:buClr>
                <a:srgbClr val="6F625D"/>
              </a:buClr>
              <a:buFont typeface="Arial"/>
              <a:buChar char="–"/>
              <a:defRPr/>
            </a:lvl2pPr>
            <a:lvl3pPr marL="1632775" marR="0" indent="-223075" algn="l" rtl="0">
              <a:spcBef>
                <a:spcPts val="360"/>
              </a:spcBef>
              <a:buClr>
                <a:srgbClr val="6F625D"/>
              </a:buClr>
              <a:buFont typeface="Arial"/>
              <a:buChar char="•"/>
              <a:defRPr/>
            </a:lvl3pPr>
            <a:lvl4pPr marL="2285886" marR="0" indent="-215786" algn="l" rtl="0">
              <a:spcBef>
                <a:spcPts val="360"/>
              </a:spcBef>
              <a:buClr>
                <a:srgbClr val="6F625D"/>
              </a:buClr>
              <a:buFont typeface="Arial"/>
              <a:buChar char="–"/>
              <a:defRPr/>
            </a:lvl4pPr>
            <a:lvl5pPr marL="2938996" marR="0" indent="-221196" algn="l" rtl="0">
              <a:spcBef>
                <a:spcPts val="360"/>
              </a:spcBef>
              <a:buClr>
                <a:srgbClr val="6F625D"/>
              </a:buClr>
              <a:buFont typeface="Arial"/>
              <a:buChar char="»"/>
              <a:defRPr/>
            </a:lvl5pPr>
            <a:lvl6pPr marL="3592106" marR="0" indent="-144055" algn="l" rtl="0">
              <a:spcBef>
                <a:spcPts val="580"/>
              </a:spcBef>
              <a:buClr>
                <a:schemeClr val="dk1"/>
              </a:buClr>
              <a:buFont typeface="Arial"/>
              <a:buChar char="•"/>
              <a:defRPr/>
            </a:lvl6pPr>
            <a:lvl7pPr marL="4245216" marR="0" indent="-149466" algn="l" rtl="0">
              <a:spcBef>
                <a:spcPts val="580"/>
              </a:spcBef>
              <a:buClr>
                <a:schemeClr val="dk1"/>
              </a:buClr>
              <a:buFont typeface="Arial"/>
              <a:buChar char="•"/>
              <a:defRPr/>
            </a:lvl7pPr>
            <a:lvl8pPr marL="4898327" marR="0" indent="-154876" algn="l" rtl="0">
              <a:spcBef>
                <a:spcPts val="580"/>
              </a:spcBef>
              <a:buClr>
                <a:schemeClr val="dk1"/>
              </a:buClr>
              <a:buFont typeface="Arial"/>
              <a:buChar char="•"/>
              <a:defRPr/>
            </a:lvl8pPr>
            <a:lvl9pPr marL="5551437" marR="0" indent="-147587" algn="l" rtl="0">
              <a:spcBef>
                <a:spcPts val="580"/>
              </a:spcBef>
              <a:buClr>
                <a:schemeClr val="dk1"/>
              </a:buClr>
              <a:buFont typeface="Arial"/>
              <a:buChar char="•"/>
              <a:defRPr/>
            </a:lvl9pPr>
          </a:lstStyle>
          <a:p>
            <a:endParaRPr/>
          </a:p>
        </p:txBody>
      </p:sp>
      <p:pic>
        <p:nvPicPr>
          <p:cNvPr id="25" name="Shape 25"/>
          <p:cNvPicPr preferRelativeResize="0"/>
          <p:nvPr/>
        </p:nvPicPr>
        <p:blipFill rotWithShape="1">
          <a:blip r:embed="rId13">
            <a:alphaModFix/>
          </a:blip>
          <a:srcRect/>
          <a:stretch/>
        </p:blipFill>
        <p:spPr>
          <a:xfrm>
            <a:off x="28575" y="15241"/>
            <a:ext cx="14603303" cy="821435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7"/>
            <a:ext cx="13167360" cy="872578"/>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31520" y="1483291"/>
            <a:ext cx="13167360" cy="5868105"/>
          </a:xfrm>
          <a:prstGeom prst="rect">
            <a:avLst/>
          </a:prstGeom>
        </p:spPr>
        <p:txBody>
          <a:bodyPr vert="horz" lIns="130622" tIns="65311" rIns="130622" bIns="6531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50" name="Picture 2" descr="D:\wrk\Projects\geo-onboarding\bottom.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8575" y="15242"/>
            <a:ext cx="14603304" cy="8214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83244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653110" rtl="0" eaLnBrk="1" latinLnBrk="0" hangingPunct="1">
        <a:spcBef>
          <a:spcPct val="0"/>
        </a:spcBef>
        <a:buNone/>
        <a:defRPr sz="4800" kern="1200">
          <a:solidFill>
            <a:srgbClr val="73AF00"/>
          </a:solidFill>
          <a:latin typeface="Univers LT 47 Condensed Light"/>
          <a:ea typeface="+mj-ea"/>
          <a:cs typeface="Univers LT 47 Condensed Light"/>
        </a:defRPr>
      </a:lvl1pPr>
    </p:titleStyle>
    <p:bodyStyle>
      <a:lvl1pPr marL="489833" indent="-489833" algn="l" defTabSz="653110" rtl="0" eaLnBrk="1" latinLnBrk="0" hangingPunct="1">
        <a:spcBef>
          <a:spcPct val="20000"/>
        </a:spcBef>
        <a:buFont typeface="Arial"/>
        <a:buChar char="•"/>
        <a:defRPr sz="1800" kern="1200">
          <a:solidFill>
            <a:srgbClr val="6F625D"/>
          </a:solidFill>
          <a:latin typeface="Univers LT 47 Condensed Light"/>
          <a:ea typeface="+mn-ea"/>
          <a:cs typeface="Univers LT 47 Condensed Light"/>
        </a:defRPr>
      </a:lvl1pPr>
      <a:lvl2pPr marL="1061304" indent="-408194" algn="l" defTabSz="653110" rtl="0" eaLnBrk="1" latinLnBrk="0" hangingPunct="1">
        <a:spcBef>
          <a:spcPct val="20000"/>
        </a:spcBef>
        <a:buFont typeface="Arial"/>
        <a:buChar char="–"/>
        <a:defRPr sz="1800" kern="1200">
          <a:solidFill>
            <a:srgbClr val="6F625D"/>
          </a:solidFill>
          <a:latin typeface="Univers LT 47 Condensed Light"/>
          <a:ea typeface="+mn-ea"/>
          <a:cs typeface="Univers LT 47 Condensed Light"/>
        </a:defRPr>
      </a:lvl2pPr>
      <a:lvl3pPr marL="1632776" indent="-326555" algn="l" defTabSz="653110" rtl="0" eaLnBrk="1" latinLnBrk="0" hangingPunct="1">
        <a:spcBef>
          <a:spcPct val="20000"/>
        </a:spcBef>
        <a:buFont typeface="Arial"/>
        <a:buChar char="•"/>
        <a:defRPr sz="1800" kern="1200">
          <a:solidFill>
            <a:srgbClr val="6F625D"/>
          </a:solidFill>
          <a:latin typeface="Univers LT 47 Condensed Light"/>
          <a:ea typeface="+mn-ea"/>
          <a:cs typeface="Univers LT 47 Condensed Light"/>
        </a:defRPr>
      </a:lvl3pPr>
      <a:lvl4pPr marL="2285886" indent="-326555" algn="l" defTabSz="653110" rtl="0" eaLnBrk="1" latinLnBrk="0" hangingPunct="1">
        <a:spcBef>
          <a:spcPct val="20000"/>
        </a:spcBef>
        <a:buFont typeface="Arial"/>
        <a:buChar char="–"/>
        <a:defRPr sz="1800" kern="1200">
          <a:solidFill>
            <a:srgbClr val="6F625D"/>
          </a:solidFill>
          <a:latin typeface="Univers LT 47 Condensed Light"/>
          <a:ea typeface="+mn-ea"/>
          <a:cs typeface="Univers LT 47 Condensed Light"/>
        </a:defRPr>
      </a:lvl4pPr>
      <a:lvl5pPr marL="2938996" indent="-326555" algn="l" defTabSz="653110" rtl="0" eaLnBrk="1" latinLnBrk="0" hangingPunct="1">
        <a:spcBef>
          <a:spcPct val="20000"/>
        </a:spcBef>
        <a:buFont typeface="Arial"/>
        <a:buChar char="»"/>
        <a:defRPr sz="1800" kern="1200">
          <a:solidFill>
            <a:srgbClr val="6F625D"/>
          </a:solidFill>
          <a:latin typeface="Univers LT 47 Condensed Light"/>
          <a:ea typeface="+mn-ea"/>
          <a:cs typeface="Univers LT 47 Condensed Light"/>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g"/><Relationship Id="rId5" Type="http://schemas.openxmlformats.org/officeDocument/2006/relationships/image" Target="../media/image20.jp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g"/><Relationship Id="rId5" Type="http://schemas.openxmlformats.org/officeDocument/2006/relationships/image" Target="../media/image23.jpg"/><Relationship Id="rId6"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5.jpg"/><Relationship Id="rId5"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2.jpg"/><Relationship Id="rId5" Type="http://schemas.openxmlformats.org/officeDocument/2006/relationships/image" Target="../media/image24.jpg"/><Relationship Id="rId6"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1" Type="http://schemas.openxmlformats.org/officeDocument/2006/relationships/image" Target="../media/image38.jpg"/><Relationship Id="rId12" Type="http://schemas.openxmlformats.org/officeDocument/2006/relationships/image" Target="../media/image39.jpg"/><Relationship Id="rId13" Type="http://schemas.openxmlformats.org/officeDocument/2006/relationships/image" Target="../media/image40.jpg"/><Relationship Id="rId14" Type="http://schemas.openxmlformats.org/officeDocument/2006/relationships/image" Target="../media/image41.jpg"/><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32.jpg"/><Relationship Id="rId6" Type="http://schemas.openxmlformats.org/officeDocument/2006/relationships/image" Target="../media/image33.jpg"/><Relationship Id="rId7" Type="http://schemas.openxmlformats.org/officeDocument/2006/relationships/image" Target="../media/image34.jpg"/><Relationship Id="rId8" Type="http://schemas.openxmlformats.org/officeDocument/2006/relationships/image" Target="../media/image35.jpg"/><Relationship Id="rId9" Type="http://schemas.openxmlformats.org/officeDocument/2006/relationships/image" Target="../media/image36.jpg"/><Relationship Id="rId10" Type="http://schemas.openxmlformats.org/officeDocument/2006/relationships/image" Target="../media/image3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g"/><Relationship Id="rId5" Type="http://schemas.openxmlformats.org/officeDocument/2006/relationships/image" Target="../media/image44.jpg"/><Relationship Id="rId6" Type="http://schemas.openxmlformats.org/officeDocument/2006/relationships/image" Target="../media/image45.jpg"/><Relationship Id="rId7" Type="http://schemas.openxmlformats.org/officeDocument/2006/relationships/image" Target="../media/image46.jpg"/><Relationship Id="rId8" Type="http://schemas.openxmlformats.org/officeDocument/2006/relationships/image" Target="../media/image47.jp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4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4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5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54.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6.tiff"/></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11.jpg"/><Relationship Id="rId8" Type="http://schemas.openxmlformats.org/officeDocument/2006/relationships/image" Target="../media/image12.jp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6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10.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1" Type="http://schemas.openxmlformats.org/officeDocument/2006/relationships/image" Target="../media/image81.gif"/><Relationship Id="rId12" Type="http://schemas.openxmlformats.org/officeDocument/2006/relationships/image" Target="../media/image82.png"/><Relationship Id="rId13" Type="http://schemas.openxmlformats.org/officeDocument/2006/relationships/image" Target="../media/image83.png"/><Relationship Id="rId14" Type="http://schemas.openxmlformats.org/officeDocument/2006/relationships/image" Target="../media/image84.png"/><Relationship Id="rId15" Type="http://schemas.openxmlformats.org/officeDocument/2006/relationships/image" Target="../media/image85.jpeg"/><Relationship Id="rId1" Type="http://schemas.openxmlformats.org/officeDocument/2006/relationships/slideLayout" Target="../slideLayouts/slideLayout16.xml"/><Relationship Id="rId2" Type="http://schemas.openxmlformats.org/officeDocument/2006/relationships/notesSlide" Target="../notesSlides/notesSlide48.xml"/><Relationship Id="rId3" Type="http://schemas.openxmlformats.org/officeDocument/2006/relationships/image" Target="../media/image73.png"/><Relationship Id="rId4" Type="http://schemas.openxmlformats.org/officeDocument/2006/relationships/image" Target="../media/image74.jpeg"/><Relationship Id="rId5" Type="http://schemas.openxmlformats.org/officeDocument/2006/relationships/image" Target="../media/image75.png"/><Relationship Id="rId6" Type="http://schemas.openxmlformats.org/officeDocument/2006/relationships/image" Target="../media/image76.gif"/><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jpeg"/><Relationship Id="rId10" Type="http://schemas.openxmlformats.org/officeDocument/2006/relationships/image" Target="../media/image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8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46690" y="6924887"/>
            <a:ext cx="13052190" cy="1076113"/>
          </a:xfrm>
        </p:spPr>
        <p:txBody>
          <a:bodyPr>
            <a:normAutofit fontScale="90000"/>
          </a:bodyPr>
          <a:lstStyle/>
          <a:p>
            <a:pPr lvl="0" algn="ctr" defTabSz="914400">
              <a:lnSpc>
                <a:spcPct val="93000"/>
              </a:lnSpc>
              <a:spcBef>
                <a:spcPts val="0"/>
              </a:spcBef>
            </a:pPr>
            <a:r>
              <a:rPr lang="en-US" sz="4000" dirty="0">
                <a:solidFill>
                  <a:srgbClr val="000000"/>
                </a:solidFill>
                <a:latin typeface="Arial"/>
                <a:ea typeface="Arial"/>
                <a:cs typeface="Arial"/>
                <a:sym typeface="Arial"/>
                <a:rtl val="0"/>
              </a:rPr>
              <a:t>Behavior-driven Machine Translation at eBay</a:t>
            </a:r>
            <a:r>
              <a:rPr lang="en-US" sz="5400" dirty="0">
                <a:solidFill>
                  <a:srgbClr val="000000"/>
                </a:solidFill>
                <a:latin typeface="Arial"/>
                <a:ea typeface="Arial"/>
                <a:cs typeface="Arial"/>
                <a:sym typeface="Arial"/>
                <a:rtl val="0"/>
              </a:rPr>
              <a:t/>
            </a:r>
            <a:br>
              <a:rPr lang="en-US" sz="5400" dirty="0">
                <a:solidFill>
                  <a:srgbClr val="000000"/>
                </a:solidFill>
                <a:latin typeface="Arial"/>
                <a:ea typeface="Arial"/>
                <a:cs typeface="Arial"/>
                <a:sym typeface="Arial"/>
                <a:rtl val="0"/>
              </a:rPr>
            </a:br>
            <a:r>
              <a:rPr lang="en-US" sz="3100" dirty="0">
                <a:solidFill>
                  <a:srgbClr val="000000"/>
                </a:solidFill>
                <a:latin typeface="Arial"/>
                <a:ea typeface="Arial"/>
                <a:cs typeface="Arial"/>
                <a:sym typeface="Arial"/>
                <a:rtl val="0"/>
              </a:rPr>
              <a:t>Asim Mathur, Irina </a:t>
            </a:r>
            <a:r>
              <a:rPr lang="en-US" sz="3100" dirty="0" smtClean="0">
                <a:solidFill>
                  <a:srgbClr val="000000"/>
                </a:solidFill>
                <a:latin typeface="Arial"/>
                <a:ea typeface="Arial"/>
                <a:cs typeface="Arial"/>
                <a:sym typeface="Arial"/>
                <a:rtl val="0"/>
              </a:rPr>
              <a:t>Borisova</a:t>
            </a:r>
            <a:br>
              <a:rPr lang="en-US" sz="3100" dirty="0" smtClean="0">
                <a:solidFill>
                  <a:srgbClr val="000000"/>
                </a:solidFill>
                <a:latin typeface="Arial"/>
                <a:ea typeface="Arial"/>
                <a:cs typeface="Arial"/>
                <a:sym typeface="Arial"/>
                <a:rtl val="0"/>
              </a:rPr>
            </a:br>
            <a:r>
              <a:rPr lang="en-US" sz="2200" b="1" u="sng" kern="0" dirty="0">
                <a:ln w="10541" cmpd="sng">
                  <a:solidFill>
                    <a:srgbClr val="00CC99">
                      <a:shade val="88000"/>
                      <a:satMod val="110000"/>
                    </a:srgbClr>
                  </a:solidFill>
                  <a:prstDash val="solid"/>
                </a:ln>
                <a:solidFill>
                  <a:srgbClr val="000000">
                    <a:lumMod val="85000"/>
                    <a:lumOff val="15000"/>
                  </a:srgbClr>
                </a:solidFill>
                <a:latin typeface="Arial"/>
                <a:ea typeface="Arial"/>
                <a:cs typeface="Arial"/>
                <a:sym typeface="Arial"/>
                <a:rtl val="0"/>
              </a:rPr>
              <a:t>amathur@ebay.com</a:t>
            </a:r>
            <a:r>
              <a:rPr lang="en-US" sz="2200" b="1" kern="0" dirty="0">
                <a:ln w="10541" cmpd="sng">
                  <a:solidFill>
                    <a:srgbClr val="00CC99">
                      <a:shade val="88000"/>
                      <a:satMod val="110000"/>
                    </a:srgbClr>
                  </a:solidFill>
                  <a:prstDash val="solid"/>
                </a:ln>
                <a:solidFill>
                  <a:srgbClr val="000000">
                    <a:lumMod val="85000"/>
                    <a:lumOff val="15000"/>
                  </a:srgbClr>
                </a:solidFill>
                <a:latin typeface="Arial"/>
                <a:ea typeface="Arial"/>
                <a:cs typeface="Arial"/>
                <a:sym typeface="Arial"/>
                <a:rtl val="0"/>
              </a:rPr>
              <a:t> , </a:t>
            </a:r>
            <a:r>
              <a:rPr lang="en-US" sz="2200" b="1" u="sng" kern="0" dirty="0">
                <a:ln w="10541" cmpd="sng">
                  <a:solidFill>
                    <a:srgbClr val="00CC99">
                      <a:shade val="88000"/>
                      <a:satMod val="110000"/>
                    </a:srgbClr>
                  </a:solidFill>
                  <a:prstDash val="solid"/>
                </a:ln>
                <a:solidFill>
                  <a:srgbClr val="000000">
                    <a:lumMod val="85000"/>
                    <a:lumOff val="15000"/>
                  </a:srgbClr>
                </a:solidFill>
                <a:latin typeface="Arial"/>
                <a:ea typeface="Arial"/>
                <a:cs typeface="Arial"/>
                <a:sym typeface="Arial"/>
                <a:rtl val="0"/>
              </a:rPr>
              <a:t>irina@chegg.com</a:t>
            </a:r>
            <a:r>
              <a:rPr lang="en-US" sz="1400" b="1" u="sng" kern="0" dirty="0">
                <a:ln w="10541" cmpd="sng">
                  <a:solidFill>
                    <a:srgbClr val="00CC99">
                      <a:shade val="88000"/>
                      <a:satMod val="110000"/>
                    </a:srgbClr>
                  </a:solidFill>
                  <a:prstDash val="solid"/>
                </a:ln>
                <a:solidFill>
                  <a:srgbClr val="000000">
                    <a:lumMod val="85000"/>
                    <a:lumOff val="15000"/>
                  </a:srgbClr>
                </a:solidFill>
                <a:latin typeface="Arial"/>
                <a:ea typeface="Arial"/>
                <a:cs typeface="Arial"/>
                <a:sym typeface="Arial"/>
                <a:rtl val="0"/>
              </a:rPr>
              <a:t/>
            </a:r>
            <a:br>
              <a:rPr lang="en-US" sz="1400" b="1" u="sng" kern="0" dirty="0">
                <a:ln w="10541" cmpd="sng">
                  <a:solidFill>
                    <a:srgbClr val="00CC99">
                      <a:shade val="88000"/>
                      <a:satMod val="110000"/>
                    </a:srgbClr>
                  </a:solidFill>
                  <a:prstDash val="solid"/>
                </a:ln>
                <a:solidFill>
                  <a:srgbClr val="000000">
                    <a:lumMod val="85000"/>
                    <a:lumOff val="15000"/>
                  </a:srgbClr>
                </a:solidFill>
                <a:latin typeface="Arial"/>
                <a:ea typeface="Arial"/>
                <a:cs typeface="Arial"/>
                <a:sym typeface="Arial"/>
                <a:rtl val="0"/>
              </a:rPr>
            </a:br>
            <a:r>
              <a:rPr lang="en-US" sz="4400" b="1" u="sng" dirty="0">
                <a:ln w="10541" cmpd="sng">
                  <a:solidFill>
                    <a:schemeClr val="accent1">
                      <a:shade val="88000"/>
                      <a:satMod val="110000"/>
                    </a:schemeClr>
                  </a:solidFill>
                  <a:prstDash val="solid"/>
                </a:ln>
                <a:solidFill>
                  <a:schemeClr val="tx1">
                    <a:lumMod val="85000"/>
                    <a:lumOff val="15000"/>
                  </a:schemeClr>
                </a:solidFill>
                <a:latin typeface="Arial"/>
                <a:ea typeface="Arial"/>
                <a:cs typeface="Arial"/>
                <a:sym typeface="Arial"/>
                <a:rtl val="0"/>
              </a:rPr>
              <a:t/>
            </a:r>
            <a:br>
              <a:rPr lang="en-US" sz="4400" b="1" u="sng" dirty="0">
                <a:ln w="10541" cmpd="sng">
                  <a:solidFill>
                    <a:schemeClr val="accent1">
                      <a:shade val="88000"/>
                      <a:satMod val="110000"/>
                    </a:schemeClr>
                  </a:solidFill>
                  <a:prstDash val="solid"/>
                </a:ln>
                <a:solidFill>
                  <a:schemeClr val="tx1">
                    <a:lumMod val="85000"/>
                    <a:lumOff val="15000"/>
                  </a:schemeClr>
                </a:solidFill>
                <a:latin typeface="Arial"/>
                <a:ea typeface="Arial"/>
                <a:cs typeface="Arial"/>
                <a:sym typeface="Arial"/>
                <a:rtl val="0"/>
              </a:rPr>
            </a:br>
            <a:r>
              <a:rPr lang="en-US" sz="4400" b="1" u="sng" dirty="0">
                <a:ln w="10541" cmpd="sng">
                  <a:solidFill>
                    <a:schemeClr val="accent1">
                      <a:shade val="88000"/>
                      <a:satMod val="110000"/>
                    </a:schemeClr>
                  </a:solidFill>
                  <a:prstDash val="solid"/>
                </a:ln>
                <a:solidFill>
                  <a:schemeClr val="tx1">
                    <a:lumMod val="85000"/>
                    <a:lumOff val="15000"/>
                  </a:schemeClr>
                </a:solidFill>
                <a:latin typeface="Arial"/>
                <a:ea typeface="Arial"/>
                <a:cs typeface="Arial"/>
                <a:sym typeface="Arial"/>
                <a:rtl val="0"/>
              </a:rPr>
              <a:t/>
            </a:r>
            <a:br>
              <a:rPr lang="en-US" sz="4400" b="1" u="sng" dirty="0">
                <a:ln w="10541" cmpd="sng">
                  <a:solidFill>
                    <a:schemeClr val="accent1">
                      <a:shade val="88000"/>
                      <a:satMod val="110000"/>
                    </a:schemeClr>
                  </a:solidFill>
                  <a:prstDash val="solid"/>
                </a:ln>
                <a:solidFill>
                  <a:schemeClr val="tx1">
                    <a:lumMod val="85000"/>
                    <a:lumOff val="15000"/>
                  </a:schemeClr>
                </a:solidFill>
                <a:latin typeface="Arial"/>
                <a:ea typeface="Arial"/>
                <a:cs typeface="Arial"/>
                <a:sym typeface="Arial"/>
                <a:rtl val="0"/>
              </a:rPr>
            </a:br>
            <a:r>
              <a:rPr lang="en-US" sz="4400" dirty="0">
                <a:solidFill>
                  <a:srgbClr val="000000"/>
                </a:solidFill>
                <a:latin typeface="Arial"/>
                <a:ea typeface="Arial"/>
                <a:cs typeface="Arial"/>
                <a:sym typeface="Arial"/>
                <a:rtl val="0"/>
              </a:rPr>
              <a:t/>
            </a:r>
            <a:br>
              <a:rPr lang="en-US" sz="4400" dirty="0">
                <a:solidFill>
                  <a:srgbClr val="000000"/>
                </a:solidFill>
                <a:latin typeface="Arial"/>
                <a:ea typeface="Arial"/>
                <a:cs typeface="Arial"/>
                <a:sym typeface="Arial"/>
                <a:rtl val="0"/>
              </a:rPr>
            </a:br>
            <a:endParaRPr lang="en-US" dirty="0"/>
          </a:p>
        </p:txBody>
      </p:sp>
    </p:spTree>
    <p:extLst>
      <p:ext uri="{BB962C8B-B14F-4D97-AF65-F5344CB8AC3E}">
        <p14:creationId xmlns:p14="http://schemas.microsoft.com/office/powerpoint/2010/main" val="34700054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731520" y="329566"/>
            <a:ext cx="13167360" cy="872578"/>
          </a:xfrm>
          <a:prstGeom prst="rect">
            <a:avLst/>
          </a:prstGeom>
          <a:noFill/>
          <a:ln>
            <a:noFill/>
          </a:ln>
        </p:spPr>
        <p:txBody>
          <a:bodyPr lIns="130600" tIns="65300" rIns="130600" bIns="65300" anchor="ctr" anchorCtr="0">
            <a:noAutofit/>
          </a:bodyPr>
          <a:lstStyle/>
          <a:p>
            <a:pPr marL="0" marR="0" lvl="0" indent="0" algn="l" rtl="0">
              <a:spcBef>
                <a:spcPts val="0"/>
              </a:spcBef>
              <a:buClr>
                <a:srgbClr val="74A90B"/>
              </a:buClr>
              <a:buSzPct val="25000"/>
              <a:buFont typeface="Arial"/>
              <a:buNone/>
            </a:pPr>
            <a:r>
              <a:rPr lang="en-US" sz="3600">
                <a:solidFill>
                  <a:srgbClr val="74A90B"/>
                </a:solidFill>
              </a:rPr>
              <a:t>Solution: </a:t>
            </a:r>
            <a:r>
              <a:rPr lang="en-US" sz="3600" b="0" i="0" u="none" strike="noStrike" cap="none" baseline="0">
                <a:solidFill>
                  <a:srgbClr val="74A90B"/>
                </a:solidFill>
                <a:latin typeface="Arial"/>
                <a:ea typeface="Arial"/>
                <a:cs typeface="Arial"/>
                <a:sym typeface="Arial"/>
              </a:rPr>
              <a:t>Statistical </a:t>
            </a:r>
            <a:r>
              <a:rPr lang="en-US" sz="3600">
                <a:solidFill>
                  <a:srgbClr val="74A90B"/>
                </a:solidFill>
              </a:rPr>
              <a:t>M</a:t>
            </a:r>
            <a:r>
              <a:rPr lang="en-US" sz="3600" b="0" i="0" u="none" strike="noStrike" cap="none" baseline="0">
                <a:solidFill>
                  <a:srgbClr val="74A90B"/>
                </a:solidFill>
                <a:latin typeface="Arial"/>
                <a:ea typeface="Arial"/>
                <a:cs typeface="Arial"/>
                <a:sym typeface="Arial"/>
              </a:rPr>
              <a:t>achine </a:t>
            </a:r>
            <a:r>
              <a:rPr lang="en-US" sz="3600">
                <a:solidFill>
                  <a:srgbClr val="74A90B"/>
                </a:solidFill>
              </a:rPr>
              <a:t>T</a:t>
            </a:r>
            <a:r>
              <a:rPr lang="en-US" sz="3600" b="0" i="0" u="none" strike="noStrike" cap="none" baseline="0">
                <a:solidFill>
                  <a:srgbClr val="74A90B"/>
                </a:solidFill>
                <a:latin typeface="Arial"/>
                <a:ea typeface="Arial"/>
                <a:cs typeface="Arial"/>
                <a:sym typeface="Arial"/>
              </a:rPr>
              <a:t>ranslation</a:t>
            </a:r>
          </a:p>
        </p:txBody>
      </p:sp>
      <p:sp>
        <p:nvSpPr>
          <p:cNvPr id="151" name="Shape 151"/>
          <p:cNvSpPr txBox="1">
            <a:spLocks noGrp="1"/>
          </p:cNvSpPr>
          <p:nvPr>
            <p:ph type="body" idx="1"/>
          </p:nvPr>
        </p:nvSpPr>
        <p:spPr>
          <a:xfrm>
            <a:off x="731520" y="1371600"/>
            <a:ext cx="13167360" cy="5868105"/>
          </a:xfrm>
          <a:prstGeom prst="rect">
            <a:avLst/>
          </a:prstGeom>
          <a:noFill/>
          <a:ln>
            <a:noFill/>
          </a:ln>
        </p:spPr>
        <p:txBody>
          <a:bodyPr lIns="130600" tIns="65300" rIns="130600" bIns="65300" anchor="t" anchorCtr="0">
            <a:noAutofit/>
          </a:bodyPr>
          <a:lstStyle/>
          <a:p>
            <a:pPr marL="489833" marR="0" lvl="0" indent="-515233" algn="l" rtl="0">
              <a:spcBef>
                <a:spcPts val="0"/>
              </a:spcBef>
              <a:buClr>
                <a:srgbClr val="6F625D"/>
              </a:buClr>
              <a:buSzPct val="100000"/>
              <a:buFont typeface="Wingdings" charset="2"/>
              <a:buChar char="Ø"/>
            </a:pPr>
            <a:r>
              <a:rPr lang="en-US" sz="2200" b="0" i="0" u="none" strike="noStrike" cap="none" baseline="0" dirty="0">
                <a:latin typeface="Arial"/>
                <a:ea typeface="Arial"/>
                <a:cs typeface="Arial"/>
                <a:sym typeface="Arial"/>
              </a:rPr>
              <a:t>Statistical machine translation started about 20 years ago and is now very competitive</a:t>
            </a:r>
          </a:p>
          <a:p>
            <a:pPr marL="489833" marR="0" lvl="0" indent="-515233" algn="l" rtl="0">
              <a:spcBef>
                <a:spcPts val="360"/>
              </a:spcBef>
              <a:buClr>
                <a:srgbClr val="6F625D"/>
              </a:buClr>
              <a:buSzPct val="100000"/>
              <a:buFont typeface="Wingdings" charset="2"/>
              <a:buChar char="Ø"/>
            </a:pPr>
            <a:r>
              <a:rPr lang="en-US" sz="2200" b="0" i="0" u="none" strike="noStrike" cap="none" baseline="0" dirty="0">
                <a:latin typeface="Arial"/>
                <a:ea typeface="Arial"/>
                <a:cs typeface="Arial"/>
                <a:sym typeface="Arial"/>
              </a:rPr>
              <a:t>Aims at teaching a machine how to translate from one language to another using examples of human translated documents</a:t>
            </a:r>
          </a:p>
        </p:txBody>
      </p:sp>
      <p:pic>
        <p:nvPicPr>
          <p:cNvPr id="152" name="Shape 152"/>
          <p:cNvPicPr preferRelativeResize="0"/>
          <p:nvPr/>
        </p:nvPicPr>
        <p:blipFill rotWithShape="1">
          <a:blip r:embed="rId3">
            <a:alphaModFix/>
          </a:blip>
          <a:srcRect/>
          <a:stretch/>
        </p:blipFill>
        <p:spPr>
          <a:xfrm>
            <a:off x="2140976" y="3177950"/>
            <a:ext cx="1331954" cy="1247597"/>
          </a:xfrm>
          <a:prstGeom prst="rect">
            <a:avLst/>
          </a:prstGeom>
          <a:noFill/>
          <a:ln>
            <a:noFill/>
          </a:ln>
        </p:spPr>
      </p:pic>
      <p:pic>
        <p:nvPicPr>
          <p:cNvPr id="153" name="Shape 153"/>
          <p:cNvPicPr preferRelativeResize="0"/>
          <p:nvPr/>
        </p:nvPicPr>
        <p:blipFill rotWithShape="1">
          <a:blip r:embed="rId3">
            <a:alphaModFix/>
          </a:blip>
          <a:srcRect/>
          <a:stretch/>
        </p:blipFill>
        <p:spPr>
          <a:xfrm>
            <a:off x="2711133" y="3346426"/>
            <a:ext cx="1331954" cy="1247597"/>
          </a:xfrm>
          <a:prstGeom prst="rect">
            <a:avLst/>
          </a:prstGeom>
          <a:noFill/>
          <a:ln>
            <a:noFill/>
          </a:ln>
        </p:spPr>
      </p:pic>
      <p:pic>
        <p:nvPicPr>
          <p:cNvPr id="154" name="Shape 154"/>
          <p:cNvPicPr preferRelativeResize="0"/>
          <p:nvPr/>
        </p:nvPicPr>
        <p:blipFill rotWithShape="1">
          <a:blip r:embed="rId3">
            <a:alphaModFix/>
          </a:blip>
          <a:srcRect/>
          <a:stretch/>
        </p:blipFill>
        <p:spPr>
          <a:xfrm>
            <a:off x="2140975" y="4709610"/>
            <a:ext cx="1331954" cy="1247597"/>
          </a:xfrm>
          <a:prstGeom prst="rect">
            <a:avLst/>
          </a:prstGeom>
          <a:noFill/>
          <a:ln>
            <a:noFill/>
          </a:ln>
        </p:spPr>
      </p:pic>
      <p:pic>
        <p:nvPicPr>
          <p:cNvPr id="155" name="Shape 155"/>
          <p:cNvPicPr preferRelativeResize="0"/>
          <p:nvPr/>
        </p:nvPicPr>
        <p:blipFill rotWithShape="1">
          <a:blip r:embed="rId3">
            <a:alphaModFix/>
          </a:blip>
          <a:srcRect/>
          <a:stretch/>
        </p:blipFill>
        <p:spPr>
          <a:xfrm>
            <a:off x="2711133" y="4878087"/>
            <a:ext cx="1331954" cy="1247597"/>
          </a:xfrm>
          <a:prstGeom prst="rect">
            <a:avLst/>
          </a:prstGeom>
          <a:noFill/>
          <a:ln>
            <a:noFill/>
          </a:ln>
        </p:spPr>
      </p:pic>
      <p:sp>
        <p:nvSpPr>
          <p:cNvPr id="156" name="Shape 156"/>
          <p:cNvSpPr/>
          <p:nvPr/>
        </p:nvSpPr>
        <p:spPr>
          <a:xfrm rot="-5400000">
            <a:off x="3842344" y="4317928"/>
            <a:ext cx="401489" cy="616728"/>
          </a:xfrm>
          <a:prstGeom prst="downArrow">
            <a:avLst>
              <a:gd name="adj1" fmla="val 50000"/>
              <a:gd name="adj2" fmla="val 50000"/>
            </a:avLst>
          </a:prstGeom>
          <a:gradFill>
            <a:gsLst>
              <a:gs pos="0">
                <a:srgbClr val="3E7FCE">
                  <a:alpha val="31764"/>
                </a:srgbClr>
              </a:gs>
              <a:gs pos="100000">
                <a:srgbClr val="BFDCFF"/>
              </a:gs>
            </a:gsLst>
            <a:lin ang="16200000" scaled="0"/>
          </a:gradFill>
          <a:ln w="9525" cap="flat">
            <a:solidFill>
              <a:srgbClr val="4A7DBB"/>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600" b="0" i="0" u="none" strike="noStrike" cap="none" baseline="0">
              <a:solidFill>
                <a:srgbClr val="FFFFFF"/>
              </a:solidFill>
              <a:latin typeface="Arial"/>
              <a:ea typeface="Arial"/>
              <a:cs typeface="Arial"/>
              <a:sym typeface="Arial"/>
              <a:rtl val="0"/>
            </a:endParaRPr>
          </a:p>
        </p:txBody>
      </p:sp>
      <p:sp>
        <p:nvSpPr>
          <p:cNvPr id="157" name="Shape 157"/>
          <p:cNvSpPr/>
          <p:nvPr/>
        </p:nvSpPr>
        <p:spPr>
          <a:xfrm>
            <a:off x="1906517" y="2898485"/>
            <a:ext cx="4910666" cy="3227199"/>
          </a:xfrm>
          <a:prstGeom prst="rect">
            <a:avLst/>
          </a:prstGeom>
          <a:noFill/>
          <a:ln w="9525" cap="flat">
            <a:solidFill>
              <a:srgbClr val="4A7DBB"/>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600" b="0" i="0" u="none" strike="noStrike" cap="none" baseline="0">
              <a:solidFill>
                <a:srgbClr val="FFFFFF"/>
              </a:solidFill>
              <a:latin typeface="Arial"/>
              <a:ea typeface="Arial"/>
              <a:cs typeface="Arial"/>
              <a:sym typeface="Arial"/>
              <a:rtl val="0"/>
            </a:endParaRPr>
          </a:p>
        </p:txBody>
      </p:sp>
      <p:sp>
        <p:nvSpPr>
          <p:cNvPr id="158" name="Shape 158"/>
          <p:cNvSpPr txBox="1"/>
          <p:nvPr/>
        </p:nvSpPr>
        <p:spPr>
          <a:xfrm>
            <a:off x="3657601" y="2472266"/>
            <a:ext cx="1528006" cy="49244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600" b="0" i="0" u="none" strike="noStrike" cap="none" baseline="0" dirty="0">
                <a:solidFill>
                  <a:srgbClr val="000000"/>
                </a:solidFill>
                <a:latin typeface="Calibri"/>
                <a:ea typeface="Calibri"/>
                <a:cs typeface="Calibri"/>
                <a:sym typeface="Calibri"/>
                <a:rtl val="0"/>
              </a:rPr>
              <a:t>Training</a:t>
            </a:r>
          </a:p>
        </p:txBody>
      </p:sp>
      <p:sp>
        <p:nvSpPr>
          <p:cNvPr id="159" name="Shape 159"/>
          <p:cNvSpPr txBox="1"/>
          <p:nvPr/>
        </p:nvSpPr>
        <p:spPr>
          <a:xfrm>
            <a:off x="2677517" y="4347803"/>
            <a:ext cx="815543" cy="49244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600" b="0" i="0" u="none" strike="noStrike" cap="none" baseline="0">
                <a:solidFill>
                  <a:srgbClr val="000000"/>
                </a:solidFill>
                <a:latin typeface="Calibri"/>
                <a:ea typeface="Calibri"/>
                <a:cs typeface="Calibri"/>
                <a:sym typeface="Calibri"/>
                <a:rtl val="0"/>
              </a:rPr>
              <a:t>Data</a:t>
            </a:r>
          </a:p>
        </p:txBody>
      </p:sp>
      <p:sp>
        <p:nvSpPr>
          <p:cNvPr id="160" name="Shape 160"/>
          <p:cNvSpPr txBox="1"/>
          <p:nvPr/>
        </p:nvSpPr>
        <p:spPr>
          <a:xfrm>
            <a:off x="6715521" y="6863415"/>
            <a:ext cx="1063111" cy="49244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600" b="0" i="0" u="none" strike="noStrike" cap="none" baseline="0">
                <a:solidFill>
                  <a:srgbClr val="000000"/>
                </a:solidFill>
                <a:latin typeface="Calibri"/>
                <a:ea typeface="Calibri"/>
                <a:cs typeface="Calibri"/>
                <a:sym typeface="Calibri"/>
                <a:rtl val="0"/>
              </a:rPr>
              <a:t>Model</a:t>
            </a:r>
          </a:p>
        </p:txBody>
      </p:sp>
      <p:sp>
        <p:nvSpPr>
          <p:cNvPr id="161" name="Shape 161"/>
          <p:cNvSpPr/>
          <p:nvPr/>
        </p:nvSpPr>
        <p:spPr>
          <a:xfrm>
            <a:off x="7587120" y="2876532"/>
            <a:ext cx="4910666" cy="3227199"/>
          </a:xfrm>
          <a:prstGeom prst="rect">
            <a:avLst/>
          </a:prstGeom>
          <a:noFill/>
          <a:ln w="9525" cap="flat">
            <a:solidFill>
              <a:srgbClr val="4A7DBB"/>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600" b="0" i="0" u="none" strike="noStrike" cap="none" baseline="0">
              <a:solidFill>
                <a:srgbClr val="FFFFFF"/>
              </a:solidFill>
              <a:latin typeface="Arial"/>
              <a:ea typeface="Arial"/>
              <a:cs typeface="Arial"/>
              <a:sym typeface="Arial"/>
              <a:rtl val="0"/>
            </a:endParaRPr>
          </a:p>
        </p:txBody>
      </p:sp>
      <p:sp>
        <p:nvSpPr>
          <p:cNvPr id="162" name="Shape 162"/>
          <p:cNvSpPr txBox="1"/>
          <p:nvPr/>
        </p:nvSpPr>
        <p:spPr>
          <a:xfrm>
            <a:off x="9220200" y="2472266"/>
            <a:ext cx="1858775" cy="49244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600" b="0" i="0" u="none" strike="noStrike" cap="none" baseline="0" dirty="0">
                <a:solidFill>
                  <a:srgbClr val="000000"/>
                </a:solidFill>
                <a:latin typeface="Calibri"/>
                <a:ea typeface="Calibri"/>
                <a:cs typeface="Calibri"/>
                <a:sym typeface="Calibri"/>
                <a:rtl val="0"/>
              </a:rPr>
              <a:t>Translation</a:t>
            </a:r>
          </a:p>
        </p:txBody>
      </p:sp>
      <p:pic>
        <p:nvPicPr>
          <p:cNvPr id="163" name="Shape 163"/>
          <p:cNvPicPr preferRelativeResize="0"/>
          <p:nvPr/>
        </p:nvPicPr>
        <p:blipFill rotWithShape="1">
          <a:blip r:embed="rId4">
            <a:alphaModFix/>
          </a:blip>
          <a:srcRect/>
          <a:stretch/>
        </p:blipFill>
        <p:spPr>
          <a:xfrm>
            <a:off x="6227605" y="5542844"/>
            <a:ext cx="1977917" cy="1439130"/>
          </a:xfrm>
          <a:prstGeom prst="rect">
            <a:avLst/>
          </a:prstGeom>
          <a:noFill/>
          <a:ln>
            <a:noFill/>
          </a:ln>
        </p:spPr>
      </p:pic>
      <p:sp>
        <p:nvSpPr>
          <p:cNvPr id="164" name="Shape 164"/>
          <p:cNvSpPr txBox="1"/>
          <p:nvPr/>
        </p:nvSpPr>
        <p:spPr>
          <a:xfrm>
            <a:off x="8840200" y="3488650"/>
            <a:ext cx="2404504" cy="49244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600" b="0" i="0" u="none" strike="noStrike" cap="none" baseline="0">
                <a:solidFill>
                  <a:srgbClr val="000000"/>
                </a:solidFill>
                <a:latin typeface="Calibri"/>
                <a:ea typeface="Calibri"/>
                <a:cs typeface="Calibri"/>
                <a:sym typeface="Calibri"/>
                <a:rtl val="0"/>
              </a:rPr>
              <a:t>Source sentence</a:t>
            </a:r>
          </a:p>
        </p:txBody>
      </p:sp>
      <p:sp>
        <p:nvSpPr>
          <p:cNvPr id="165" name="Shape 165"/>
          <p:cNvSpPr txBox="1"/>
          <p:nvPr/>
        </p:nvSpPr>
        <p:spPr>
          <a:xfrm>
            <a:off x="8801236" y="4988962"/>
            <a:ext cx="3238364" cy="49244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600" b="0" i="0" u="none" strike="noStrike" cap="none" baseline="0" dirty="0">
                <a:solidFill>
                  <a:srgbClr val="000000"/>
                </a:solidFill>
                <a:latin typeface="Calibri"/>
                <a:ea typeface="Calibri"/>
                <a:cs typeface="Calibri"/>
                <a:sym typeface="Calibri"/>
                <a:rtl val="0"/>
              </a:rPr>
              <a:t>Translated sentence</a:t>
            </a:r>
          </a:p>
        </p:txBody>
      </p:sp>
      <p:sp>
        <p:nvSpPr>
          <p:cNvPr id="166" name="Shape 166"/>
          <p:cNvSpPr/>
          <p:nvPr/>
        </p:nvSpPr>
        <p:spPr>
          <a:xfrm rot="1765268">
            <a:off x="8149975" y="3800997"/>
            <a:ext cx="401489" cy="1617308"/>
          </a:xfrm>
          <a:prstGeom prst="downArrow">
            <a:avLst>
              <a:gd name="adj1" fmla="val 50000"/>
              <a:gd name="adj2" fmla="val 50000"/>
            </a:avLst>
          </a:prstGeom>
          <a:gradFill>
            <a:gsLst>
              <a:gs pos="0">
                <a:srgbClr val="3E7FCE">
                  <a:alpha val="31764"/>
                </a:srgbClr>
              </a:gs>
              <a:gs pos="100000">
                <a:srgbClr val="BFDCFF"/>
              </a:gs>
            </a:gsLst>
            <a:lin ang="16200000" scaled="0"/>
          </a:gradFill>
          <a:ln w="9525" cap="flat">
            <a:solidFill>
              <a:srgbClr val="4A7DBB"/>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600" b="0" i="0" u="none" strike="noStrike" cap="none" baseline="0">
              <a:solidFill>
                <a:srgbClr val="FFFFFF"/>
              </a:solidFill>
              <a:latin typeface="Arial"/>
              <a:ea typeface="Arial"/>
              <a:cs typeface="Arial"/>
              <a:sym typeface="Arial"/>
              <a:rtl val="0"/>
            </a:endParaRPr>
          </a:p>
        </p:txBody>
      </p:sp>
      <p:sp>
        <p:nvSpPr>
          <p:cNvPr id="167" name="Shape 167"/>
          <p:cNvSpPr/>
          <p:nvPr/>
        </p:nvSpPr>
        <p:spPr>
          <a:xfrm rot="-3041433">
            <a:off x="5589052" y="5173041"/>
            <a:ext cx="401490" cy="616729"/>
          </a:xfrm>
          <a:prstGeom prst="downArrow">
            <a:avLst>
              <a:gd name="adj1" fmla="val 50000"/>
              <a:gd name="adj2" fmla="val 50000"/>
            </a:avLst>
          </a:prstGeom>
          <a:gradFill>
            <a:gsLst>
              <a:gs pos="0">
                <a:srgbClr val="3E7FCE">
                  <a:alpha val="31764"/>
                </a:srgbClr>
              </a:gs>
              <a:gs pos="100000">
                <a:srgbClr val="BFDCFF"/>
              </a:gs>
            </a:gsLst>
            <a:lin ang="16200000" scaled="0"/>
          </a:gradFill>
          <a:ln w="9525" cap="flat">
            <a:solidFill>
              <a:srgbClr val="4A7DBB"/>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600" b="0" i="0" u="none" strike="noStrike" cap="none" baseline="0">
              <a:solidFill>
                <a:srgbClr val="FFFFFF"/>
              </a:solidFill>
              <a:latin typeface="Arial"/>
              <a:ea typeface="Arial"/>
              <a:cs typeface="Arial"/>
              <a:sym typeface="Arial"/>
              <a:rtl val="0"/>
            </a:endParaRPr>
          </a:p>
        </p:txBody>
      </p:sp>
      <p:sp>
        <p:nvSpPr>
          <p:cNvPr id="168" name="Shape 168"/>
          <p:cNvSpPr/>
          <p:nvPr/>
        </p:nvSpPr>
        <p:spPr>
          <a:xfrm rot="-7191870">
            <a:off x="8478299" y="5436919"/>
            <a:ext cx="401490" cy="616728"/>
          </a:xfrm>
          <a:prstGeom prst="downArrow">
            <a:avLst>
              <a:gd name="adj1" fmla="val 50000"/>
              <a:gd name="adj2" fmla="val 50000"/>
            </a:avLst>
          </a:prstGeom>
          <a:gradFill>
            <a:gsLst>
              <a:gs pos="0">
                <a:srgbClr val="3E7FCE">
                  <a:alpha val="31764"/>
                </a:srgbClr>
              </a:gs>
              <a:gs pos="100000">
                <a:srgbClr val="BFDCFF"/>
              </a:gs>
            </a:gsLst>
            <a:lin ang="16200000" scaled="0"/>
          </a:gradFill>
          <a:ln w="9525" cap="flat">
            <a:solidFill>
              <a:srgbClr val="4A7DBB"/>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600" b="0" i="0" u="none" strike="noStrike" cap="none" baseline="0">
              <a:solidFill>
                <a:srgbClr val="FFFFFF"/>
              </a:solidFill>
              <a:latin typeface="Arial"/>
              <a:ea typeface="Arial"/>
              <a:cs typeface="Arial"/>
              <a:sym typeface="Arial"/>
              <a:rtl val="0"/>
            </a:endParaRPr>
          </a:p>
        </p:txBody>
      </p:sp>
      <p:sp>
        <p:nvSpPr>
          <p:cNvPr id="169" name="Shape 169"/>
          <p:cNvSpPr txBox="1"/>
          <p:nvPr/>
        </p:nvSpPr>
        <p:spPr>
          <a:xfrm>
            <a:off x="4809842" y="3309305"/>
            <a:ext cx="1620957" cy="49244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600" b="0" i="0" u="none" strike="noStrike" cap="none" baseline="0">
                <a:solidFill>
                  <a:srgbClr val="000000"/>
                </a:solidFill>
                <a:latin typeface="Calibri"/>
                <a:ea typeface="Calibri"/>
                <a:cs typeface="Calibri"/>
                <a:sym typeface="Calibri"/>
                <a:rtl val="0"/>
              </a:rPr>
              <a:t>MT engine</a:t>
            </a:r>
          </a:p>
        </p:txBody>
      </p:sp>
      <p:pic>
        <p:nvPicPr>
          <p:cNvPr id="170" name="Shape 170"/>
          <p:cNvPicPr preferRelativeResize="0"/>
          <p:nvPr/>
        </p:nvPicPr>
        <p:blipFill rotWithShape="1">
          <a:blip r:embed="rId5">
            <a:alphaModFix/>
          </a:blip>
          <a:srcRect/>
          <a:stretch/>
        </p:blipFill>
        <p:spPr>
          <a:xfrm>
            <a:off x="4893176" y="3810462"/>
            <a:ext cx="1704334" cy="127824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p:nvPr/>
        </p:nvSpPr>
        <p:spPr>
          <a:xfrm>
            <a:off x="4249375" y="3194150"/>
            <a:ext cx="5475599" cy="855599"/>
          </a:xfrm>
          <a:prstGeom prst="rect">
            <a:avLst/>
          </a:prstGeom>
          <a:noFill/>
          <a:ln>
            <a:noFill/>
          </a:ln>
        </p:spPr>
        <p:txBody>
          <a:bodyPr lIns="91425" tIns="91425" rIns="91425" bIns="91425" anchor="t" anchorCtr="0">
            <a:noAutofit/>
          </a:bodyPr>
          <a:lstStyle/>
          <a:p>
            <a:pPr>
              <a:spcBef>
                <a:spcPts val="0"/>
              </a:spcBef>
              <a:buNone/>
            </a:pPr>
            <a:endParaRPr/>
          </a:p>
        </p:txBody>
      </p:sp>
      <p:sp>
        <p:nvSpPr>
          <p:cNvPr id="177" name="Shape 177"/>
          <p:cNvSpPr txBox="1"/>
          <p:nvPr/>
        </p:nvSpPr>
        <p:spPr>
          <a:xfrm>
            <a:off x="2523900" y="3194150"/>
            <a:ext cx="9582600" cy="1226400"/>
          </a:xfrm>
          <a:prstGeom prst="rect">
            <a:avLst/>
          </a:prstGeom>
          <a:noFill/>
          <a:ln>
            <a:noFill/>
          </a:ln>
        </p:spPr>
        <p:txBody>
          <a:bodyPr lIns="91425" tIns="91425" rIns="91425" bIns="91425" anchor="t" anchorCtr="0">
            <a:noAutofit/>
          </a:bodyPr>
          <a:lstStyle/>
          <a:p>
            <a:pPr algn="ctr">
              <a:spcBef>
                <a:spcPts val="0"/>
              </a:spcBef>
              <a:buNone/>
            </a:pPr>
            <a:r>
              <a:rPr lang="en-US" sz="4800" dirty="0">
                <a:solidFill>
                  <a:srgbClr val="78AF03"/>
                </a:solidFill>
              </a:rPr>
              <a:t>Machine Translation </a:t>
            </a:r>
            <a:r>
              <a:rPr lang="en-US" sz="4800" dirty="0" smtClean="0">
                <a:solidFill>
                  <a:srgbClr val="78AF03"/>
                </a:solidFill>
              </a:rPr>
              <a:t>Experience </a:t>
            </a:r>
            <a:r>
              <a:rPr lang="en-US" sz="4800" dirty="0">
                <a:solidFill>
                  <a:srgbClr val="78AF03"/>
                </a:solidFill>
              </a:rPr>
              <a:t>at eBay</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731837" y="328612"/>
            <a:ext cx="13165137" cy="869949"/>
          </a:xfrm>
          <a:prstGeom prst="rect">
            <a:avLst/>
          </a:prstGeom>
          <a:noFill/>
          <a:ln>
            <a:noFill/>
          </a:ln>
        </p:spPr>
        <p:txBody>
          <a:bodyPr lIns="91425" tIns="91425" rIns="91425" bIns="91425" anchor="t" anchorCtr="0">
            <a:noAutofit/>
          </a:bodyPr>
          <a:lstStyle/>
          <a:p>
            <a:pPr marL="0" marR="0" lvl="0" indent="0" algn="l" rtl="0">
              <a:lnSpc>
                <a:spcPct val="93000"/>
              </a:lnSpc>
              <a:spcBef>
                <a:spcPts val="0"/>
              </a:spcBef>
              <a:spcAft>
                <a:spcPts val="0"/>
              </a:spcAft>
              <a:buClr>
                <a:srgbClr val="74A90B"/>
              </a:buClr>
              <a:buSzPct val="25000"/>
              <a:buFont typeface="Arial"/>
              <a:buNone/>
            </a:pPr>
            <a:r>
              <a:rPr lang="en-US" sz="3600" b="0" i="0" u="none" strike="noStrike" cap="none" baseline="0">
                <a:solidFill>
                  <a:srgbClr val="74A90B"/>
                </a:solidFill>
                <a:latin typeface="Arial"/>
                <a:ea typeface="Arial"/>
                <a:cs typeface="Arial"/>
                <a:sym typeface="Arial"/>
                <a:rtl val="0"/>
              </a:rPr>
              <a:t>Translation </a:t>
            </a:r>
            <a:r>
              <a:rPr lang="en-US" sz="3600">
                <a:solidFill>
                  <a:srgbClr val="74A90B"/>
                </a:solidFill>
                <a:rtl val="0"/>
              </a:rPr>
              <a:t>F</a:t>
            </a:r>
            <a:r>
              <a:rPr lang="en-US" sz="3600" b="0" i="0" u="none" strike="noStrike" cap="none" baseline="0">
                <a:solidFill>
                  <a:srgbClr val="74A90B"/>
                </a:solidFill>
                <a:latin typeface="Arial"/>
                <a:ea typeface="Arial"/>
                <a:cs typeface="Arial"/>
                <a:sym typeface="Arial"/>
                <a:rtl val="0"/>
              </a:rPr>
              <a:t>low</a:t>
            </a:r>
          </a:p>
        </p:txBody>
      </p:sp>
      <p:pic>
        <p:nvPicPr>
          <p:cNvPr id="184" name="Shape 184"/>
          <p:cNvPicPr preferRelativeResize="0"/>
          <p:nvPr/>
        </p:nvPicPr>
        <p:blipFill rotWithShape="1">
          <a:blip r:embed="rId3">
            <a:alphaModFix/>
          </a:blip>
          <a:srcRect/>
          <a:stretch/>
        </p:blipFill>
        <p:spPr>
          <a:xfrm>
            <a:off x="5251473" y="4181587"/>
            <a:ext cx="4203699" cy="609599"/>
          </a:xfrm>
          <a:prstGeom prst="rect">
            <a:avLst/>
          </a:prstGeom>
          <a:noFill/>
          <a:ln>
            <a:noFill/>
          </a:ln>
        </p:spPr>
      </p:pic>
      <p:pic>
        <p:nvPicPr>
          <p:cNvPr id="185" name="Shape 185"/>
          <p:cNvPicPr preferRelativeResize="0"/>
          <p:nvPr/>
        </p:nvPicPr>
        <p:blipFill rotWithShape="1">
          <a:blip r:embed="rId4">
            <a:alphaModFix/>
          </a:blip>
          <a:srcRect/>
          <a:stretch/>
        </p:blipFill>
        <p:spPr>
          <a:xfrm>
            <a:off x="3352800" y="2743200"/>
            <a:ext cx="1655464" cy="880154"/>
          </a:xfrm>
          <a:prstGeom prst="rect">
            <a:avLst/>
          </a:prstGeom>
          <a:noFill/>
          <a:ln>
            <a:noFill/>
          </a:ln>
        </p:spPr>
      </p:pic>
      <p:sp>
        <p:nvSpPr>
          <p:cNvPr id="186" name="Shape 186"/>
          <p:cNvSpPr txBox="1">
            <a:spLocks noGrp="1"/>
          </p:cNvSpPr>
          <p:nvPr>
            <p:ph type="body" idx="1"/>
          </p:nvPr>
        </p:nvSpPr>
        <p:spPr>
          <a:xfrm>
            <a:off x="731520" y="1483291"/>
            <a:ext cx="13167360" cy="693852"/>
          </a:xfrm>
          <a:prstGeom prst="rect">
            <a:avLst/>
          </a:prstGeom>
          <a:noFill/>
          <a:ln>
            <a:noFill/>
          </a:ln>
        </p:spPr>
        <p:txBody>
          <a:bodyPr lIns="91425" tIns="91425" rIns="91425" bIns="91425" anchor="t" anchorCtr="0">
            <a:noAutofit/>
          </a:bodyPr>
          <a:lstStyle/>
          <a:p>
            <a:pPr marL="0" marR="0" lvl="0" indent="0" algn="l" rtl="0">
              <a:lnSpc>
                <a:spcPct val="114000"/>
              </a:lnSpc>
              <a:spcBef>
                <a:spcPts val="0"/>
              </a:spcBef>
              <a:spcAft>
                <a:spcPts val="1400"/>
              </a:spcAft>
              <a:buClr>
                <a:srgbClr val="6F625D"/>
              </a:buClr>
              <a:buSzPct val="25000"/>
              <a:buFont typeface="Arial"/>
              <a:buNone/>
            </a:pPr>
            <a:r>
              <a:rPr lang="en-US" sz="2800" b="0" i="0" u="none" strike="noStrike" cap="none" baseline="0" dirty="0">
                <a:latin typeface="Arial"/>
                <a:ea typeface="Arial"/>
                <a:cs typeface="Arial"/>
                <a:sym typeface="Arial"/>
                <a:rtl val="0"/>
              </a:rPr>
              <a:t>1. </a:t>
            </a:r>
            <a:r>
              <a:rPr lang="en-US" sz="2800" b="0" i="0" u="none" strike="noStrike" cap="none" baseline="0" dirty="0" smtClean="0">
                <a:latin typeface="Arial"/>
                <a:ea typeface="Arial"/>
                <a:cs typeface="Arial"/>
                <a:sym typeface="Arial"/>
                <a:rtl val="0"/>
              </a:rPr>
              <a:t>A user </a:t>
            </a:r>
            <a:r>
              <a:rPr lang="en-US" sz="2800" b="0" i="0" u="none" strike="noStrike" cap="none" baseline="0" dirty="0">
                <a:latin typeface="Arial"/>
                <a:ea typeface="Arial"/>
                <a:cs typeface="Arial"/>
                <a:sym typeface="Arial"/>
                <a:rtl val="0"/>
              </a:rPr>
              <a:t>issues a query in the foreign </a:t>
            </a:r>
            <a:r>
              <a:rPr lang="en-US" sz="2800" b="0" i="0" u="none" strike="noStrike" cap="none" baseline="0" dirty="0" smtClean="0">
                <a:latin typeface="Arial"/>
                <a:ea typeface="Arial"/>
                <a:cs typeface="Arial"/>
                <a:sym typeface="Arial"/>
                <a:rtl val="0"/>
              </a:rPr>
              <a:t>language  </a:t>
            </a:r>
            <a:endParaRPr lang="en-US" sz="2800" b="0" i="0" u="none" strike="noStrike" cap="none" baseline="0" dirty="0">
              <a:latin typeface="Arial"/>
              <a:ea typeface="Arial"/>
              <a:cs typeface="Arial"/>
              <a:sym typeface="Arial"/>
              <a:rtl val="0"/>
            </a:endParaRPr>
          </a:p>
        </p:txBody>
      </p:sp>
      <p:pic>
        <p:nvPicPr>
          <p:cNvPr id="187" name="Shape 187"/>
          <p:cNvPicPr preferRelativeResize="0"/>
          <p:nvPr/>
        </p:nvPicPr>
        <p:blipFill rotWithShape="1">
          <a:blip r:embed="rId5">
            <a:alphaModFix/>
          </a:blip>
          <a:srcRect/>
          <a:stretch/>
        </p:blipFill>
        <p:spPr>
          <a:xfrm>
            <a:off x="2743200" y="5562600"/>
            <a:ext cx="2830058" cy="1251416"/>
          </a:xfrm>
          <a:prstGeom prst="rect">
            <a:avLst/>
          </a:prstGeom>
          <a:noFill/>
          <a:ln>
            <a:noFill/>
          </a:ln>
        </p:spPr>
      </p:pic>
      <p:pic>
        <p:nvPicPr>
          <p:cNvPr id="188" name="Shape 188"/>
          <p:cNvPicPr preferRelativeResize="0"/>
          <p:nvPr/>
        </p:nvPicPr>
        <p:blipFill rotWithShape="1">
          <a:blip r:embed="rId6">
            <a:alphaModFix/>
          </a:blip>
          <a:srcRect/>
          <a:stretch/>
        </p:blipFill>
        <p:spPr>
          <a:xfrm>
            <a:off x="3352800" y="4114800"/>
            <a:ext cx="1640940" cy="1072921"/>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p:nvPr/>
        </p:nvSpPr>
        <p:spPr>
          <a:xfrm rot="-5400000">
            <a:off x="10367243" y="2660886"/>
            <a:ext cx="621446" cy="2796894"/>
          </a:xfrm>
          <a:prstGeom prst="downArrow">
            <a:avLst>
              <a:gd name="adj1" fmla="val 50000"/>
              <a:gd name="adj2" fmla="val 50000"/>
            </a:avLst>
          </a:prstGeom>
          <a:gradFill>
            <a:gsLst>
              <a:gs pos="0">
                <a:srgbClr val="B2B2B2"/>
              </a:gs>
              <a:gs pos="99000">
                <a:srgbClr val="AFFFEA"/>
              </a:gs>
              <a:gs pos="100000">
                <a:srgbClr val="AFFFEA"/>
              </a:gs>
            </a:gsLst>
            <a:lin ang="2700000" scaled="0"/>
          </a:gradFill>
          <a:ln w="9525" cap="flat">
            <a:solidFill>
              <a:srgbClr val="36CB97"/>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195" name="Shape 195"/>
          <p:cNvSpPr/>
          <p:nvPr/>
        </p:nvSpPr>
        <p:spPr>
          <a:xfrm rot="-5400000">
            <a:off x="2932398" y="1970787"/>
            <a:ext cx="621446" cy="4080159"/>
          </a:xfrm>
          <a:prstGeom prst="downArrow">
            <a:avLst>
              <a:gd name="adj1" fmla="val 50000"/>
              <a:gd name="adj2" fmla="val 50000"/>
            </a:avLst>
          </a:prstGeom>
          <a:gradFill>
            <a:gsLst>
              <a:gs pos="0">
                <a:srgbClr val="B2B2B2"/>
              </a:gs>
              <a:gs pos="99000">
                <a:srgbClr val="AFFFEA"/>
              </a:gs>
              <a:gs pos="100000">
                <a:srgbClr val="AFFFEA"/>
              </a:gs>
            </a:gsLst>
            <a:lin ang="2700000" scaled="0"/>
          </a:gradFill>
          <a:ln w="9525" cap="flat">
            <a:solidFill>
              <a:srgbClr val="36CB97"/>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196" name="Shape 196"/>
          <p:cNvSpPr txBox="1">
            <a:spLocks noGrp="1"/>
          </p:cNvSpPr>
          <p:nvPr>
            <p:ph type="title"/>
          </p:nvPr>
        </p:nvSpPr>
        <p:spPr>
          <a:xfrm>
            <a:off x="731837" y="328612"/>
            <a:ext cx="13165137" cy="869949"/>
          </a:xfrm>
          <a:prstGeom prst="rect">
            <a:avLst/>
          </a:prstGeom>
          <a:noFill/>
          <a:ln>
            <a:noFill/>
          </a:ln>
        </p:spPr>
        <p:txBody>
          <a:bodyPr lIns="91425" tIns="91425" rIns="91425" bIns="91425" anchor="t" anchorCtr="0">
            <a:noAutofit/>
          </a:bodyPr>
          <a:lstStyle/>
          <a:p>
            <a:pPr marL="0" marR="0" lvl="0" indent="0" algn="l" rtl="0">
              <a:lnSpc>
                <a:spcPct val="93000"/>
              </a:lnSpc>
              <a:spcBef>
                <a:spcPts val="0"/>
              </a:spcBef>
              <a:spcAft>
                <a:spcPts val="0"/>
              </a:spcAft>
              <a:buClr>
                <a:srgbClr val="74A90B"/>
              </a:buClr>
              <a:buSzPct val="25000"/>
              <a:buFont typeface="Arial"/>
              <a:buNone/>
            </a:pPr>
            <a:r>
              <a:rPr lang="en-US" sz="3600" b="0" i="0" u="none" strike="noStrike" cap="none" baseline="0" dirty="0">
                <a:solidFill>
                  <a:srgbClr val="74A90B"/>
                </a:solidFill>
                <a:latin typeface="Arial"/>
                <a:ea typeface="Arial"/>
                <a:cs typeface="Arial"/>
                <a:sym typeface="Arial"/>
                <a:rtl val="0"/>
              </a:rPr>
              <a:t>Translation </a:t>
            </a:r>
            <a:r>
              <a:rPr lang="en-US" sz="3600" dirty="0">
                <a:solidFill>
                  <a:srgbClr val="74A90B"/>
                </a:solidFill>
                <a:rtl val="0"/>
              </a:rPr>
              <a:t>F</a:t>
            </a:r>
            <a:r>
              <a:rPr lang="en-US" sz="3600" b="0" i="0" u="none" strike="noStrike" cap="none" baseline="0" dirty="0">
                <a:solidFill>
                  <a:srgbClr val="74A90B"/>
                </a:solidFill>
                <a:latin typeface="Arial"/>
                <a:ea typeface="Arial"/>
                <a:cs typeface="Arial"/>
                <a:sym typeface="Arial"/>
                <a:rtl val="0"/>
              </a:rPr>
              <a:t>low</a:t>
            </a:r>
          </a:p>
        </p:txBody>
      </p:sp>
      <p:sp>
        <p:nvSpPr>
          <p:cNvPr id="197" name="Shape 197"/>
          <p:cNvSpPr txBox="1">
            <a:spLocks noGrp="1"/>
          </p:cNvSpPr>
          <p:nvPr>
            <p:ph type="body" idx="1"/>
          </p:nvPr>
        </p:nvSpPr>
        <p:spPr>
          <a:xfrm>
            <a:off x="731520" y="1483291"/>
            <a:ext cx="13167360" cy="476138"/>
          </a:xfrm>
          <a:prstGeom prst="rect">
            <a:avLst/>
          </a:prstGeom>
          <a:noFill/>
          <a:ln>
            <a:noFill/>
          </a:ln>
        </p:spPr>
        <p:txBody>
          <a:bodyPr lIns="91425" tIns="91425" rIns="91425" bIns="91425" anchor="t" anchorCtr="0">
            <a:noAutofit/>
          </a:bodyPr>
          <a:lstStyle/>
          <a:p>
            <a:pPr marL="0" marR="0" lvl="0" indent="0" algn="l" rtl="0">
              <a:lnSpc>
                <a:spcPct val="114000"/>
              </a:lnSpc>
              <a:spcBef>
                <a:spcPts val="0"/>
              </a:spcBef>
              <a:spcAft>
                <a:spcPts val="1400"/>
              </a:spcAft>
              <a:buClr>
                <a:srgbClr val="6F625D"/>
              </a:buClr>
              <a:buSzPct val="25000"/>
              <a:buFont typeface="Arial"/>
              <a:buNone/>
            </a:pPr>
            <a:r>
              <a:rPr lang="en-US" sz="2800" b="0" i="0" u="none" strike="noStrike" cap="none" baseline="0" dirty="0">
                <a:latin typeface="Arial"/>
                <a:ea typeface="Arial"/>
                <a:cs typeface="Arial"/>
                <a:sym typeface="Arial"/>
                <a:rtl val="0"/>
              </a:rPr>
              <a:t>2. The engine translates the foreign query into English</a:t>
            </a:r>
          </a:p>
        </p:txBody>
      </p:sp>
      <p:sp>
        <p:nvSpPr>
          <p:cNvPr id="198" name="Shape 198"/>
          <p:cNvSpPr txBox="1"/>
          <p:nvPr/>
        </p:nvSpPr>
        <p:spPr>
          <a:xfrm>
            <a:off x="1374950" y="3374412"/>
            <a:ext cx="3664273" cy="49244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200" b="0" i="0" u="none" strike="noStrike" cap="none" baseline="0" dirty="0">
                <a:latin typeface="Arial"/>
                <a:ea typeface="Arial"/>
                <a:cs typeface="Arial"/>
                <a:sym typeface="Arial"/>
                <a:rtl val="0"/>
              </a:rPr>
              <a:t>lunettes de </a:t>
            </a:r>
            <a:r>
              <a:rPr lang="en-US" sz="2200" b="0" i="0" u="none" strike="noStrike" cap="none" baseline="0" dirty="0" err="1">
                <a:latin typeface="Arial"/>
                <a:ea typeface="Arial"/>
                <a:cs typeface="Arial"/>
                <a:sym typeface="Arial"/>
                <a:rtl val="0"/>
              </a:rPr>
              <a:t>soleil</a:t>
            </a:r>
            <a:r>
              <a:rPr lang="en-US" sz="2200" b="0" i="0" u="none" strike="noStrike" cap="none" baseline="0" dirty="0">
                <a:latin typeface="Arial"/>
                <a:ea typeface="Arial"/>
                <a:cs typeface="Arial"/>
                <a:sym typeface="Arial"/>
                <a:rtl val="0"/>
              </a:rPr>
              <a:t> </a:t>
            </a:r>
            <a:r>
              <a:rPr lang="en-US" sz="2200" b="0" i="0" u="none" strike="noStrike" cap="none" baseline="0" dirty="0" err="1">
                <a:latin typeface="Arial"/>
                <a:ea typeface="Arial"/>
                <a:cs typeface="Arial"/>
                <a:sym typeface="Arial"/>
                <a:rtl val="0"/>
              </a:rPr>
              <a:t>homme</a:t>
            </a:r>
            <a:endParaRPr lang="en-US" sz="2200" b="0" i="0" u="none" strike="noStrike" cap="none" baseline="0" dirty="0">
              <a:latin typeface="Arial"/>
              <a:ea typeface="Arial"/>
              <a:cs typeface="Arial"/>
              <a:sym typeface="Arial"/>
              <a:rtl val="0"/>
            </a:endParaRPr>
          </a:p>
        </p:txBody>
      </p:sp>
      <p:sp>
        <p:nvSpPr>
          <p:cNvPr id="199" name="Shape 199"/>
          <p:cNvSpPr txBox="1"/>
          <p:nvPr/>
        </p:nvSpPr>
        <p:spPr>
          <a:xfrm>
            <a:off x="9347336" y="3399812"/>
            <a:ext cx="2487091" cy="49244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200" b="0" i="0" u="none" strike="noStrike" cap="none" baseline="0" dirty="0">
                <a:latin typeface="Arial"/>
                <a:ea typeface="Arial"/>
                <a:cs typeface="Arial"/>
                <a:sym typeface="Arial"/>
                <a:rtl val="0"/>
              </a:rPr>
              <a:t>men’s sunglasses</a:t>
            </a:r>
          </a:p>
        </p:txBody>
      </p:sp>
      <p:pic>
        <p:nvPicPr>
          <p:cNvPr id="200" name="Shape 200"/>
          <p:cNvPicPr preferRelativeResize="0"/>
          <p:nvPr/>
        </p:nvPicPr>
        <p:blipFill rotWithShape="1">
          <a:blip r:embed="rId3">
            <a:alphaModFix/>
          </a:blip>
          <a:srcRect/>
          <a:stretch/>
        </p:blipFill>
        <p:spPr>
          <a:xfrm>
            <a:off x="5513371" y="2721491"/>
            <a:ext cx="3588632" cy="2611083"/>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p:nvPr/>
        </p:nvSpPr>
        <p:spPr>
          <a:xfrm rot="-5400000">
            <a:off x="2290765" y="2612420"/>
            <a:ext cx="621446" cy="2796894"/>
          </a:xfrm>
          <a:prstGeom prst="downArrow">
            <a:avLst>
              <a:gd name="adj1" fmla="val 50000"/>
              <a:gd name="adj2" fmla="val 50000"/>
            </a:avLst>
          </a:prstGeom>
          <a:gradFill>
            <a:gsLst>
              <a:gs pos="0">
                <a:srgbClr val="B2B2B2"/>
              </a:gs>
              <a:gs pos="99000">
                <a:srgbClr val="AFFFEA"/>
              </a:gs>
              <a:gs pos="100000">
                <a:srgbClr val="AFFFEA"/>
              </a:gs>
            </a:gsLst>
            <a:lin ang="2700000" scaled="0"/>
          </a:gradFill>
          <a:ln w="9525" cap="flat">
            <a:solidFill>
              <a:srgbClr val="36CB97"/>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207" name="Shape 207"/>
          <p:cNvSpPr txBox="1">
            <a:spLocks noGrp="1"/>
          </p:cNvSpPr>
          <p:nvPr>
            <p:ph type="title"/>
          </p:nvPr>
        </p:nvSpPr>
        <p:spPr>
          <a:xfrm>
            <a:off x="731520" y="329566"/>
            <a:ext cx="13167360" cy="872578"/>
          </a:xfrm>
          <a:prstGeom prst="rect">
            <a:avLst/>
          </a:prstGeom>
          <a:noFill/>
          <a:ln>
            <a:noFill/>
          </a:ln>
        </p:spPr>
        <p:txBody>
          <a:bodyPr lIns="91425" tIns="91425" rIns="91425" bIns="91425" anchor="t" anchorCtr="0">
            <a:noAutofit/>
          </a:bodyPr>
          <a:lstStyle/>
          <a:p>
            <a:pPr marL="0" marR="0" lvl="0" indent="0" algn="l" rtl="0">
              <a:lnSpc>
                <a:spcPct val="93000"/>
              </a:lnSpc>
              <a:spcBef>
                <a:spcPts val="0"/>
              </a:spcBef>
              <a:spcAft>
                <a:spcPts val="0"/>
              </a:spcAft>
              <a:buClr>
                <a:srgbClr val="74A90B"/>
              </a:buClr>
              <a:buSzPct val="25000"/>
              <a:buFont typeface="Arial"/>
              <a:buNone/>
            </a:pPr>
            <a:r>
              <a:rPr lang="en-US" sz="3600" b="0" i="0" u="none" strike="noStrike" cap="none" baseline="0" dirty="0">
                <a:solidFill>
                  <a:srgbClr val="74A90B"/>
                </a:solidFill>
                <a:latin typeface="Arial"/>
                <a:ea typeface="Arial"/>
                <a:cs typeface="Arial"/>
                <a:sym typeface="Arial"/>
                <a:rtl val="0"/>
              </a:rPr>
              <a:t>Translation </a:t>
            </a:r>
            <a:r>
              <a:rPr lang="en-US" sz="3600" dirty="0">
                <a:solidFill>
                  <a:srgbClr val="74A90B"/>
                </a:solidFill>
                <a:rtl val="0"/>
              </a:rPr>
              <a:t>F</a:t>
            </a:r>
            <a:r>
              <a:rPr lang="en-US" sz="3600" b="0" i="0" u="none" strike="noStrike" cap="none" baseline="0" dirty="0">
                <a:solidFill>
                  <a:srgbClr val="74A90B"/>
                </a:solidFill>
                <a:latin typeface="Arial"/>
                <a:ea typeface="Arial"/>
                <a:cs typeface="Arial"/>
                <a:sym typeface="Arial"/>
                <a:rtl val="0"/>
              </a:rPr>
              <a:t>low</a:t>
            </a:r>
          </a:p>
        </p:txBody>
      </p:sp>
      <p:sp>
        <p:nvSpPr>
          <p:cNvPr id="208" name="Shape 208"/>
          <p:cNvSpPr txBox="1">
            <a:spLocks noGrp="1"/>
          </p:cNvSpPr>
          <p:nvPr>
            <p:ph type="body" idx="1"/>
          </p:nvPr>
        </p:nvSpPr>
        <p:spPr>
          <a:xfrm>
            <a:off x="731520" y="1483291"/>
            <a:ext cx="13167360" cy="1187337"/>
          </a:xfrm>
          <a:prstGeom prst="rect">
            <a:avLst/>
          </a:prstGeom>
          <a:noFill/>
          <a:ln>
            <a:noFill/>
          </a:ln>
        </p:spPr>
        <p:txBody>
          <a:bodyPr lIns="91425" tIns="91425" rIns="91425" bIns="91425" anchor="t" anchorCtr="0">
            <a:noAutofit/>
          </a:bodyPr>
          <a:lstStyle/>
          <a:p>
            <a:pPr marL="0" marR="0" lvl="0" indent="0" algn="l" rtl="0">
              <a:lnSpc>
                <a:spcPct val="114000"/>
              </a:lnSpc>
              <a:spcBef>
                <a:spcPts val="0"/>
              </a:spcBef>
              <a:spcAft>
                <a:spcPts val="1400"/>
              </a:spcAft>
              <a:buClr>
                <a:srgbClr val="6F625D"/>
              </a:buClr>
              <a:buSzPct val="25000"/>
              <a:buFont typeface="Arial"/>
              <a:buNone/>
            </a:pPr>
            <a:r>
              <a:rPr lang="en-US" sz="2800" b="0" i="0" u="none" strike="noStrike" cap="none" baseline="0" dirty="0">
                <a:latin typeface="Arial"/>
                <a:ea typeface="Arial"/>
                <a:cs typeface="Arial"/>
                <a:sym typeface="Arial"/>
                <a:rtl val="0"/>
              </a:rPr>
              <a:t>3. The translated query is issued against the eBay English search engine to retrieve English inventory</a:t>
            </a:r>
          </a:p>
        </p:txBody>
      </p:sp>
      <p:sp>
        <p:nvSpPr>
          <p:cNvPr id="209" name="Shape 209"/>
          <p:cNvSpPr txBox="1"/>
          <p:nvPr/>
        </p:nvSpPr>
        <p:spPr>
          <a:xfrm>
            <a:off x="1250378" y="3370946"/>
            <a:ext cx="2487091" cy="49244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200" b="0" i="0" u="none" strike="noStrike" cap="none" baseline="0" dirty="0">
                <a:latin typeface="Arial"/>
                <a:ea typeface="Arial"/>
                <a:cs typeface="Arial"/>
                <a:sym typeface="Arial"/>
                <a:rtl val="0"/>
              </a:rPr>
              <a:t>men’s sunglasses</a:t>
            </a:r>
          </a:p>
        </p:txBody>
      </p:sp>
      <p:pic>
        <p:nvPicPr>
          <p:cNvPr id="210" name="Shape 210"/>
          <p:cNvPicPr preferRelativeResize="0"/>
          <p:nvPr/>
        </p:nvPicPr>
        <p:blipFill rotWithShape="1">
          <a:blip r:embed="rId3">
            <a:alphaModFix/>
          </a:blip>
          <a:srcRect/>
          <a:stretch/>
        </p:blipFill>
        <p:spPr>
          <a:xfrm>
            <a:off x="9489439" y="2471296"/>
            <a:ext cx="4319450" cy="4033825"/>
          </a:xfrm>
          <a:prstGeom prst="rect">
            <a:avLst/>
          </a:prstGeom>
          <a:noFill/>
          <a:ln>
            <a:noFill/>
          </a:ln>
        </p:spPr>
      </p:pic>
      <p:pic>
        <p:nvPicPr>
          <p:cNvPr id="211" name="Shape 211"/>
          <p:cNvPicPr preferRelativeResize="0"/>
          <p:nvPr/>
        </p:nvPicPr>
        <p:blipFill rotWithShape="1">
          <a:blip r:embed="rId4">
            <a:alphaModFix/>
          </a:blip>
          <a:srcRect/>
          <a:stretch/>
        </p:blipFill>
        <p:spPr>
          <a:xfrm>
            <a:off x="4707467" y="3126790"/>
            <a:ext cx="4018843" cy="2260599"/>
          </a:xfrm>
          <a:prstGeom prst="rect">
            <a:avLst/>
          </a:prstGeom>
          <a:noFill/>
          <a:ln>
            <a:noFill/>
          </a:ln>
        </p:spPr>
      </p:pic>
      <p:sp>
        <p:nvSpPr>
          <p:cNvPr id="212" name="Shape 212"/>
          <p:cNvSpPr/>
          <p:nvPr/>
        </p:nvSpPr>
        <p:spPr>
          <a:xfrm rot="-5400000">
            <a:off x="11338442" y="2703327"/>
            <a:ext cx="621446" cy="2796894"/>
          </a:xfrm>
          <a:prstGeom prst="downArrow">
            <a:avLst>
              <a:gd name="adj1" fmla="val 50000"/>
              <a:gd name="adj2" fmla="val 50000"/>
            </a:avLst>
          </a:prstGeom>
          <a:gradFill>
            <a:gsLst>
              <a:gs pos="0">
                <a:srgbClr val="B2B2B2">
                  <a:alpha val="0"/>
                </a:srgbClr>
              </a:gs>
              <a:gs pos="99000">
                <a:srgbClr val="AFFFEA"/>
              </a:gs>
              <a:gs pos="100000">
                <a:srgbClr val="AFFFEA"/>
              </a:gs>
            </a:gsLst>
            <a:lin ang="2700000" scaled="0"/>
          </a:gradFill>
          <a:ln w="9525" cap="flat">
            <a:solidFill>
              <a:srgbClr val="36CB97"/>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Shape 218"/>
          <p:cNvPicPr preferRelativeResize="0"/>
          <p:nvPr/>
        </p:nvPicPr>
        <p:blipFill rotWithShape="1">
          <a:blip r:embed="rId3">
            <a:alphaModFix/>
          </a:blip>
          <a:srcRect/>
          <a:stretch/>
        </p:blipFill>
        <p:spPr>
          <a:xfrm>
            <a:off x="9664700" y="2498980"/>
            <a:ext cx="4374559" cy="4085291"/>
          </a:xfrm>
          <a:prstGeom prst="rect">
            <a:avLst/>
          </a:prstGeom>
          <a:noFill/>
          <a:ln>
            <a:noFill/>
          </a:ln>
        </p:spPr>
      </p:pic>
      <p:sp>
        <p:nvSpPr>
          <p:cNvPr id="219" name="Shape 219"/>
          <p:cNvSpPr txBox="1">
            <a:spLocks noGrp="1"/>
          </p:cNvSpPr>
          <p:nvPr>
            <p:ph type="title"/>
          </p:nvPr>
        </p:nvSpPr>
        <p:spPr>
          <a:xfrm>
            <a:off x="731520" y="329566"/>
            <a:ext cx="13167360" cy="872578"/>
          </a:xfrm>
          <a:prstGeom prst="rect">
            <a:avLst/>
          </a:prstGeom>
          <a:noFill/>
          <a:ln>
            <a:noFill/>
          </a:ln>
        </p:spPr>
        <p:txBody>
          <a:bodyPr lIns="91425" tIns="91425" rIns="91425" bIns="91425" anchor="t" anchorCtr="0">
            <a:noAutofit/>
          </a:bodyPr>
          <a:lstStyle/>
          <a:p>
            <a:pPr marL="0" marR="0" lvl="0" indent="0" algn="l" rtl="0">
              <a:lnSpc>
                <a:spcPct val="93000"/>
              </a:lnSpc>
              <a:spcBef>
                <a:spcPts val="0"/>
              </a:spcBef>
              <a:spcAft>
                <a:spcPts val="0"/>
              </a:spcAft>
              <a:buClr>
                <a:srgbClr val="74A90B"/>
              </a:buClr>
              <a:buSzPct val="25000"/>
              <a:buFont typeface="Arial"/>
              <a:buNone/>
            </a:pPr>
            <a:r>
              <a:rPr lang="en-US" sz="3600" b="0" i="0" u="none" strike="noStrike" cap="none" baseline="0">
                <a:solidFill>
                  <a:srgbClr val="74A90B"/>
                </a:solidFill>
                <a:latin typeface="Arial"/>
                <a:ea typeface="Arial"/>
                <a:cs typeface="Arial"/>
                <a:sym typeface="Arial"/>
                <a:rtl val="0"/>
              </a:rPr>
              <a:t>Translation </a:t>
            </a:r>
            <a:r>
              <a:rPr lang="en-US" sz="3600">
                <a:solidFill>
                  <a:srgbClr val="74A90B"/>
                </a:solidFill>
                <a:rtl val="0"/>
              </a:rPr>
              <a:t>F</a:t>
            </a:r>
            <a:r>
              <a:rPr lang="en-US" sz="3600" b="0" i="0" u="none" strike="noStrike" cap="none" baseline="0">
                <a:solidFill>
                  <a:srgbClr val="74A90B"/>
                </a:solidFill>
                <a:latin typeface="Arial"/>
                <a:ea typeface="Arial"/>
                <a:cs typeface="Arial"/>
                <a:sym typeface="Arial"/>
                <a:rtl val="0"/>
              </a:rPr>
              <a:t>low</a:t>
            </a:r>
          </a:p>
        </p:txBody>
      </p:sp>
      <p:sp>
        <p:nvSpPr>
          <p:cNvPr id="220" name="Shape 220"/>
          <p:cNvSpPr txBox="1">
            <a:spLocks noGrp="1"/>
          </p:cNvSpPr>
          <p:nvPr>
            <p:ph type="body" idx="1"/>
          </p:nvPr>
        </p:nvSpPr>
        <p:spPr>
          <a:xfrm>
            <a:off x="731520" y="1483291"/>
            <a:ext cx="13167360" cy="1187337"/>
          </a:xfrm>
          <a:prstGeom prst="rect">
            <a:avLst/>
          </a:prstGeom>
          <a:noFill/>
          <a:ln>
            <a:noFill/>
          </a:ln>
        </p:spPr>
        <p:txBody>
          <a:bodyPr lIns="91425" tIns="91425" rIns="91425" bIns="91425" anchor="t" anchorCtr="0">
            <a:noAutofit/>
          </a:bodyPr>
          <a:lstStyle/>
          <a:p>
            <a:pPr marL="0" marR="0" lvl="0" indent="0" algn="l" rtl="0">
              <a:lnSpc>
                <a:spcPct val="114000"/>
              </a:lnSpc>
              <a:spcBef>
                <a:spcPts val="0"/>
              </a:spcBef>
              <a:spcAft>
                <a:spcPts val="1400"/>
              </a:spcAft>
              <a:buClr>
                <a:srgbClr val="6F625D"/>
              </a:buClr>
              <a:buSzPct val="25000"/>
              <a:buFont typeface="Arial"/>
              <a:buNone/>
            </a:pPr>
            <a:r>
              <a:rPr lang="en-US" sz="2800" b="0" i="0" u="none" strike="noStrike" cap="none" baseline="0" dirty="0">
                <a:latin typeface="Arial"/>
                <a:ea typeface="Arial"/>
                <a:cs typeface="Arial"/>
                <a:sym typeface="Arial"/>
                <a:rtl val="0"/>
              </a:rPr>
              <a:t>4. The engine translates the English inventory into the foreign language</a:t>
            </a:r>
          </a:p>
        </p:txBody>
      </p:sp>
      <p:pic>
        <p:nvPicPr>
          <p:cNvPr id="221" name="Shape 221"/>
          <p:cNvPicPr preferRelativeResize="0"/>
          <p:nvPr/>
        </p:nvPicPr>
        <p:blipFill rotWithShape="1">
          <a:blip r:embed="rId4">
            <a:alphaModFix/>
          </a:blip>
          <a:srcRect/>
          <a:stretch/>
        </p:blipFill>
        <p:spPr>
          <a:xfrm>
            <a:off x="731520" y="2471296"/>
            <a:ext cx="4319450" cy="4033825"/>
          </a:xfrm>
          <a:prstGeom prst="rect">
            <a:avLst/>
          </a:prstGeom>
          <a:noFill/>
          <a:ln>
            <a:noFill/>
          </a:ln>
        </p:spPr>
      </p:pic>
      <p:sp>
        <p:nvSpPr>
          <p:cNvPr id="222" name="Shape 222"/>
          <p:cNvSpPr/>
          <p:nvPr/>
        </p:nvSpPr>
        <p:spPr>
          <a:xfrm rot="-5400000">
            <a:off x="11338442" y="2703327"/>
            <a:ext cx="621446" cy="2796894"/>
          </a:xfrm>
          <a:prstGeom prst="downArrow">
            <a:avLst>
              <a:gd name="adj1" fmla="val 50000"/>
              <a:gd name="adj2" fmla="val 50000"/>
            </a:avLst>
          </a:prstGeom>
          <a:gradFill>
            <a:gsLst>
              <a:gs pos="0">
                <a:srgbClr val="B2B2B2">
                  <a:alpha val="0"/>
                </a:srgbClr>
              </a:gs>
              <a:gs pos="99000">
                <a:srgbClr val="AFFFEA"/>
              </a:gs>
              <a:gs pos="100000">
                <a:srgbClr val="AFFFEA"/>
              </a:gs>
            </a:gsLst>
            <a:lin ang="2700000" scaled="0"/>
          </a:gradFill>
          <a:ln w="9525" cap="flat">
            <a:solidFill>
              <a:srgbClr val="36CB97"/>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223" name="Shape 223"/>
          <p:cNvSpPr/>
          <p:nvPr/>
        </p:nvSpPr>
        <p:spPr>
          <a:xfrm rot="-5400000">
            <a:off x="2640351" y="2703327"/>
            <a:ext cx="621446" cy="2796894"/>
          </a:xfrm>
          <a:prstGeom prst="downArrow">
            <a:avLst>
              <a:gd name="adj1" fmla="val 50000"/>
              <a:gd name="adj2" fmla="val 50000"/>
            </a:avLst>
          </a:prstGeom>
          <a:gradFill>
            <a:gsLst>
              <a:gs pos="0">
                <a:srgbClr val="B2B2B2">
                  <a:alpha val="0"/>
                </a:srgbClr>
              </a:gs>
              <a:gs pos="99000">
                <a:srgbClr val="AFFFEA"/>
              </a:gs>
              <a:gs pos="100000">
                <a:srgbClr val="AFFFEA"/>
              </a:gs>
            </a:gsLst>
            <a:lin ang="2700000" scaled="0"/>
          </a:gradFill>
          <a:ln w="9525" cap="flat">
            <a:solidFill>
              <a:srgbClr val="36CB97"/>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pic>
        <p:nvPicPr>
          <p:cNvPr id="224" name="Shape 224"/>
          <p:cNvPicPr preferRelativeResize="0"/>
          <p:nvPr/>
        </p:nvPicPr>
        <p:blipFill rotWithShape="1">
          <a:blip r:embed="rId5">
            <a:alphaModFix/>
          </a:blip>
          <a:srcRect/>
          <a:stretch/>
        </p:blipFill>
        <p:spPr>
          <a:xfrm>
            <a:off x="5513371" y="2721491"/>
            <a:ext cx="3588632" cy="2611083"/>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Shape 230"/>
          <p:cNvPicPr preferRelativeResize="0"/>
          <p:nvPr/>
        </p:nvPicPr>
        <p:blipFill rotWithShape="1">
          <a:blip r:embed="rId3">
            <a:alphaModFix/>
          </a:blip>
          <a:srcRect/>
          <a:stretch/>
        </p:blipFill>
        <p:spPr>
          <a:xfrm>
            <a:off x="3128433" y="2430381"/>
            <a:ext cx="4374559" cy="4085291"/>
          </a:xfrm>
          <a:prstGeom prst="rect">
            <a:avLst/>
          </a:prstGeom>
          <a:noFill/>
          <a:ln>
            <a:noFill/>
          </a:ln>
        </p:spPr>
      </p:pic>
      <p:sp>
        <p:nvSpPr>
          <p:cNvPr id="231" name="Shape 231"/>
          <p:cNvSpPr txBox="1">
            <a:spLocks noGrp="1"/>
          </p:cNvSpPr>
          <p:nvPr>
            <p:ph type="title"/>
          </p:nvPr>
        </p:nvSpPr>
        <p:spPr>
          <a:xfrm>
            <a:off x="731520" y="329566"/>
            <a:ext cx="13167360" cy="872578"/>
          </a:xfrm>
          <a:prstGeom prst="rect">
            <a:avLst/>
          </a:prstGeom>
          <a:noFill/>
          <a:ln>
            <a:noFill/>
          </a:ln>
        </p:spPr>
        <p:txBody>
          <a:bodyPr lIns="91425" tIns="91425" rIns="91425" bIns="91425" anchor="t" anchorCtr="0">
            <a:noAutofit/>
          </a:bodyPr>
          <a:lstStyle/>
          <a:p>
            <a:pPr marL="0" marR="0" lvl="0" indent="0" algn="l" rtl="0">
              <a:lnSpc>
                <a:spcPct val="93000"/>
              </a:lnSpc>
              <a:spcBef>
                <a:spcPts val="0"/>
              </a:spcBef>
              <a:spcAft>
                <a:spcPts val="0"/>
              </a:spcAft>
              <a:buClr>
                <a:srgbClr val="74A90B"/>
              </a:buClr>
              <a:buSzPct val="25000"/>
              <a:buFont typeface="Arial"/>
              <a:buNone/>
            </a:pPr>
            <a:r>
              <a:rPr lang="en-US" sz="3600" b="0" i="0" u="none" strike="noStrike" cap="none" baseline="0">
                <a:solidFill>
                  <a:srgbClr val="74A90B"/>
                </a:solidFill>
                <a:latin typeface="Arial"/>
                <a:ea typeface="Arial"/>
                <a:cs typeface="Arial"/>
                <a:sym typeface="Arial"/>
                <a:rtl val="0"/>
              </a:rPr>
              <a:t>Translation </a:t>
            </a:r>
            <a:r>
              <a:rPr lang="en-US" sz="3600">
                <a:solidFill>
                  <a:srgbClr val="74A90B"/>
                </a:solidFill>
                <a:rtl val="0"/>
              </a:rPr>
              <a:t>F</a:t>
            </a:r>
            <a:r>
              <a:rPr lang="en-US" sz="3600" b="0" i="0" u="none" strike="noStrike" cap="none" baseline="0">
                <a:solidFill>
                  <a:srgbClr val="74A90B"/>
                </a:solidFill>
                <a:latin typeface="Arial"/>
                <a:ea typeface="Arial"/>
                <a:cs typeface="Arial"/>
                <a:sym typeface="Arial"/>
                <a:rtl val="0"/>
              </a:rPr>
              <a:t>low</a:t>
            </a:r>
          </a:p>
        </p:txBody>
      </p:sp>
      <p:sp>
        <p:nvSpPr>
          <p:cNvPr id="232" name="Shape 232"/>
          <p:cNvSpPr txBox="1">
            <a:spLocks noGrp="1"/>
          </p:cNvSpPr>
          <p:nvPr>
            <p:ph type="body" idx="1"/>
          </p:nvPr>
        </p:nvSpPr>
        <p:spPr>
          <a:xfrm>
            <a:off x="731520" y="1483292"/>
            <a:ext cx="13167360" cy="624907"/>
          </a:xfrm>
          <a:prstGeom prst="rect">
            <a:avLst/>
          </a:prstGeom>
          <a:noFill/>
          <a:ln>
            <a:noFill/>
          </a:ln>
        </p:spPr>
        <p:txBody>
          <a:bodyPr lIns="91425" tIns="91425" rIns="91425" bIns="91425" anchor="t" anchorCtr="0">
            <a:noAutofit/>
          </a:bodyPr>
          <a:lstStyle/>
          <a:p>
            <a:pPr marL="0" marR="0" lvl="0" indent="0" algn="l" rtl="0">
              <a:lnSpc>
                <a:spcPct val="114000"/>
              </a:lnSpc>
              <a:spcBef>
                <a:spcPts val="0"/>
              </a:spcBef>
              <a:spcAft>
                <a:spcPts val="1400"/>
              </a:spcAft>
              <a:buClr>
                <a:srgbClr val="6F625D"/>
              </a:buClr>
              <a:buSzPct val="25000"/>
              <a:buFont typeface="Arial"/>
              <a:buNone/>
            </a:pPr>
            <a:r>
              <a:rPr lang="en-US" sz="2800" b="0" i="0" u="none" strike="noStrike" cap="none" baseline="0" dirty="0">
                <a:latin typeface="Arial"/>
                <a:ea typeface="Arial"/>
                <a:cs typeface="Arial"/>
                <a:sym typeface="Arial"/>
                <a:rtl val="0"/>
              </a:rPr>
              <a:t>5. The translated inventory is served to the user</a:t>
            </a:r>
          </a:p>
        </p:txBody>
      </p:sp>
      <p:sp>
        <p:nvSpPr>
          <p:cNvPr id="233" name="Shape 233"/>
          <p:cNvSpPr/>
          <p:nvPr/>
        </p:nvSpPr>
        <p:spPr>
          <a:xfrm rot="-5400000">
            <a:off x="4828264" y="2979377"/>
            <a:ext cx="621446" cy="2365851"/>
          </a:xfrm>
          <a:prstGeom prst="downArrow">
            <a:avLst>
              <a:gd name="adj1" fmla="val 50000"/>
              <a:gd name="adj2" fmla="val 50000"/>
            </a:avLst>
          </a:prstGeom>
          <a:gradFill>
            <a:gsLst>
              <a:gs pos="0">
                <a:srgbClr val="26E29F">
                  <a:alpha val="31764"/>
                </a:srgbClr>
              </a:gs>
              <a:gs pos="100000">
                <a:srgbClr val="AFFFEA"/>
              </a:gs>
            </a:gsLst>
            <a:lin ang="16200000" scaled="0"/>
          </a:gradFill>
          <a:ln w="9525" cap="flat">
            <a:solidFill>
              <a:srgbClr val="36CB97"/>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pic>
        <p:nvPicPr>
          <p:cNvPr id="234" name="Shape 234"/>
          <p:cNvPicPr preferRelativeResize="0"/>
          <p:nvPr/>
        </p:nvPicPr>
        <p:blipFill rotWithShape="1">
          <a:blip r:embed="rId4">
            <a:alphaModFix/>
          </a:blip>
          <a:srcRect/>
          <a:stretch/>
        </p:blipFill>
        <p:spPr>
          <a:xfrm>
            <a:off x="8614742" y="2456114"/>
            <a:ext cx="1655464" cy="880154"/>
          </a:xfrm>
          <a:prstGeom prst="rect">
            <a:avLst/>
          </a:prstGeom>
          <a:noFill/>
          <a:ln>
            <a:noFill/>
          </a:ln>
        </p:spPr>
      </p:pic>
      <p:pic>
        <p:nvPicPr>
          <p:cNvPr id="235" name="Shape 235"/>
          <p:cNvPicPr preferRelativeResize="0"/>
          <p:nvPr/>
        </p:nvPicPr>
        <p:blipFill rotWithShape="1">
          <a:blip r:embed="rId5">
            <a:alphaModFix/>
          </a:blip>
          <a:srcRect/>
          <a:stretch/>
        </p:blipFill>
        <p:spPr>
          <a:xfrm>
            <a:off x="8629265" y="3584146"/>
            <a:ext cx="1640940" cy="1072921"/>
          </a:xfrm>
          <a:prstGeom prst="rect">
            <a:avLst/>
          </a:prstGeom>
          <a:noFill/>
          <a:ln>
            <a:noFill/>
          </a:ln>
        </p:spPr>
      </p:pic>
      <p:pic>
        <p:nvPicPr>
          <p:cNvPr id="236" name="Shape 236"/>
          <p:cNvPicPr preferRelativeResize="0"/>
          <p:nvPr/>
        </p:nvPicPr>
        <p:blipFill rotWithShape="1">
          <a:blip r:embed="rId6">
            <a:alphaModFix/>
          </a:blip>
          <a:srcRect/>
          <a:stretch/>
        </p:blipFill>
        <p:spPr>
          <a:xfrm>
            <a:off x="8034706" y="4869796"/>
            <a:ext cx="2830058" cy="1251416"/>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731837" y="328612"/>
            <a:ext cx="13166699" cy="871498"/>
          </a:xfrm>
          <a:prstGeom prst="rect">
            <a:avLst/>
          </a:prstGeom>
          <a:noFill/>
          <a:ln>
            <a:noFill/>
          </a:ln>
        </p:spPr>
        <p:txBody>
          <a:bodyPr lIns="0" tIns="22925" rIns="0" bIns="0" anchor="ctr" anchorCtr="0">
            <a:noAutofit/>
          </a:bodyPr>
          <a:lstStyle/>
          <a:p>
            <a:pPr marL="0" marR="0" lvl="0" indent="0" algn="l" rtl="0">
              <a:lnSpc>
                <a:spcPct val="93000"/>
              </a:lnSpc>
              <a:spcBef>
                <a:spcPts val="0"/>
              </a:spcBef>
              <a:spcAft>
                <a:spcPts val="0"/>
              </a:spcAft>
              <a:buClr>
                <a:srgbClr val="000000"/>
              </a:buClr>
              <a:buSzPct val="25000"/>
              <a:buFont typeface="Calibri"/>
              <a:buNone/>
            </a:pPr>
            <a:r>
              <a:rPr lang="en-US" sz="3600" b="0" i="0" u="none" strike="noStrike" cap="none" baseline="0">
                <a:solidFill>
                  <a:srgbClr val="78AF03"/>
                </a:solidFill>
                <a:rtl val="0"/>
              </a:rPr>
              <a:t>Machine Translation Experience at eBay</a:t>
            </a:r>
          </a:p>
        </p:txBody>
      </p:sp>
      <p:pic>
        <p:nvPicPr>
          <p:cNvPr id="244" name="Shape 244"/>
          <p:cNvPicPr preferRelativeResize="0"/>
          <p:nvPr/>
        </p:nvPicPr>
        <p:blipFill rotWithShape="1">
          <a:blip r:embed="rId3">
            <a:alphaModFix/>
          </a:blip>
          <a:srcRect r="704" b="11158"/>
          <a:stretch/>
        </p:blipFill>
        <p:spPr>
          <a:xfrm>
            <a:off x="637825" y="1200100"/>
            <a:ext cx="13166696" cy="6034925"/>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762000" y="304800"/>
            <a:ext cx="13166699" cy="5867400"/>
          </a:xfrm>
          <a:prstGeom prst="rect">
            <a:avLst/>
          </a:prstGeom>
          <a:noFill/>
          <a:ln>
            <a:noFill/>
          </a:ln>
        </p:spPr>
        <p:txBody>
          <a:bodyPr lIns="0" tIns="0" rIns="0" bIns="0" anchor="t" anchorCtr="0">
            <a:noAutofit/>
          </a:bodyPr>
          <a:lstStyle/>
          <a:p>
            <a:pPr marL="0" marR="0" lvl="0" indent="0" algn="l" rtl="0">
              <a:lnSpc>
                <a:spcPct val="114000"/>
              </a:lnSpc>
              <a:spcBef>
                <a:spcPts val="0"/>
              </a:spcBef>
              <a:spcAft>
                <a:spcPts val="0"/>
              </a:spcAft>
              <a:buClr>
                <a:srgbClr val="6F625D"/>
              </a:buClr>
              <a:buSzPct val="25000"/>
              <a:buFont typeface="Arial"/>
              <a:buNone/>
            </a:pPr>
            <a:r>
              <a:rPr lang="en-US" sz="3600" i="0" u="none" strike="noStrike" cap="none" baseline="0" dirty="0">
                <a:solidFill>
                  <a:srgbClr val="78AF03"/>
                </a:solidFill>
                <a:latin typeface="Arial"/>
                <a:ea typeface="Arial"/>
                <a:cs typeface="Arial"/>
                <a:sym typeface="Arial"/>
                <a:rtl val="0"/>
              </a:rPr>
              <a:t>Types of MT at eBay:</a:t>
            </a:r>
          </a:p>
          <a:p>
            <a:pPr marL="171450" marR="0" lvl="0" indent="-171450" algn="l" rtl="0">
              <a:lnSpc>
                <a:spcPct val="114000"/>
              </a:lnSpc>
              <a:spcBef>
                <a:spcPts val="0"/>
              </a:spcBef>
              <a:spcAft>
                <a:spcPts val="0"/>
              </a:spcAft>
              <a:buClr>
                <a:srgbClr val="6F625D"/>
              </a:buClr>
              <a:buFont typeface="Wingdings" charset="2"/>
              <a:buChar char="Ø"/>
            </a:pPr>
            <a:endParaRPr sz="600" b="1" dirty="0"/>
          </a:p>
          <a:p>
            <a:pPr marL="457200" lvl="0" indent="-368300" rtl="0">
              <a:spcBef>
                <a:spcPts val="0"/>
              </a:spcBef>
              <a:buClr>
                <a:srgbClr val="6F625D"/>
              </a:buClr>
              <a:buSzPct val="100000"/>
              <a:buFont typeface="Wingdings" charset="2"/>
              <a:buChar char="Ø"/>
            </a:pPr>
            <a:r>
              <a:rPr lang="en-US" sz="1800" dirty="0"/>
              <a:t>S</a:t>
            </a:r>
            <a:r>
              <a:rPr lang="en-US" sz="1800" baseline="0" dirty="0">
                <a:rtl val="0"/>
              </a:rPr>
              <a:t>earch query translation</a:t>
            </a:r>
          </a:p>
          <a:p>
            <a:pPr marL="457200" lvl="0" indent="-368300" rtl="0">
              <a:spcBef>
                <a:spcPts val="0"/>
              </a:spcBef>
              <a:buClr>
                <a:srgbClr val="6F625D"/>
              </a:buClr>
              <a:buSzPct val="100000"/>
              <a:buFont typeface="Wingdings" charset="2"/>
              <a:buChar char="Ø"/>
            </a:pPr>
            <a:r>
              <a:rPr lang="en-US" sz="1800" dirty="0">
                <a:rtl val="0"/>
              </a:rPr>
              <a:t>I</a:t>
            </a:r>
            <a:r>
              <a:rPr lang="en-US" sz="1800" baseline="0" dirty="0">
                <a:rtl val="0"/>
              </a:rPr>
              <a:t>tem title translation</a:t>
            </a:r>
          </a:p>
          <a:p>
            <a:pPr marL="457200" lvl="0" indent="-368300" rtl="0">
              <a:spcBef>
                <a:spcPts val="0"/>
              </a:spcBef>
              <a:buClr>
                <a:srgbClr val="6F625D"/>
              </a:buClr>
              <a:buSzPct val="100000"/>
              <a:buFont typeface="Wingdings" charset="2"/>
              <a:buChar char="Ø"/>
            </a:pPr>
            <a:r>
              <a:rPr lang="en-US" sz="1800" baseline="0" dirty="0">
                <a:rtl val="0"/>
              </a:rPr>
              <a:t>Item Descriptions </a:t>
            </a:r>
            <a:r>
              <a:rPr lang="en-US" sz="1800" baseline="0" dirty="0" smtClean="0">
                <a:rtl val="0"/>
              </a:rPr>
              <a:t>(</a:t>
            </a:r>
            <a:r>
              <a:rPr lang="en-US" sz="1800" dirty="0"/>
              <a:t>P</a:t>
            </a:r>
            <a:r>
              <a:rPr lang="en-US" sz="1800" baseline="0" dirty="0" smtClean="0">
                <a:rtl val="0"/>
              </a:rPr>
              <a:t>lanned)</a:t>
            </a:r>
            <a:endParaRPr lang="en-US" sz="1800" baseline="0" dirty="0">
              <a:rtl val="0"/>
            </a:endParaRPr>
          </a:p>
          <a:p>
            <a:pPr marL="457200" lvl="0" indent="-368300" rtl="0">
              <a:spcBef>
                <a:spcPts val="0"/>
              </a:spcBef>
              <a:buClr>
                <a:srgbClr val="6F625D"/>
              </a:buClr>
              <a:buSzPct val="100000"/>
              <a:buFont typeface="Wingdings" charset="2"/>
              <a:buChar char="Ø"/>
            </a:pPr>
            <a:r>
              <a:rPr lang="en-US" sz="1800" baseline="0" dirty="0">
                <a:rtl val="0"/>
              </a:rPr>
              <a:t>Member-to-Member communication </a:t>
            </a:r>
            <a:r>
              <a:rPr lang="en-US" sz="1800" baseline="0" dirty="0" smtClean="0">
                <a:rtl val="0"/>
              </a:rPr>
              <a:t>(Planned)</a:t>
            </a:r>
          </a:p>
          <a:p>
            <a:pPr marL="457200" lvl="0" indent="-368300" rtl="0">
              <a:spcBef>
                <a:spcPts val="0"/>
              </a:spcBef>
              <a:buClr>
                <a:srgbClr val="6F625D"/>
              </a:buClr>
              <a:buSzPct val="100000"/>
              <a:buFont typeface="Arial"/>
              <a:buChar char="➢"/>
            </a:pPr>
            <a:endParaRPr lang="en-US" sz="1800" baseline="0" dirty="0">
              <a:solidFill>
                <a:schemeClr val="tx1"/>
              </a:solidFill>
              <a:rtl val="0"/>
            </a:endParaRPr>
          </a:p>
          <a:p>
            <a:pPr>
              <a:lnSpc>
                <a:spcPct val="114000"/>
              </a:lnSpc>
              <a:buClr>
                <a:srgbClr val="6F625D"/>
              </a:buClr>
              <a:buSzPct val="25000"/>
            </a:pPr>
            <a:r>
              <a:rPr lang="en-US" sz="3600" dirty="0">
                <a:solidFill>
                  <a:srgbClr val="78AF03"/>
                </a:solidFill>
              </a:rPr>
              <a:t>Supported languages</a:t>
            </a:r>
            <a:r>
              <a:rPr lang="en-US" sz="3600" dirty="0" smtClean="0">
                <a:solidFill>
                  <a:srgbClr val="78AF03"/>
                </a:solidFill>
              </a:rPr>
              <a:t>:</a:t>
            </a:r>
          </a:p>
          <a:p>
            <a:pPr>
              <a:lnSpc>
                <a:spcPct val="114000"/>
              </a:lnSpc>
              <a:buClr>
                <a:srgbClr val="6F625D"/>
              </a:buClr>
              <a:buSzPct val="25000"/>
            </a:pPr>
            <a:endParaRPr lang="en-US" sz="3600" dirty="0">
              <a:solidFill>
                <a:srgbClr val="78AF03"/>
              </a:solidFill>
            </a:endParaRPr>
          </a:p>
          <a:p>
            <a:pPr>
              <a:lnSpc>
                <a:spcPct val="114000"/>
              </a:lnSpc>
              <a:buClr>
                <a:srgbClr val="6F625D"/>
              </a:buClr>
              <a:buSzPct val="25000"/>
            </a:pPr>
            <a:endParaRPr lang="en-US" sz="3600" dirty="0" smtClean="0">
              <a:solidFill>
                <a:srgbClr val="78AF03"/>
              </a:solidFill>
            </a:endParaRPr>
          </a:p>
          <a:p>
            <a:pPr>
              <a:lnSpc>
                <a:spcPct val="114000"/>
              </a:lnSpc>
              <a:buClr>
                <a:srgbClr val="6F625D"/>
              </a:buClr>
              <a:buSzPct val="25000"/>
            </a:pPr>
            <a:endParaRPr lang="en-US" sz="3600" dirty="0">
              <a:solidFill>
                <a:srgbClr val="78AF03"/>
              </a:solidFill>
            </a:endParaRPr>
          </a:p>
          <a:p>
            <a:pPr marL="0" lvl="0">
              <a:lnSpc>
                <a:spcPct val="114000"/>
              </a:lnSpc>
              <a:buClr>
                <a:srgbClr val="6F625D"/>
              </a:buClr>
              <a:buSzPct val="25000"/>
            </a:pPr>
            <a:r>
              <a:rPr lang="en-US" sz="3600" dirty="0" smtClean="0">
                <a:solidFill>
                  <a:srgbClr val="78AF03"/>
                </a:solidFill>
              </a:rPr>
              <a:t>Operational </a:t>
            </a:r>
            <a:r>
              <a:rPr lang="en-US" sz="3600" dirty="0">
                <a:solidFill>
                  <a:srgbClr val="78AF03"/>
                </a:solidFill>
              </a:rPr>
              <a:t>Statistics:</a:t>
            </a:r>
          </a:p>
          <a:p>
            <a:pPr marL="0" marR="0" algn="l" rtl="0">
              <a:lnSpc>
                <a:spcPct val="114000"/>
              </a:lnSpc>
              <a:spcBef>
                <a:spcPts val="2800"/>
              </a:spcBef>
              <a:spcAft>
                <a:spcPts val="0"/>
              </a:spcAft>
              <a:buNone/>
            </a:pPr>
            <a:endParaRPr sz="2400" b="1" dirty="0">
              <a:solidFill>
                <a:srgbClr val="6F625D"/>
              </a:solidFill>
              <a:rtl val="0"/>
            </a:endParaRPr>
          </a:p>
          <a:p>
            <a:pPr marL="0" marR="0" lvl="0" algn="l" rtl="0">
              <a:lnSpc>
                <a:spcPct val="114000"/>
              </a:lnSpc>
              <a:spcBef>
                <a:spcPts val="2800"/>
              </a:spcBef>
              <a:spcAft>
                <a:spcPts val="0"/>
              </a:spcAft>
              <a:buNone/>
            </a:pPr>
            <a:endParaRPr sz="2400" b="1" dirty="0">
              <a:solidFill>
                <a:srgbClr val="6F625D"/>
              </a:solidFill>
            </a:endParaRPr>
          </a:p>
          <a:p>
            <a:pPr marL="0" marR="0" lvl="0" indent="0" algn="l" rtl="0">
              <a:lnSpc>
                <a:spcPct val="114000"/>
              </a:lnSpc>
              <a:spcBef>
                <a:spcPts val="2800"/>
              </a:spcBef>
              <a:spcAft>
                <a:spcPts val="0"/>
              </a:spcAft>
              <a:buClr>
                <a:srgbClr val="000000"/>
              </a:buClr>
              <a:buFont typeface="Arial"/>
              <a:buNone/>
            </a:pPr>
            <a:endParaRPr sz="2400" b="1" i="0" u="none" strike="noStrike" cap="none" baseline="0" dirty="0">
              <a:solidFill>
                <a:srgbClr val="6F625D"/>
              </a:solidFill>
              <a:latin typeface="Arial"/>
              <a:ea typeface="Arial"/>
              <a:cs typeface="Arial"/>
              <a:sym typeface="Arial"/>
              <a:rtl val="0"/>
            </a:endParaRPr>
          </a:p>
          <a:p>
            <a:pPr marL="0" marR="0" lvl="0" indent="0" algn="l" rtl="0">
              <a:lnSpc>
                <a:spcPct val="114000"/>
              </a:lnSpc>
              <a:spcBef>
                <a:spcPts val="2800"/>
              </a:spcBef>
              <a:spcAft>
                <a:spcPts val="0"/>
              </a:spcAft>
              <a:buClr>
                <a:srgbClr val="000000"/>
              </a:buClr>
              <a:buFont typeface="Arial"/>
              <a:buNone/>
            </a:pPr>
            <a:endParaRPr sz="2400" b="1" i="0" u="none" strike="noStrike" cap="none" baseline="0" dirty="0">
              <a:solidFill>
                <a:srgbClr val="6F625D"/>
              </a:solidFill>
              <a:latin typeface="Arial"/>
              <a:ea typeface="Arial"/>
              <a:cs typeface="Arial"/>
              <a:sym typeface="Arial"/>
              <a:rtl val="0"/>
            </a:endParaRPr>
          </a:p>
          <a:p>
            <a:pPr marL="0" marR="0" lvl="0" indent="0" algn="l" rtl="0">
              <a:lnSpc>
                <a:spcPct val="114000"/>
              </a:lnSpc>
              <a:spcBef>
                <a:spcPts val="28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28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28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28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28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28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28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28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28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28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28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28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2800"/>
              </a:spcBef>
              <a:spcAft>
                <a:spcPts val="140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p:txBody>
      </p:sp>
      <p:pic>
        <p:nvPicPr>
          <p:cNvPr id="250" name="Shape 250"/>
          <p:cNvPicPr preferRelativeResize="0"/>
          <p:nvPr/>
        </p:nvPicPr>
        <p:blipFill rotWithShape="1">
          <a:blip r:embed="rId3">
            <a:alphaModFix/>
          </a:blip>
          <a:srcRect l="17070" r="15883"/>
          <a:stretch/>
        </p:blipFill>
        <p:spPr>
          <a:xfrm>
            <a:off x="7072775" y="1569800"/>
            <a:ext cx="7557600" cy="4830899"/>
          </a:xfrm>
          <a:prstGeom prst="rect">
            <a:avLst/>
          </a:prstGeom>
          <a:noFill/>
          <a:ln>
            <a:noFill/>
          </a:ln>
        </p:spPr>
      </p:pic>
      <p:graphicFrame>
        <p:nvGraphicFramePr>
          <p:cNvPr id="251" name="Shape 251"/>
          <p:cNvGraphicFramePr/>
          <p:nvPr>
            <p:extLst>
              <p:ext uri="{D42A27DB-BD31-4B8C-83A1-F6EECF244321}">
                <p14:modId xmlns:p14="http://schemas.microsoft.com/office/powerpoint/2010/main" val="2624753794"/>
              </p:ext>
            </p:extLst>
          </p:nvPr>
        </p:nvGraphicFramePr>
        <p:xfrm>
          <a:off x="762000" y="5684500"/>
          <a:ext cx="7696200" cy="1554499"/>
        </p:xfrm>
        <a:graphic>
          <a:graphicData uri="http://schemas.openxmlformats.org/drawingml/2006/table">
            <a:tbl>
              <a:tblPr>
                <a:noFill/>
                <a:tableStyleId>{960669BC-2F0A-441E-9B02-17BFC07A8E36}</a:tableStyleId>
              </a:tblPr>
              <a:tblGrid>
                <a:gridCol w="3657600"/>
                <a:gridCol w="4038600"/>
              </a:tblGrid>
              <a:tr h="0">
                <a:tc>
                  <a:txBody>
                    <a:bodyPr/>
                    <a:lstStyle/>
                    <a:p>
                      <a:pPr marL="285750" marR="0" lvl="0" indent="-285750" algn="l" rtl="0">
                        <a:lnSpc>
                          <a:spcPct val="100000"/>
                        </a:lnSpc>
                        <a:spcBef>
                          <a:spcPts val="0"/>
                        </a:spcBef>
                        <a:spcAft>
                          <a:spcPts val="0"/>
                        </a:spcAft>
                        <a:buClr>
                          <a:srgbClr val="6F625D"/>
                        </a:buClr>
                        <a:buSzPct val="100000"/>
                        <a:buFont typeface="Noto Symbol"/>
                        <a:buChar char="➢"/>
                      </a:pPr>
                      <a:r>
                        <a:rPr lang="en-US" sz="1800" u="none" strike="noStrike" cap="none" baseline="0" dirty="0">
                          <a:solidFill>
                            <a:srgbClr val="000000"/>
                          </a:solidFill>
                          <a:latin typeface="+mj-lt"/>
                          <a:rtl val="0"/>
                        </a:rPr>
                        <a:t>Avg. translation calls for - </a:t>
                      </a:r>
                    </a:p>
                    <a:p>
                      <a:pPr marL="0" marR="0" lvl="0" indent="0" algn="l" rtl="0">
                        <a:lnSpc>
                          <a:spcPct val="100000"/>
                        </a:lnSpc>
                        <a:spcBef>
                          <a:spcPts val="0"/>
                        </a:spcBef>
                        <a:spcAft>
                          <a:spcPts val="0"/>
                        </a:spcAft>
                        <a:buClr>
                          <a:srgbClr val="6F625D"/>
                        </a:buClr>
                        <a:buSzPct val="25000"/>
                        <a:buFont typeface="Noto Symbol"/>
                        <a:buNone/>
                      </a:pPr>
                      <a:r>
                        <a:rPr lang="en-US" sz="1800" u="none" strike="noStrike" cap="none" baseline="0" dirty="0">
                          <a:solidFill>
                            <a:srgbClr val="000000"/>
                          </a:solidFill>
                          <a:latin typeface="+mj-lt"/>
                          <a:rtl val="0"/>
                        </a:rPr>
                        <a:t>      Queries: ~90 Million per day</a:t>
                      </a:r>
                    </a:p>
                    <a:p>
                      <a:pPr marL="0" marR="0" lvl="0" indent="0" algn="l" rtl="0">
                        <a:lnSpc>
                          <a:spcPct val="100000"/>
                        </a:lnSpc>
                        <a:spcBef>
                          <a:spcPts val="0"/>
                        </a:spcBef>
                        <a:spcAft>
                          <a:spcPts val="0"/>
                        </a:spcAft>
                        <a:buClr>
                          <a:srgbClr val="6F625D"/>
                        </a:buClr>
                        <a:buSzPct val="25000"/>
                        <a:buFont typeface="Noto Symbol"/>
                        <a:buNone/>
                      </a:pPr>
                      <a:r>
                        <a:rPr lang="en-US" sz="1800" u="none" strike="noStrike" cap="none" baseline="0" dirty="0">
                          <a:solidFill>
                            <a:srgbClr val="000000"/>
                          </a:solidFill>
                          <a:latin typeface="+mj-lt"/>
                          <a:rtl val="0"/>
                        </a:rPr>
                        <a:t>      Item Titles: ~180 Million  </a:t>
                      </a: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0"/>
                        </a:spcAft>
                        <a:buClr>
                          <a:srgbClr val="6F625D"/>
                        </a:buClr>
                        <a:buSzPct val="100000"/>
                        <a:buFont typeface="Noto Symbol"/>
                        <a:buChar char="➢"/>
                      </a:pPr>
                      <a:r>
                        <a:rPr lang="en-US" sz="1800" u="none" strike="noStrike" cap="none" baseline="0" dirty="0">
                          <a:solidFill>
                            <a:srgbClr val="000000"/>
                          </a:solidFill>
                          <a:latin typeface="+mj-lt"/>
                          <a:rtl val="0"/>
                        </a:rPr>
                        <a:t>Translation Latency - </a:t>
                      </a:r>
                    </a:p>
                    <a:p>
                      <a:pPr marL="0" marR="0" lvl="0" indent="0" algn="l" rtl="0">
                        <a:lnSpc>
                          <a:spcPct val="100000"/>
                        </a:lnSpc>
                        <a:spcBef>
                          <a:spcPts val="0"/>
                        </a:spcBef>
                        <a:spcAft>
                          <a:spcPts val="0"/>
                        </a:spcAft>
                        <a:buClr>
                          <a:srgbClr val="6F625D"/>
                        </a:buClr>
                        <a:buSzPct val="25000"/>
                        <a:buFont typeface="Noto Symbol"/>
                        <a:buNone/>
                      </a:pPr>
                      <a:r>
                        <a:rPr lang="en-US" sz="1800" u="none" strike="noStrike" cap="none" baseline="0" dirty="0">
                          <a:solidFill>
                            <a:srgbClr val="000000"/>
                          </a:solidFill>
                          <a:latin typeface="+mj-lt"/>
                          <a:rtl val="0"/>
                        </a:rPr>
                        <a:t>      Queries: ~ 99%ile within 10 </a:t>
                      </a:r>
                      <a:r>
                        <a:rPr lang="en-US" sz="1800" u="none" strike="noStrike" cap="none" baseline="0" dirty="0" err="1">
                          <a:solidFill>
                            <a:srgbClr val="000000"/>
                          </a:solidFill>
                          <a:latin typeface="+mj-lt"/>
                          <a:rtl val="0"/>
                        </a:rPr>
                        <a:t>ms</a:t>
                      </a:r>
                      <a:endParaRPr lang="en-US" sz="1800" u="none" strike="noStrike" cap="none" baseline="0" dirty="0">
                        <a:solidFill>
                          <a:srgbClr val="000000"/>
                        </a:solidFill>
                        <a:latin typeface="+mj-lt"/>
                        <a:rtl val="0"/>
                      </a:endParaRPr>
                    </a:p>
                    <a:p>
                      <a:pPr marL="0" marR="0" lvl="0" indent="0" algn="l" rtl="0">
                        <a:lnSpc>
                          <a:spcPct val="100000"/>
                        </a:lnSpc>
                        <a:spcBef>
                          <a:spcPts val="0"/>
                        </a:spcBef>
                        <a:spcAft>
                          <a:spcPts val="0"/>
                        </a:spcAft>
                        <a:buClr>
                          <a:srgbClr val="6F625D"/>
                        </a:buClr>
                        <a:buSzPct val="25000"/>
                        <a:buFont typeface="Noto Symbol"/>
                        <a:buNone/>
                      </a:pPr>
                      <a:r>
                        <a:rPr lang="en-US" sz="1800" u="none" strike="noStrike" cap="none" baseline="0" dirty="0">
                          <a:solidFill>
                            <a:srgbClr val="000000"/>
                          </a:solidFill>
                          <a:latin typeface="+mj-lt"/>
                          <a:rtl val="0"/>
                        </a:rPr>
                        <a:t>      Item Titles: ~ 99%ile within 80 </a:t>
                      </a:r>
                      <a:r>
                        <a:rPr lang="en-US" sz="1800" u="none" strike="noStrike" cap="none" baseline="0" dirty="0" err="1">
                          <a:solidFill>
                            <a:srgbClr val="000000"/>
                          </a:solidFill>
                          <a:latin typeface="+mj-lt"/>
                          <a:rtl val="0"/>
                        </a:rPr>
                        <a:t>ms</a:t>
                      </a:r>
                      <a:endParaRPr lang="en-US" sz="1800" u="none" strike="noStrike" cap="none" baseline="0" dirty="0">
                        <a:solidFill>
                          <a:srgbClr val="000000"/>
                        </a:solidFill>
                        <a:latin typeface="+mj-lt"/>
                        <a:rtl val="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370850">
                <a:tc>
                  <a:txBody>
                    <a:bodyPr/>
                    <a:lstStyle/>
                    <a:p>
                      <a:pPr marL="285750" marR="0" lvl="0" indent="-285750" algn="l" rtl="0">
                        <a:lnSpc>
                          <a:spcPct val="100000"/>
                        </a:lnSpc>
                        <a:spcBef>
                          <a:spcPts val="0"/>
                        </a:spcBef>
                        <a:spcAft>
                          <a:spcPts val="0"/>
                        </a:spcAft>
                        <a:buClr>
                          <a:srgbClr val="6F625D"/>
                        </a:buClr>
                        <a:buSzPct val="100000"/>
                        <a:buFont typeface="Noto Symbol"/>
                        <a:buChar char="➢"/>
                      </a:pPr>
                      <a:r>
                        <a:rPr lang="en-US" sz="1800" u="none" strike="noStrike" cap="none" baseline="0" dirty="0">
                          <a:solidFill>
                            <a:srgbClr val="000000"/>
                          </a:solidFill>
                          <a:latin typeface="+mj-lt"/>
                          <a:rtl val="0"/>
                        </a:rPr>
                        <a:t>Service Availability: ~99.95 %</a:t>
                      </a:r>
                    </a:p>
                    <a:p>
                      <a:pPr marL="0" marR="0" lvl="0" indent="0" algn="l" rtl="0">
                        <a:lnSpc>
                          <a:spcPct val="100000"/>
                        </a:lnSpc>
                        <a:spcBef>
                          <a:spcPts val="0"/>
                        </a:spcBef>
                        <a:spcAft>
                          <a:spcPts val="0"/>
                        </a:spcAft>
                        <a:buClr>
                          <a:srgbClr val="000000"/>
                        </a:buClr>
                        <a:buFont typeface="Noto Symbol"/>
                        <a:buNone/>
                      </a:pPr>
                      <a:endParaRPr sz="1800" u="none" strike="noStrike" cap="none" baseline="0" dirty="0">
                        <a:solidFill>
                          <a:srgbClr val="000000"/>
                        </a:solidFill>
                        <a:latin typeface="+mj-lt"/>
                        <a:rtl val="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85750" marR="0" lvl="0" indent="-196850" algn="l" rtl="0">
                        <a:lnSpc>
                          <a:spcPct val="100000"/>
                        </a:lnSpc>
                        <a:spcBef>
                          <a:spcPts val="0"/>
                        </a:spcBef>
                        <a:spcAft>
                          <a:spcPts val="0"/>
                        </a:spcAft>
                        <a:buClr>
                          <a:srgbClr val="000000"/>
                        </a:buClr>
                        <a:buFont typeface="Noto Symbol"/>
                        <a:buNone/>
                      </a:pPr>
                      <a:endParaRPr sz="1800" u="none" strike="noStrike" cap="none" baseline="0" dirty="0">
                        <a:solidFill>
                          <a:srgbClr val="000000"/>
                        </a:solidFill>
                        <a:latin typeface="+mj-lt"/>
                        <a:rtl val="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bl>
          </a:graphicData>
        </a:graphic>
      </p:graphicFrame>
      <p:graphicFrame>
        <p:nvGraphicFramePr>
          <p:cNvPr id="6" name="Shape 251"/>
          <p:cNvGraphicFramePr/>
          <p:nvPr>
            <p:extLst>
              <p:ext uri="{D42A27DB-BD31-4B8C-83A1-F6EECF244321}">
                <p14:modId xmlns:p14="http://schemas.microsoft.com/office/powerpoint/2010/main" val="3484983728"/>
              </p:ext>
            </p:extLst>
          </p:nvPr>
        </p:nvGraphicFramePr>
        <p:xfrm>
          <a:off x="762000" y="3144500"/>
          <a:ext cx="7696200" cy="1503700"/>
        </p:xfrm>
        <a:graphic>
          <a:graphicData uri="http://schemas.openxmlformats.org/drawingml/2006/table">
            <a:tbl>
              <a:tblPr>
                <a:noFill/>
                <a:tableStyleId>{960669BC-2F0A-441E-9B02-17BFC07A8E36}</a:tableStyleId>
              </a:tblPr>
              <a:tblGrid>
                <a:gridCol w="2971800"/>
                <a:gridCol w="4724400"/>
              </a:tblGrid>
              <a:tr h="0">
                <a:tc>
                  <a:txBody>
                    <a:bodyPr/>
                    <a:lstStyle/>
                    <a:p>
                      <a:pPr marL="285750" marR="0" lvl="0" indent="-285750" algn="l" rtl="0">
                        <a:lnSpc>
                          <a:spcPct val="100000"/>
                        </a:lnSpc>
                        <a:spcBef>
                          <a:spcPts val="0"/>
                        </a:spcBef>
                        <a:spcAft>
                          <a:spcPts val="0"/>
                        </a:spcAft>
                        <a:buClr>
                          <a:srgbClr val="6F625D"/>
                        </a:buClr>
                        <a:buSzPct val="100000"/>
                        <a:buFont typeface="Wingdings" charset="2"/>
                        <a:buChar char="Ø"/>
                      </a:pPr>
                      <a:r>
                        <a:rPr lang="en-US" sz="1800" u="none" strike="noStrike" cap="none" baseline="0" dirty="0" smtClean="0">
                          <a:solidFill>
                            <a:srgbClr val="000000"/>
                          </a:solidFill>
                          <a:latin typeface="+mj-lt"/>
                          <a:rtl val="0"/>
                        </a:rPr>
                        <a:t>Russian</a:t>
                      </a:r>
                      <a:endParaRPr lang="en-US" sz="1800" u="none" strike="noStrike" cap="none" baseline="0" dirty="0">
                        <a:solidFill>
                          <a:srgbClr val="000000"/>
                        </a:solidFill>
                        <a:latin typeface="+mj-lt"/>
                        <a:rtl val="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0"/>
                        </a:spcAft>
                        <a:buClr>
                          <a:srgbClr val="6F625D"/>
                        </a:buClr>
                        <a:buSzPct val="100000"/>
                        <a:buFont typeface="Wingdings" charset="2"/>
                        <a:buChar char="Ø"/>
                      </a:pPr>
                      <a:r>
                        <a:rPr lang="en-US" sz="1800" u="none" strike="noStrike" cap="none" baseline="0" dirty="0" smtClean="0">
                          <a:solidFill>
                            <a:srgbClr val="000000"/>
                          </a:solidFill>
                          <a:latin typeface="+mj-lt"/>
                          <a:rtl val="0"/>
                        </a:rPr>
                        <a:t>German</a:t>
                      </a:r>
                      <a:endParaRPr lang="en-US" sz="1800" u="none" strike="noStrike" cap="none" baseline="0" dirty="0">
                        <a:solidFill>
                          <a:srgbClr val="000000"/>
                        </a:solidFill>
                        <a:latin typeface="+mj-lt"/>
                        <a:rtl val="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396230">
                <a:tc>
                  <a:txBody>
                    <a:bodyPr/>
                    <a:lstStyle/>
                    <a:p>
                      <a:pPr marL="285750" marR="0" lvl="0" indent="-285750" algn="l" defTabSz="914400" rtl="0" eaLnBrk="1" fontAlgn="auto" latinLnBrk="0" hangingPunct="1">
                        <a:lnSpc>
                          <a:spcPct val="100000"/>
                        </a:lnSpc>
                        <a:spcBef>
                          <a:spcPts val="0"/>
                        </a:spcBef>
                        <a:spcAft>
                          <a:spcPts val="0"/>
                        </a:spcAft>
                        <a:buClr>
                          <a:srgbClr val="6F625D"/>
                        </a:buClr>
                        <a:buSzPct val="100000"/>
                        <a:buFont typeface="Wingdings" charset="2"/>
                        <a:buChar char="Ø"/>
                        <a:tabLst/>
                        <a:defRPr/>
                      </a:pPr>
                      <a:r>
                        <a:rPr lang="en-US" sz="1800" b="0" i="0" u="none" strike="noStrike" cap="none" baseline="0" dirty="0" smtClean="0">
                          <a:solidFill>
                            <a:srgbClr val="000000"/>
                          </a:solidFill>
                          <a:latin typeface="+mj-lt"/>
                          <a:ea typeface="+mn-ea"/>
                          <a:cs typeface="+mn-cs"/>
                          <a:sym typeface="Arial"/>
                          <a:rtl val="0"/>
                        </a:rPr>
                        <a:t>Spanish</a:t>
                      </a: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85750" marR="0" lvl="0" indent="-285750" algn="l" defTabSz="914400" rtl="0" eaLnBrk="1" fontAlgn="auto" latinLnBrk="0" hangingPunct="1">
                        <a:lnSpc>
                          <a:spcPct val="100000"/>
                        </a:lnSpc>
                        <a:spcBef>
                          <a:spcPts val="0"/>
                        </a:spcBef>
                        <a:spcAft>
                          <a:spcPts val="0"/>
                        </a:spcAft>
                        <a:buClr>
                          <a:srgbClr val="6F625D"/>
                        </a:buClr>
                        <a:buSzPct val="100000"/>
                        <a:buFont typeface="Wingdings" charset="2"/>
                        <a:buChar char="Ø"/>
                        <a:tabLst/>
                        <a:defRPr/>
                      </a:pPr>
                      <a:r>
                        <a:rPr lang="en-US" sz="1800" b="0" i="0" u="none" strike="noStrike" cap="none" baseline="0" dirty="0" smtClean="0">
                          <a:solidFill>
                            <a:srgbClr val="000000"/>
                          </a:solidFill>
                          <a:latin typeface="+mj-lt"/>
                          <a:ea typeface="+mn-ea"/>
                          <a:cs typeface="+mn-cs"/>
                          <a:sym typeface="Arial"/>
                          <a:rtl val="0"/>
                        </a:rPr>
                        <a:t>Italian</a:t>
                      </a: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370850">
                <a:tc>
                  <a:txBody>
                    <a:bodyPr/>
                    <a:lstStyle/>
                    <a:p>
                      <a:pPr marL="285750" marR="0" lvl="0" indent="-285750" algn="l" defTabSz="914400" rtl="0" eaLnBrk="1" fontAlgn="auto" latinLnBrk="0" hangingPunct="1">
                        <a:lnSpc>
                          <a:spcPct val="100000"/>
                        </a:lnSpc>
                        <a:spcBef>
                          <a:spcPts val="0"/>
                        </a:spcBef>
                        <a:spcAft>
                          <a:spcPts val="0"/>
                        </a:spcAft>
                        <a:buClr>
                          <a:srgbClr val="6F625D"/>
                        </a:buClr>
                        <a:buSzPct val="100000"/>
                        <a:buFont typeface="Wingdings" charset="2"/>
                        <a:buChar char="Ø"/>
                        <a:tabLst/>
                        <a:defRPr/>
                      </a:pPr>
                      <a:r>
                        <a:rPr lang="en-US" sz="1800" b="0" i="0" u="none" strike="noStrike" cap="none" baseline="0" dirty="0" smtClean="0">
                          <a:solidFill>
                            <a:srgbClr val="000000"/>
                          </a:solidFill>
                          <a:latin typeface="+mj-lt"/>
                          <a:ea typeface="+mn-ea"/>
                          <a:cs typeface="+mn-cs"/>
                          <a:sym typeface="Arial"/>
                          <a:rtl val="0"/>
                        </a:rPr>
                        <a:t>Portuguese (Brazil)</a:t>
                      </a:r>
                      <a:endParaRPr sz="1800" b="0" i="0" u="none" strike="noStrike" cap="none" baseline="0" dirty="0">
                        <a:solidFill>
                          <a:srgbClr val="000000"/>
                        </a:solidFill>
                        <a:latin typeface="+mj-lt"/>
                        <a:ea typeface="+mn-ea"/>
                        <a:cs typeface="+mn-cs"/>
                        <a:sym typeface="Arial"/>
                        <a:rtl val="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85750" marR="0" lvl="0" indent="-285750" algn="l" defTabSz="914400" rtl="0" eaLnBrk="1" fontAlgn="auto" latinLnBrk="0" hangingPunct="1">
                        <a:lnSpc>
                          <a:spcPct val="100000"/>
                        </a:lnSpc>
                        <a:spcBef>
                          <a:spcPts val="0"/>
                        </a:spcBef>
                        <a:spcAft>
                          <a:spcPts val="0"/>
                        </a:spcAft>
                        <a:buClr>
                          <a:srgbClr val="6F625D"/>
                        </a:buClr>
                        <a:buSzPct val="100000"/>
                        <a:buFont typeface="Wingdings" charset="2"/>
                        <a:buChar char="Ø"/>
                        <a:tabLst/>
                        <a:defRPr/>
                      </a:pPr>
                      <a:r>
                        <a:rPr lang="en-US" sz="1800" b="0" i="0" u="none" strike="noStrike" cap="none" baseline="0" dirty="0" smtClean="0">
                          <a:solidFill>
                            <a:srgbClr val="000000"/>
                          </a:solidFill>
                          <a:latin typeface="+mj-lt"/>
                          <a:ea typeface="+mn-ea"/>
                          <a:cs typeface="+mn-cs"/>
                          <a:sym typeface="Arial"/>
                          <a:rtl val="0"/>
                        </a:rPr>
                        <a:t>Hindi (Planned)</a:t>
                      </a:r>
                      <a:endParaRPr sz="1800" b="0" i="0" u="none" strike="noStrike" cap="none" baseline="0" dirty="0">
                        <a:solidFill>
                          <a:srgbClr val="000000"/>
                        </a:solidFill>
                        <a:latin typeface="+mj-lt"/>
                        <a:ea typeface="+mn-ea"/>
                        <a:cs typeface="+mn-cs"/>
                        <a:sym typeface="Arial"/>
                        <a:rtl val="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370850">
                <a:tc>
                  <a:txBody>
                    <a:bodyPr/>
                    <a:lstStyle/>
                    <a:p>
                      <a:pPr marL="285750" marR="0" lvl="0" indent="-285750" algn="l" defTabSz="914400" rtl="0" eaLnBrk="1" fontAlgn="auto" latinLnBrk="0" hangingPunct="1">
                        <a:lnSpc>
                          <a:spcPct val="100000"/>
                        </a:lnSpc>
                        <a:spcBef>
                          <a:spcPts val="0"/>
                        </a:spcBef>
                        <a:spcAft>
                          <a:spcPts val="0"/>
                        </a:spcAft>
                        <a:buClr>
                          <a:srgbClr val="6F625D"/>
                        </a:buClr>
                        <a:buSzPct val="100000"/>
                        <a:buFont typeface="Wingdings" charset="2"/>
                        <a:buChar char="Ø"/>
                        <a:tabLst/>
                        <a:defRPr/>
                      </a:pPr>
                      <a:r>
                        <a:rPr lang="en-US" sz="1800" b="0" i="0" u="none" strike="noStrike" cap="none" baseline="0" dirty="0" smtClean="0">
                          <a:solidFill>
                            <a:srgbClr val="000000"/>
                          </a:solidFill>
                          <a:latin typeface="+mj-lt"/>
                          <a:ea typeface="+mn-ea"/>
                          <a:cs typeface="+mn-cs"/>
                          <a:sym typeface="Arial"/>
                          <a:rtl val="0"/>
                        </a:rPr>
                        <a:t>French</a:t>
                      </a:r>
                      <a:endParaRPr sz="1800" b="0" i="0" u="none" strike="noStrike" cap="none" baseline="0" dirty="0">
                        <a:solidFill>
                          <a:srgbClr val="000000"/>
                        </a:solidFill>
                        <a:latin typeface="+mj-lt"/>
                        <a:ea typeface="+mn-ea"/>
                        <a:cs typeface="+mn-cs"/>
                        <a:sym typeface="Arial"/>
                        <a:rtl val="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85750" marR="0" lvl="0" indent="-285750" algn="l" defTabSz="914400" rtl="0" eaLnBrk="1" fontAlgn="auto" latinLnBrk="0" hangingPunct="1">
                        <a:lnSpc>
                          <a:spcPct val="100000"/>
                        </a:lnSpc>
                        <a:spcBef>
                          <a:spcPts val="0"/>
                        </a:spcBef>
                        <a:spcAft>
                          <a:spcPts val="0"/>
                        </a:spcAft>
                        <a:buClr>
                          <a:srgbClr val="6F625D"/>
                        </a:buClr>
                        <a:buSzPct val="100000"/>
                        <a:buFont typeface="Wingdings" charset="2"/>
                        <a:buChar char="Ø"/>
                        <a:tabLst/>
                        <a:defRPr/>
                      </a:pPr>
                      <a:r>
                        <a:rPr lang="en-US" sz="1800" b="0" i="0" u="none" strike="noStrike" cap="none" baseline="0" dirty="0" smtClean="0">
                          <a:solidFill>
                            <a:srgbClr val="000000"/>
                          </a:solidFill>
                          <a:latin typeface="+mn-lt"/>
                          <a:ea typeface="+mn-ea"/>
                          <a:cs typeface="+mn-cs"/>
                          <a:sym typeface="Arial"/>
                          <a:rtl val="0"/>
                        </a:rPr>
                        <a:t>Chinese (Planned)</a:t>
                      </a: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bl>
          </a:graphicData>
        </a:graphic>
      </p:graphicFrame>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p:nvPr/>
        </p:nvSpPr>
        <p:spPr>
          <a:xfrm>
            <a:off x="4249375" y="3194150"/>
            <a:ext cx="5475599" cy="855599"/>
          </a:xfrm>
          <a:prstGeom prst="rect">
            <a:avLst/>
          </a:prstGeom>
          <a:noFill/>
          <a:ln>
            <a:noFill/>
          </a:ln>
        </p:spPr>
        <p:txBody>
          <a:bodyPr lIns="91425" tIns="91425" rIns="91425" bIns="91425" anchor="t" anchorCtr="0">
            <a:noAutofit/>
          </a:bodyPr>
          <a:lstStyle/>
          <a:p>
            <a:pPr>
              <a:spcBef>
                <a:spcPts val="0"/>
              </a:spcBef>
              <a:buNone/>
            </a:pPr>
            <a:endParaRPr/>
          </a:p>
        </p:txBody>
      </p:sp>
      <p:sp>
        <p:nvSpPr>
          <p:cNvPr id="177" name="Shape 177"/>
          <p:cNvSpPr txBox="1"/>
          <p:nvPr/>
        </p:nvSpPr>
        <p:spPr>
          <a:xfrm>
            <a:off x="2523900" y="3194150"/>
            <a:ext cx="9582600" cy="1226400"/>
          </a:xfrm>
          <a:prstGeom prst="rect">
            <a:avLst/>
          </a:prstGeom>
          <a:noFill/>
          <a:ln>
            <a:noFill/>
          </a:ln>
        </p:spPr>
        <p:txBody>
          <a:bodyPr lIns="91425" tIns="91425" rIns="91425" bIns="91425" anchor="t" anchorCtr="0">
            <a:noAutofit/>
          </a:bodyPr>
          <a:lstStyle/>
          <a:p>
            <a:pPr algn="ctr">
              <a:spcBef>
                <a:spcPts val="0"/>
              </a:spcBef>
              <a:buNone/>
            </a:pPr>
            <a:r>
              <a:rPr lang="en-US" sz="4800" dirty="0" smtClean="0">
                <a:solidFill>
                  <a:srgbClr val="78AF03"/>
                </a:solidFill>
              </a:rPr>
              <a:t>Key Data Challenges</a:t>
            </a:r>
            <a:endParaRPr lang="en-US" sz="4800" dirty="0">
              <a:solidFill>
                <a:srgbClr val="78AF03"/>
              </a:solidFill>
            </a:endParaRPr>
          </a:p>
        </p:txBody>
      </p:sp>
    </p:spTree>
    <p:extLst>
      <p:ext uri="{BB962C8B-B14F-4D97-AF65-F5344CB8AC3E}">
        <p14:creationId xmlns:p14="http://schemas.microsoft.com/office/powerpoint/2010/main" val="372538986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74A90B"/>
                </a:solidFill>
              </a:rPr>
              <a:t>Outline</a:t>
            </a:r>
            <a:endParaRPr lang="en-US" sz="3600" dirty="0">
              <a:solidFill>
                <a:schemeClr val="accent3"/>
              </a:solidFill>
            </a:endParaRPr>
          </a:p>
        </p:txBody>
      </p:sp>
      <p:sp>
        <p:nvSpPr>
          <p:cNvPr id="3" name="Text Placeholder 2"/>
          <p:cNvSpPr>
            <a:spLocks noGrp="1"/>
          </p:cNvSpPr>
          <p:nvPr>
            <p:ph type="body" idx="1"/>
          </p:nvPr>
        </p:nvSpPr>
        <p:spPr/>
        <p:txBody>
          <a:bodyPr/>
          <a:lstStyle/>
          <a:p>
            <a:pPr>
              <a:lnSpc>
                <a:spcPct val="120000"/>
              </a:lnSpc>
              <a:buFont typeface="Wingdings" charset="2"/>
              <a:buChar char="Ø"/>
            </a:pPr>
            <a:r>
              <a:rPr lang="en-US" sz="2400" dirty="0" smtClean="0"/>
              <a:t>Intro</a:t>
            </a:r>
          </a:p>
          <a:p>
            <a:pPr lvl="1">
              <a:lnSpc>
                <a:spcPct val="120000"/>
              </a:lnSpc>
              <a:buFont typeface="Courier New"/>
              <a:buChar char="o"/>
            </a:pPr>
            <a:r>
              <a:rPr lang="en-US" sz="2400" dirty="0" smtClean="0"/>
              <a:t>Why is eBay Investing in Language Technology?</a:t>
            </a:r>
          </a:p>
          <a:p>
            <a:pPr lvl="1">
              <a:lnSpc>
                <a:spcPct val="120000"/>
              </a:lnSpc>
              <a:buFont typeface="Courier New"/>
              <a:buChar char="o"/>
            </a:pPr>
            <a:r>
              <a:rPr lang="en-US" sz="2400" dirty="0" smtClean="0"/>
              <a:t>Machine Translation Experience at eBay</a:t>
            </a:r>
          </a:p>
          <a:p>
            <a:pPr lvl="1">
              <a:lnSpc>
                <a:spcPct val="120000"/>
              </a:lnSpc>
              <a:buFont typeface="Courier New"/>
              <a:buChar char="o"/>
            </a:pPr>
            <a:r>
              <a:rPr lang="en-US" sz="2400" dirty="0" smtClean="0"/>
              <a:t>Key Data Challenges</a:t>
            </a:r>
          </a:p>
          <a:p>
            <a:pPr>
              <a:lnSpc>
                <a:spcPct val="120000"/>
              </a:lnSpc>
              <a:buFont typeface="Wingdings" charset="2"/>
              <a:buChar char="Ø"/>
            </a:pPr>
            <a:r>
              <a:rPr lang="en-US" sz="2400" dirty="0" smtClean="0"/>
              <a:t>Machine Translation Training Process</a:t>
            </a:r>
          </a:p>
          <a:p>
            <a:pPr lvl="1">
              <a:lnSpc>
                <a:spcPct val="120000"/>
              </a:lnSpc>
              <a:buFont typeface="Courier New"/>
              <a:buChar char="o"/>
            </a:pPr>
            <a:r>
              <a:rPr lang="en-US" sz="2400" dirty="0" smtClean="0"/>
              <a:t>Data Selection</a:t>
            </a:r>
          </a:p>
          <a:p>
            <a:pPr lvl="1">
              <a:lnSpc>
                <a:spcPct val="120000"/>
              </a:lnSpc>
              <a:buFont typeface="Courier New"/>
              <a:buChar char="o"/>
            </a:pPr>
            <a:r>
              <a:rPr lang="en-US" sz="2400" dirty="0" smtClean="0"/>
              <a:t>Evaluation</a:t>
            </a:r>
          </a:p>
          <a:p>
            <a:pPr>
              <a:lnSpc>
                <a:spcPct val="120000"/>
              </a:lnSpc>
              <a:buFont typeface="Wingdings" charset="2"/>
              <a:buChar char="Ø"/>
            </a:pPr>
            <a:r>
              <a:rPr lang="en-US" sz="2400" dirty="0" smtClean="0"/>
              <a:t>Measuring Language Performance at Scale</a:t>
            </a:r>
          </a:p>
        </p:txBody>
      </p:sp>
    </p:spTree>
    <p:extLst>
      <p:ext uri="{BB962C8B-B14F-4D97-AF65-F5344CB8AC3E}">
        <p14:creationId xmlns:p14="http://schemas.microsoft.com/office/powerpoint/2010/main" val="3069094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731520" y="329566"/>
            <a:ext cx="13167360" cy="872578"/>
          </a:xfrm>
          <a:prstGeom prst="rect">
            <a:avLst/>
          </a:prstGeom>
          <a:noFill/>
          <a:ln>
            <a:noFill/>
          </a:ln>
        </p:spPr>
        <p:txBody>
          <a:bodyPr lIns="130600" tIns="65300" rIns="130600" bIns="65300" anchor="ctr" anchorCtr="0">
            <a:noAutofit/>
          </a:bodyPr>
          <a:lstStyle/>
          <a:p>
            <a:pPr marL="0" marR="0" lvl="0" indent="0" algn="l" rtl="0">
              <a:spcBef>
                <a:spcPts val="0"/>
              </a:spcBef>
              <a:buClr>
                <a:srgbClr val="74A90B"/>
              </a:buClr>
              <a:buSzPct val="25000"/>
              <a:buFont typeface="Arial"/>
              <a:buNone/>
            </a:pPr>
            <a:r>
              <a:rPr lang="en-US" sz="3600" b="0" i="0" u="none" strike="noStrike" cap="none" baseline="0">
                <a:solidFill>
                  <a:srgbClr val="74A90B"/>
                </a:solidFill>
                <a:latin typeface="Arial"/>
                <a:ea typeface="Arial"/>
                <a:cs typeface="Arial"/>
                <a:sym typeface="Arial"/>
              </a:rPr>
              <a:t>eBay </a:t>
            </a:r>
            <a:r>
              <a:rPr lang="en-US" sz="3600">
                <a:solidFill>
                  <a:srgbClr val="74A90B"/>
                </a:solidFill>
              </a:rPr>
              <a:t>S</a:t>
            </a:r>
            <a:r>
              <a:rPr lang="en-US" sz="3600" b="0" i="0" u="none" strike="noStrike" cap="none" baseline="0">
                <a:solidFill>
                  <a:srgbClr val="74A90B"/>
                </a:solidFill>
                <a:latin typeface="Arial"/>
                <a:ea typeface="Arial"/>
                <a:cs typeface="Arial"/>
                <a:sym typeface="Arial"/>
              </a:rPr>
              <a:t>cale</a:t>
            </a:r>
          </a:p>
        </p:txBody>
      </p:sp>
      <p:sp>
        <p:nvSpPr>
          <p:cNvPr id="264" name="Shape 264"/>
          <p:cNvSpPr txBox="1"/>
          <p:nvPr/>
        </p:nvSpPr>
        <p:spPr>
          <a:xfrm>
            <a:off x="1092200" y="1861496"/>
            <a:ext cx="3084283" cy="89255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600" b="0" i="0" u="none" strike="noStrike" cap="none" baseline="0">
                <a:solidFill>
                  <a:srgbClr val="000000"/>
                </a:solidFill>
                <a:latin typeface="Calibri"/>
                <a:ea typeface="Calibri"/>
                <a:cs typeface="Calibri"/>
                <a:sym typeface="Calibri"/>
                <a:rtl val="0"/>
              </a:rPr>
              <a:t>A pair of shoes sells every </a:t>
            </a:r>
            <a:r>
              <a:rPr lang="en-US" sz="2600" b="1" i="0" u="none" strike="noStrike" cap="none" baseline="0">
                <a:solidFill>
                  <a:srgbClr val="E36C09"/>
                </a:solidFill>
                <a:latin typeface="Calibri"/>
                <a:ea typeface="Calibri"/>
                <a:cs typeface="Calibri"/>
                <a:sym typeface="Calibri"/>
                <a:rtl val="0"/>
              </a:rPr>
              <a:t>2 seconds</a:t>
            </a:r>
          </a:p>
        </p:txBody>
      </p:sp>
      <p:sp>
        <p:nvSpPr>
          <p:cNvPr id="265" name="Shape 265"/>
          <p:cNvSpPr txBox="1"/>
          <p:nvPr/>
        </p:nvSpPr>
        <p:spPr>
          <a:xfrm>
            <a:off x="1092200" y="3088028"/>
            <a:ext cx="3327399" cy="89255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600" b="0" i="0" u="none" strike="noStrike" cap="none" baseline="0">
                <a:solidFill>
                  <a:srgbClr val="000000"/>
                </a:solidFill>
                <a:latin typeface="Calibri"/>
                <a:ea typeface="Calibri"/>
                <a:cs typeface="Calibri"/>
                <a:sym typeface="Calibri"/>
                <a:rtl val="0"/>
              </a:rPr>
              <a:t>Women’s accessories sell every </a:t>
            </a:r>
            <a:r>
              <a:rPr lang="en-US" sz="2600" b="1" i="0" u="none" strike="noStrike" cap="none" baseline="0">
                <a:solidFill>
                  <a:srgbClr val="E36C09"/>
                </a:solidFill>
                <a:latin typeface="Calibri"/>
                <a:ea typeface="Calibri"/>
                <a:cs typeface="Calibri"/>
                <a:sym typeface="Calibri"/>
                <a:rtl val="0"/>
              </a:rPr>
              <a:t>2.5 seconds</a:t>
            </a:r>
          </a:p>
        </p:txBody>
      </p:sp>
      <p:sp>
        <p:nvSpPr>
          <p:cNvPr id="266" name="Shape 266"/>
          <p:cNvSpPr txBox="1"/>
          <p:nvPr/>
        </p:nvSpPr>
        <p:spPr>
          <a:xfrm>
            <a:off x="1092200" y="4365248"/>
            <a:ext cx="3084283" cy="89255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600" b="0" i="0" u="none" strike="noStrike" cap="none" baseline="0">
                <a:solidFill>
                  <a:srgbClr val="000000"/>
                </a:solidFill>
                <a:latin typeface="Calibri"/>
                <a:ea typeface="Calibri"/>
                <a:cs typeface="Calibri"/>
                <a:sym typeface="Calibri"/>
                <a:rtl val="0"/>
              </a:rPr>
              <a:t>A Woman’s dress sold every </a:t>
            </a:r>
            <a:r>
              <a:rPr lang="en-US" sz="2600" b="1" i="0" u="none" strike="noStrike" cap="none" baseline="0">
                <a:solidFill>
                  <a:srgbClr val="E36C09"/>
                </a:solidFill>
                <a:latin typeface="Calibri"/>
                <a:ea typeface="Calibri"/>
                <a:cs typeface="Calibri"/>
                <a:sym typeface="Calibri"/>
                <a:rtl val="0"/>
              </a:rPr>
              <a:t>2 seconds</a:t>
            </a:r>
          </a:p>
        </p:txBody>
      </p:sp>
      <p:sp>
        <p:nvSpPr>
          <p:cNvPr id="267" name="Shape 267"/>
          <p:cNvSpPr txBox="1"/>
          <p:nvPr/>
        </p:nvSpPr>
        <p:spPr>
          <a:xfrm>
            <a:off x="1092200" y="5511903"/>
            <a:ext cx="3084283" cy="89255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600" b="0" i="0" u="none" strike="noStrike" cap="none" baseline="0">
                <a:solidFill>
                  <a:srgbClr val="000000"/>
                </a:solidFill>
                <a:latin typeface="Calibri"/>
                <a:ea typeface="Calibri"/>
                <a:cs typeface="Calibri"/>
                <a:sym typeface="Calibri"/>
                <a:rtl val="0"/>
              </a:rPr>
              <a:t>A cell phone sold every </a:t>
            </a:r>
            <a:r>
              <a:rPr lang="en-US" sz="2600" b="1" i="0" u="none" strike="noStrike" cap="none" baseline="0">
                <a:solidFill>
                  <a:srgbClr val="E36C09"/>
                </a:solidFill>
                <a:latin typeface="Calibri"/>
                <a:ea typeface="Calibri"/>
                <a:cs typeface="Calibri"/>
                <a:sym typeface="Calibri"/>
                <a:rtl val="0"/>
              </a:rPr>
              <a:t>4 seconds</a:t>
            </a:r>
          </a:p>
        </p:txBody>
      </p:sp>
      <p:sp>
        <p:nvSpPr>
          <p:cNvPr id="268" name="Shape 268"/>
          <p:cNvSpPr txBox="1"/>
          <p:nvPr/>
        </p:nvSpPr>
        <p:spPr>
          <a:xfrm>
            <a:off x="5235946" y="1846988"/>
            <a:ext cx="3084283" cy="89255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600" b="0" i="0" u="none" strike="noStrike" cap="none" baseline="0">
                <a:solidFill>
                  <a:srgbClr val="000000"/>
                </a:solidFill>
                <a:latin typeface="Calibri"/>
                <a:ea typeface="Calibri"/>
                <a:cs typeface="Calibri"/>
                <a:sym typeface="Calibri"/>
                <a:rtl val="0"/>
              </a:rPr>
              <a:t>Headphones sold every </a:t>
            </a:r>
            <a:r>
              <a:rPr lang="en-US" sz="2600" b="1" i="0" u="none" strike="noStrike" cap="none" baseline="0">
                <a:solidFill>
                  <a:srgbClr val="E36C09"/>
                </a:solidFill>
                <a:latin typeface="Calibri"/>
                <a:ea typeface="Calibri"/>
                <a:cs typeface="Calibri"/>
                <a:sym typeface="Calibri"/>
                <a:rtl val="0"/>
              </a:rPr>
              <a:t>12 seconds</a:t>
            </a:r>
          </a:p>
        </p:txBody>
      </p:sp>
      <p:sp>
        <p:nvSpPr>
          <p:cNvPr id="269" name="Shape 269"/>
          <p:cNvSpPr txBox="1"/>
          <p:nvPr/>
        </p:nvSpPr>
        <p:spPr>
          <a:xfrm>
            <a:off x="5235946" y="4724400"/>
            <a:ext cx="3240396" cy="89255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600" b="0" i="0" u="none" strike="noStrike" cap="none" baseline="0">
                <a:solidFill>
                  <a:srgbClr val="000000"/>
                </a:solidFill>
                <a:latin typeface="Calibri"/>
                <a:ea typeface="Calibri"/>
                <a:cs typeface="Calibri"/>
                <a:sym typeface="Calibri"/>
                <a:rtl val="0"/>
              </a:rPr>
              <a:t>A major appliance sold every </a:t>
            </a:r>
            <a:r>
              <a:rPr lang="en-US" sz="2600" b="1" i="0" u="none" strike="noStrike" cap="none" baseline="0">
                <a:solidFill>
                  <a:srgbClr val="E36C09"/>
                </a:solidFill>
                <a:latin typeface="Calibri"/>
                <a:ea typeface="Calibri"/>
                <a:cs typeface="Calibri"/>
                <a:sym typeface="Calibri"/>
                <a:rtl val="0"/>
              </a:rPr>
              <a:t>19 seconds</a:t>
            </a:r>
          </a:p>
        </p:txBody>
      </p:sp>
      <p:sp>
        <p:nvSpPr>
          <p:cNvPr id="270" name="Shape 270"/>
          <p:cNvSpPr txBox="1"/>
          <p:nvPr/>
        </p:nvSpPr>
        <p:spPr>
          <a:xfrm>
            <a:off x="10221513" y="1846988"/>
            <a:ext cx="3084283" cy="89255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600" b="0" i="0" u="none" strike="noStrike" cap="none" baseline="0">
                <a:solidFill>
                  <a:srgbClr val="000000"/>
                </a:solidFill>
                <a:latin typeface="Calibri"/>
                <a:ea typeface="Calibri"/>
                <a:cs typeface="Calibri"/>
                <a:sym typeface="Calibri"/>
                <a:rtl val="0"/>
              </a:rPr>
              <a:t>An car or truck sells every</a:t>
            </a:r>
            <a:r>
              <a:rPr lang="en-US" sz="2600" b="1" i="0" u="none" strike="noStrike" cap="none" baseline="0">
                <a:solidFill>
                  <a:srgbClr val="E36C09"/>
                </a:solidFill>
                <a:latin typeface="Calibri"/>
                <a:ea typeface="Calibri"/>
                <a:cs typeface="Calibri"/>
                <a:sym typeface="Calibri"/>
                <a:rtl val="0"/>
              </a:rPr>
              <a:t> 5 minutes</a:t>
            </a:r>
          </a:p>
        </p:txBody>
      </p:sp>
      <p:sp>
        <p:nvSpPr>
          <p:cNvPr id="271" name="Shape 271"/>
          <p:cNvSpPr txBox="1"/>
          <p:nvPr/>
        </p:nvSpPr>
        <p:spPr>
          <a:xfrm>
            <a:off x="10221513" y="4724400"/>
            <a:ext cx="3236683" cy="89255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600" b="0" i="0" u="none" strike="noStrike" cap="none" baseline="0">
                <a:solidFill>
                  <a:srgbClr val="000000"/>
                </a:solidFill>
                <a:latin typeface="Calibri"/>
                <a:ea typeface="Calibri"/>
                <a:cs typeface="Calibri"/>
                <a:sym typeface="Calibri"/>
                <a:rtl val="0"/>
              </a:rPr>
              <a:t>A Harley-Davidson sells every </a:t>
            </a:r>
            <a:r>
              <a:rPr lang="en-US" sz="2600" b="1" i="0" u="none" strike="noStrike" cap="none" baseline="0">
                <a:solidFill>
                  <a:srgbClr val="E36C09"/>
                </a:solidFill>
                <a:latin typeface="Calibri"/>
                <a:ea typeface="Calibri"/>
                <a:cs typeface="Calibri"/>
                <a:sym typeface="Calibri"/>
                <a:rtl val="0"/>
              </a:rPr>
              <a:t>38 minutes</a:t>
            </a:r>
          </a:p>
        </p:txBody>
      </p:sp>
      <p:sp>
        <p:nvSpPr>
          <p:cNvPr id="272" name="Shape 272"/>
          <p:cNvSpPr txBox="1"/>
          <p:nvPr/>
        </p:nvSpPr>
        <p:spPr>
          <a:xfrm>
            <a:off x="5235946" y="3298448"/>
            <a:ext cx="3084283" cy="89255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600" b="0" i="0" u="none" strike="noStrike" cap="none" baseline="0">
                <a:solidFill>
                  <a:srgbClr val="000000"/>
                </a:solidFill>
                <a:latin typeface="Calibri"/>
                <a:ea typeface="Calibri"/>
                <a:cs typeface="Calibri"/>
                <a:sym typeface="Calibri"/>
                <a:rtl val="0"/>
              </a:rPr>
              <a:t>An iPad sells every </a:t>
            </a:r>
            <a:r>
              <a:rPr lang="en-US" sz="2600" b="1" i="0" u="none" strike="noStrike" cap="none" baseline="0">
                <a:solidFill>
                  <a:srgbClr val="E36C09"/>
                </a:solidFill>
                <a:latin typeface="Calibri"/>
                <a:ea typeface="Calibri"/>
                <a:cs typeface="Calibri"/>
                <a:sym typeface="Calibri"/>
                <a:rtl val="0"/>
              </a:rPr>
              <a:t>10 seconds</a:t>
            </a:r>
          </a:p>
        </p:txBody>
      </p:sp>
      <p:sp>
        <p:nvSpPr>
          <p:cNvPr id="273" name="Shape 273"/>
          <p:cNvSpPr txBox="1"/>
          <p:nvPr/>
        </p:nvSpPr>
        <p:spPr>
          <a:xfrm>
            <a:off x="10221513" y="3309571"/>
            <a:ext cx="3084283" cy="89255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600" b="0" i="0" u="none" strike="noStrike" cap="none" baseline="0">
                <a:solidFill>
                  <a:srgbClr val="000000"/>
                </a:solidFill>
                <a:latin typeface="Calibri"/>
                <a:ea typeface="Calibri"/>
                <a:cs typeface="Calibri"/>
                <a:sym typeface="Calibri"/>
                <a:rtl val="0"/>
              </a:rPr>
              <a:t>A boat sells every </a:t>
            </a:r>
            <a:r>
              <a:rPr lang="en-US" sz="2600" b="1" i="0" u="none" strike="noStrike" cap="none" baseline="0">
                <a:solidFill>
                  <a:srgbClr val="E36C09"/>
                </a:solidFill>
                <a:latin typeface="Calibri"/>
                <a:ea typeface="Calibri"/>
                <a:cs typeface="Calibri"/>
                <a:sym typeface="Calibri"/>
                <a:rtl val="0"/>
              </a:rPr>
              <a:t>35 minutes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731520" y="329566"/>
            <a:ext cx="13167360" cy="872578"/>
          </a:xfrm>
          <a:prstGeom prst="rect">
            <a:avLst/>
          </a:prstGeom>
          <a:noFill/>
          <a:ln>
            <a:noFill/>
          </a:ln>
        </p:spPr>
        <p:txBody>
          <a:bodyPr lIns="130600" tIns="65300" rIns="130600" bIns="65300" anchor="ctr" anchorCtr="0">
            <a:noAutofit/>
          </a:bodyPr>
          <a:lstStyle/>
          <a:p>
            <a:pPr marL="0" marR="0" lvl="0" indent="0" algn="l" rtl="0">
              <a:spcBef>
                <a:spcPts val="0"/>
              </a:spcBef>
              <a:buClr>
                <a:srgbClr val="74A90B"/>
              </a:buClr>
              <a:buSzPct val="25000"/>
              <a:buFont typeface="Arial"/>
              <a:buNone/>
            </a:pPr>
            <a:r>
              <a:rPr lang="en-US" sz="3600" b="0" i="0" u="none" strike="noStrike" cap="none" baseline="0">
                <a:solidFill>
                  <a:srgbClr val="74A90B"/>
                </a:solidFill>
                <a:latin typeface="Arial"/>
                <a:ea typeface="Arial"/>
                <a:cs typeface="Arial"/>
                <a:sym typeface="Arial"/>
              </a:rPr>
              <a:t>Very </a:t>
            </a:r>
            <a:r>
              <a:rPr lang="en-US" sz="3600">
                <a:solidFill>
                  <a:srgbClr val="74A90B"/>
                </a:solidFill>
              </a:rPr>
              <a:t>D</a:t>
            </a:r>
            <a:r>
              <a:rPr lang="en-US" sz="3600" b="0" i="0" u="none" strike="noStrike" cap="none" baseline="0">
                <a:solidFill>
                  <a:srgbClr val="74A90B"/>
                </a:solidFill>
                <a:latin typeface="Arial"/>
                <a:ea typeface="Arial"/>
                <a:cs typeface="Arial"/>
                <a:sym typeface="Arial"/>
              </a:rPr>
              <a:t>iverse </a:t>
            </a:r>
            <a:r>
              <a:rPr lang="en-US" sz="3600">
                <a:solidFill>
                  <a:srgbClr val="74A90B"/>
                </a:solidFill>
              </a:rPr>
              <a:t>D</a:t>
            </a:r>
            <a:r>
              <a:rPr lang="en-US" sz="3600" b="0" i="0" u="none" strike="noStrike" cap="none" baseline="0">
                <a:solidFill>
                  <a:srgbClr val="74A90B"/>
                </a:solidFill>
                <a:latin typeface="Arial"/>
                <a:ea typeface="Arial"/>
                <a:cs typeface="Arial"/>
                <a:sym typeface="Arial"/>
              </a:rPr>
              <a:t>ata</a:t>
            </a:r>
          </a:p>
        </p:txBody>
      </p:sp>
      <p:sp>
        <p:nvSpPr>
          <p:cNvPr id="280" name="Shape 280"/>
          <p:cNvSpPr txBox="1"/>
          <p:nvPr/>
        </p:nvSpPr>
        <p:spPr>
          <a:xfrm>
            <a:off x="671624" y="6682799"/>
            <a:ext cx="11163899" cy="575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2400" b="0" i="0" u="none" strike="noStrike" cap="none" baseline="0" dirty="0">
                <a:rtl val="0"/>
              </a:rPr>
              <a:t>A tiny sample from 15,000 categories. 800 million listings live at any given time.</a:t>
            </a:r>
          </a:p>
        </p:txBody>
      </p:sp>
      <p:pic>
        <p:nvPicPr>
          <p:cNvPr id="281" name="Shape 281"/>
          <p:cNvPicPr preferRelativeResize="0"/>
          <p:nvPr/>
        </p:nvPicPr>
        <p:blipFill rotWithShape="1">
          <a:blip r:embed="rId3">
            <a:alphaModFix/>
          </a:blip>
          <a:srcRect/>
          <a:stretch/>
        </p:blipFill>
        <p:spPr>
          <a:xfrm>
            <a:off x="4471989" y="1667802"/>
            <a:ext cx="2322936" cy="1256020"/>
          </a:xfrm>
          <a:prstGeom prst="rect">
            <a:avLst/>
          </a:prstGeom>
          <a:noFill/>
          <a:ln>
            <a:noFill/>
          </a:ln>
        </p:spPr>
      </p:pic>
      <p:pic>
        <p:nvPicPr>
          <p:cNvPr id="282" name="Shape 282"/>
          <p:cNvPicPr preferRelativeResize="0"/>
          <p:nvPr/>
        </p:nvPicPr>
        <p:blipFill rotWithShape="1">
          <a:blip r:embed="rId4">
            <a:alphaModFix/>
          </a:blip>
          <a:srcRect/>
          <a:stretch/>
        </p:blipFill>
        <p:spPr>
          <a:xfrm>
            <a:off x="5328269" y="3560951"/>
            <a:ext cx="1796430" cy="1562894"/>
          </a:xfrm>
          <a:prstGeom prst="rect">
            <a:avLst/>
          </a:prstGeom>
          <a:noFill/>
          <a:ln>
            <a:noFill/>
          </a:ln>
        </p:spPr>
      </p:pic>
      <p:pic>
        <p:nvPicPr>
          <p:cNvPr id="283" name="Shape 283"/>
          <p:cNvPicPr preferRelativeResize="0"/>
          <p:nvPr/>
        </p:nvPicPr>
        <p:blipFill rotWithShape="1">
          <a:blip r:embed="rId5">
            <a:alphaModFix/>
          </a:blip>
          <a:srcRect/>
          <a:stretch/>
        </p:blipFill>
        <p:spPr>
          <a:xfrm>
            <a:off x="3347846" y="4741292"/>
            <a:ext cx="1921932" cy="1921932"/>
          </a:xfrm>
          <a:prstGeom prst="rect">
            <a:avLst/>
          </a:prstGeom>
          <a:noFill/>
          <a:ln>
            <a:noFill/>
          </a:ln>
        </p:spPr>
      </p:pic>
      <p:pic>
        <p:nvPicPr>
          <p:cNvPr id="284" name="Shape 284"/>
          <p:cNvPicPr preferRelativeResize="0"/>
          <p:nvPr/>
        </p:nvPicPr>
        <p:blipFill rotWithShape="1">
          <a:blip r:embed="rId6">
            <a:alphaModFix/>
          </a:blip>
          <a:srcRect/>
          <a:stretch/>
        </p:blipFill>
        <p:spPr>
          <a:xfrm>
            <a:off x="899054" y="4161053"/>
            <a:ext cx="1426455" cy="2273235"/>
          </a:xfrm>
          <a:prstGeom prst="rect">
            <a:avLst/>
          </a:prstGeom>
          <a:noFill/>
          <a:ln>
            <a:noFill/>
          </a:ln>
        </p:spPr>
      </p:pic>
      <p:pic>
        <p:nvPicPr>
          <p:cNvPr id="285" name="Shape 285"/>
          <p:cNvPicPr preferRelativeResize="0"/>
          <p:nvPr/>
        </p:nvPicPr>
        <p:blipFill rotWithShape="1">
          <a:blip r:embed="rId7">
            <a:alphaModFix/>
          </a:blip>
          <a:srcRect/>
          <a:stretch/>
        </p:blipFill>
        <p:spPr>
          <a:xfrm>
            <a:off x="412572" y="1339344"/>
            <a:ext cx="1912938" cy="1912938"/>
          </a:xfrm>
          <a:prstGeom prst="rect">
            <a:avLst/>
          </a:prstGeom>
          <a:noFill/>
          <a:ln>
            <a:noFill/>
          </a:ln>
        </p:spPr>
      </p:pic>
      <p:pic>
        <p:nvPicPr>
          <p:cNvPr id="286" name="Shape 286"/>
          <p:cNvPicPr preferRelativeResize="0"/>
          <p:nvPr/>
        </p:nvPicPr>
        <p:blipFill rotWithShape="1">
          <a:blip r:embed="rId8">
            <a:alphaModFix/>
          </a:blip>
          <a:srcRect/>
          <a:stretch/>
        </p:blipFill>
        <p:spPr>
          <a:xfrm>
            <a:off x="2734175" y="2612600"/>
            <a:ext cx="1574638" cy="2003423"/>
          </a:xfrm>
          <a:prstGeom prst="rect">
            <a:avLst/>
          </a:prstGeom>
          <a:noFill/>
          <a:ln>
            <a:noFill/>
          </a:ln>
        </p:spPr>
      </p:pic>
      <p:pic>
        <p:nvPicPr>
          <p:cNvPr id="287" name="Shape 287"/>
          <p:cNvPicPr preferRelativeResize="0"/>
          <p:nvPr/>
        </p:nvPicPr>
        <p:blipFill rotWithShape="1">
          <a:blip r:embed="rId9">
            <a:alphaModFix/>
          </a:blip>
          <a:srcRect/>
          <a:stretch/>
        </p:blipFill>
        <p:spPr>
          <a:xfrm>
            <a:off x="7639050" y="4484010"/>
            <a:ext cx="2000250" cy="2000250"/>
          </a:xfrm>
          <a:prstGeom prst="rect">
            <a:avLst/>
          </a:prstGeom>
          <a:noFill/>
          <a:ln>
            <a:noFill/>
          </a:ln>
        </p:spPr>
      </p:pic>
      <p:pic>
        <p:nvPicPr>
          <p:cNvPr id="288" name="Shape 288"/>
          <p:cNvPicPr preferRelativeResize="0"/>
          <p:nvPr/>
        </p:nvPicPr>
        <p:blipFill rotWithShape="1">
          <a:blip r:embed="rId10">
            <a:alphaModFix/>
          </a:blip>
          <a:srcRect/>
          <a:stretch/>
        </p:blipFill>
        <p:spPr>
          <a:xfrm>
            <a:off x="9906000" y="4253705"/>
            <a:ext cx="1792289" cy="1792289"/>
          </a:xfrm>
          <a:prstGeom prst="rect">
            <a:avLst/>
          </a:prstGeom>
          <a:noFill/>
          <a:ln>
            <a:noFill/>
          </a:ln>
        </p:spPr>
      </p:pic>
      <p:pic>
        <p:nvPicPr>
          <p:cNvPr id="289" name="Shape 289"/>
          <p:cNvPicPr preferRelativeResize="0"/>
          <p:nvPr/>
        </p:nvPicPr>
        <p:blipFill rotWithShape="1">
          <a:blip r:embed="rId11">
            <a:alphaModFix/>
          </a:blip>
          <a:srcRect/>
          <a:stretch/>
        </p:blipFill>
        <p:spPr>
          <a:xfrm>
            <a:off x="10897396" y="774700"/>
            <a:ext cx="2438399" cy="2438399"/>
          </a:xfrm>
          <a:prstGeom prst="rect">
            <a:avLst/>
          </a:prstGeom>
          <a:noFill/>
          <a:ln>
            <a:noFill/>
          </a:ln>
        </p:spPr>
      </p:pic>
      <p:pic>
        <p:nvPicPr>
          <p:cNvPr id="290" name="Shape 290"/>
          <p:cNvPicPr preferRelativeResize="0"/>
          <p:nvPr/>
        </p:nvPicPr>
        <p:blipFill rotWithShape="1">
          <a:blip r:embed="rId12">
            <a:alphaModFix/>
          </a:blip>
          <a:srcRect/>
          <a:stretch/>
        </p:blipFill>
        <p:spPr>
          <a:xfrm>
            <a:off x="12116596" y="4507894"/>
            <a:ext cx="2287023" cy="2287023"/>
          </a:xfrm>
          <a:prstGeom prst="rect">
            <a:avLst/>
          </a:prstGeom>
          <a:noFill/>
          <a:ln>
            <a:noFill/>
          </a:ln>
        </p:spPr>
      </p:pic>
      <p:pic>
        <p:nvPicPr>
          <p:cNvPr id="291" name="Shape 291"/>
          <p:cNvPicPr preferRelativeResize="0"/>
          <p:nvPr/>
        </p:nvPicPr>
        <p:blipFill rotWithShape="1">
          <a:blip r:embed="rId13">
            <a:alphaModFix/>
          </a:blip>
          <a:srcRect/>
          <a:stretch/>
        </p:blipFill>
        <p:spPr>
          <a:xfrm>
            <a:off x="7861299" y="1638024"/>
            <a:ext cx="2280025" cy="1614257"/>
          </a:xfrm>
          <a:prstGeom prst="rect">
            <a:avLst/>
          </a:prstGeom>
          <a:noFill/>
          <a:ln>
            <a:noFill/>
          </a:ln>
        </p:spPr>
      </p:pic>
      <p:pic>
        <p:nvPicPr>
          <p:cNvPr id="292" name="Shape 292"/>
          <p:cNvPicPr preferRelativeResize="0"/>
          <p:nvPr/>
        </p:nvPicPr>
        <p:blipFill rotWithShape="1">
          <a:blip r:embed="rId14">
            <a:alphaModFix/>
          </a:blip>
          <a:srcRect/>
          <a:stretch/>
        </p:blipFill>
        <p:spPr>
          <a:xfrm>
            <a:off x="7861297" y="3261451"/>
            <a:ext cx="2280025" cy="352861"/>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p:nvPr/>
        </p:nvSpPr>
        <p:spPr>
          <a:xfrm>
            <a:off x="1365955" y="4763914"/>
            <a:ext cx="12327465" cy="2099732"/>
          </a:xfrm>
          <a:prstGeom prst="rect">
            <a:avLst/>
          </a:prstGeom>
          <a:gradFill>
            <a:gsLst>
              <a:gs pos="0">
                <a:srgbClr val="3E7FCE"/>
              </a:gs>
              <a:gs pos="100000">
                <a:srgbClr val="BFDCFF"/>
              </a:gs>
            </a:gsLst>
            <a:lin ang="16200000" scaled="0"/>
          </a:gradFill>
          <a:ln w="9525" cap="flat">
            <a:solidFill>
              <a:srgbClr val="4A7DBB"/>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600" b="0" i="0" u="none" strike="noStrike" cap="none" baseline="0">
              <a:solidFill>
                <a:srgbClr val="FFFFFF"/>
              </a:solidFill>
              <a:latin typeface="Arial"/>
              <a:ea typeface="Arial"/>
              <a:cs typeface="Arial"/>
              <a:sym typeface="Arial"/>
              <a:rtl val="0"/>
            </a:endParaRPr>
          </a:p>
        </p:txBody>
      </p:sp>
      <p:sp>
        <p:nvSpPr>
          <p:cNvPr id="299" name="Shape 299"/>
          <p:cNvSpPr txBox="1">
            <a:spLocks noGrp="1"/>
          </p:cNvSpPr>
          <p:nvPr>
            <p:ph type="title"/>
          </p:nvPr>
        </p:nvSpPr>
        <p:spPr>
          <a:xfrm>
            <a:off x="731520" y="329566"/>
            <a:ext cx="13167360" cy="872578"/>
          </a:xfrm>
          <a:prstGeom prst="rect">
            <a:avLst/>
          </a:prstGeom>
          <a:noFill/>
          <a:ln>
            <a:noFill/>
          </a:ln>
        </p:spPr>
        <p:txBody>
          <a:bodyPr lIns="130600" tIns="65300" rIns="130600" bIns="65300" anchor="ctr" anchorCtr="0">
            <a:noAutofit/>
          </a:bodyPr>
          <a:lstStyle/>
          <a:p>
            <a:pPr marL="0" marR="0" lvl="0" indent="0" algn="l" rtl="0">
              <a:spcBef>
                <a:spcPts val="0"/>
              </a:spcBef>
              <a:buClr>
                <a:srgbClr val="74A90B"/>
              </a:buClr>
              <a:buSzPct val="25000"/>
              <a:buFont typeface="Arial"/>
              <a:buNone/>
            </a:pPr>
            <a:r>
              <a:rPr lang="en-US" sz="3600" b="0" i="0" u="none" strike="noStrike" cap="none" baseline="0" dirty="0">
                <a:solidFill>
                  <a:srgbClr val="74A90B"/>
                </a:solidFill>
                <a:latin typeface="Arial"/>
                <a:ea typeface="Arial"/>
                <a:cs typeface="Arial"/>
                <a:sym typeface="Arial"/>
              </a:rPr>
              <a:t>A </a:t>
            </a:r>
            <a:r>
              <a:rPr lang="en-US" sz="3600" b="0" i="0" u="none" strike="noStrike" cap="none" baseline="0" dirty="0" smtClean="0">
                <a:solidFill>
                  <a:srgbClr val="74A90B"/>
                </a:solidFill>
                <a:latin typeface="Arial"/>
                <a:ea typeface="Arial"/>
                <a:cs typeface="Arial"/>
                <a:sym typeface="Arial"/>
              </a:rPr>
              <a:t>Wide Range </a:t>
            </a:r>
            <a:r>
              <a:rPr lang="en-US" sz="3600" b="0" i="0" u="none" strike="noStrike" cap="none" baseline="0" dirty="0">
                <a:solidFill>
                  <a:srgbClr val="74A90B"/>
                </a:solidFill>
                <a:latin typeface="Arial"/>
                <a:ea typeface="Arial"/>
                <a:cs typeface="Arial"/>
                <a:sym typeface="Arial"/>
              </a:rPr>
              <a:t>of </a:t>
            </a:r>
            <a:r>
              <a:rPr lang="en-US" sz="3600" b="0" i="0" u="none" strike="noStrike" cap="none" baseline="0" dirty="0" smtClean="0">
                <a:solidFill>
                  <a:srgbClr val="74A90B"/>
                </a:solidFill>
                <a:latin typeface="Arial"/>
                <a:ea typeface="Arial"/>
                <a:cs typeface="Arial"/>
                <a:sym typeface="Arial"/>
              </a:rPr>
              <a:t>Inputs</a:t>
            </a:r>
            <a:endParaRPr lang="en-US" sz="3600" b="0" i="0" u="none" strike="noStrike" cap="none" baseline="0" dirty="0">
              <a:solidFill>
                <a:srgbClr val="74A90B"/>
              </a:solidFill>
              <a:latin typeface="Arial"/>
              <a:ea typeface="Arial"/>
              <a:cs typeface="Arial"/>
              <a:sym typeface="Arial"/>
            </a:endParaRPr>
          </a:p>
        </p:txBody>
      </p:sp>
      <p:sp>
        <p:nvSpPr>
          <p:cNvPr id="300" name="Shape 300"/>
          <p:cNvSpPr txBox="1">
            <a:spLocks noGrp="1"/>
          </p:cNvSpPr>
          <p:nvPr>
            <p:ph type="body" idx="1"/>
          </p:nvPr>
        </p:nvSpPr>
        <p:spPr>
          <a:xfrm>
            <a:off x="731520" y="1483291"/>
            <a:ext cx="13167360" cy="5868105"/>
          </a:xfrm>
          <a:prstGeom prst="rect">
            <a:avLst/>
          </a:prstGeom>
          <a:noFill/>
          <a:ln>
            <a:noFill/>
          </a:ln>
        </p:spPr>
        <p:txBody>
          <a:bodyPr lIns="130600" tIns="65300" rIns="130600" bIns="65300" anchor="t" anchorCtr="0">
            <a:noAutofit/>
          </a:bodyPr>
          <a:lstStyle/>
          <a:p>
            <a:pPr marL="0" marR="0" lvl="0" indent="0" algn="l" rtl="0">
              <a:spcBef>
                <a:spcPts val="0"/>
              </a:spcBef>
              <a:buNone/>
            </a:pPr>
            <a:r>
              <a:rPr lang="en-US" sz="2400" b="0" i="0" u="none" strike="noStrike" cap="none" baseline="0" dirty="0">
                <a:latin typeface="Arial"/>
                <a:ea typeface="Arial"/>
                <a:cs typeface="Arial"/>
                <a:sym typeface="Arial"/>
              </a:rPr>
              <a:t>The translation engine must accommodate a wide range of input like</a:t>
            </a:r>
          </a:p>
          <a:p>
            <a:pPr marL="489833" marR="0" lvl="0" indent="-375533" algn="l" rtl="0">
              <a:spcBef>
                <a:spcPts val="360"/>
              </a:spcBef>
              <a:buClr>
                <a:srgbClr val="6F625D"/>
              </a:buClr>
              <a:buFont typeface="Arial"/>
              <a:buNone/>
            </a:pPr>
            <a:endParaRPr sz="2400" b="0" i="0" u="none" strike="noStrike" cap="none" baseline="0" dirty="0">
              <a:latin typeface="Arial"/>
              <a:ea typeface="Arial"/>
              <a:cs typeface="Arial"/>
              <a:sym typeface="Arial"/>
            </a:endParaRPr>
          </a:p>
          <a:p>
            <a:pPr marL="1061303" marR="0" lvl="1" indent="-451703" algn="l" rtl="0">
              <a:spcBef>
                <a:spcPts val="360"/>
              </a:spcBef>
              <a:buClr>
                <a:srgbClr val="6F625D"/>
              </a:buClr>
              <a:buSzPct val="100000"/>
              <a:buFont typeface="Wingdings" panose="05000000000000000000" pitchFamily="2" charset="2"/>
              <a:buChar char="Ø"/>
            </a:pPr>
            <a:r>
              <a:rPr lang="en-US" sz="2400" b="0" i="0" u="none" strike="noStrike" cap="none" baseline="0" dirty="0">
                <a:latin typeface="Arial"/>
                <a:ea typeface="Arial"/>
                <a:cs typeface="Arial"/>
                <a:sym typeface="Arial"/>
              </a:rPr>
              <a:t>Foreign queries: require translation</a:t>
            </a:r>
          </a:p>
          <a:p>
            <a:pPr marL="1061303" marR="0" lvl="1" indent="-451703" algn="l" rtl="0">
              <a:spcBef>
                <a:spcPts val="360"/>
              </a:spcBef>
              <a:buClr>
                <a:srgbClr val="6F625D"/>
              </a:buClr>
              <a:buSzPct val="100000"/>
              <a:buFont typeface="Wingdings" panose="05000000000000000000" pitchFamily="2" charset="2"/>
              <a:buChar char="Ø"/>
            </a:pPr>
            <a:r>
              <a:rPr lang="en-US" sz="2400" b="0" i="0" u="none" strike="noStrike" cap="none" baseline="0" dirty="0">
                <a:latin typeface="Arial"/>
                <a:ea typeface="Arial"/>
                <a:cs typeface="Arial"/>
                <a:sym typeface="Arial"/>
              </a:rPr>
              <a:t>English queries: don’t try to translate!</a:t>
            </a:r>
          </a:p>
          <a:p>
            <a:pPr marL="1061303" marR="0" lvl="1" indent="-451703" algn="l" rtl="0">
              <a:spcBef>
                <a:spcPts val="360"/>
              </a:spcBef>
              <a:buClr>
                <a:srgbClr val="6F625D"/>
              </a:buClr>
              <a:buSzPct val="100000"/>
              <a:buFont typeface="Wingdings" panose="05000000000000000000" pitchFamily="2" charset="2"/>
              <a:buChar char="Ø"/>
            </a:pPr>
            <a:r>
              <a:rPr lang="en-US" sz="2400" b="0" i="0" u="none" strike="noStrike" cap="none" baseline="0" dirty="0">
                <a:latin typeface="Arial"/>
                <a:ea typeface="Arial"/>
                <a:cs typeface="Arial"/>
                <a:sym typeface="Arial"/>
              </a:rPr>
              <a:t>Ambiguous queries (no article): “figure” (English or French?), “time” (English or Portuguese?)</a:t>
            </a:r>
          </a:p>
          <a:p>
            <a:pPr marL="1061304" marR="0" lvl="1" indent="-451704" algn="l" rtl="0">
              <a:spcBef>
                <a:spcPts val="360"/>
              </a:spcBef>
              <a:buClr>
                <a:srgbClr val="6F625D"/>
              </a:buClr>
              <a:buSzPct val="100000"/>
              <a:buFont typeface="Wingdings" panose="05000000000000000000" pitchFamily="2" charset="2"/>
              <a:buChar char="Ø"/>
            </a:pPr>
            <a:r>
              <a:rPr lang="en-US" sz="2400" b="0" i="0" u="none" strike="noStrike" cap="none" baseline="0" dirty="0">
                <a:latin typeface="Arial"/>
                <a:ea typeface="Arial"/>
                <a:cs typeface="Arial"/>
                <a:sym typeface="Arial"/>
              </a:rPr>
              <a:t>Misspelled queries: e.g. 334 likely spelling variants of “Samsung” in 10M queries</a:t>
            </a:r>
          </a:p>
          <a:p>
            <a:pPr marL="1061304" marR="0" lvl="1" indent="-299304" algn="l" rtl="0">
              <a:spcBef>
                <a:spcPts val="360"/>
              </a:spcBef>
              <a:buClr>
                <a:srgbClr val="6F625D"/>
              </a:buClr>
              <a:buFont typeface="Arial"/>
              <a:buNone/>
            </a:pPr>
            <a:endParaRPr sz="1800" b="0" i="0" u="none" strike="noStrike" cap="none" baseline="0" dirty="0">
              <a:solidFill>
                <a:srgbClr val="6F625D"/>
              </a:solidFill>
              <a:latin typeface="Arial"/>
              <a:ea typeface="Arial"/>
              <a:cs typeface="Arial"/>
              <a:sym typeface="Arial"/>
            </a:endParaRPr>
          </a:p>
          <a:p>
            <a:pPr marL="653110" marR="0" lvl="1" indent="-5409" algn="l" rtl="0">
              <a:spcBef>
                <a:spcPts val="320"/>
              </a:spcBef>
              <a:buClr>
                <a:srgbClr val="0F243E"/>
              </a:buClr>
              <a:buSzPct val="25000"/>
              <a:buFont typeface="Arial"/>
              <a:buNone/>
            </a:pPr>
            <a:r>
              <a:rPr lang="en-US" sz="1600" b="0" i="0" u="none" strike="noStrike" cap="none" baseline="0" dirty="0" err="1">
                <a:solidFill>
                  <a:srgbClr val="0F243E"/>
                </a:solidFill>
                <a:latin typeface="Arial Narrow"/>
                <a:ea typeface="Arial Narrow"/>
                <a:cs typeface="Arial Narrow"/>
                <a:sym typeface="Arial Narrow"/>
              </a:rPr>
              <a:t>sansung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samsumg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amsung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samnsung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samsuns</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samaung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sumsung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smasung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samsing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samusng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sammlung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ssamsung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samdung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samusung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sasmung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samsugn</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samgung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samsum</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samsubg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samsnug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samsunf</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ssmsung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samsunh</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samasung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samnsug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damsung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sampsung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sanmsung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samsund</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saamsung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aamsung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samsyng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samsungs</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samsong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samsungg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samsang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samsungh</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samsunga</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sqmsung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sambung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hamsun</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sasmsung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samsumng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samsaung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samsunv</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samsunsg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samnung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salmsung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samsunt</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samnsun</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sammung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asmsung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samsjng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samunsg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samsungn</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samsunge</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salsung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samyoung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samusug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samsui</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samsnung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sampung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samgun</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samesung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samcung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isamsung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gamsung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zamsung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xsamsung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samxung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samsuny</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samsunfg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samsuing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sameung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ùsamsung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szmsung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swmsung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smausng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samumg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samsusng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samsunug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samsunb</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samsoung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samsiung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samsdung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samiang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asamsung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sumsumg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sumsong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somsung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smasun</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smamsung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samzung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samusun</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samsungù</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samsungo</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samsungf</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samsums</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samsujg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samsuhg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samsin</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samshng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sampsun</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saksung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saamsug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rsamsung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lsamsung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eamsung</a:t>
            </a:r>
            <a:r>
              <a:rPr lang="en-US" sz="1600" b="0" i="0" u="none" strike="noStrike" cap="none" baseline="0" dirty="0">
                <a:solidFill>
                  <a:srgbClr val="0F243E"/>
                </a:solidFill>
                <a:latin typeface="Arial Narrow"/>
                <a:ea typeface="Arial Narrow"/>
                <a:cs typeface="Arial Narrow"/>
                <a:sym typeface="Arial Narrow"/>
              </a:rPr>
              <a:t> </a:t>
            </a:r>
            <a:r>
              <a:rPr lang="en-US" sz="1600" b="0" i="0" u="none" strike="noStrike" cap="none" baseline="0" dirty="0" err="1">
                <a:solidFill>
                  <a:srgbClr val="0F243E"/>
                </a:solidFill>
                <a:latin typeface="Arial Narrow"/>
                <a:ea typeface="Arial Narrow"/>
                <a:cs typeface="Arial Narrow"/>
                <a:sym typeface="Arial Narrow"/>
              </a:rPr>
              <a:t>xamsung</a:t>
            </a:r>
            <a:r>
              <a:rPr lang="en-US" sz="1600" b="0" i="0" u="none" strike="noStrike" cap="none" baseline="0" dirty="0">
                <a:solidFill>
                  <a:srgbClr val="0F243E"/>
                </a:solidFill>
                <a:latin typeface="Arial Narrow"/>
                <a:ea typeface="Arial Narrow"/>
                <a:cs typeface="Arial Narrow"/>
                <a:sym typeface="Arial Narrow"/>
              </a:rPr>
              <a:t> …</a:t>
            </a:r>
          </a:p>
          <a:p>
            <a:pPr marL="1061304" marR="0" lvl="1" indent="-299304" algn="l" rtl="0">
              <a:spcBef>
                <a:spcPts val="360"/>
              </a:spcBef>
              <a:buClr>
                <a:srgbClr val="6F625D"/>
              </a:buClr>
              <a:buFont typeface="Arial"/>
              <a:buNone/>
            </a:pPr>
            <a:endParaRPr sz="1800" b="0" i="0" u="none" strike="noStrike" cap="none" baseline="0" dirty="0">
              <a:solidFill>
                <a:srgbClr val="6F625D"/>
              </a:solidFill>
              <a:latin typeface="Arial"/>
              <a:ea typeface="Arial"/>
              <a:cs typeface="Arial"/>
              <a:sym typeface="Arial"/>
            </a:endParaRPr>
          </a:p>
          <a:p>
            <a:pPr marL="489833" marR="0" lvl="0" indent="-375533" algn="l" rtl="0">
              <a:spcBef>
                <a:spcPts val="360"/>
              </a:spcBef>
              <a:buClr>
                <a:srgbClr val="6F625D"/>
              </a:buClr>
              <a:buFont typeface="Arial"/>
              <a:buNone/>
            </a:pPr>
            <a:endParaRPr sz="1800" b="0" i="0" u="none" strike="noStrike" cap="none" baseline="0" dirty="0">
              <a:solidFill>
                <a:srgbClr val="6F625D"/>
              </a:solidFill>
              <a:latin typeface="Arial"/>
              <a:ea typeface="Arial"/>
              <a:cs typeface="Arial"/>
              <a:sym typeface="Aria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731520" y="329566"/>
            <a:ext cx="13167360" cy="872578"/>
          </a:xfrm>
          <a:prstGeom prst="rect">
            <a:avLst/>
          </a:prstGeom>
          <a:noFill/>
          <a:ln>
            <a:noFill/>
          </a:ln>
        </p:spPr>
        <p:txBody>
          <a:bodyPr lIns="130600" tIns="65300" rIns="130600" bIns="65300" anchor="ctr" anchorCtr="0">
            <a:noAutofit/>
          </a:bodyPr>
          <a:lstStyle/>
          <a:p>
            <a:pPr marL="0" marR="0" lvl="0" indent="0" algn="l" rtl="0">
              <a:spcBef>
                <a:spcPts val="0"/>
              </a:spcBef>
              <a:buClr>
                <a:srgbClr val="74A90B"/>
              </a:buClr>
              <a:buSzPct val="25000"/>
              <a:buFont typeface="Arial"/>
              <a:buNone/>
            </a:pPr>
            <a:r>
              <a:rPr lang="en-US" sz="3600" b="0" i="0" u="none" strike="noStrike" cap="none" baseline="0">
                <a:solidFill>
                  <a:srgbClr val="74A90B"/>
                </a:solidFill>
                <a:latin typeface="Arial"/>
                <a:ea typeface="Arial"/>
                <a:cs typeface="Arial"/>
                <a:sym typeface="Arial"/>
              </a:rPr>
              <a:t>Brand </a:t>
            </a:r>
            <a:r>
              <a:rPr lang="en-US" sz="3600">
                <a:solidFill>
                  <a:srgbClr val="74A90B"/>
                </a:solidFill>
              </a:rPr>
              <a:t>P</a:t>
            </a:r>
            <a:r>
              <a:rPr lang="en-US" sz="3600" b="0" i="0" u="none" strike="noStrike" cap="none" baseline="0">
                <a:solidFill>
                  <a:srgbClr val="74A90B"/>
                </a:solidFill>
                <a:latin typeface="Arial"/>
                <a:ea typeface="Arial"/>
                <a:cs typeface="Arial"/>
                <a:sym typeface="Arial"/>
              </a:rPr>
              <a:t>reservation</a:t>
            </a:r>
          </a:p>
        </p:txBody>
      </p:sp>
      <p:pic>
        <p:nvPicPr>
          <p:cNvPr id="307" name="Shape 307"/>
          <p:cNvPicPr preferRelativeResize="0"/>
          <p:nvPr/>
        </p:nvPicPr>
        <p:blipFill rotWithShape="1">
          <a:blip r:embed="rId3">
            <a:alphaModFix/>
          </a:blip>
          <a:srcRect/>
          <a:stretch/>
        </p:blipFill>
        <p:spPr>
          <a:xfrm>
            <a:off x="3009900" y="1485900"/>
            <a:ext cx="1930399" cy="1930399"/>
          </a:xfrm>
          <a:prstGeom prst="rect">
            <a:avLst/>
          </a:prstGeom>
          <a:noFill/>
          <a:ln>
            <a:noFill/>
          </a:ln>
        </p:spPr>
      </p:pic>
      <p:pic>
        <p:nvPicPr>
          <p:cNvPr id="308" name="Shape 308"/>
          <p:cNvPicPr preferRelativeResize="0"/>
          <p:nvPr/>
        </p:nvPicPr>
        <p:blipFill rotWithShape="1">
          <a:blip r:embed="rId4">
            <a:alphaModFix/>
          </a:blip>
          <a:srcRect/>
          <a:stretch/>
        </p:blipFill>
        <p:spPr>
          <a:xfrm>
            <a:off x="9391650" y="1238657"/>
            <a:ext cx="2357061" cy="2050643"/>
          </a:xfrm>
          <a:prstGeom prst="rect">
            <a:avLst/>
          </a:prstGeom>
          <a:noFill/>
          <a:ln>
            <a:noFill/>
          </a:ln>
        </p:spPr>
      </p:pic>
      <p:pic>
        <p:nvPicPr>
          <p:cNvPr id="309" name="Shape 309"/>
          <p:cNvPicPr preferRelativeResize="0"/>
          <p:nvPr/>
        </p:nvPicPr>
        <p:blipFill rotWithShape="1">
          <a:blip r:embed="rId5">
            <a:alphaModFix/>
          </a:blip>
          <a:srcRect/>
          <a:stretch/>
        </p:blipFill>
        <p:spPr>
          <a:xfrm>
            <a:off x="3065461" y="3900487"/>
            <a:ext cx="1819274" cy="1343024"/>
          </a:xfrm>
          <a:prstGeom prst="rect">
            <a:avLst/>
          </a:prstGeom>
          <a:noFill/>
          <a:ln>
            <a:noFill/>
          </a:ln>
        </p:spPr>
      </p:pic>
      <p:pic>
        <p:nvPicPr>
          <p:cNvPr id="310" name="Shape 310"/>
          <p:cNvPicPr preferRelativeResize="0"/>
          <p:nvPr/>
        </p:nvPicPr>
        <p:blipFill rotWithShape="1">
          <a:blip r:embed="rId6">
            <a:alphaModFix/>
          </a:blip>
          <a:srcRect/>
          <a:stretch/>
        </p:blipFill>
        <p:spPr>
          <a:xfrm>
            <a:off x="9495745" y="3681060"/>
            <a:ext cx="2148869" cy="1220639"/>
          </a:xfrm>
          <a:prstGeom prst="rect">
            <a:avLst/>
          </a:prstGeom>
          <a:noFill/>
          <a:ln>
            <a:noFill/>
          </a:ln>
        </p:spPr>
      </p:pic>
      <p:pic>
        <p:nvPicPr>
          <p:cNvPr id="311" name="Shape 311"/>
          <p:cNvPicPr preferRelativeResize="0"/>
          <p:nvPr/>
        </p:nvPicPr>
        <p:blipFill rotWithShape="1">
          <a:blip r:embed="rId7">
            <a:alphaModFix/>
          </a:blip>
          <a:srcRect/>
          <a:stretch/>
        </p:blipFill>
        <p:spPr>
          <a:xfrm>
            <a:off x="3009900" y="5251451"/>
            <a:ext cx="2044382" cy="1765299"/>
          </a:xfrm>
          <a:prstGeom prst="rect">
            <a:avLst/>
          </a:prstGeom>
          <a:noFill/>
          <a:ln>
            <a:noFill/>
          </a:ln>
        </p:spPr>
      </p:pic>
      <p:pic>
        <p:nvPicPr>
          <p:cNvPr id="312" name="Shape 312"/>
          <p:cNvPicPr preferRelativeResize="0"/>
          <p:nvPr/>
        </p:nvPicPr>
        <p:blipFill rotWithShape="1">
          <a:blip r:embed="rId8">
            <a:alphaModFix/>
          </a:blip>
          <a:srcRect/>
          <a:stretch/>
        </p:blipFill>
        <p:spPr>
          <a:xfrm>
            <a:off x="9902825" y="5243512"/>
            <a:ext cx="1616074" cy="1616074"/>
          </a:xfrm>
          <a:prstGeom prst="rect">
            <a:avLst/>
          </a:prstGeom>
          <a:noFill/>
          <a:ln>
            <a:noFill/>
          </a:ln>
        </p:spPr>
      </p:pic>
      <p:sp>
        <p:nvSpPr>
          <p:cNvPr id="313" name="Shape 313"/>
          <p:cNvSpPr txBox="1"/>
          <p:nvPr/>
        </p:nvSpPr>
        <p:spPr>
          <a:xfrm>
            <a:off x="6959600" y="3556000"/>
            <a:ext cx="610744" cy="49244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600" b="0" i="0" u="none" strike="noStrike" cap="none" baseline="0">
                <a:solidFill>
                  <a:srgbClr val="000000"/>
                </a:solidFill>
                <a:latin typeface="Calibri"/>
                <a:ea typeface="Calibri"/>
                <a:cs typeface="Calibri"/>
                <a:sym typeface="Calibri"/>
                <a:rtl val="0"/>
              </a:rPr>
              <a:t>VS.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p:nvPr/>
        </p:nvSpPr>
        <p:spPr>
          <a:xfrm>
            <a:off x="4249375" y="3194150"/>
            <a:ext cx="5475599" cy="855599"/>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336" name="Shape 336"/>
          <p:cNvSpPr txBox="1"/>
          <p:nvPr/>
        </p:nvSpPr>
        <p:spPr>
          <a:xfrm>
            <a:off x="3272425" y="3137150"/>
            <a:ext cx="7429500" cy="969599"/>
          </a:xfrm>
          <a:prstGeom prst="rect">
            <a:avLst/>
          </a:prstGeom>
          <a:noFill/>
          <a:ln>
            <a:noFill/>
          </a:ln>
        </p:spPr>
        <p:txBody>
          <a:bodyPr lIns="91425" tIns="91425" rIns="91425" bIns="91425" anchor="t" anchorCtr="0">
            <a:noAutofit/>
          </a:bodyPr>
          <a:lstStyle/>
          <a:p>
            <a:pPr lvl="0" algn="ctr" rtl="0">
              <a:spcBef>
                <a:spcPts val="0"/>
              </a:spcBef>
              <a:buNone/>
            </a:pPr>
            <a:r>
              <a:rPr lang="en-US" sz="4800" dirty="0" smtClean="0">
                <a:solidFill>
                  <a:srgbClr val="78AF03"/>
                </a:solidFill>
              </a:rPr>
              <a:t>Machine Translation Training Process</a:t>
            </a:r>
            <a:endParaRPr lang="en-US" sz="4800" dirty="0">
              <a:solidFill>
                <a:srgbClr val="78AF03"/>
              </a:solidFill>
            </a:endParaRPr>
          </a:p>
        </p:txBody>
      </p:sp>
    </p:spTree>
    <p:extLst>
      <p:ext uri="{BB962C8B-B14F-4D97-AF65-F5344CB8AC3E}">
        <p14:creationId xmlns:p14="http://schemas.microsoft.com/office/powerpoint/2010/main" val="69646643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731520" y="329566"/>
            <a:ext cx="13167360" cy="872578"/>
          </a:xfrm>
          <a:prstGeom prst="rect">
            <a:avLst/>
          </a:prstGeom>
          <a:noFill/>
          <a:ln>
            <a:noFill/>
          </a:ln>
        </p:spPr>
        <p:txBody>
          <a:bodyPr lIns="130600" tIns="65300" rIns="130600" bIns="65300" anchor="ctr" anchorCtr="0">
            <a:noAutofit/>
          </a:bodyPr>
          <a:lstStyle/>
          <a:p>
            <a:pPr marL="0" marR="0" lvl="0" indent="0" algn="l" rtl="0">
              <a:spcBef>
                <a:spcPts val="0"/>
              </a:spcBef>
              <a:buClr>
                <a:srgbClr val="74A90B"/>
              </a:buClr>
              <a:buSzPct val="25000"/>
              <a:buFont typeface="Arial"/>
              <a:buNone/>
            </a:pPr>
            <a:r>
              <a:rPr lang="en-US" sz="3600" b="0" i="0" u="none" strike="noStrike" cap="none" baseline="0">
                <a:solidFill>
                  <a:srgbClr val="74A90B"/>
                </a:solidFill>
                <a:latin typeface="Arial"/>
                <a:ea typeface="Arial"/>
                <a:cs typeface="Arial"/>
                <a:sym typeface="Arial"/>
              </a:rPr>
              <a:t>Machine Translation Training</a:t>
            </a:r>
          </a:p>
        </p:txBody>
      </p:sp>
      <p:pic>
        <p:nvPicPr>
          <p:cNvPr id="2" name="Picture 1" descr="MT_training_overview.jpg"/>
          <p:cNvPicPr>
            <a:picLocks noChangeAspect="1"/>
          </p:cNvPicPr>
          <p:nvPr/>
        </p:nvPicPr>
        <p:blipFill rotWithShape="1">
          <a:blip r:embed="rId3">
            <a:extLst>
              <a:ext uri="{28A0092B-C50C-407E-A947-70E740481C1C}">
                <a14:useLocalDpi xmlns:a14="http://schemas.microsoft.com/office/drawing/2010/main" val="0"/>
              </a:ext>
            </a:extLst>
          </a:blip>
          <a:srcRect t="7773" b="20006"/>
          <a:stretch/>
        </p:blipFill>
        <p:spPr>
          <a:xfrm>
            <a:off x="1828800" y="1295400"/>
            <a:ext cx="10972800" cy="5943600"/>
          </a:xfrm>
          <a:prstGeom prst="rect">
            <a:avLst/>
          </a:prstGeom>
        </p:spPr>
      </p:pic>
      <p:sp>
        <p:nvSpPr>
          <p:cNvPr id="3" name="TextBox 2"/>
          <p:cNvSpPr txBox="1"/>
          <p:nvPr/>
        </p:nvSpPr>
        <p:spPr>
          <a:xfrm>
            <a:off x="609600" y="1752600"/>
            <a:ext cx="1447800" cy="584776"/>
          </a:xfrm>
          <a:prstGeom prst="rect">
            <a:avLst/>
          </a:prstGeom>
          <a:noFill/>
        </p:spPr>
        <p:txBody>
          <a:bodyPr wrap="square" rtlCol="0">
            <a:spAutoFit/>
          </a:bodyPr>
          <a:lstStyle/>
          <a:p>
            <a:r>
              <a:rPr lang="en-US" sz="1600" i="1" dirty="0" err="1" smtClean="0"/>
              <a:t>Text.en-es</a:t>
            </a:r>
            <a:endParaRPr lang="en-US" sz="1600" i="1" dirty="0" smtClean="0"/>
          </a:p>
          <a:p>
            <a:r>
              <a:rPr lang="en-US" sz="1600" dirty="0" smtClean="0"/>
              <a:t>This is a line</a:t>
            </a:r>
            <a:endParaRPr lang="en-US" sz="1600" dirty="0"/>
          </a:p>
        </p:txBody>
      </p:sp>
      <p:sp>
        <p:nvSpPr>
          <p:cNvPr id="6" name="TextBox 5"/>
          <p:cNvSpPr txBox="1"/>
          <p:nvPr/>
        </p:nvSpPr>
        <p:spPr>
          <a:xfrm>
            <a:off x="4038600" y="1752600"/>
            <a:ext cx="1981200" cy="584776"/>
          </a:xfrm>
          <a:prstGeom prst="rect">
            <a:avLst/>
          </a:prstGeom>
          <a:noFill/>
        </p:spPr>
        <p:txBody>
          <a:bodyPr wrap="square" rtlCol="0">
            <a:spAutoFit/>
          </a:bodyPr>
          <a:lstStyle/>
          <a:p>
            <a:r>
              <a:rPr lang="en-US" sz="1600" i="1" dirty="0" err="1" smtClean="0"/>
              <a:t>Text.es</a:t>
            </a:r>
            <a:r>
              <a:rPr lang="en-US" sz="1600" i="1" dirty="0" smtClean="0"/>
              <a:t>-en</a:t>
            </a:r>
          </a:p>
          <a:p>
            <a:r>
              <a:rPr lang="en-US" sz="1600" dirty="0" err="1" smtClean="0"/>
              <a:t>Esta</a:t>
            </a:r>
            <a:r>
              <a:rPr lang="en-US" sz="1600" dirty="0" smtClean="0"/>
              <a:t> </a:t>
            </a:r>
            <a:r>
              <a:rPr lang="en-US" sz="1600" dirty="0" err="1" smtClean="0"/>
              <a:t>es</a:t>
            </a:r>
            <a:r>
              <a:rPr lang="en-US" sz="1600" dirty="0" smtClean="0"/>
              <a:t> </a:t>
            </a:r>
            <a:r>
              <a:rPr lang="en-US" sz="1600" dirty="0" err="1" smtClean="0"/>
              <a:t>una</a:t>
            </a:r>
            <a:r>
              <a:rPr lang="en-US" sz="1600" dirty="0"/>
              <a:t> </a:t>
            </a:r>
            <a:r>
              <a:rPr lang="en-US" sz="1600" dirty="0" err="1"/>
              <a:t>línea</a:t>
            </a:r>
            <a:endParaRPr lang="en-US" sz="1600"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731520" y="329566"/>
            <a:ext cx="13167300" cy="872699"/>
          </a:xfrm>
          <a:prstGeom prst="rect">
            <a:avLst/>
          </a:prstGeom>
          <a:noFill/>
          <a:ln>
            <a:noFill/>
          </a:ln>
        </p:spPr>
        <p:txBody>
          <a:bodyPr lIns="130600" tIns="65300" rIns="130600" bIns="65300" anchor="ctr" anchorCtr="0">
            <a:noAutofit/>
          </a:bodyPr>
          <a:lstStyle/>
          <a:p>
            <a:pPr marL="0" marR="0" lvl="0" indent="0" algn="l" rtl="0">
              <a:spcBef>
                <a:spcPts val="0"/>
              </a:spcBef>
              <a:buClr>
                <a:srgbClr val="74A90B"/>
              </a:buClr>
              <a:buSzPct val="25000"/>
              <a:buFont typeface="Arial"/>
              <a:buNone/>
            </a:pPr>
            <a:r>
              <a:rPr lang="en-US" sz="3600" b="0" i="0" u="none" strike="noStrike" cap="none" baseline="0">
                <a:solidFill>
                  <a:srgbClr val="74A90B"/>
                </a:solidFill>
                <a:latin typeface="Arial"/>
                <a:ea typeface="Arial"/>
                <a:cs typeface="Arial"/>
                <a:sym typeface="Arial"/>
              </a:rPr>
              <a:t>Machine Translation Training</a:t>
            </a:r>
          </a:p>
        </p:txBody>
      </p:sp>
      <p:pic>
        <p:nvPicPr>
          <p:cNvPr id="327" name="Shape 327"/>
          <p:cNvPicPr preferRelativeResize="0"/>
          <p:nvPr/>
        </p:nvPicPr>
        <p:blipFill rotWithShape="1">
          <a:blip r:embed="rId3">
            <a:alphaModFix/>
          </a:blip>
          <a:srcRect t="12103"/>
          <a:stretch/>
        </p:blipFill>
        <p:spPr>
          <a:xfrm>
            <a:off x="2743200" y="1314425"/>
            <a:ext cx="9144000" cy="5786099"/>
          </a:xfrm>
          <a:prstGeom prst="rect">
            <a:avLst/>
          </a:prstGeom>
          <a:noFill/>
          <a:ln>
            <a:noFill/>
          </a:ln>
        </p:spPr>
      </p:pic>
      <p:sp>
        <p:nvSpPr>
          <p:cNvPr id="328" name="Shape 328"/>
          <p:cNvSpPr/>
          <p:nvPr/>
        </p:nvSpPr>
        <p:spPr>
          <a:xfrm>
            <a:off x="2652300" y="2367100"/>
            <a:ext cx="1411800" cy="1083600"/>
          </a:xfrm>
          <a:prstGeom prst="roundRect">
            <a:avLst>
              <a:gd name="adj" fmla="val 16667"/>
            </a:avLst>
          </a:prstGeom>
          <a:noFill/>
          <a:ln w="19050" cap="flat">
            <a:solidFill>
              <a:srgbClr val="78AF03"/>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9" name="Shape 329"/>
          <p:cNvSpPr/>
          <p:nvPr/>
        </p:nvSpPr>
        <p:spPr>
          <a:xfrm>
            <a:off x="2652300" y="4776975"/>
            <a:ext cx="2295899" cy="1368899"/>
          </a:xfrm>
          <a:prstGeom prst="roundRect">
            <a:avLst>
              <a:gd name="adj" fmla="val 16667"/>
            </a:avLst>
          </a:prstGeom>
          <a:noFill/>
          <a:ln w="19050" cap="flat">
            <a:solidFill>
              <a:srgbClr val="78AF03"/>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p:nvPr/>
        </p:nvSpPr>
        <p:spPr>
          <a:xfrm>
            <a:off x="4249375" y="3194150"/>
            <a:ext cx="5475599" cy="855599"/>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336" name="Shape 336"/>
          <p:cNvSpPr txBox="1"/>
          <p:nvPr/>
        </p:nvSpPr>
        <p:spPr>
          <a:xfrm>
            <a:off x="3272425" y="3137150"/>
            <a:ext cx="7429500" cy="969599"/>
          </a:xfrm>
          <a:prstGeom prst="rect">
            <a:avLst/>
          </a:prstGeom>
          <a:noFill/>
          <a:ln>
            <a:noFill/>
          </a:ln>
        </p:spPr>
        <p:txBody>
          <a:bodyPr lIns="91425" tIns="91425" rIns="91425" bIns="91425" anchor="t" anchorCtr="0">
            <a:noAutofit/>
          </a:bodyPr>
          <a:lstStyle/>
          <a:p>
            <a:pPr lvl="0" algn="ctr" rtl="0">
              <a:spcBef>
                <a:spcPts val="0"/>
              </a:spcBef>
              <a:buNone/>
            </a:pPr>
            <a:r>
              <a:rPr lang="en-US" sz="4800" dirty="0">
                <a:solidFill>
                  <a:srgbClr val="78AF03"/>
                </a:solidFill>
              </a:rPr>
              <a:t>Data </a:t>
            </a:r>
            <a:r>
              <a:rPr lang="en-US" sz="4800" dirty="0" smtClean="0">
                <a:solidFill>
                  <a:srgbClr val="78AF03"/>
                </a:solidFill>
              </a:rPr>
              <a:t>Selection</a:t>
            </a:r>
            <a:endParaRPr lang="en-US" sz="4800" dirty="0">
              <a:solidFill>
                <a:srgbClr val="78AF03"/>
              </a:solidFil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731520" y="329566"/>
            <a:ext cx="13167360" cy="872578"/>
          </a:xfrm>
          <a:prstGeom prst="rect">
            <a:avLst/>
          </a:prstGeom>
          <a:noFill/>
          <a:ln>
            <a:noFill/>
          </a:ln>
        </p:spPr>
        <p:txBody>
          <a:bodyPr lIns="130600" tIns="65300" rIns="130600" bIns="65300" anchor="ctr" anchorCtr="0">
            <a:noAutofit/>
          </a:bodyPr>
          <a:lstStyle/>
          <a:p>
            <a:pPr marL="0" marR="0" lvl="0" indent="0" algn="l" rtl="0">
              <a:spcBef>
                <a:spcPts val="0"/>
              </a:spcBef>
              <a:buClr>
                <a:srgbClr val="74A90B"/>
              </a:buClr>
              <a:buSzPct val="25000"/>
              <a:buFont typeface="Arial"/>
              <a:buNone/>
            </a:pPr>
            <a:r>
              <a:rPr lang="en-US" sz="3600" dirty="0" smtClean="0">
                <a:solidFill>
                  <a:srgbClr val="74A90B"/>
                </a:solidFill>
              </a:rPr>
              <a:t>Why Choose </a:t>
            </a:r>
            <a:r>
              <a:rPr lang="en-US" sz="3600" dirty="0">
                <a:solidFill>
                  <a:srgbClr val="74A90B"/>
                </a:solidFill>
              </a:rPr>
              <a:t>D</a:t>
            </a:r>
            <a:r>
              <a:rPr lang="en-US" sz="3600" dirty="0" smtClean="0">
                <a:solidFill>
                  <a:srgbClr val="74A90B"/>
                </a:solidFill>
              </a:rPr>
              <a:t>ata</a:t>
            </a:r>
            <a:endParaRPr lang="en-US" sz="3600" dirty="0">
              <a:solidFill>
                <a:srgbClr val="74A90B"/>
              </a:solidFill>
            </a:endParaRPr>
          </a:p>
        </p:txBody>
      </p:sp>
      <p:sp>
        <p:nvSpPr>
          <p:cNvPr id="343" name="Shape 343"/>
          <p:cNvSpPr txBox="1">
            <a:spLocks noGrp="1"/>
          </p:cNvSpPr>
          <p:nvPr>
            <p:ph type="body" idx="1"/>
          </p:nvPr>
        </p:nvSpPr>
        <p:spPr>
          <a:xfrm>
            <a:off x="731520" y="1371600"/>
            <a:ext cx="13167360" cy="5868105"/>
          </a:xfrm>
          <a:prstGeom prst="rect">
            <a:avLst/>
          </a:prstGeom>
          <a:noFill/>
          <a:ln>
            <a:noFill/>
          </a:ln>
        </p:spPr>
        <p:txBody>
          <a:bodyPr lIns="130600" tIns="65300" rIns="130600" bIns="65300" anchor="t" anchorCtr="0">
            <a:noAutofit/>
          </a:bodyPr>
          <a:lstStyle/>
          <a:p>
            <a:pPr marL="342900" marR="0" lvl="0" indent="-342900" algn="l" rtl="0">
              <a:lnSpc>
                <a:spcPct val="120000"/>
              </a:lnSpc>
              <a:spcBef>
                <a:spcPts val="0"/>
              </a:spcBef>
              <a:buClr>
                <a:srgbClr val="6F625D"/>
              </a:buClr>
              <a:buSzPct val="100000"/>
              <a:buFont typeface="Wingdings" charset="2"/>
              <a:buChar char="Ø"/>
            </a:pPr>
            <a:r>
              <a:rPr lang="en-US" sz="2400" dirty="0" smtClean="0"/>
              <a:t>There are bilingual open source data sets available (legal, subtitles etc.), but language is diverse and ambiguous</a:t>
            </a:r>
          </a:p>
          <a:p>
            <a:pPr marL="0" marR="0" lvl="0" indent="0" algn="l" rtl="0">
              <a:spcBef>
                <a:spcPts val="0"/>
              </a:spcBef>
              <a:buClr>
                <a:srgbClr val="6F625D"/>
              </a:buClr>
              <a:buSzPct val="100000"/>
              <a:buNone/>
            </a:pPr>
            <a:endParaRPr lang="en-US" sz="2400" dirty="0" smtClean="0"/>
          </a:p>
          <a:p>
            <a:pPr marL="342900" marR="0" lvl="0" indent="-342900" algn="l" rtl="0">
              <a:spcBef>
                <a:spcPts val="0"/>
              </a:spcBef>
              <a:buClr>
                <a:srgbClr val="6F625D"/>
              </a:buClr>
              <a:buSzPct val="100000"/>
              <a:buFont typeface="Wingdings" charset="2"/>
              <a:buChar char="Ø"/>
            </a:pPr>
            <a:endParaRPr lang="en-US" sz="2400" dirty="0"/>
          </a:p>
          <a:p>
            <a:pPr marL="342900" marR="0" lvl="0" indent="-342900" algn="l" rtl="0">
              <a:spcBef>
                <a:spcPts val="0"/>
              </a:spcBef>
              <a:buClr>
                <a:srgbClr val="6F625D"/>
              </a:buClr>
              <a:buSzPct val="100000"/>
              <a:buFont typeface="Wingdings" charset="2"/>
              <a:buChar char="Ø"/>
            </a:pPr>
            <a:endParaRPr lang="en-US" sz="2400" dirty="0" smtClean="0"/>
          </a:p>
          <a:p>
            <a:pPr marL="342900" marR="0" lvl="0" indent="-342900" algn="l" rtl="0">
              <a:spcBef>
                <a:spcPts val="0"/>
              </a:spcBef>
              <a:buClr>
                <a:srgbClr val="6F625D"/>
              </a:buClr>
              <a:buSzPct val="100000"/>
              <a:buFont typeface="Wingdings" charset="2"/>
              <a:buChar char="Ø"/>
            </a:pPr>
            <a:endParaRPr lang="en-US" sz="2400" dirty="0"/>
          </a:p>
          <a:p>
            <a:pPr marL="0" marR="0" lvl="0" indent="0" algn="l" rtl="0">
              <a:spcBef>
                <a:spcPts val="0"/>
              </a:spcBef>
              <a:buClr>
                <a:srgbClr val="6F625D"/>
              </a:buClr>
              <a:buSzPct val="100000"/>
              <a:buNone/>
            </a:pPr>
            <a:endParaRPr lang="en-US" sz="2400" dirty="0" smtClean="0"/>
          </a:p>
          <a:p>
            <a:pPr marL="0" marR="0" lvl="0" indent="0" algn="l" rtl="0">
              <a:spcBef>
                <a:spcPts val="0"/>
              </a:spcBef>
              <a:buClr>
                <a:srgbClr val="6F625D"/>
              </a:buClr>
              <a:buSzPct val="100000"/>
              <a:buNone/>
            </a:pPr>
            <a:endParaRPr lang="en-US" sz="2400" dirty="0" smtClean="0"/>
          </a:p>
          <a:p>
            <a:pPr marL="0" marR="0" lvl="0" indent="0" algn="l" rtl="0">
              <a:spcBef>
                <a:spcPts val="0"/>
              </a:spcBef>
              <a:buClr>
                <a:srgbClr val="6F625D"/>
              </a:buClr>
              <a:buSzPct val="100000"/>
              <a:buNone/>
            </a:pPr>
            <a:endParaRPr lang="en-US" sz="2400" dirty="0" smtClean="0"/>
          </a:p>
          <a:p>
            <a:pPr marL="0" marR="0" lvl="0" indent="0" algn="l" rtl="0">
              <a:spcBef>
                <a:spcPts val="0"/>
              </a:spcBef>
              <a:buClr>
                <a:srgbClr val="6F625D"/>
              </a:buClr>
              <a:buSzPct val="100000"/>
              <a:buNone/>
            </a:pPr>
            <a:endParaRPr lang="en-US" sz="2400" dirty="0" smtClean="0"/>
          </a:p>
          <a:p>
            <a:pPr marL="0" marR="0" lvl="0" indent="0" algn="l" rtl="0">
              <a:spcBef>
                <a:spcPts val="0"/>
              </a:spcBef>
              <a:buClr>
                <a:srgbClr val="6F625D"/>
              </a:buClr>
              <a:buSzPct val="100000"/>
              <a:buNone/>
            </a:pPr>
            <a:r>
              <a:rPr lang="en-US" sz="2400" dirty="0" smtClean="0"/>
              <a:t>		</a:t>
            </a:r>
          </a:p>
          <a:p>
            <a:pPr marL="0" marR="0" lvl="0" indent="0" algn="l" rtl="0">
              <a:spcBef>
                <a:spcPts val="0"/>
              </a:spcBef>
              <a:buClr>
                <a:srgbClr val="6F625D"/>
              </a:buClr>
              <a:buSzPct val="100000"/>
              <a:buNone/>
            </a:pPr>
            <a:r>
              <a:rPr lang="en-US" sz="2400" dirty="0" smtClean="0"/>
              <a:t>		</a:t>
            </a:r>
            <a:r>
              <a:rPr lang="en-US" sz="2400" i="1" dirty="0" smtClean="0"/>
              <a:t>c</a:t>
            </a:r>
            <a:r>
              <a:rPr lang="en-US" sz="2400" i="1" u="none" strike="noStrike" cap="none" dirty="0" smtClean="0">
                <a:sym typeface="Arial"/>
              </a:rPr>
              <a:t>ase</a:t>
            </a:r>
            <a:r>
              <a:rPr lang="en-US" sz="2400" i="0" u="none" strike="noStrike" cap="none" dirty="0" smtClean="0">
                <a:sym typeface="Arial"/>
              </a:rPr>
              <a:t> (for court)   vs. </a:t>
            </a:r>
            <a:r>
              <a:rPr lang="en-US" sz="2400" i="1" u="none" strike="noStrike" cap="none" dirty="0" smtClean="0">
                <a:sym typeface="Arial"/>
              </a:rPr>
              <a:t>case</a:t>
            </a:r>
            <a:r>
              <a:rPr lang="en-US" sz="2400" i="0" u="none" strike="noStrike" cap="none" dirty="0" smtClean="0">
                <a:sym typeface="Arial"/>
              </a:rPr>
              <a:t> (for a cell phone) vs. </a:t>
            </a:r>
            <a:r>
              <a:rPr lang="en-US" sz="2400" i="1" u="none" strike="noStrike" cap="none" dirty="0" smtClean="0">
                <a:sym typeface="Arial"/>
              </a:rPr>
              <a:t>case</a:t>
            </a:r>
            <a:r>
              <a:rPr lang="en-US" sz="2400" i="0" u="none" strike="noStrike" cap="none" dirty="0" smtClean="0">
                <a:sym typeface="Arial"/>
              </a:rPr>
              <a:t> (for a watch)</a:t>
            </a:r>
          </a:p>
          <a:p>
            <a:pPr marL="0" marR="0" lvl="0" indent="0" algn="l" rtl="0">
              <a:spcBef>
                <a:spcPts val="0"/>
              </a:spcBef>
              <a:buClr>
                <a:srgbClr val="6F625D"/>
              </a:buClr>
              <a:buSzPct val="100000"/>
              <a:buNone/>
            </a:pPr>
            <a:endParaRPr lang="en-US" sz="1600" i="0" u="none" strike="noStrike" cap="none" dirty="0" smtClean="0">
              <a:sym typeface="Arial"/>
            </a:endParaRPr>
          </a:p>
          <a:p>
            <a:pPr marL="342900" indent="-342900">
              <a:lnSpc>
                <a:spcPct val="120000"/>
              </a:lnSpc>
              <a:buSzPct val="100000"/>
              <a:buFont typeface="Wingdings" charset="2"/>
              <a:buChar char="Ø"/>
            </a:pPr>
            <a:r>
              <a:rPr lang="en-US" sz="2400" b="1" dirty="0"/>
              <a:t>Data genre is essential for </a:t>
            </a:r>
            <a:r>
              <a:rPr lang="en-US" sz="2400" b="1" dirty="0" smtClean="0"/>
              <a:t>domain</a:t>
            </a:r>
            <a:r>
              <a:rPr lang="en-US" sz="2400" b="1" dirty="0"/>
              <a:t> </a:t>
            </a:r>
            <a:r>
              <a:rPr lang="en-US" sz="2400" b="1" dirty="0" smtClean="0"/>
              <a:t>specific machine translation</a:t>
            </a:r>
          </a:p>
          <a:p>
            <a:pPr marL="342900" marR="0" lvl="0" indent="-342900" algn="l" rtl="0">
              <a:lnSpc>
                <a:spcPct val="120000"/>
              </a:lnSpc>
              <a:spcBef>
                <a:spcPts val="0"/>
              </a:spcBef>
              <a:buClr>
                <a:srgbClr val="6F625D"/>
              </a:buClr>
              <a:buSzPct val="100000"/>
              <a:buFont typeface="Wingdings" charset="2"/>
              <a:buChar char="Ø"/>
            </a:pPr>
            <a:r>
              <a:rPr lang="en-US" sz="2400" dirty="0" smtClean="0"/>
              <a:t>We need to get human translation of (some) eBay data and train on it</a:t>
            </a:r>
          </a:p>
          <a:p>
            <a:pPr marL="489833" marR="0" lvl="0" indent="-375533" algn="l" rtl="0">
              <a:spcBef>
                <a:spcPts val="360"/>
              </a:spcBef>
              <a:buClr>
                <a:srgbClr val="6F625D"/>
              </a:buClr>
              <a:buFont typeface="Arial"/>
              <a:buNone/>
            </a:pPr>
            <a:endParaRPr sz="1800" b="0" i="0" u="none" strike="noStrike" cap="none" baseline="0" dirty="0">
              <a:solidFill>
                <a:srgbClr val="6F625D"/>
              </a:solidFill>
              <a:latin typeface="Arial"/>
              <a:ea typeface="Arial"/>
              <a:cs typeface="Arial"/>
              <a:sym typeface="Arial"/>
            </a:endParaRPr>
          </a:p>
          <a:p>
            <a:pPr marL="489833" marR="0" lvl="0" indent="-375533" algn="l" rtl="0">
              <a:spcBef>
                <a:spcPts val="360"/>
              </a:spcBef>
              <a:buClr>
                <a:srgbClr val="6F625D"/>
              </a:buClr>
              <a:buFont typeface="Arial"/>
              <a:buNone/>
            </a:pPr>
            <a:endParaRPr sz="1800" b="0" i="0" u="none" strike="noStrike" cap="none" baseline="0" dirty="0">
              <a:solidFill>
                <a:srgbClr val="6F625D"/>
              </a:solidFill>
              <a:latin typeface="Arial"/>
              <a:ea typeface="Arial"/>
              <a:cs typeface="Arial"/>
              <a:sym typeface="Arial"/>
            </a:endParaRPr>
          </a:p>
          <a:p>
            <a:pPr marL="1061304" marR="0" lvl="1" indent="-299304" algn="l" rtl="0">
              <a:spcBef>
                <a:spcPts val="360"/>
              </a:spcBef>
              <a:buClr>
                <a:srgbClr val="6F625D"/>
              </a:buClr>
              <a:buFont typeface="Arial"/>
              <a:buNone/>
            </a:pPr>
            <a:endParaRPr sz="1800" b="0" i="0" u="none" strike="noStrike" cap="none" baseline="0" dirty="0">
              <a:solidFill>
                <a:srgbClr val="6F625D"/>
              </a:solidFill>
              <a:latin typeface="Arial"/>
              <a:ea typeface="Arial"/>
              <a:cs typeface="Arial"/>
              <a:sym typeface="Arial"/>
            </a:endParaRPr>
          </a:p>
        </p:txBody>
      </p:sp>
      <p:pic>
        <p:nvPicPr>
          <p:cNvPr id="2" name="Picture 1" descr="legal_cas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2667000"/>
            <a:ext cx="2590800" cy="2370306"/>
          </a:xfrm>
          <a:prstGeom prst="rect">
            <a:avLst/>
          </a:prstGeom>
        </p:spPr>
      </p:pic>
      <p:pic>
        <p:nvPicPr>
          <p:cNvPr id="3" name="Picture 2" descr="phone_cas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2514600"/>
            <a:ext cx="2743200" cy="2514600"/>
          </a:xfrm>
          <a:prstGeom prst="rect">
            <a:avLst/>
          </a:prstGeom>
        </p:spPr>
      </p:pic>
      <p:pic>
        <p:nvPicPr>
          <p:cNvPr id="4" name="Picture 3" descr="watch_case.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0600" y="2667000"/>
            <a:ext cx="2675667" cy="2362200"/>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731520" y="329566"/>
            <a:ext cx="13167360" cy="872578"/>
          </a:xfrm>
          <a:prstGeom prst="rect">
            <a:avLst/>
          </a:prstGeom>
          <a:noFill/>
          <a:ln>
            <a:noFill/>
          </a:ln>
        </p:spPr>
        <p:txBody>
          <a:bodyPr lIns="130600" tIns="65300" rIns="130600" bIns="65300" anchor="ctr" anchorCtr="0">
            <a:noAutofit/>
          </a:bodyPr>
          <a:lstStyle/>
          <a:p>
            <a:pPr marL="0" marR="0" lvl="0" indent="0" algn="l" rtl="0">
              <a:spcBef>
                <a:spcPts val="0"/>
              </a:spcBef>
              <a:buClr>
                <a:srgbClr val="74A90B"/>
              </a:buClr>
              <a:buSzPct val="25000"/>
              <a:buFont typeface="Arial"/>
              <a:buNone/>
            </a:pPr>
            <a:r>
              <a:rPr lang="en-US" sz="3600" b="0" i="0" u="none" strike="noStrike" cap="none" baseline="0" dirty="0" smtClean="0">
                <a:solidFill>
                  <a:srgbClr val="74A90B"/>
                </a:solidFill>
                <a:latin typeface="Arial"/>
                <a:ea typeface="Arial"/>
                <a:cs typeface="Arial"/>
                <a:sym typeface="Arial"/>
              </a:rPr>
              <a:t>How to Choose Data</a:t>
            </a:r>
            <a:endParaRPr lang="en-US" sz="3600" b="0" i="0" u="none" strike="noStrike" cap="none" baseline="0" dirty="0">
              <a:solidFill>
                <a:srgbClr val="74A90B"/>
              </a:solidFill>
              <a:latin typeface="Arial"/>
              <a:ea typeface="Arial"/>
              <a:cs typeface="Arial"/>
              <a:sym typeface="Arial"/>
            </a:endParaRPr>
          </a:p>
        </p:txBody>
      </p:sp>
      <p:pic>
        <p:nvPicPr>
          <p:cNvPr id="3" name="Picture 2" descr="data_extr_pipeline (1).jpg"/>
          <p:cNvPicPr>
            <a:picLocks noChangeAspect="1"/>
          </p:cNvPicPr>
          <p:nvPr/>
        </p:nvPicPr>
        <p:blipFill rotWithShape="1">
          <a:blip r:embed="rId3">
            <a:extLst>
              <a:ext uri="{28A0092B-C50C-407E-A947-70E740481C1C}">
                <a14:useLocalDpi xmlns:a14="http://schemas.microsoft.com/office/drawing/2010/main" val="0"/>
              </a:ext>
            </a:extLst>
          </a:blip>
          <a:srcRect l="8184" t="-5224" r="9997" b="-11194"/>
          <a:stretch/>
        </p:blipFill>
        <p:spPr>
          <a:xfrm>
            <a:off x="3200400" y="762000"/>
            <a:ext cx="8229600" cy="7132320"/>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p:nvPr/>
        </p:nvSpPr>
        <p:spPr>
          <a:xfrm>
            <a:off x="4249375" y="3194150"/>
            <a:ext cx="5475599" cy="855599"/>
          </a:xfrm>
          <a:prstGeom prst="rect">
            <a:avLst/>
          </a:prstGeom>
          <a:noFill/>
          <a:ln>
            <a:noFill/>
          </a:ln>
        </p:spPr>
        <p:txBody>
          <a:bodyPr lIns="91425" tIns="91425" rIns="91425" bIns="91425" anchor="t" anchorCtr="0">
            <a:noAutofit/>
          </a:bodyPr>
          <a:lstStyle/>
          <a:p>
            <a:pPr>
              <a:spcBef>
                <a:spcPts val="0"/>
              </a:spcBef>
              <a:buNone/>
            </a:pPr>
            <a:endParaRPr/>
          </a:p>
        </p:txBody>
      </p:sp>
      <p:sp>
        <p:nvSpPr>
          <p:cNvPr id="177" name="Shape 177"/>
          <p:cNvSpPr txBox="1"/>
          <p:nvPr/>
        </p:nvSpPr>
        <p:spPr>
          <a:xfrm>
            <a:off x="2523900" y="3194150"/>
            <a:ext cx="9582600" cy="1226400"/>
          </a:xfrm>
          <a:prstGeom prst="rect">
            <a:avLst/>
          </a:prstGeom>
          <a:noFill/>
          <a:ln>
            <a:noFill/>
          </a:ln>
        </p:spPr>
        <p:txBody>
          <a:bodyPr lIns="91425" tIns="91425" rIns="91425" bIns="91425" anchor="t" anchorCtr="0">
            <a:noAutofit/>
          </a:bodyPr>
          <a:lstStyle/>
          <a:p>
            <a:pPr algn="ctr">
              <a:spcBef>
                <a:spcPts val="0"/>
              </a:spcBef>
              <a:buNone/>
            </a:pPr>
            <a:r>
              <a:rPr lang="en-US" sz="4800" dirty="0" smtClean="0">
                <a:solidFill>
                  <a:srgbClr val="78AF03"/>
                </a:solidFill>
              </a:rPr>
              <a:t>Why is eBay Investing in Language Technology</a:t>
            </a:r>
            <a:endParaRPr lang="en-US" sz="4800" dirty="0">
              <a:solidFill>
                <a:srgbClr val="78AF03"/>
              </a:solidFill>
            </a:endParaRPr>
          </a:p>
        </p:txBody>
      </p:sp>
      <p:sp>
        <p:nvSpPr>
          <p:cNvPr id="4" name="TextBox 3"/>
          <p:cNvSpPr txBox="1"/>
          <p:nvPr/>
        </p:nvSpPr>
        <p:spPr>
          <a:xfrm>
            <a:off x="609600" y="7772400"/>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9726599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731520" y="329566"/>
            <a:ext cx="13167360" cy="872578"/>
          </a:xfrm>
          <a:prstGeom prst="rect">
            <a:avLst/>
          </a:prstGeom>
          <a:noFill/>
          <a:ln>
            <a:noFill/>
          </a:ln>
        </p:spPr>
        <p:txBody>
          <a:bodyPr lIns="130600" tIns="65300" rIns="130600" bIns="65300" anchor="ctr" anchorCtr="0">
            <a:noAutofit/>
          </a:bodyPr>
          <a:lstStyle/>
          <a:p>
            <a:pPr marL="0" marR="0" lvl="0" indent="0" algn="l" rtl="0">
              <a:spcBef>
                <a:spcPts val="0"/>
              </a:spcBef>
              <a:buClr>
                <a:srgbClr val="74A90B"/>
              </a:buClr>
              <a:buSzPct val="25000"/>
              <a:buFont typeface="Arial"/>
              <a:buNone/>
            </a:pPr>
            <a:r>
              <a:rPr lang="en-US" sz="3600" b="0" i="0" u="none" strike="noStrike" cap="none" baseline="0" dirty="0">
                <a:solidFill>
                  <a:srgbClr val="74A90B"/>
                </a:solidFill>
                <a:latin typeface="Arial"/>
                <a:ea typeface="Arial"/>
                <a:cs typeface="Arial"/>
                <a:sym typeface="Arial"/>
              </a:rPr>
              <a:t>Data </a:t>
            </a:r>
            <a:r>
              <a:rPr lang="en-US" sz="3600" dirty="0" smtClean="0">
                <a:solidFill>
                  <a:srgbClr val="74A90B"/>
                </a:solidFill>
              </a:rPr>
              <a:t>Extraction: Sample Relevant Data</a:t>
            </a:r>
            <a:endParaRPr lang="en-US" sz="3600" b="0" i="0" u="none" strike="noStrike" cap="none" baseline="0" dirty="0">
              <a:solidFill>
                <a:srgbClr val="74A90B"/>
              </a:solidFill>
              <a:latin typeface="Arial"/>
              <a:ea typeface="Arial"/>
              <a:cs typeface="Arial"/>
              <a:sym typeface="Arial"/>
            </a:endParaRPr>
          </a:p>
        </p:txBody>
      </p:sp>
      <p:sp>
        <p:nvSpPr>
          <p:cNvPr id="357" name="Shape 357"/>
          <p:cNvSpPr txBox="1">
            <a:spLocks noGrp="1"/>
          </p:cNvSpPr>
          <p:nvPr>
            <p:ph type="body" idx="1"/>
          </p:nvPr>
        </p:nvSpPr>
        <p:spPr>
          <a:xfrm>
            <a:off x="731520" y="1483291"/>
            <a:ext cx="13167300" cy="5867999"/>
          </a:xfrm>
          <a:prstGeom prst="rect">
            <a:avLst/>
          </a:prstGeom>
          <a:noFill/>
          <a:ln>
            <a:noFill/>
          </a:ln>
        </p:spPr>
        <p:txBody>
          <a:bodyPr lIns="130600" tIns="65300" rIns="130600" bIns="65300" anchor="t" anchorCtr="0">
            <a:noAutofit/>
          </a:bodyPr>
          <a:lstStyle/>
          <a:p>
            <a:pPr marL="342900" marR="0" lvl="0" indent="-342900" algn="l" rtl="0">
              <a:lnSpc>
                <a:spcPct val="120000"/>
              </a:lnSpc>
              <a:spcBef>
                <a:spcPts val="0"/>
              </a:spcBef>
              <a:buClr>
                <a:srgbClr val="6F625D"/>
              </a:buClr>
              <a:buSzPct val="100000"/>
              <a:buFont typeface="Wingdings" charset="2"/>
              <a:buChar char="Ø"/>
            </a:pPr>
            <a:r>
              <a:rPr lang="en-US" sz="2400" b="1" i="0" u="none" strike="noStrike" cap="none" baseline="0" dirty="0" smtClean="0">
                <a:latin typeface="Arial"/>
                <a:ea typeface="Arial"/>
                <a:cs typeface="Arial"/>
                <a:sym typeface="Arial"/>
              </a:rPr>
              <a:t>Key buyer interest signals </a:t>
            </a:r>
            <a:r>
              <a:rPr lang="en-US" sz="2400" i="0" u="none" strike="noStrike" cap="none" baseline="0" dirty="0" smtClean="0">
                <a:latin typeface="Arial"/>
                <a:ea typeface="Arial"/>
                <a:cs typeface="Arial"/>
                <a:sym typeface="Arial"/>
              </a:rPr>
              <a:t>from</a:t>
            </a:r>
            <a:r>
              <a:rPr lang="en-US" sz="2400" b="1" i="0" u="none" strike="noStrike" cap="none" dirty="0" smtClean="0">
                <a:latin typeface="Arial"/>
                <a:ea typeface="Arial"/>
                <a:cs typeface="Arial"/>
                <a:sym typeface="Arial"/>
              </a:rPr>
              <a:t> </a:t>
            </a:r>
            <a:r>
              <a:rPr lang="en-US" sz="2400" b="0" i="0" u="none" strike="noStrike" cap="none" baseline="0" dirty="0" smtClean="0">
                <a:latin typeface="Arial"/>
                <a:ea typeface="Arial"/>
                <a:cs typeface="Arial"/>
                <a:sym typeface="Arial"/>
              </a:rPr>
              <a:t>clickstream logs</a:t>
            </a:r>
            <a:r>
              <a:rPr lang="en-US" sz="2400" b="0" i="0" u="none" strike="noStrike" cap="none" dirty="0" smtClean="0">
                <a:latin typeface="Arial"/>
                <a:ea typeface="Arial"/>
                <a:cs typeface="Arial"/>
                <a:sym typeface="Arial"/>
              </a:rPr>
              <a:t>:</a:t>
            </a:r>
            <a:endParaRPr lang="en-US" sz="2400" b="0" i="0" u="none" strike="noStrike" cap="none" baseline="0" dirty="0">
              <a:latin typeface="Arial"/>
              <a:ea typeface="Arial"/>
              <a:cs typeface="Arial"/>
              <a:sym typeface="Arial"/>
            </a:endParaRPr>
          </a:p>
          <a:p>
            <a:pPr lvl="1" indent="-413604">
              <a:lnSpc>
                <a:spcPct val="120000"/>
              </a:lnSpc>
              <a:spcBef>
                <a:spcPts val="360"/>
              </a:spcBef>
              <a:buSzPct val="100000"/>
              <a:buFont typeface="Courier New"/>
              <a:buChar char="o"/>
            </a:pPr>
            <a:r>
              <a:rPr lang="en-US" sz="2400" b="0" i="0" u="none" strike="noStrike" cap="none" baseline="0" dirty="0">
                <a:latin typeface="Arial"/>
                <a:ea typeface="Arial"/>
                <a:cs typeface="Arial"/>
                <a:sym typeface="Arial"/>
              </a:rPr>
              <a:t>Queries: Search frequency</a:t>
            </a:r>
          </a:p>
          <a:p>
            <a:pPr lvl="1" indent="-413604">
              <a:lnSpc>
                <a:spcPct val="120000"/>
              </a:lnSpc>
              <a:spcBef>
                <a:spcPts val="360"/>
              </a:spcBef>
              <a:buSzPct val="100000"/>
              <a:buFont typeface="Courier New"/>
              <a:buChar char="o"/>
            </a:pPr>
            <a:r>
              <a:rPr lang="en-US" sz="2400" b="0" i="0" u="none" strike="noStrike" cap="none" baseline="0" dirty="0">
                <a:latin typeface="Arial"/>
                <a:ea typeface="Arial"/>
                <a:cs typeface="Arial"/>
                <a:sym typeface="Arial"/>
              </a:rPr>
              <a:t>Titles: Search page impressions</a:t>
            </a:r>
          </a:p>
          <a:p>
            <a:pPr lvl="1" indent="-413604">
              <a:lnSpc>
                <a:spcPct val="120000"/>
              </a:lnSpc>
              <a:spcBef>
                <a:spcPts val="360"/>
              </a:spcBef>
              <a:buSzPct val="100000"/>
              <a:buFont typeface="Courier New"/>
              <a:buChar char="o"/>
            </a:pPr>
            <a:r>
              <a:rPr lang="en-US" sz="2400" b="0" i="0" u="none" strike="noStrike" cap="none" baseline="0" dirty="0">
                <a:latin typeface="Arial"/>
                <a:ea typeface="Arial"/>
                <a:cs typeface="Arial"/>
                <a:sym typeface="Arial"/>
              </a:rPr>
              <a:t>Descriptions: Product page views</a:t>
            </a:r>
          </a:p>
          <a:p>
            <a:pPr marL="489833" marR="0" lvl="0" indent="-527933" algn="l" rtl="0">
              <a:lnSpc>
                <a:spcPct val="120000"/>
              </a:lnSpc>
              <a:spcBef>
                <a:spcPts val="360"/>
              </a:spcBef>
              <a:buClr>
                <a:srgbClr val="6F625D"/>
              </a:buClr>
              <a:buSzPct val="100000"/>
              <a:buFont typeface="Wingdings" charset="2"/>
              <a:buChar char="Ø"/>
            </a:pPr>
            <a:r>
              <a:rPr lang="en-US" sz="2400" b="0" i="0" u="none" strike="noStrike" cap="none" baseline="0" dirty="0">
                <a:latin typeface="Arial"/>
                <a:ea typeface="Arial"/>
                <a:cs typeface="Arial"/>
                <a:sym typeface="Arial"/>
              </a:rPr>
              <a:t>Rank by popularity to exclude tail &amp; </a:t>
            </a:r>
            <a:r>
              <a:rPr lang="en-US" sz="2400" b="0" i="0" u="none" strike="noStrike" cap="none" baseline="0" dirty="0" smtClean="0">
                <a:latin typeface="Arial"/>
                <a:ea typeface="Arial"/>
                <a:cs typeface="Arial"/>
                <a:sym typeface="Arial"/>
              </a:rPr>
              <a:t>outliers</a:t>
            </a:r>
            <a:endParaRPr lang="en-US" sz="2400" b="0" i="0" u="none" strike="noStrike" cap="none" baseline="0" dirty="0">
              <a:latin typeface="Arial"/>
              <a:ea typeface="Arial"/>
              <a:cs typeface="Arial"/>
              <a:sym typeface="Arial"/>
            </a:endParaRPr>
          </a:p>
          <a:p>
            <a:pPr marL="489833" marR="0" lvl="0" indent="-527933" algn="l" rtl="0">
              <a:lnSpc>
                <a:spcPct val="120000"/>
              </a:lnSpc>
              <a:spcBef>
                <a:spcPts val="360"/>
              </a:spcBef>
              <a:buClr>
                <a:srgbClr val="6F625D"/>
              </a:buClr>
              <a:buSzPct val="100000"/>
              <a:buFont typeface="Wingdings" charset="2"/>
              <a:buChar char="Ø"/>
            </a:pPr>
            <a:r>
              <a:rPr lang="en-US" sz="2400" b="0" i="0" u="none" strike="noStrike" cap="none" baseline="0" dirty="0">
                <a:latin typeface="Arial"/>
                <a:ea typeface="Arial"/>
                <a:cs typeface="Arial"/>
                <a:sym typeface="Arial"/>
              </a:rPr>
              <a:t>Sample proportionally by </a:t>
            </a:r>
            <a:r>
              <a:rPr lang="en-US" sz="2400" b="0" i="0" u="none" strike="noStrike" cap="none" baseline="0" dirty="0" smtClean="0">
                <a:latin typeface="Arial"/>
                <a:ea typeface="Arial"/>
                <a:cs typeface="Arial"/>
                <a:sym typeface="Arial"/>
              </a:rPr>
              <a:t>category weight</a:t>
            </a:r>
            <a:endParaRPr lang="en-US" sz="2400" b="0" i="0" u="none" strike="noStrike" cap="none" baseline="0" dirty="0">
              <a:latin typeface="Arial"/>
              <a:ea typeface="Arial"/>
              <a:cs typeface="Arial"/>
              <a:sym typeface="Arial"/>
            </a:endParaRPr>
          </a:p>
          <a:p>
            <a:pPr marL="489833" marR="0" lvl="0" indent="-375533" algn="l" rtl="0">
              <a:spcBef>
                <a:spcPts val="360"/>
              </a:spcBef>
              <a:buClr>
                <a:srgbClr val="6F625D"/>
              </a:buClr>
              <a:buFont typeface="Arial"/>
              <a:buNone/>
            </a:pPr>
            <a:endParaRPr sz="1800" b="0" i="0" u="none" strike="noStrike" cap="none" baseline="0" dirty="0">
              <a:solidFill>
                <a:srgbClr val="6F625D"/>
              </a:solidFill>
              <a:latin typeface="Arial"/>
              <a:ea typeface="Arial"/>
              <a:cs typeface="Arial"/>
              <a:sym typeface="Arial"/>
            </a:endParaRPr>
          </a:p>
          <a:p>
            <a:pPr marL="489833" marR="0" lvl="0" indent="-375533" algn="l" rtl="0">
              <a:spcBef>
                <a:spcPts val="360"/>
              </a:spcBef>
              <a:buClr>
                <a:srgbClr val="6F625D"/>
              </a:buClr>
              <a:buFont typeface="Arial"/>
              <a:buNone/>
            </a:pPr>
            <a:endParaRPr sz="1800" b="0" i="0" u="none" strike="noStrike" cap="none" baseline="0" dirty="0">
              <a:solidFill>
                <a:srgbClr val="6F625D"/>
              </a:solidFill>
              <a:latin typeface="Arial"/>
              <a:ea typeface="Arial"/>
              <a:cs typeface="Arial"/>
              <a:sym typeface="Arial"/>
            </a:endParaRPr>
          </a:p>
          <a:p>
            <a:pPr marL="1061304" marR="0" lvl="1" indent="-299304" algn="l" rtl="0">
              <a:spcBef>
                <a:spcPts val="360"/>
              </a:spcBef>
              <a:buClr>
                <a:srgbClr val="6F625D"/>
              </a:buClr>
              <a:buFont typeface="Arial"/>
              <a:buNone/>
            </a:pPr>
            <a:endParaRPr sz="1800" b="0" i="0" u="none" strike="noStrike" cap="none" baseline="0" dirty="0">
              <a:solidFill>
                <a:srgbClr val="6F625D"/>
              </a:solidFill>
              <a:latin typeface="Arial"/>
              <a:ea typeface="Arial"/>
              <a:cs typeface="Arial"/>
              <a:sym typeface="Aria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731520" y="329566"/>
            <a:ext cx="13167360" cy="872578"/>
          </a:xfrm>
          <a:prstGeom prst="rect">
            <a:avLst/>
          </a:prstGeom>
          <a:noFill/>
          <a:ln>
            <a:noFill/>
          </a:ln>
        </p:spPr>
        <p:txBody>
          <a:bodyPr lIns="130600" tIns="65300" rIns="130600" bIns="65300" anchor="ctr" anchorCtr="0">
            <a:noAutofit/>
          </a:bodyPr>
          <a:lstStyle/>
          <a:p>
            <a:pPr marL="0" marR="0" lvl="0" indent="0" algn="l" rtl="0">
              <a:spcBef>
                <a:spcPts val="0"/>
              </a:spcBef>
              <a:buClr>
                <a:srgbClr val="74A90B"/>
              </a:buClr>
              <a:buSzPct val="25000"/>
              <a:buFont typeface="Arial"/>
              <a:buNone/>
            </a:pPr>
            <a:r>
              <a:rPr lang="en-US" sz="3600" dirty="0">
                <a:solidFill>
                  <a:srgbClr val="74A90B"/>
                </a:solidFill>
              </a:rPr>
              <a:t>Data </a:t>
            </a:r>
            <a:r>
              <a:rPr lang="en-US" sz="3600" dirty="0" smtClean="0">
                <a:solidFill>
                  <a:srgbClr val="74A90B"/>
                </a:solidFill>
              </a:rPr>
              <a:t>Selection: </a:t>
            </a:r>
            <a:r>
              <a:rPr lang="en-US" sz="3600" b="0" i="0" u="none" strike="noStrike" cap="none" baseline="0" dirty="0">
                <a:solidFill>
                  <a:srgbClr val="74A90B"/>
                </a:solidFill>
                <a:latin typeface="Arial"/>
                <a:ea typeface="Arial"/>
                <a:cs typeface="Arial"/>
                <a:sym typeface="Arial"/>
              </a:rPr>
              <a:t>Maximize Language Coverage</a:t>
            </a:r>
          </a:p>
        </p:txBody>
      </p:sp>
      <p:sp>
        <p:nvSpPr>
          <p:cNvPr id="364" name="Shape 364"/>
          <p:cNvSpPr txBox="1">
            <a:spLocks noGrp="1"/>
          </p:cNvSpPr>
          <p:nvPr>
            <p:ph type="body" idx="1"/>
          </p:nvPr>
        </p:nvSpPr>
        <p:spPr>
          <a:xfrm>
            <a:off x="731520" y="1483291"/>
            <a:ext cx="13167360" cy="5868105"/>
          </a:xfrm>
          <a:prstGeom prst="rect">
            <a:avLst/>
          </a:prstGeom>
          <a:noFill/>
          <a:ln>
            <a:noFill/>
          </a:ln>
        </p:spPr>
        <p:txBody>
          <a:bodyPr lIns="130600" tIns="65300" rIns="130600" bIns="65300" anchor="t" anchorCtr="0">
            <a:noAutofit/>
          </a:bodyPr>
          <a:lstStyle/>
          <a:p>
            <a:pPr marL="489833" marR="0" lvl="0" indent="-527933" algn="l" rtl="0">
              <a:lnSpc>
                <a:spcPct val="120000"/>
              </a:lnSpc>
              <a:spcBef>
                <a:spcPts val="0"/>
              </a:spcBef>
              <a:buClr>
                <a:srgbClr val="6F625D"/>
              </a:buClr>
              <a:buSzPct val="100000"/>
              <a:buFont typeface="Wingdings" charset="2"/>
              <a:buChar char="Ø"/>
            </a:pPr>
            <a:r>
              <a:rPr lang="en-US" sz="2400" b="1" i="0" u="none" strike="noStrike" cap="none" baseline="0" dirty="0" smtClean="0">
                <a:latin typeface="Arial"/>
                <a:ea typeface="Arial"/>
                <a:cs typeface="Arial"/>
                <a:sym typeface="Arial"/>
              </a:rPr>
              <a:t>Ranking: </a:t>
            </a:r>
            <a:r>
              <a:rPr lang="en-US" sz="2400" b="0" i="0" u="none" strike="noStrike" cap="none" baseline="0" dirty="0">
                <a:latin typeface="Arial"/>
                <a:ea typeface="Arial"/>
                <a:cs typeface="Arial"/>
                <a:sym typeface="Arial"/>
              </a:rPr>
              <a:t>Compare candidate data against existing training </a:t>
            </a:r>
            <a:r>
              <a:rPr lang="en-US" sz="2400" b="0" i="0" u="none" strike="noStrike" cap="none" baseline="0" dirty="0" smtClean="0">
                <a:latin typeface="Arial"/>
                <a:ea typeface="Arial"/>
                <a:cs typeface="Arial"/>
                <a:sym typeface="Arial"/>
              </a:rPr>
              <a:t>data</a:t>
            </a:r>
            <a:endParaRPr lang="en-US" sz="2400" dirty="0"/>
          </a:p>
          <a:p>
            <a:pPr marL="0" marR="0" lvl="0" indent="0" algn="l" rtl="0">
              <a:lnSpc>
                <a:spcPct val="120000"/>
              </a:lnSpc>
              <a:spcBef>
                <a:spcPts val="0"/>
              </a:spcBef>
              <a:buClr>
                <a:srgbClr val="6F625D"/>
              </a:buClr>
              <a:buSzPct val="100000"/>
              <a:buNone/>
            </a:pPr>
            <a:r>
              <a:rPr lang="en-US" sz="2400" dirty="0"/>
              <a:t> </a:t>
            </a:r>
            <a:r>
              <a:rPr lang="en-US" sz="2400" dirty="0" smtClean="0"/>
              <a:t>      </a:t>
            </a:r>
            <a:r>
              <a:rPr lang="en-US" sz="2400" b="0" i="0" u="none" strike="noStrike" cap="none" baseline="0" dirty="0" smtClean="0">
                <a:latin typeface="Arial"/>
                <a:ea typeface="Arial"/>
                <a:cs typeface="Arial"/>
                <a:sym typeface="Arial"/>
              </a:rPr>
              <a:t>Parameters:</a:t>
            </a:r>
            <a:endParaRPr sz="1800" dirty="0"/>
          </a:p>
          <a:p>
            <a:pPr marL="1714500" lvl="2" indent="-457200">
              <a:lnSpc>
                <a:spcPct val="120000"/>
              </a:lnSpc>
              <a:spcBef>
                <a:spcPts val="360"/>
              </a:spcBef>
              <a:buClr>
                <a:schemeClr val="tx1">
                  <a:lumMod val="50000"/>
                  <a:lumOff val="50000"/>
                </a:schemeClr>
              </a:buClr>
              <a:buSzPct val="100000"/>
              <a:buFont typeface="Courier New"/>
              <a:buChar char="o"/>
            </a:pPr>
            <a:r>
              <a:rPr lang="en-US" sz="2400" dirty="0"/>
              <a:t>Unknown </a:t>
            </a:r>
            <a:r>
              <a:rPr lang="en-US" sz="2400" dirty="0" smtClean="0"/>
              <a:t>words: </a:t>
            </a:r>
            <a:r>
              <a:rPr lang="en-US" sz="2400" i="1" dirty="0" err="1" smtClean="0"/>
              <a:t>selfie</a:t>
            </a:r>
            <a:r>
              <a:rPr lang="en-US" sz="2400" i="1" dirty="0" smtClean="0"/>
              <a:t> stick, x67df-25 …</a:t>
            </a:r>
            <a:endParaRPr lang="en-US" sz="2400" i="1" dirty="0"/>
          </a:p>
          <a:p>
            <a:pPr marL="1714500" lvl="2" indent="-457200">
              <a:lnSpc>
                <a:spcPct val="120000"/>
              </a:lnSpc>
              <a:spcBef>
                <a:spcPts val="360"/>
              </a:spcBef>
              <a:buClr>
                <a:schemeClr val="tx1">
                  <a:lumMod val="50000"/>
                  <a:lumOff val="50000"/>
                </a:schemeClr>
              </a:buClr>
              <a:buSzPct val="100000"/>
              <a:buFont typeface="Courier New"/>
              <a:buChar char="o"/>
            </a:pPr>
            <a:r>
              <a:rPr lang="en-US" sz="2400" dirty="0" smtClean="0"/>
              <a:t>Phrase overlap: most similar or dissimilar data</a:t>
            </a:r>
            <a:endParaRPr lang="en-US" sz="2400" dirty="0"/>
          </a:p>
          <a:p>
            <a:pPr marL="1714500" lvl="2" indent="-457200">
              <a:lnSpc>
                <a:spcPct val="120000"/>
              </a:lnSpc>
              <a:spcBef>
                <a:spcPts val="360"/>
              </a:spcBef>
              <a:buClr>
                <a:schemeClr val="tx1">
                  <a:lumMod val="50000"/>
                  <a:lumOff val="50000"/>
                </a:schemeClr>
              </a:buClr>
              <a:buSzPct val="100000"/>
              <a:buFont typeface="Courier New"/>
              <a:buChar char="o"/>
            </a:pPr>
            <a:r>
              <a:rPr lang="en-US" sz="2400" dirty="0"/>
              <a:t>User </a:t>
            </a:r>
            <a:r>
              <a:rPr lang="en-US" sz="2400" dirty="0" smtClean="0"/>
              <a:t>popularity metric</a:t>
            </a:r>
          </a:p>
          <a:p>
            <a:pPr marL="571558" indent="-457200">
              <a:lnSpc>
                <a:spcPct val="120000"/>
              </a:lnSpc>
              <a:spcBef>
                <a:spcPts val="360"/>
              </a:spcBef>
              <a:buClr>
                <a:schemeClr val="tx1">
                  <a:lumMod val="50000"/>
                  <a:lumOff val="50000"/>
                </a:schemeClr>
              </a:buClr>
              <a:buSzPct val="100000"/>
              <a:buFont typeface="Wingdings" charset="2"/>
              <a:buChar char="Ø"/>
            </a:pPr>
            <a:r>
              <a:rPr lang="en-US" sz="2400" b="1" i="0" u="none" strike="noStrike" cap="none" baseline="0" dirty="0" smtClean="0">
                <a:latin typeface="Arial"/>
                <a:ea typeface="Arial"/>
                <a:cs typeface="Arial"/>
                <a:sym typeface="Arial"/>
              </a:rPr>
              <a:t>Selection: </a:t>
            </a:r>
            <a:r>
              <a:rPr lang="en-US" sz="2400" b="0" i="0" u="none" strike="noStrike" cap="none" baseline="0" dirty="0">
                <a:latin typeface="Arial"/>
                <a:ea typeface="Arial"/>
                <a:cs typeface="Arial"/>
                <a:sym typeface="Arial"/>
              </a:rPr>
              <a:t>Minimize redundancy </a:t>
            </a:r>
            <a:r>
              <a:rPr lang="en-US" sz="2400" b="0" i="0" u="none" strike="noStrike" cap="none" baseline="0" dirty="0" smtClean="0">
                <a:latin typeface="Arial"/>
                <a:ea typeface="Arial"/>
                <a:cs typeface="Arial"/>
                <a:sym typeface="Arial"/>
              </a:rPr>
              <a:t>across ranked segments</a:t>
            </a:r>
          </a:p>
          <a:p>
            <a:pPr marL="571558" indent="-457200">
              <a:lnSpc>
                <a:spcPct val="120000"/>
              </a:lnSpc>
              <a:spcBef>
                <a:spcPts val="360"/>
              </a:spcBef>
              <a:buClr>
                <a:schemeClr val="tx1">
                  <a:lumMod val="50000"/>
                  <a:lumOff val="50000"/>
                </a:schemeClr>
              </a:buClr>
              <a:buSzPct val="100000"/>
              <a:buFont typeface="Wingdings" charset="2"/>
              <a:buChar char="Ø"/>
            </a:pPr>
            <a:r>
              <a:rPr lang="en-US" sz="2400" b="1" dirty="0" smtClean="0"/>
              <a:t>Send</a:t>
            </a:r>
            <a:r>
              <a:rPr lang="en-US" sz="2400" dirty="0" smtClean="0"/>
              <a:t> for human translation/post-editing</a:t>
            </a:r>
            <a:endParaRPr sz="1800" b="0" i="0" u="none" strike="noStrike" cap="none" baseline="0" dirty="0">
              <a:sym typeface="Arial"/>
            </a:endParaRPr>
          </a:p>
          <a:p>
            <a:pPr marL="1061304" marR="0" lvl="1" indent="-299304" algn="l" rtl="0">
              <a:spcBef>
                <a:spcPts val="360"/>
              </a:spcBef>
              <a:buClr>
                <a:srgbClr val="6F625D"/>
              </a:buClr>
              <a:buFont typeface="Calibri"/>
              <a:buNone/>
            </a:pPr>
            <a:endParaRPr sz="1800" b="0" i="0" u="none" strike="noStrike" cap="none" baseline="0" dirty="0">
              <a:solidFill>
                <a:srgbClr val="6F625D"/>
              </a:solidFill>
              <a:latin typeface="Arial"/>
              <a:ea typeface="Arial"/>
              <a:cs typeface="Arial"/>
              <a:sym typeface="Arial"/>
            </a:endParaRPr>
          </a:p>
          <a:p>
            <a:pPr marL="1061304" marR="0" lvl="1" indent="-299304" algn="l" rtl="0">
              <a:spcBef>
                <a:spcPts val="360"/>
              </a:spcBef>
              <a:buClr>
                <a:srgbClr val="6F625D"/>
              </a:buClr>
              <a:buFont typeface="Calibri"/>
              <a:buNone/>
            </a:pPr>
            <a:endParaRPr sz="1800" b="0" i="0" u="none" strike="noStrike" cap="none" baseline="0" dirty="0">
              <a:solidFill>
                <a:srgbClr val="6F625D"/>
              </a:solidFill>
              <a:latin typeface="Arial"/>
              <a:ea typeface="Arial"/>
              <a:cs typeface="Arial"/>
              <a:sym typeface="Arial"/>
            </a:endParaRPr>
          </a:p>
          <a:p>
            <a:pPr marL="1061304" marR="0" lvl="1" indent="-299304" algn="l" rtl="0">
              <a:spcBef>
                <a:spcPts val="360"/>
              </a:spcBef>
              <a:buClr>
                <a:srgbClr val="6F625D"/>
              </a:buClr>
              <a:buFont typeface="Arial"/>
              <a:buNone/>
            </a:pPr>
            <a:endParaRPr sz="1800" b="0" i="0" u="none" strike="noStrike" cap="none" baseline="0" dirty="0">
              <a:solidFill>
                <a:srgbClr val="6F625D"/>
              </a:solidFill>
              <a:latin typeface="Arial"/>
              <a:ea typeface="Arial"/>
              <a:cs typeface="Arial"/>
              <a:sym typeface="Aria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p:nvPr/>
        </p:nvSpPr>
        <p:spPr>
          <a:xfrm>
            <a:off x="4249375" y="3194150"/>
            <a:ext cx="5475599" cy="855599"/>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370" name="Shape 370"/>
          <p:cNvSpPr txBox="1"/>
          <p:nvPr/>
        </p:nvSpPr>
        <p:spPr>
          <a:xfrm>
            <a:off x="3272425" y="3137150"/>
            <a:ext cx="7429500" cy="9695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rgbClr val="78AF03"/>
                </a:solidFill>
              </a:rPr>
              <a:t>Evaluation</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731520" y="329566"/>
            <a:ext cx="13167360" cy="872578"/>
          </a:xfrm>
          <a:prstGeom prst="rect">
            <a:avLst/>
          </a:prstGeom>
          <a:noFill/>
          <a:ln>
            <a:noFill/>
          </a:ln>
        </p:spPr>
        <p:txBody>
          <a:bodyPr lIns="130600" tIns="65300" rIns="130600" bIns="65300" anchor="ctr" anchorCtr="0">
            <a:noAutofit/>
          </a:bodyPr>
          <a:lstStyle/>
          <a:p>
            <a:pPr marL="0" marR="0" lvl="0" indent="0" algn="l" rtl="0">
              <a:spcBef>
                <a:spcPts val="0"/>
              </a:spcBef>
              <a:buClr>
                <a:srgbClr val="74A90B"/>
              </a:buClr>
              <a:buSzPct val="25000"/>
              <a:buFont typeface="Arial"/>
              <a:buNone/>
            </a:pPr>
            <a:r>
              <a:rPr lang="en-US" sz="3600" b="0" i="0" u="none" strike="noStrike" cap="none" baseline="0" dirty="0" smtClean="0">
                <a:solidFill>
                  <a:srgbClr val="74A90B"/>
                </a:solidFill>
                <a:latin typeface="Arial"/>
                <a:ea typeface="Arial"/>
                <a:cs typeface="Arial"/>
                <a:sym typeface="Arial"/>
              </a:rPr>
              <a:t>Pre-Launch Automatic </a:t>
            </a:r>
            <a:r>
              <a:rPr lang="en-US" sz="3600" dirty="0" smtClean="0">
                <a:solidFill>
                  <a:srgbClr val="74A90B"/>
                </a:solidFill>
              </a:rPr>
              <a:t>M</a:t>
            </a:r>
            <a:r>
              <a:rPr lang="en-US" sz="3600" b="0" i="0" u="none" strike="noStrike" cap="none" baseline="0" dirty="0" smtClean="0">
                <a:solidFill>
                  <a:srgbClr val="74A90B"/>
                </a:solidFill>
                <a:latin typeface="Arial"/>
                <a:ea typeface="Arial"/>
                <a:cs typeface="Arial"/>
                <a:sym typeface="Arial"/>
              </a:rPr>
              <a:t>etrics: Traditional Approach</a:t>
            </a:r>
            <a:endParaRPr lang="en-US" sz="3600" b="0" i="0" u="none" strike="noStrike" cap="none" baseline="0" dirty="0">
              <a:solidFill>
                <a:srgbClr val="74A90B"/>
              </a:solidFill>
              <a:latin typeface="Arial"/>
              <a:ea typeface="Arial"/>
              <a:cs typeface="Arial"/>
              <a:sym typeface="Arial"/>
            </a:endParaRPr>
          </a:p>
        </p:txBody>
      </p:sp>
      <p:sp>
        <p:nvSpPr>
          <p:cNvPr id="386" name="Shape 386"/>
          <p:cNvSpPr txBox="1">
            <a:spLocks noGrp="1"/>
          </p:cNvSpPr>
          <p:nvPr>
            <p:ph type="body" idx="1"/>
          </p:nvPr>
        </p:nvSpPr>
        <p:spPr>
          <a:xfrm>
            <a:off x="609600" y="1524000"/>
            <a:ext cx="13289280" cy="5868105"/>
          </a:xfrm>
          <a:prstGeom prst="rect">
            <a:avLst/>
          </a:prstGeom>
          <a:noFill/>
          <a:ln>
            <a:noFill/>
          </a:ln>
        </p:spPr>
        <p:txBody>
          <a:bodyPr lIns="130600" tIns="65300" rIns="130600" bIns="65300" anchor="t" anchorCtr="0">
            <a:noAutofit/>
          </a:bodyPr>
          <a:lstStyle/>
          <a:p>
            <a:pPr marL="457200" marR="0" lvl="0" indent="-381000" algn="l" rtl="0">
              <a:lnSpc>
                <a:spcPct val="120000"/>
              </a:lnSpc>
              <a:spcBef>
                <a:spcPts val="0"/>
              </a:spcBef>
              <a:spcAft>
                <a:spcPts val="0"/>
              </a:spcAft>
              <a:buClr>
                <a:srgbClr val="6F625D"/>
              </a:buClr>
              <a:buSzPct val="100000"/>
              <a:buFont typeface="Wingdings" charset="2"/>
              <a:buChar char="Ø"/>
            </a:pPr>
            <a:r>
              <a:rPr lang="en-US" sz="2400" dirty="0" smtClean="0"/>
              <a:t>Traditional metrics compare machine translation output to human translation through phrase overlap (BLEU) and edit distance (WER, PER, TER)</a:t>
            </a:r>
          </a:p>
          <a:p>
            <a:pPr marL="457200" marR="0" lvl="0" indent="-381000" algn="l" rtl="0">
              <a:lnSpc>
                <a:spcPct val="120000"/>
              </a:lnSpc>
              <a:spcBef>
                <a:spcPts val="0"/>
              </a:spcBef>
              <a:spcAft>
                <a:spcPts val="0"/>
              </a:spcAft>
              <a:buClr>
                <a:srgbClr val="6F625D"/>
              </a:buClr>
              <a:buSzPct val="100000"/>
              <a:buFont typeface="Arial"/>
              <a:buChar char="➢"/>
            </a:pPr>
            <a:endParaRPr lang="en-US" sz="2400" dirty="0"/>
          </a:p>
          <a:p>
            <a:pPr marL="457200" marR="0" lvl="0" indent="-381000" algn="l" rtl="0">
              <a:lnSpc>
                <a:spcPct val="120000"/>
              </a:lnSpc>
              <a:spcBef>
                <a:spcPts val="0"/>
              </a:spcBef>
              <a:spcAft>
                <a:spcPts val="0"/>
              </a:spcAft>
              <a:buClr>
                <a:srgbClr val="6F625D"/>
              </a:buClr>
              <a:buSzPct val="100000"/>
              <a:buFont typeface="Arial"/>
              <a:buChar char="➢"/>
            </a:pPr>
            <a:endParaRPr lang="en-US" sz="2400" dirty="0" smtClean="0"/>
          </a:p>
          <a:p>
            <a:pPr marL="457200" marR="0" lvl="0" indent="-381000" algn="l" rtl="0">
              <a:lnSpc>
                <a:spcPct val="120000"/>
              </a:lnSpc>
              <a:spcBef>
                <a:spcPts val="0"/>
              </a:spcBef>
              <a:spcAft>
                <a:spcPts val="0"/>
              </a:spcAft>
              <a:buClr>
                <a:srgbClr val="6F625D"/>
              </a:buClr>
              <a:buSzPct val="100000"/>
              <a:buFont typeface="Arial"/>
              <a:buChar char="➢"/>
            </a:pPr>
            <a:endParaRPr lang="en-US" sz="2400" dirty="0" smtClean="0"/>
          </a:p>
          <a:p>
            <a:pPr marL="76200" marR="0" lvl="0" indent="0" algn="l" rtl="0">
              <a:lnSpc>
                <a:spcPct val="120000"/>
              </a:lnSpc>
              <a:spcBef>
                <a:spcPts val="0"/>
              </a:spcBef>
              <a:spcAft>
                <a:spcPts val="0"/>
              </a:spcAft>
              <a:buClr>
                <a:srgbClr val="6F625D"/>
              </a:buClr>
              <a:buSzPct val="100000"/>
              <a:buNone/>
            </a:pPr>
            <a:r>
              <a:rPr lang="en-US" sz="2400" dirty="0" smtClean="0"/>
              <a:t>												BLEU: 70.71%</a:t>
            </a:r>
          </a:p>
          <a:p>
            <a:pPr marL="76200" marR="0" lvl="0" indent="0" algn="l" rtl="0">
              <a:lnSpc>
                <a:spcPct val="120000"/>
              </a:lnSpc>
              <a:spcBef>
                <a:spcPts val="0"/>
              </a:spcBef>
              <a:spcAft>
                <a:spcPts val="0"/>
              </a:spcAft>
              <a:buClr>
                <a:srgbClr val="6F625D"/>
              </a:buClr>
              <a:buSzPct val="100000"/>
              <a:buNone/>
            </a:pPr>
            <a:r>
              <a:rPr lang="en-US" sz="2400" dirty="0"/>
              <a:t>	</a:t>
            </a:r>
            <a:r>
              <a:rPr lang="en-US" sz="2400" dirty="0" smtClean="0"/>
              <a:t>											WER:  40%</a:t>
            </a:r>
          </a:p>
          <a:p>
            <a:pPr marL="76200" marR="0" lvl="0" indent="0" algn="l" rtl="0">
              <a:lnSpc>
                <a:spcPct val="120000"/>
              </a:lnSpc>
              <a:spcBef>
                <a:spcPts val="0"/>
              </a:spcBef>
              <a:spcAft>
                <a:spcPts val="0"/>
              </a:spcAft>
              <a:buClr>
                <a:srgbClr val="6F625D"/>
              </a:buClr>
              <a:buSzPct val="100000"/>
              <a:buNone/>
            </a:pPr>
            <a:r>
              <a:rPr lang="en-US" sz="2400" dirty="0" smtClean="0"/>
              <a:t>												TER:   20%</a:t>
            </a:r>
          </a:p>
          <a:p>
            <a:pPr marL="76200" marR="0" lvl="0" indent="0" algn="l" rtl="0">
              <a:lnSpc>
                <a:spcPct val="120000"/>
              </a:lnSpc>
              <a:spcBef>
                <a:spcPts val="0"/>
              </a:spcBef>
              <a:spcAft>
                <a:spcPts val="0"/>
              </a:spcAft>
              <a:buClr>
                <a:srgbClr val="6F625D"/>
              </a:buClr>
              <a:buSzPct val="100000"/>
              <a:buNone/>
            </a:pPr>
            <a:r>
              <a:rPr lang="en-US" sz="2400" dirty="0" smtClean="0"/>
              <a:t>												PER: 	 0%</a:t>
            </a:r>
          </a:p>
          <a:p>
            <a:pPr marL="457200" marR="0" lvl="0" indent="-381000" algn="l" rtl="0">
              <a:lnSpc>
                <a:spcPct val="120000"/>
              </a:lnSpc>
              <a:spcBef>
                <a:spcPts val="0"/>
              </a:spcBef>
              <a:spcAft>
                <a:spcPts val="0"/>
              </a:spcAft>
              <a:buClr>
                <a:srgbClr val="6F625D"/>
              </a:buClr>
              <a:buSzPct val="100000"/>
              <a:buFont typeface="Wingdings" charset="2"/>
              <a:buChar char="Ø"/>
            </a:pPr>
            <a:r>
              <a:rPr lang="en-US" sz="2400" dirty="0" smtClean="0"/>
              <a:t>Require human translation</a:t>
            </a:r>
          </a:p>
          <a:p>
            <a:pPr marL="457200" marR="0" lvl="0" indent="-381000" algn="l" rtl="0">
              <a:lnSpc>
                <a:spcPct val="120000"/>
              </a:lnSpc>
              <a:spcBef>
                <a:spcPts val="0"/>
              </a:spcBef>
              <a:spcAft>
                <a:spcPts val="0"/>
              </a:spcAft>
              <a:buClr>
                <a:srgbClr val="6F625D"/>
              </a:buClr>
              <a:buSzPct val="100000"/>
              <a:buFont typeface="Wingdings" charset="2"/>
              <a:buChar char="Ø"/>
            </a:pPr>
            <a:r>
              <a:rPr lang="en-US" sz="2400" dirty="0" smtClean="0"/>
              <a:t>Do not scale well and give </a:t>
            </a:r>
            <a:r>
              <a:rPr lang="en-US" sz="2400" dirty="0"/>
              <a:t>o</a:t>
            </a:r>
            <a:r>
              <a:rPr lang="en-US" sz="2400" dirty="0" smtClean="0"/>
              <a:t>nly limited insights</a:t>
            </a:r>
          </a:p>
          <a:p>
            <a:pPr marL="76200" marR="0" lvl="0" indent="0" algn="l" rtl="0">
              <a:lnSpc>
                <a:spcPct val="120000"/>
              </a:lnSpc>
              <a:spcBef>
                <a:spcPts val="0"/>
              </a:spcBef>
              <a:spcAft>
                <a:spcPts val="0"/>
              </a:spcAft>
              <a:buClr>
                <a:srgbClr val="6F625D"/>
              </a:buClr>
              <a:buSzPct val="100000"/>
              <a:buNone/>
            </a:pPr>
            <a:endParaRPr lang="en-US" sz="2400" dirty="0" smtClean="0"/>
          </a:p>
        </p:txBody>
      </p:sp>
      <p:graphicFrame>
        <p:nvGraphicFramePr>
          <p:cNvPr id="5" name="Table 4"/>
          <p:cNvGraphicFramePr>
            <a:graphicFrameLocks noGrp="1"/>
          </p:cNvGraphicFramePr>
          <p:nvPr>
            <p:extLst>
              <p:ext uri="{D42A27DB-BD31-4B8C-83A1-F6EECF244321}">
                <p14:modId xmlns:p14="http://schemas.microsoft.com/office/powerpoint/2010/main" val="546650104"/>
              </p:ext>
            </p:extLst>
          </p:nvPr>
        </p:nvGraphicFramePr>
        <p:xfrm>
          <a:off x="1447800" y="2590800"/>
          <a:ext cx="9296400" cy="2514600"/>
        </p:xfrm>
        <a:graphic>
          <a:graphicData uri="http://schemas.openxmlformats.org/drawingml/2006/table">
            <a:tbl>
              <a:tblPr firstRow="1" bandRow="1">
                <a:tableStyleId>{960669BC-2F0A-441E-9B02-17BFC07A8E36}</a:tableStyleId>
              </a:tblPr>
              <a:tblGrid>
                <a:gridCol w="4061534"/>
                <a:gridCol w="5234866"/>
              </a:tblGrid>
              <a:tr h="838200">
                <a:tc>
                  <a:txBody>
                    <a:bodyPr/>
                    <a:lstStyle/>
                    <a:p>
                      <a:pPr marL="0" marR="0" lvl="0" indent="0" algn="l" rtl="0">
                        <a:spcBef>
                          <a:spcPts val="0"/>
                        </a:spcBef>
                        <a:buSzPct val="25000"/>
                        <a:buNone/>
                      </a:pPr>
                      <a:r>
                        <a:rPr lang="en-US" sz="2400" u="none" strike="noStrike" cap="none" baseline="0" dirty="0">
                          <a:solidFill>
                            <a:srgbClr val="000000"/>
                          </a:solidFill>
                          <a:latin typeface="Arial"/>
                          <a:ea typeface="Arial"/>
                          <a:cs typeface="Arial"/>
                          <a:sym typeface="Arial"/>
                        </a:rPr>
                        <a:t>IT source:</a:t>
                      </a:r>
                    </a:p>
                  </a:txBody>
                  <a:tcPr marL="91450" marR="91450" marT="45725" marB="45725"/>
                </a:tc>
                <a:tc>
                  <a:txBody>
                    <a:bodyPr/>
                    <a:lstStyle/>
                    <a:p>
                      <a:pPr marL="0" marR="0" lvl="0" indent="0" algn="l" rtl="0">
                        <a:spcBef>
                          <a:spcPts val="0"/>
                        </a:spcBef>
                        <a:buSzPct val="25000"/>
                        <a:buNone/>
                      </a:pPr>
                      <a:r>
                        <a:rPr lang="en-US" sz="2400" i="1" u="none" strike="noStrike" cap="none" baseline="0" dirty="0" err="1" smtClean="0">
                          <a:solidFill>
                            <a:srgbClr val="000000"/>
                          </a:solidFill>
                          <a:latin typeface="Arial"/>
                          <a:ea typeface="Arial"/>
                          <a:cs typeface="Arial"/>
                          <a:sym typeface="Arial"/>
                        </a:rPr>
                        <a:t>strumenti</a:t>
                      </a:r>
                      <a:r>
                        <a:rPr lang="en-US" sz="2400" i="1" u="none" strike="noStrike" cap="none" baseline="0" dirty="0" smtClean="0">
                          <a:solidFill>
                            <a:srgbClr val="000000"/>
                          </a:solidFill>
                          <a:latin typeface="Arial"/>
                          <a:ea typeface="Arial"/>
                          <a:cs typeface="Arial"/>
                          <a:sym typeface="Arial"/>
                        </a:rPr>
                        <a:t> </a:t>
                      </a:r>
                      <a:r>
                        <a:rPr lang="en-US" sz="2400" i="1" u="none" strike="noStrike" cap="none" baseline="0" dirty="0" err="1">
                          <a:solidFill>
                            <a:srgbClr val="000000"/>
                          </a:solidFill>
                          <a:latin typeface="Arial"/>
                          <a:ea typeface="Arial"/>
                          <a:cs typeface="Arial"/>
                          <a:sym typeface="Arial"/>
                        </a:rPr>
                        <a:t>musicali</a:t>
                      </a:r>
                      <a:r>
                        <a:rPr lang="en-US" sz="2400" i="1" u="none" strike="noStrike" cap="none" baseline="0" dirty="0">
                          <a:solidFill>
                            <a:srgbClr val="000000"/>
                          </a:solidFill>
                          <a:latin typeface="Arial"/>
                          <a:ea typeface="Arial"/>
                          <a:cs typeface="Arial"/>
                          <a:sym typeface="Arial"/>
                        </a:rPr>
                        <a:t> </a:t>
                      </a:r>
                      <a:r>
                        <a:rPr lang="en-US" sz="2400" i="1" u="none" strike="noStrike" cap="none" baseline="0" dirty="0" err="1">
                          <a:solidFill>
                            <a:srgbClr val="000000"/>
                          </a:solidFill>
                          <a:latin typeface="Arial"/>
                          <a:ea typeface="Arial"/>
                          <a:cs typeface="Arial"/>
                          <a:sym typeface="Arial"/>
                        </a:rPr>
                        <a:t>usati</a:t>
                      </a:r>
                      <a:r>
                        <a:rPr lang="en-US" sz="2400" i="1" u="none" strike="noStrike" cap="none" baseline="0" dirty="0">
                          <a:solidFill>
                            <a:srgbClr val="000000"/>
                          </a:solidFill>
                          <a:latin typeface="Arial"/>
                          <a:ea typeface="Arial"/>
                          <a:cs typeface="Arial"/>
                          <a:sym typeface="Arial"/>
                        </a:rPr>
                        <a:t> </a:t>
                      </a:r>
                      <a:r>
                        <a:rPr lang="en-US" sz="2400" i="1" u="none" strike="noStrike" cap="none" baseline="0" dirty="0" err="1">
                          <a:solidFill>
                            <a:srgbClr val="000000"/>
                          </a:solidFill>
                          <a:latin typeface="Arial"/>
                          <a:ea typeface="Arial"/>
                          <a:cs typeface="Arial"/>
                          <a:sym typeface="Arial"/>
                        </a:rPr>
                        <a:t>chitarra</a:t>
                      </a:r>
                      <a:r>
                        <a:rPr lang="en-US" sz="2400" i="1" u="none" strike="noStrike" cap="none" baseline="0" dirty="0">
                          <a:solidFill>
                            <a:srgbClr val="000000"/>
                          </a:solidFill>
                          <a:latin typeface="Arial"/>
                          <a:ea typeface="Arial"/>
                          <a:cs typeface="Arial"/>
                          <a:sym typeface="Arial"/>
                        </a:rPr>
                        <a:t> </a:t>
                      </a:r>
                      <a:r>
                        <a:rPr lang="en-US" sz="2400" i="1" u="none" strike="noStrike" cap="none" baseline="0" dirty="0" err="1">
                          <a:solidFill>
                            <a:srgbClr val="000000"/>
                          </a:solidFill>
                          <a:latin typeface="Arial"/>
                          <a:ea typeface="Arial"/>
                          <a:cs typeface="Arial"/>
                          <a:sym typeface="Arial"/>
                        </a:rPr>
                        <a:t>classica</a:t>
                      </a:r>
                      <a:endParaRPr lang="en-US" sz="2400" i="1" u="none" strike="noStrike" cap="none" baseline="0" dirty="0">
                        <a:solidFill>
                          <a:srgbClr val="000000"/>
                        </a:solidFill>
                        <a:latin typeface="Arial"/>
                        <a:ea typeface="Arial"/>
                        <a:cs typeface="Arial"/>
                        <a:sym typeface="Arial"/>
                      </a:endParaRPr>
                    </a:p>
                  </a:txBody>
                  <a:tcPr marL="91450" marR="91450" marT="45725" marB="45725"/>
                </a:tc>
              </a:tr>
              <a:tr h="838200">
                <a:tc>
                  <a:txBody>
                    <a:bodyPr/>
                    <a:lstStyle/>
                    <a:p>
                      <a:pPr marL="0" marR="0" lvl="0" indent="0" algn="l" rtl="0">
                        <a:spcBef>
                          <a:spcPts val="0"/>
                        </a:spcBef>
                        <a:buSzPct val="25000"/>
                        <a:buNone/>
                      </a:pPr>
                      <a:r>
                        <a:rPr lang="en-US" sz="2400" u="none" strike="noStrike" cap="none" baseline="0" dirty="0">
                          <a:solidFill>
                            <a:srgbClr val="000000"/>
                          </a:solidFill>
                          <a:latin typeface="Arial"/>
                          <a:ea typeface="Arial"/>
                          <a:cs typeface="Arial"/>
                          <a:sym typeface="Arial"/>
                        </a:rPr>
                        <a:t>EN </a:t>
                      </a:r>
                      <a:r>
                        <a:rPr lang="en-US" sz="2400" dirty="0">
                          <a:solidFill>
                            <a:srgbClr val="000000"/>
                          </a:solidFill>
                          <a:latin typeface="Arial"/>
                          <a:ea typeface="Arial"/>
                          <a:cs typeface="Arial"/>
                          <a:sym typeface="Arial"/>
                        </a:rPr>
                        <a:t>human translation</a:t>
                      </a:r>
                      <a:r>
                        <a:rPr lang="en-US" sz="2400" u="none" strike="noStrike" cap="none" baseline="0" dirty="0">
                          <a:solidFill>
                            <a:srgbClr val="000000"/>
                          </a:solidFill>
                          <a:latin typeface="Arial"/>
                          <a:ea typeface="Arial"/>
                          <a:cs typeface="Arial"/>
                          <a:sym typeface="Arial"/>
                        </a:rPr>
                        <a:t>:</a:t>
                      </a:r>
                    </a:p>
                  </a:txBody>
                  <a:tcPr marL="91450" marR="91450" marT="45725" marB="45725"/>
                </a:tc>
                <a:tc>
                  <a:txBody>
                    <a:bodyPr/>
                    <a:lstStyle/>
                    <a:p>
                      <a:pPr marL="0" marR="0" lvl="0" indent="0" algn="l" rtl="0">
                        <a:spcBef>
                          <a:spcPts val="0"/>
                        </a:spcBef>
                        <a:buSzPct val="25000"/>
                        <a:buNone/>
                      </a:pPr>
                      <a:r>
                        <a:rPr lang="en-US" sz="2400" b="1" i="1" u="none" strike="noStrike" cap="none" baseline="0" dirty="0" smtClean="0">
                          <a:solidFill>
                            <a:srgbClr val="008000"/>
                          </a:solidFill>
                          <a:latin typeface="Arial"/>
                          <a:ea typeface="Arial"/>
                          <a:cs typeface="Arial"/>
                          <a:sym typeface="Arial"/>
                        </a:rPr>
                        <a:t>used</a:t>
                      </a:r>
                      <a:r>
                        <a:rPr lang="en-US" sz="2400" i="1" u="none" strike="noStrike" cap="none" baseline="0" dirty="0" smtClean="0">
                          <a:solidFill>
                            <a:srgbClr val="008000"/>
                          </a:solidFill>
                          <a:latin typeface="Arial"/>
                          <a:ea typeface="Arial"/>
                          <a:cs typeface="Arial"/>
                          <a:sym typeface="Arial"/>
                        </a:rPr>
                        <a:t> </a:t>
                      </a:r>
                      <a:r>
                        <a:rPr lang="en-US" sz="2400" i="1" u="none" strike="noStrike" cap="none" baseline="0" dirty="0">
                          <a:solidFill>
                            <a:srgbClr val="000000"/>
                          </a:solidFill>
                          <a:latin typeface="Arial"/>
                          <a:ea typeface="Arial"/>
                          <a:cs typeface="Arial"/>
                          <a:sym typeface="Arial"/>
                        </a:rPr>
                        <a:t>musical instruments classical guitar</a:t>
                      </a:r>
                    </a:p>
                  </a:txBody>
                  <a:tcPr marL="91450" marR="91450" marT="45725" marB="45725"/>
                </a:tc>
              </a:tr>
              <a:tr h="838200">
                <a:tc>
                  <a:txBody>
                    <a:bodyPr/>
                    <a:lstStyle/>
                    <a:p>
                      <a:pPr marL="0" marR="0" lvl="0" indent="0" algn="l" rtl="0">
                        <a:spcBef>
                          <a:spcPts val="0"/>
                        </a:spcBef>
                        <a:buSzPct val="25000"/>
                        <a:buNone/>
                      </a:pPr>
                      <a:r>
                        <a:rPr lang="en-US" sz="2400" u="none" strike="noStrike" cap="none" baseline="0" dirty="0">
                          <a:solidFill>
                            <a:srgbClr val="000000"/>
                          </a:solidFill>
                          <a:latin typeface="Arial"/>
                          <a:ea typeface="Arial"/>
                          <a:cs typeface="Arial"/>
                          <a:sym typeface="Arial"/>
                        </a:rPr>
                        <a:t>EN </a:t>
                      </a:r>
                      <a:r>
                        <a:rPr lang="en-US" sz="2400" dirty="0">
                          <a:solidFill>
                            <a:srgbClr val="000000"/>
                          </a:solidFill>
                          <a:latin typeface="Arial"/>
                          <a:ea typeface="Arial"/>
                          <a:cs typeface="Arial"/>
                          <a:sym typeface="Arial"/>
                        </a:rPr>
                        <a:t>machine translation</a:t>
                      </a:r>
                      <a:r>
                        <a:rPr lang="en-US" sz="2400" u="none" strike="noStrike" cap="none" baseline="0" dirty="0">
                          <a:solidFill>
                            <a:srgbClr val="000000"/>
                          </a:solidFill>
                          <a:latin typeface="Arial"/>
                          <a:ea typeface="Arial"/>
                          <a:cs typeface="Arial"/>
                          <a:sym typeface="Arial"/>
                        </a:rPr>
                        <a:t>: </a:t>
                      </a:r>
                    </a:p>
                  </a:txBody>
                  <a:tcPr marL="91450" marR="91450" marT="45725" marB="45725"/>
                </a:tc>
                <a:tc>
                  <a:txBody>
                    <a:bodyPr/>
                    <a:lstStyle/>
                    <a:p>
                      <a:pPr marL="0" marR="0" lvl="0" indent="0" algn="l" rtl="0">
                        <a:spcBef>
                          <a:spcPts val="0"/>
                        </a:spcBef>
                        <a:buSzPct val="25000"/>
                        <a:buNone/>
                      </a:pPr>
                      <a:r>
                        <a:rPr lang="en-US" sz="2400" i="1" u="none" strike="noStrike" cap="none" baseline="0" dirty="0" smtClean="0">
                          <a:solidFill>
                            <a:srgbClr val="000000"/>
                          </a:solidFill>
                          <a:latin typeface="Arial"/>
                          <a:ea typeface="Arial"/>
                          <a:cs typeface="Arial"/>
                          <a:sym typeface="Arial"/>
                        </a:rPr>
                        <a:t>musical </a:t>
                      </a:r>
                      <a:r>
                        <a:rPr lang="en-US" sz="2400" i="1" u="none" strike="noStrike" cap="none" baseline="0" dirty="0">
                          <a:solidFill>
                            <a:srgbClr val="000000"/>
                          </a:solidFill>
                          <a:latin typeface="Arial"/>
                          <a:ea typeface="Arial"/>
                          <a:cs typeface="Arial"/>
                          <a:sym typeface="Arial"/>
                        </a:rPr>
                        <a:t>instruments classical guitar </a:t>
                      </a:r>
                      <a:r>
                        <a:rPr lang="en-US" sz="2400" b="1" i="1" u="none" strike="noStrike" cap="none" baseline="0" dirty="0">
                          <a:solidFill>
                            <a:srgbClr val="FF0000"/>
                          </a:solidFill>
                          <a:latin typeface="Arial"/>
                          <a:ea typeface="Arial"/>
                          <a:cs typeface="Arial"/>
                          <a:sym typeface="Arial"/>
                        </a:rPr>
                        <a:t>used</a:t>
                      </a:r>
                    </a:p>
                  </a:txBody>
                  <a:tcPr marL="91450" marR="91450" marT="45725" marB="45725"/>
                </a:tc>
              </a:tr>
            </a:tbl>
          </a:graphicData>
        </a:graphic>
      </p:graphicFrame>
      <p:sp>
        <p:nvSpPr>
          <p:cNvPr id="6" name="Left Brace 5"/>
          <p:cNvSpPr/>
          <p:nvPr/>
        </p:nvSpPr>
        <p:spPr>
          <a:xfrm>
            <a:off x="11353800" y="3886200"/>
            <a:ext cx="304800" cy="1600200"/>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82991766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731520" y="329566"/>
            <a:ext cx="13167360" cy="872578"/>
          </a:xfrm>
          <a:prstGeom prst="rect">
            <a:avLst/>
          </a:prstGeom>
          <a:noFill/>
          <a:ln>
            <a:noFill/>
          </a:ln>
        </p:spPr>
        <p:txBody>
          <a:bodyPr lIns="130600" tIns="65300" rIns="130600" bIns="65300" anchor="ctr" anchorCtr="0">
            <a:noAutofit/>
          </a:bodyPr>
          <a:lstStyle/>
          <a:p>
            <a:pPr marL="0" marR="0" lvl="0" indent="0" algn="l" rtl="0">
              <a:spcBef>
                <a:spcPts val="0"/>
              </a:spcBef>
              <a:buClr>
                <a:srgbClr val="74A90B"/>
              </a:buClr>
              <a:buSzPct val="25000"/>
              <a:buFont typeface="Arial"/>
              <a:buNone/>
            </a:pPr>
            <a:r>
              <a:rPr lang="en-US" sz="3600" b="0" i="0" u="none" strike="noStrike" cap="none" baseline="0" dirty="0" smtClean="0">
                <a:solidFill>
                  <a:srgbClr val="74A90B"/>
                </a:solidFill>
                <a:latin typeface="Arial"/>
                <a:ea typeface="Arial"/>
                <a:cs typeface="Arial"/>
                <a:sym typeface="Arial"/>
              </a:rPr>
              <a:t>Pre-Launch Automatic </a:t>
            </a:r>
            <a:r>
              <a:rPr lang="en-US" sz="3600" dirty="0" smtClean="0">
                <a:solidFill>
                  <a:srgbClr val="74A90B"/>
                </a:solidFill>
              </a:rPr>
              <a:t>M</a:t>
            </a:r>
            <a:r>
              <a:rPr lang="en-US" sz="3600" b="0" i="0" u="none" strike="noStrike" cap="none" baseline="0" dirty="0" smtClean="0">
                <a:solidFill>
                  <a:srgbClr val="74A90B"/>
                </a:solidFill>
                <a:latin typeface="Arial"/>
                <a:ea typeface="Arial"/>
                <a:cs typeface="Arial"/>
                <a:sym typeface="Arial"/>
              </a:rPr>
              <a:t>etrics: eBay Extension</a:t>
            </a:r>
            <a:endParaRPr lang="en-US" sz="3600" b="0" i="0" u="none" strike="noStrike" cap="none" baseline="0" dirty="0">
              <a:solidFill>
                <a:srgbClr val="74A90B"/>
              </a:solidFill>
              <a:latin typeface="Arial"/>
              <a:ea typeface="Arial"/>
              <a:cs typeface="Arial"/>
              <a:sym typeface="Arial"/>
            </a:endParaRPr>
          </a:p>
        </p:txBody>
      </p:sp>
      <p:sp>
        <p:nvSpPr>
          <p:cNvPr id="386" name="Shape 386"/>
          <p:cNvSpPr txBox="1">
            <a:spLocks noGrp="1"/>
          </p:cNvSpPr>
          <p:nvPr>
            <p:ph type="body" idx="1"/>
          </p:nvPr>
        </p:nvSpPr>
        <p:spPr>
          <a:xfrm>
            <a:off x="731520" y="1483291"/>
            <a:ext cx="13167360" cy="5868105"/>
          </a:xfrm>
          <a:prstGeom prst="rect">
            <a:avLst/>
          </a:prstGeom>
          <a:noFill/>
          <a:ln>
            <a:noFill/>
          </a:ln>
        </p:spPr>
        <p:txBody>
          <a:bodyPr lIns="130600" tIns="65300" rIns="130600" bIns="65300" anchor="t" anchorCtr="0">
            <a:noAutofit/>
          </a:bodyPr>
          <a:lstStyle/>
          <a:p>
            <a:pPr marL="457200" marR="0" lvl="0" indent="-381000" algn="l" rtl="0">
              <a:lnSpc>
                <a:spcPct val="120000"/>
              </a:lnSpc>
              <a:spcBef>
                <a:spcPts val="0"/>
              </a:spcBef>
              <a:spcAft>
                <a:spcPts val="0"/>
              </a:spcAft>
              <a:buClr>
                <a:srgbClr val="6F625D"/>
              </a:buClr>
              <a:buSzPct val="100000"/>
              <a:buFont typeface="Wingdings" charset="2"/>
              <a:buChar char="Ø"/>
            </a:pPr>
            <a:r>
              <a:rPr lang="en-US" sz="2400" b="0" i="0" u="none" strike="noStrike" cap="none" baseline="0" dirty="0" smtClean="0">
                <a:latin typeface="Arial"/>
                <a:ea typeface="Arial"/>
                <a:cs typeface="Arial"/>
                <a:sym typeface="Arial"/>
              </a:rPr>
              <a:t>Minimize the % of </a:t>
            </a:r>
            <a:r>
              <a:rPr lang="en-US" sz="2400" b="1" i="0" u="none" strike="noStrike" cap="none" baseline="0" dirty="0" smtClean="0">
                <a:latin typeface="Arial"/>
                <a:ea typeface="Arial"/>
                <a:cs typeface="Arial"/>
                <a:sym typeface="Arial"/>
              </a:rPr>
              <a:t>unknown words</a:t>
            </a:r>
            <a:r>
              <a:rPr lang="en-US" sz="2400" b="0" i="0" u="none" strike="noStrike" cap="none" baseline="0" dirty="0" smtClean="0">
                <a:latin typeface="Arial"/>
                <a:ea typeface="Arial"/>
                <a:cs typeface="Arial"/>
                <a:sym typeface="Arial"/>
              </a:rPr>
              <a:t> </a:t>
            </a:r>
            <a:r>
              <a:rPr lang="en-US" sz="2400" dirty="0" smtClean="0"/>
              <a:t>across all categories </a:t>
            </a:r>
          </a:p>
          <a:p>
            <a:pPr marL="457200" marR="0" lvl="0" indent="-381000" algn="l" rtl="0">
              <a:lnSpc>
                <a:spcPct val="120000"/>
              </a:lnSpc>
              <a:spcBef>
                <a:spcPts val="0"/>
              </a:spcBef>
              <a:spcAft>
                <a:spcPts val="0"/>
              </a:spcAft>
              <a:buClr>
                <a:srgbClr val="6F625D"/>
              </a:buClr>
              <a:buSzPct val="100000"/>
              <a:buFont typeface="Wingdings" charset="2"/>
              <a:buChar char="Ø"/>
            </a:pPr>
            <a:r>
              <a:rPr lang="en-US" sz="2400" b="0" i="0" u="none" strike="noStrike" cap="none" baseline="0" dirty="0" smtClean="0">
                <a:latin typeface="Arial"/>
                <a:ea typeface="Arial"/>
                <a:cs typeface="Arial"/>
                <a:sym typeface="Arial"/>
              </a:rPr>
              <a:t>Minimize</a:t>
            </a:r>
            <a:r>
              <a:rPr lang="en-US" sz="2400" b="0" i="0" u="none" strike="noStrike" cap="none" dirty="0" smtClean="0">
                <a:latin typeface="Arial"/>
                <a:ea typeface="Arial"/>
                <a:cs typeface="Arial"/>
                <a:sym typeface="Arial"/>
              </a:rPr>
              <a:t> the % of </a:t>
            </a:r>
            <a:r>
              <a:rPr lang="en-US" sz="2400" b="1" i="0" u="none" strike="noStrike" cap="none" dirty="0" smtClean="0">
                <a:latin typeface="Arial"/>
                <a:ea typeface="Arial"/>
                <a:cs typeface="Arial"/>
                <a:sym typeface="Arial"/>
              </a:rPr>
              <a:t>falsely untranslated words </a:t>
            </a:r>
          </a:p>
          <a:p>
            <a:pPr marL="457200" marR="0" lvl="0" indent="-381000" algn="l" rtl="0">
              <a:lnSpc>
                <a:spcPct val="120000"/>
              </a:lnSpc>
              <a:spcBef>
                <a:spcPts val="0"/>
              </a:spcBef>
              <a:spcAft>
                <a:spcPts val="0"/>
              </a:spcAft>
              <a:buClr>
                <a:srgbClr val="6F625D"/>
              </a:buClr>
              <a:buSzPct val="100000"/>
              <a:buFont typeface="Wingdings" charset="2"/>
              <a:buChar char="Ø"/>
            </a:pPr>
            <a:r>
              <a:rPr lang="en-US" sz="2400" b="0" i="0" u="none" strike="noStrike" cap="none" baseline="0" dirty="0" smtClean="0">
                <a:latin typeface="Arial"/>
                <a:ea typeface="Arial"/>
                <a:cs typeface="Arial"/>
                <a:sym typeface="Arial"/>
              </a:rPr>
              <a:t>Maximize </a:t>
            </a:r>
            <a:r>
              <a:rPr lang="en-US" sz="2400" b="1" i="0" u="none" strike="noStrike" cap="none" baseline="0" dirty="0" smtClean="0">
                <a:latin typeface="Arial"/>
                <a:ea typeface="Arial"/>
                <a:cs typeface="Arial"/>
                <a:sym typeface="Arial"/>
              </a:rPr>
              <a:t>brand</a:t>
            </a:r>
            <a:r>
              <a:rPr lang="en-US" sz="2400" b="1" i="0" u="none" strike="noStrike" cap="none" dirty="0" smtClean="0">
                <a:latin typeface="Arial"/>
                <a:ea typeface="Arial"/>
                <a:cs typeface="Arial"/>
                <a:sym typeface="Arial"/>
              </a:rPr>
              <a:t> preservation</a:t>
            </a:r>
          </a:p>
          <a:p>
            <a:pPr marL="457200" marR="0" lvl="0" indent="-381000" algn="l" rtl="0">
              <a:lnSpc>
                <a:spcPct val="120000"/>
              </a:lnSpc>
              <a:spcBef>
                <a:spcPts val="0"/>
              </a:spcBef>
              <a:spcAft>
                <a:spcPts val="0"/>
              </a:spcAft>
              <a:buClr>
                <a:srgbClr val="6F625D"/>
              </a:buClr>
              <a:buSzPct val="100000"/>
              <a:buFont typeface="Wingdings" charset="2"/>
              <a:buChar char="Ø"/>
            </a:pPr>
            <a:r>
              <a:rPr lang="en-US" sz="2400" dirty="0" smtClean="0"/>
              <a:t>Expect </a:t>
            </a:r>
            <a:r>
              <a:rPr lang="en-US" sz="2400" b="1" dirty="0" smtClean="0"/>
              <a:t>lower null SRPs </a:t>
            </a:r>
            <a:r>
              <a:rPr lang="en-US" sz="2400" dirty="0" smtClean="0"/>
              <a:t>for machine translated vs. untranslated queries</a:t>
            </a:r>
            <a:endParaRPr lang="en-US" sz="2400" dirty="0"/>
          </a:p>
          <a:p>
            <a:pPr marL="457200" marR="0" lvl="0" indent="-381000" algn="l" rtl="0">
              <a:lnSpc>
                <a:spcPct val="120000"/>
              </a:lnSpc>
              <a:spcBef>
                <a:spcPts val="0"/>
              </a:spcBef>
              <a:spcAft>
                <a:spcPts val="0"/>
              </a:spcAft>
              <a:buClr>
                <a:srgbClr val="6F625D"/>
              </a:buClr>
              <a:buSzPct val="100000"/>
              <a:buFont typeface="Wingdings" charset="2"/>
              <a:buChar char="Ø"/>
            </a:pPr>
            <a:r>
              <a:rPr lang="en-US" sz="2400" b="0" i="0" u="none" strike="noStrike" cap="none" baseline="0" dirty="0" smtClean="0">
                <a:latin typeface="Arial"/>
                <a:ea typeface="Arial"/>
                <a:cs typeface="Arial"/>
                <a:sym typeface="Arial"/>
              </a:rPr>
              <a:t>Expect</a:t>
            </a:r>
            <a:r>
              <a:rPr lang="en-US" sz="2400" b="0" i="0" u="none" strike="noStrike" cap="none" dirty="0" smtClean="0">
                <a:latin typeface="Arial"/>
                <a:ea typeface="Arial"/>
                <a:cs typeface="Arial"/>
                <a:sym typeface="Arial"/>
              </a:rPr>
              <a:t> </a:t>
            </a:r>
            <a:r>
              <a:rPr lang="en-US" sz="2400" b="1" i="0" u="none" strike="noStrike" cap="none" dirty="0" smtClean="0">
                <a:latin typeface="Arial"/>
                <a:ea typeface="Arial"/>
                <a:cs typeface="Arial"/>
                <a:sym typeface="Arial"/>
              </a:rPr>
              <a:t>similar </a:t>
            </a:r>
            <a:r>
              <a:rPr lang="en-US" sz="2400" b="1" i="0" u="none" strike="noStrike" cap="none" baseline="0" dirty="0" smtClean="0">
                <a:latin typeface="Arial"/>
                <a:ea typeface="Arial"/>
                <a:cs typeface="Arial"/>
                <a:sym typeface="Arial"/>
              </a:rPr>
              <a:t>category </a:t>
            </a:r>
            <a:r>
              <a:rPr lang="en-US" sz="2400" b="1" i="0" u="none" strike="noStrike" cap="none" baseline="0" dirty="0">
                <a:latin typeface="Arial"/>
                <a:ea typeface="Arial"/>
                <a:cs typeface="Arial"/>
                <a:sym typeface="Arial"/>
              </a:rPr>
              <a:t>distribution</a:t>
            </a:r>
            <a:r>
              <a:rPr lang="en-US" sz="2400" b="0" i="0" u="none" strike="noStrike" cap="none" baseline="0" dirty="0">
                <a:latin typeface="Arial"/>
                <a:ea typeface="Arial"/>
                <a:cs typeface="Arial"/>
                <a:sym typeface="Arial"/>
              </a:rPr>
              <a:t> for machine translated queries </a:t>
            </a:r>
            <a:r>
              <a:rPr lang="en-US" sz="2400" dirty="0" smtClean="0"/>
              <a:t>and</a:t>
            </a:r>
            <a:r>
              <a:rPr lang="en-US" sz="2400" b="0" i="0" u="none" strike="noStrike" cap="none" baseline="0" dirty="0" smtClean="0">
                <a:latin typeface="Arial"/>
                <a:ea typeface="Arial"/>
                <a:cs typeface="Arial"/>
                <a:sym typeface="Arial"/>
              </a:rPr>
              <a:t> </a:t>
            </a:r>
            <a:r>
              <a:rPr lang="en-US" sz="2400" b="0" i="0" u="none" strike="noStrike" cap="none" baseline="0" dirty="0">
                <a:latin typeface="Arial"/>
                <a:ea typeface="Arial"/>
                <a:cs typeface="Arial"/>
                <a:sym typeface="Arial"/>
              </a:rPr>
              <a:t>human translated </a:t>
            </a:r>
            <a:r>
              <a:rPr lang="en-US" sz="2400" b="0" i="0" u="none" strike="noStrike" cap="none" baseline="0" dirty="0" smtClean="0">
                <a:latin typeface="Arial"/>
                <a:ea typeface="Arial"/>
                <a:cs typeface="Arial"/>
                <a:sym typeface="Arial"/>
              </a:rPr>
              <a:t>queries</a:t>
            </a:r>
          </a:p>
          <a:p>
            <a:pPr marL="457200" marR="0" lvl="0" indent="-381000" algn="l" rtl="0">
              <a:lnSpc>
                <a:spcPct val="120000"/>
              </a:lnSpc>
              <a:spcBef>
                <a:spcPts val="0"/>
              </a:spcBef>
              <a:spcAft>
                <a:spcPts val="0"/>
              </a:spcAft>
              <a:buClr>
                <a:srgbClr val="6F625D"/>
              </a:buClr>
              <a:buSzPct val="100000"/>
              <a:buFont typeface="Wingdings" charset="2"/>
              <a:buChar char="Ø"/>
            </a:pPr>
            <a:r>
              <a:rPr lang="en-US" sz="2400" dirty="0" smtClean="0"/>
              <a:t>Follow </a:t>
            </a:r>
            <a:r>
              <a:rPr lang="en-US" sz="2400" b="1" dirty="0" smtClean="0"/>
              <a:t>SLAs</a:t>
            </a:r>
            <a:r>
              <a:rPr lang="en-US" sz="2400" dirty="0" smtClean="0"/>
              <a:t> and </a:t>
            </a:r>
            <a:r>
              <a:rPr lang="en-US" sz="2400" b="1" dirty="0" smtClean="0"/>
              <a:t>CPU</a:t>
            </a:r>
            <a:r>
              <a:rPr lang="en-US" sz="2400" dirty="0" smtClean="0"/>
              <a:t> requirements</a:t>
            </a:r>
            <a:endParaRPr sz="1800" b="0" i="0" u="none" strike="noStrike" cap="none" baseline="0" dirty="0">
              <a:sym typeface="Arial"/>
            </a:endParaRPr>
          </a:p>
          <a:p>
            <a:pPr marL="489833" marR="0" lvl="0" indent="-375533" algn="l" rtl="0">
              <a:spcBef>
                <a:spcPts val="360"/>
              </a:spcBef>
              <a:buClr>
                <a:srgbClr val="6F625D"/>
              </a:buClr>
              <a:buFont typeface="Arial"/>
              <a:buNone/>
            </a:pPr>
            <a:endParaRPr sz="1800" b="0" i="0" u="none" strike="noStrike" cap="none" baseline="0" dirty="0">
              <a:solidFill>
                <a:srgbClr val="6F625D"/>
              </a:solidFill>
              <a:latin typeface="Arial"/>
              <a:ea typeface="Arial"/>
              <a:cs typeface="Arial"/>
              <a:sym typeface="Arial"/>
            </a:endParaRPr>
          </a:p>
          <a:p>
            <a:pPr marL="1061304" marR="0" lvl="1" indent="-299304" algn="l" rtl="0">
              <a:spcBef>
                <a:spcPts val="360"/>
              </a:spcBef>
              <a:buClr>
                <a:srgbClr val="6F625D"/>
              </a:buClr>
              <a:buFont typeface="Arial"/>
              <a:buNone/>
            </a:pPr>
            <a:endParaRPr sz="1800" b="0" i="0" u="none" strike="noStrike" cap="none" baseline="0" dirty="0">
              <a:solidFill>
                <a:srgbClr val="6F625D"/>
              </a:solidFill>
              <a:latin typeface="Arial"/>
              <a:ea typeface="Arial"/>
              <a:cs typeface="Arial"/>
              <a:sym typeface="Aria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731520" y="329566"/>
            <a:ext cx="13167360" cy="872578"/>
          </a:xfrm>
          <a:prstGeom prst="rect">
            <a:avLst/>
          </a:prstGeom>
          <a:noFill/>
          <a:ln>
            <a:noFill/>
          </a:ln>
        </p:spPr>
        <p:txBody>
          <a:bodyPr lIns="130600" tIns="65300" rIns="130600" bIns="65300" anchor="ctr" anchorCtr="0">
            <a:noAutofit/>
          </a:bodyPr>
          <a:lstStyle/>
          <a:p>
            <a:pPr marL="0" marR="0" lvl="0" indent="0" algn="l" rtl="0">
              <a:spcBef>
                <a:spcPts val="0"/>
              </a:spcBef>
              <a:buClr>
                <a:srgbClr val="74A90B"/>
              </a:buClr>
              <a:buSzPct val="25000"/>
              <a:buFont typeface="Arial"/>
              <a:buNone/>
            </a:pPr>
            <a:r>
              <a:rPr lang="en-US" sz="3600">
                <a:solidFill>
                  <a:srgbClr val="74A90B"/>
                </a:solidFill>
              </a:rPr>
              <a:t>Pre-launch </a:t>
            </a:r>
            <a:r>
              <a:rPr lang="en-US" sz="3600" b="0" i="0" u="none" strike="noStrike" cap="none" baseline="0">
                <a:solidFill>
                  <a:srgbClr val="74A90B"/>
                </a:solidFill>
                <a:latin typeface="Arial"/>
                <a:ea typeface="Arial"/>
                <a:cs typeface="Arial"/>
                <a:sym typeface="Arial"/>
              </a:rPr>
              <a:t>Human </a:t>
            </a:r>
            <a:r>
              <a:rPr lang="en-US" sz="3600">
                <a:solidFill>
                  <a:srgbClr val="74A90B"/>
                </a:solidFill>
              </a:rPr>
              <a:t>Evaluation</a:t>
            </a:r>
          </a:p>
        </p:txBody>
      </p:sp>
      <p:sp>
        <p:nvSpPr>
          <p:cNvPr id="393" name="Shape 393"/>
          <p:cNvSpPr txBox="1">
            <a:spLocks noGrp="1"/>
          </p:cNvSpPr>
          <p:nvPr>
            <p:ph type="body" idx="1"/>
          </p:nvPr>
        </p:nvSpPr>
        <p:spPr>
          <a:xfrm>
            <a:off x="731520" y="1483291"/>
            <a:ext cx="13167360" cy="5868105"/>
          </a:xfrm>
          <a:prstGeom prst="rect">
            <a:avLst/>
          </a:prstGeom>
          <a:noFill/>
          <a:ln>
            <a:noFill/>
          </a:ln>
        </p:spPr>
        <p:txBody>
          <a:bodyPr lIns="130600" tIns="65300" rIns="130600" bIns="65300" anchor="t" anchorCtr="0">
            <a:noAutofit/>
          </a:bodyPr>
          <a:lstStyle/>
          <a:p>
            <a:pPr marL="0" marR="0" lvl="0" indent="0" algn="l" rtl="0">
              <a:lnSpc>
                <a:spcPct val="120000"/>
              </a:lnSpc>
              <a:spcBef>
                <a:spcPts val="0"/>
              </a:spcBef>
              <a:buClr>
                <a:srgbClr val="6F625D"/>
              </a:buClr>
              <a:buSzPct val="100000"/>
              <a:buNone/>
            </a:pPr>
            <a:r>
              <a:rPr lang="en-US" sz="2400" b="0" i="0" u="none" strike="noStrike" cap="none" baseline="0" dirty="0" smtClean="0">
                <a:latin typeface="Arial"/>
                <a:ea typeface="Arial"/>
                <a:cs typeface="Arial"/>
                <a:sym typeface="Arial"/>
              </a:rPr>
              <a:t>Professional linguist judgment on machine</a:t>
            </a:r>
            <a:r>
              <a:rPr lang="en-US" sz="2400" b="0" i="0" u="none" strike="noStrike" cap="none" dirty="0" smtClean="0">
                <a:latin typeface="Arial"/>
                <a:ea typeface="Arial"/>
                <a:cs typeface="Arial"/>
                <a:sym typeface="Arial"/>
              </a:rPr>
              <a:t> translated output given original segment</a:t>
            </a:r>
          </a:p>
          <a:p>
            <a:pPr marL="342900" indent="-342900">
              <a:lnSpc>
                <a:spcPct val="120000"/>
              </a:lnSpc>
              <a:buSzPct val="100000"/>
              <a:buFont typeface="Wingdings" charset="2"/>
              <a:buChar char="Ø"/>
            </a:pPr>
            <a:r>
              <a:rPr lang="en-US" sz="2400" b="0" i="0" u="none" strike="noStrike" cap="none" baseline="0" dirty="0" smtClean="0">
                <a:latin typeface="Arial"/>
                <a:ea typeface="Arial"/>
                <a:cs typeface="Arial"/>
                <a:sym typeface="Arial"/>
              </a:rPr>
              <a:t>Query </a:t>
            </a:r>
            <a:r>
              <a:rPr lang="en-US" sz="2400" b="0" i="0" u="none" strike="noStrike" cap="none" baseline="0" dirty="0">
                <a:latin typeface="Arial"/>
                <a:ea typeface="Arial"/>
                <a:cs typeface="Arial"/>
                <a:sym typeface="Arial"/>
              </a:rPr>
              <a:t>translation:</a:t>
            </a:r>
          </a:p>
          <a:p>
            <a:pPr marL="1061304" marR="0" lvl="1" indent="-439004" algn="l" rtl="0">
              <a:lnSpc>
                <a:spcPct val="120000"/>
              </a:lnSpc>
              <a:spcBef>
                <a:spcPts val="400"/>
              </a:spcBef>
              <a:buClr>
                <a:srgbClr val="6F625D"/>
              </a:buClr>
              <a:buSzPct val="100000"/>
              <a:buFont typeface="Arial"/>
              <a:buChar char="○"/>
            </a:pPr>
            <a:r>
              <a:rPr lang="en-US" sz="2400" b="1" i="0" u="none" strike="noStrike" cap="none" baseline="0" dirty="0" smtClean="0">
                <a:latin typeface="Arial"/>
                <a:ea typeface="Arial"/>
                <a:cs typeface="Arial"/>
                <a:sym typeface="Arial"/>
              </a:rPr>
              <a:t>Acceptability</a:t>
            </a:r>
            <a:endParaRPr lang="en-US" sz="2400" b="1" i="0" u="none" strike="noStrike" cap="none" baseline="0" dirty="0">
              <a:latin typeface="Arial"/>
              <a:ea typeface="Arial"/>
              <a:cs typeface="Arial"/>
              <a:sym typeface="Arial"/>
            </a:endParaRPr>
          </a:p>
          <a:p>
            <a:pPr marL="1061303" marR="0" lvl="1" indent="-439003" algn="l" rtl="0">
              <a:lnSpc>
                <a:spcPct val="120000"/>
              </a:lnSpc>
              <a:spcBef>
                <a:spcPts val="400"/>
              </a:spcBef>
              <a:buClr>
                <a:srgbClr val="6F625D"/>
              </a:buClr>
              <a:buSzPct val="100000"/>
              <a:buFont typeface="Arial"/>
              <a:buChar char="○"/>
            </a:pPr>
            <a:r>
              <a:rPr lang="en-US" sz="2400" dirty="0" smtClean="0"/>
              <a:t>Search result </a:t>
            </a:r>
            <a:r>
              <a:rPr lang="en-US" sz="2400" b="1" dirty="0" smtClean="0"/>
              <a:t>relevance</a:t>
            </a:r>
            <a:endParaRPr lang="en-US" sz="2400" b="1" i="0" u="none" strike="noStrike" cap="none" baseline="0" dirty="0">
              <a:sym typeface="Arial"/>
            </a:endParaRPr>
          </a:p>
          <a:p>
            <a:pPr marL="457200" marR="0" lvl="0" indent="0" algn="l" rtl="0">
              <a:spcBef>
                <a:spcPts val="400"/>
              </a:spcBef>
              <a:buNone/>
            </a:pPr>
            <a:endParaRPr lang="en-US" sz="2400" dirty="0" smtClean="0">
              <a:solidFill>
                <a:srgbClr val="6F625D"/>
              </a:solidFill>
            </a:endParaRPr>
          </a:p>
          <a:p>
            <a:pPr marL="457200" marR="0" lvl="0" indent="0" algn="l" rtl="0">
              <a:spcBef>
                <a:spcPts val="400"/>
              </a:spcBef>
              <a:buNone/>
            </a:pPr>
            <a:endParaRPr lang="en-US" sz="2400" dirty="0">
              <a:solidFill>
                <a:srgbClr val="6F625D"/>
              </a:solidFill>
            </a:endParaRPr>
          </a:p>
          <a:p>
            <a:pPr marL="457200" marR="0" lvl="0" indent="0" algn="l" rtl="0">
              <a:spcBef>
                <a:spcPts val="400"/>
              </a:spcBef>
              <a:buNone/>
            </a:pPr>
            <a:endParaRPr lang="en-US" sz="2400" dirty="0" smtClean="0">
              <a:solidFill>
                <a:srgbClr val="6F625D"/>
              </a:solidFill>
            </a:endParaRPr>
          </a:p>
          <a:p>
            <a:pPr marL="457200" marR="0" lvl="0" indent="0" algn="l" rtl="0">
              <a:spcBef>
                <a:spcPts val="400"/>
              </a:spcBef>
              <a:buNone/>
            </a:pPr>
            <a:endParaRPr sz="2400" dirty="0">
              <a:solidFill>
                <a:srgbClr val="6F625D"/>
              </a:solidFill>
            </a:endParaRPr>
          </a:p>
          <a:p>
            <a:pPr marL="489833" marR="0" lvl="0" indent="-515233" algn="l" rtl="0">
              <a:lnSpc>
                <a:spcPct val="120000"/>
              </a:lnSpc>
              <a:spcBef>
                <a:spcPts val="400"/>
              </a:spcBef>
              <a:buClr>
                <a:srgbClr val="6F625D"/>
              </a:buClr>
              <a:buSzPct val="100000"/>
              <a:buFont typeface="Wingdings" charset="2"/>
              <a:buChar char="Ø"/>
            </a:pPr>
            <a:r>
              <a:rPr lang="en-US" sz="2400" b="0" i="0" u="none" strike="noStrike" cap="none" baseline="0" dirty="0" smtClean="0">
                <a:latin typeface="Arial"/>
                <a:ea typeface="Arial"/>
                <a:cs typeface="Arial"/>
                <a:sym typeface="Arial"/>
              </a:rPr>
              <a:t>Title</a:t>
            </a:r>
            <a:r>
              <a:rPr lang="en-US" sz="2400" b="0" i="0" u="none" strike="noStrike" cap="none" dirty="0" smtClean="0">
                <a:latin typeface="Arial"/>
                <a:ea typeface="Arial"/>
                <a:cs typeface="Arial"/>
                <a:sym typeface="Arial"/>
              </a:rPr>
              <a:t> </a:t>
            </a:r>
            <a:r>
              <a:rPr lang="en-US" sz="2400" b="0" i="0" u="none" strike="noStrike" cap="none" baseline="0" dirty="0" smtClean="0">
                <a:latin typeface="Arial"/>
                <a:ea typeface="Arial"/>
                <a:cs typeface="Arial"/>
                <a:sym typeface="Arial"/>
              </a:rPr>
              <a:t>translation:</a:t>
            </a:r>
            <a:r>
              <a:rPr lang="en-US" sz="2400" b="0" i="0" u="none" strike="noStrike" cap="none" dirty="0" smtClean="0">
                <a:latin typeface="Arial"/>
                <a:ea typeface="Arial"/>
                <a:cs typeface="Arial"/>
                <a:sym typeface="Arial"/>
              </a:rPr>
              <a:t> measure t</a:t>
            </a:r>
            <a:r>
              <a:rPr lang="en-US" sz="2400" b="0" i="0" u="none" strike="noStrike" cap="none" baseline="0" dirty="0" smtClean="0">
                <a:latin typeface="Arial"/>
                <a:ea typeface="Arial"/>
                <a:cs typeface="Arial"/>
                <a:sym typeface="Arial"/>
              </a:rPr>
              <a:t>ranslation </a:t>
            </a:r>
            <a:r>
              <a:rPr lang="en-US" sz="2400" b="1" dirty="0" smtClean="0"/>
              <a:t>adequacy</a:t>
            </a:r>
            <a:r>
              <a:rPr lang="en-US" sz="2400" dirty="0"/>
              <a:t> </a:t>
            </a:r>
            <a:r>
              <a:rPr lang="en-US" sz="2400" dirty="0" smtClean="0"/>
              <a:t>for purchasing decision</a:t>
            </a:r>
            <a:endParaRPr lang="en-US" sz="2400" b="0" i="0" u="none" strike="noStrike" cap="none" baseline="0" dirty="0" smtClean="0">
              <a:sym typeface="Arial"/>
            </a:endParaRPr>
          </a:p>
          <a:p>
            <a:pPr lvl="1" indent="-515233">
              <a:lnSpc>
                <a:spcPct val="120000"/>
              </a:lnSpc>
              <a:spcBef>
                <a:spcPts val="400"/>
              </a:spcBef>
              <a:buSzPct val="100000"/>
              <a:buFont typeface="Courier New"/>
              <a:buChar char="o"/>
            </a:pPr>
            <a:r>
              <a:rPr lang="en-US" sz="2400" dirty="0"/>
              <a:t>R</a:t>
            </a:r>
            <a:r>
              <a:rPr lang="en-US" sz="2400" b="0" i="0" u="none" strike="noStrike" cap="none" baseline="0" dirty="0" smtClean="0">
                <a:latin typeface="Arial"/>
                <a:ea typeface="Arial"/>
                <a:cs typeface="Arial"/>
                <a:sym typeface="Arial"/>
              </a:rPr>
              <a:t>ate </a:t>
            </a:r>
            <a:r>
              <a:rPr lang="en-US" sz="2400" b="0" i="0" u="none" strike="noStrike" cap="none" baseline="0" dirty="0">
                <a:latin typeface="Arial"/>
                <a:ea typeface="Arial"/>
                <a:cs typeface="Arial"/>
                <a:sym typeface="Arial"/>
              </a:rPr>
              <a:t>translation </a:t>
            </a:r>
            <a:r>
              <a:rPr lang="en-US" sz="2400" b="0" i="0" u="none" strike="noStrike" cap="none" baseline="0" dirty="0" smtClean="0">
                <a:latin typeface="Arial"/>
                <a:ea typeface="Arial"/>
                <a:cs typeface="Arial"/>
                <a:sym typeface="Arial"/>
              </a:rPr>
              <a:t>on 1</a:t>
            </a:r>
            <a:r>
              <a:rPr lang="en-US" sz="2400" b="0" i="0" u="none" strike="noStrike" cap="none" baseline="0" dirty="0">
                <a:latin typeface="Arial"/>
                <a:ea typeface="Arial"/>
                <a:cs typeface="Arial"/>
                <a:sym typeface="Arial"/>
              </a:rPr>
              <a:t>-5 </a:t>
            </a:r>
            <a:r>
              <a:rPr lang="en-US" sz="2400" b="0" i="0" u="none" strike="noStrike" cap="none" baseline="0" dirty="0" smtClean="0">
                <a:latin typeface="Arial"/>
                <a:ea typeface="Arial"/>
                <a:cs typeface="Arial"/>
                <a:sym typeface="Arial"/>
              </a:rPr>
              <a:t>continuous scale</a:t>
            </a:r>
          </a:p>
          <a:p>
            <a:pPr lvl="1" indent="-515233">
              <a:lnSpc>
                <a:spcPct val="120000"/>
              </a:lnSpc>
              <a:spcBef>
                <a:spcPts val="400"/>
              </a:spcBef>
              <a:buSzPct val="100000"/>
              <a:buFont typeface="Courier New"/>
              <a:buChar char="o"/>
            </a:pPr>
            <a:r>
              <a:rPr lang="en-US" sz="2400" dirty="0" smtClean="0"/>
              <a:t>Emphasize product name translation and brand preservation</a:t>
            </a:r>
            <a:endParaRPr lang="en-US" sz="2400" b="0" i="0" u="none" strike="noStrike" cap="none" baseline="0" dirty="0">
              <a:sym typeface="Arial"/>
            </a:endParaRPr>
          </a:p>
        </p:txBody>
      </p:sp>
      <p:graphicFrame>
        <p:nvGraphicFramePr>
          <p:cNvPr id="394" name="Shape 394"/>
          <p:cNvGraphicFramePr/>
          <p:nvPr>
            <p:extLst>
              <p:ext uri="{D42A27DB-BD31-4B8C-83A1-F6EECF244321}">
                <p14:modId xmlns:p14="http://schemas.microsoft.com/office/powerpoint/2010/main" val="1144155219"/>
              </p:ext>
            </p:extLst>
          </p:nvPr>
        </p:nvGraphicFramePr>
        <p:xfrm>
          <a:off x="1600199" y="3505200"/>
          <a:ext cx="6629401" cy="1600200"/>
        </p:xfrm>
        <a:graphic>
          <a:graphicData uri="http://schemas.openxmlformats.org/drawingml/2006/table">
            <a:tbl>
              <a:tblPr firstRow="1" bandRow="1">
                <a:noFill/>
                <a:tableStyleId>{27B185F9-6DE0-4403-8C0A-04EF1D2F6AE9}</a:tableStyleId>
              </a:tblPr>
              <a:tblGrid>
                <a:gridCol w="2825369"/>
                <a:gridCol w="1809675"/>
                <a:gridCol w="1994357"/>
              </a:tblGrid>
              <a:tr h="782738">
                <a:tc>
                  <a:txBody>
                    <a:bodyPr/>
                    <a:lstStyle/>
                    <a:p>
                      <a:pPr marL="0" marR="0" lvl="0" indent="0" algn="l" rtl="0">
                        <a:lnSpc>
                          <a:spcPct val="100000"/>
                        </a:lnSpc>
                        <a:spcBef>
                          <a:spcPts val="0"/>
                        </a:spcBef>
                        <a:buSzPct val="25000"/>
                        <a:buNone/>
                      </a:pPr>
                      <a:r>
                        <a:rPr lang="en-US" sz="2000" b="1" u="none" strike="noStrike" cap="none" baseline="0" dirty="0">
                          <a:solidFill>
                            <a:schemeClr val="bg1"/>
                          </a:solidFill>
                          <a:latin typeface="Calibri"/>
                          <a:ea typeface="Calibri"/>
                          <a:cs typeface="Calibri"/>
                          <a:sym typeface="Calibri"/>
                        </a:rPr>
                        <a:t>Seigneur des </a:t>
                      </a:r>
                      <a:r>
                        <a:rPr lang="en-US" sz="2000" b="1" u="none" strike="noStrike" cap="none" baseline="0" dirty="0" err="1">
                          <a:solidFill>
                            <a:schemeClr val="bg1"/>
                          </a:solidFill>
                          <a:latin typeface="Calibri"/>
                          <a:ea typeface="Calibri"/>
                          <a:cs typeface="Calibri"/>
                          <a:sym typeface="Calibri"/>
                        </a:rPr>
                        <a:t>Anneaux</a:t>
                      </a:r>
                      <a:endParaRPr lang="en-US" sz="2000" b="1" u="none" strike="noStrike" cap="none" baseline="0" dirty="0">
                        <a:solidFill>
                          <a:schemeClr val="bg1"/>
                        </a:solidFill>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buSzPct val="25000"/>
                        <a:buNone/>
                      </a:pPr>
                      <a:r>
                        <a:rPr lang="en-US" sz="2000" u="none" strike="noStrike" cap="none" baseline="0" dirty="0"/>
                        <a:t>A</a:t>
                      </a:r>
                      <a:r>
                        <a:rPr lang="en-US" sz="2000" u="none" strike="noStrike" cap="none" baseline="0" dirty="0" smtClean="0"/>
                        <a:t>cceptable</a:t>
                      </a:r>
                      <a:r>
                        <a:rPr lang="en-US" sz="2000" u="none" strike="noStrike" cap="none" baseline="0" dirty="0"/>
                        <a:t>?</a:t>
                      </a:r>
                    </a:p>
                  </a:txBody>
                  <a:tcPr marL="91450" marR="91450" marT="45725" marB="45725" anchor="ctr"/>
                </a:tc>
                <a:tc>
                  <a:txBody>
                    <a:bodyPr/>
                    <a:lstStyle/>
                    <a:p>
                      <a:pPr marL="0" marR="0" lvl="0" indent="0" algn="ctr" rtl="0">
                        <a:lnSpc>
                          <a:spcPct val="100000"/>
                        </a:lnSpc>
                        <a:spcBef>
                          <a:spcPts val="0"/>
                        </a:spcBef>
                        <a:buSzPct val="25000"/>
                        <a:buNone/>
                      </a:pPr>
                      <a:r>
                        <a:rPr lang="en-US" sz="2000" b="1" u="none" strike="noStrike" cap="none" baseline="0">
                          <a:latin typeface="Calibri"/>
                          <a:ea typeface="Calibri"/>
                          <a:cs typeface="Calibri"/>
                          <a:sym typeface="Calibri"/>
                        </a:rPr>
                        <a:t>Relevant</a:t>
                      </a:r>
                    </a:p>
                  </a:txBody>
                  <a:tcPr marL="91450" marR="91450" marT="45725" marB="45725" anchor="ctr"/>
                </a:tc>
              </a:tr>
              <a:tr h="408731">
                <a:tc>
                  <a:txBody>
                    <a:bodyPr/>
                    <a:lstStyle/>
                    <a:p>
                      <a:pPr marL="0" marR="0" lvl="0" indent="0" algn="l" rtl="0">
                        <a:lnSpc>
                          <a:spcPct val="100000"/>
                        </a:lnSpc>
                        <a:spcBef>
                          <a:spcPts val="0"/>
                        </a:spcBef>
                        <a:buSzPct val="25000"/>
                        <a:buNone/>
                      </a:pPr>
                      <a:r>
                        <a:rPr lang="en-US" sz="2000" u="none" strike="noStrike" cap="none" baseline="0"/>
                        <a:t> Master of the Rings</a:t>
                      </a:r>
                    </a:p>
                  </a:txBody>
                  <a:tcPr marL="12700" marR="12700" marT="12700" marB="0" anchor="ctr"/>
                </a:tc>
                <a:tc>
                  <a:txBody>
                    <a:bodyPr/>
                    <a:lstStyle/>
                    <a:p>
                      <a:pPr marL="0" marR="0" lvl="0" indent="0" algn="ctr" rtl="0">
                        <a:lnSpc>
                          <a:spcPct val="100000"/>
                        </a:lnSpc>
                        <a:spcBef>
                          <a:spcPts val="0"/>
                        </a:spcBef>
                        <a:buSzPct val="25000"/>
                        <a:buNone/>
                      </a:pPr>
                      <a:r>
                        <a:rPr lang="en-US" sz="2000" u="none" strike="noStrike" cap="none" baseline="0" dirty="0"/>
                        <a:t> Yes</a:t>
                      </a:r>
                    </a:p>
                  </a:txBody>
                  <a:tcPr marL="12700" marR="12700" marT="12700" marB="0" anchor="ctr"/>
                </a:tc>
                <a:tc>
                  <a:txBody>
                    <a:bodyPr/>
                    <a:lstStyle/>
                    <a:p>
                      <a:pPr marL="0" marR="0" lvl="0" indent="0" algn="ctr" rtl="0">
                        <a:lnSpc>
                          <a:spcPct val="100000"/>
                        </a:lnSpc>
                        <a:spcBef>
                          <a:spcPts val="0"/>
                        </a:spcBef>
                        <a:buSzPct val="25000"/>
                        <a:buNone/>
                      </a:pPr>
                      <a:r>
                        <a:rPr lang="en-US" sz="2000" b="0" u="none" strike="noStrike" cap="none" baseline="0"/>
                        <a:t>No</a:t>
                      </a:r>
                    </a:p>
                  </a:txBody>
                  <a:tcPr marL="12700" marR="12700" marT="12700" marB="0" anchor="ctr"/>
                </a:tc>
              </a:tr>
              <a:tr h="408731">
                <a:tc>
                  <a:txBody>
                    <a:bodyPr/>
                    <a:lstStyle/>
                    <a:p>
                      <a:pPr marL="0" marR="0" lvl="0" indent="0" algn="l" rtl="0">
                        <a:lnSpc>
                          <a:spcPct val="100000"/>
                        </a:lnSpc>
                        <a:spcBef>
                          <a:spcPts val="0"/>
                        </a:spcBef>
                        <a:buSzPct val="25000"/>
                        <a:buNone/>
                      </a:pPr>
                      <a:r>
                        <a:rPr lang="en-US" sz="2000" u="none" strike="noStrike" cap="none" baseline="0" dirty="0"/>
                        <a:t> Lord of the Rings</a:t>
                      </a:r>
                    </a:p>
                  </a:txBody>
                  <a:tcPr marL="12700" marR="12700" marT="12700" marB="0" anchor="ctr"/>
                </a:tc>
                <a:tc>
                  <a:txBody>
                    <a:bodyPr/>
                    <a:lstStyle/>
                    <a:p>
                      <a:pPr marL="0" marR="0" lvl="0" indent="0" algn="ctr" rtl="0">
                        <a:lnSpc>
                          <a:spcPct val="100000"/>
                        </a:lnSpc>
                        <a:spcBef>
                          <a:spcPts val="0"/>
                        </a:spcBef>
                        <a:buSzPct val="25000"/>
                        <a:buNone/>
                      </a:pPr>
                      <a:r>
                        <a:rPr lang="en-US" sz="2000" u="none" strike="noStrike" cap="none" baseline="0" dirty="0"/>
                        <a:t> Yes</a:t>
                      </a:r>
                    </a:p>
                  </a:txBody>
                  <a:tcPr marL="12700" marR="12700" marT="12700" marB="0" anchor="ctr"/>
                </a:tc>
                <a:tc>
                  <a:txBody>
                    <a:bodyPr/>
                    <a:lstStyle/>
                    <a:p>
                      <a:pPr marL="0" marR="0" lvl="0" indent="0" algn="ctr" rtl="0">
                        <a:lnSpc>
                          <a:spcPct val="100000"/>
                        </a:lnSpc>
                        <a:spcBef>
                          <a:spcPts val="0"/>
                        </a:spcBef>
                        <a:buSzPct val="25000"/>
                        <a:buNone/>
                      </a:pPr>
                      <a:r>
                        <a:rPr lang="en-US" sz="2000" b="0" u="none" strike="noStrike" cap="none" baseline="0" dirty="0"/>
                        <a:t>Yes</a:t>
                      </a:r>
                    </a:p>
                  </a:txBody>
                  <a:tcPr marL="12700" marR="12700" marT="12700" marB="0" anchor="ctr"/>
                </a:tc>
              </a:tr>
            </a:tbl>
          </a:graphicData>
        </a:graphic>
      </p:graphicFrame>
      <p:pic>
        <p:nvPicPr>
          <p:cNvPr id="2" name="Picture 1" descr="Thumbs-up-thumbs-down-_zps93f6ab9d.gif"/>
          <p:cNvPicPr>
            <a:picLocks noChangeAspect="1"/>
          </p:cNvPicPr>
          <p:nvPr/>
        </p:nvPicPr>
        <p:blipFill rotWithShape="1">
          <a:blip r:embed="rId3">
            <a:extLst>
              <a:ext uri="{28A0092B-C50C-407E-A947-70E740481C1C}">
                <a14:useLocalDpi xmlns:a14="http://schemas.microsoft.com/office/drawing/2010/main" val="0"/>
              </a:ext>
            </a:extLst>
          </a:blip>
          <a:srcRect l="-58952" r="53395" b="20000"/>
          <a:stretch/>
        </p:blipFill>
        <p:spPr>
          <a:xfrm>
            <a:off x="4267200" y="4267200"/>
            <a:ext cx="1324108" cy="381000"/>
          </a:xfrm>
          <a:prstGeom prst="rect">
            <a:avLst/>
          </a:prstGeom>
        </p:spPr>
      </p:pic>
      <p:pic>
        <p:nvPicPr>
          <p:cNvPr id="6" name="Picture 5" descr="Thumbs-up-thumbs-down-_zps93f6ab9d.gif"/>
          <p:cNvPicPr>
            <a:picLocks noChangeAspect="1"/>
          </p:cNvPicPr>
          <p:nvPr/>
        </p:nvPicPr>
        <p:blipFill rotWithShape="1">
          <a:blip r:embed="rId3">
            <a:extLst>
              <a:ext uri="{28A0092B-C50C-407E-A947-70E740481C1C}">
                <a14:useLocalDpi xmlns:a14="http://schemas.microsoft.com/office/drawing/2010/main" val="0"/>
              </a:ext>
            </a:extLst>
          </a:blip>
          <a:srcRect l="-58952" r="53395" b="20000"/>
          <a:stretch/>
        </p:blipFill>
        <p:spPr>
          <a:xfrm>
            <a:off x="4267200" y="4648200"/>
            <a:ext cx="1324108" cy="381000"/>
          </a:xfrm>
          <a:prstGeom prst="rect">
            <a:avLst/>
          </a:prstGeom>
        </p:spPr>
      </p:pic>
      <p:pic>
        <p:nvPicPr>
          <p:cNvPr id="7" name="Picture 6" descr="Thumbs-up-thumbs-down-_zps93f6ab9d.gif"/>
          <p:cNvPicPr>
            <a:picLocks noChangeAspect="1"/>
          </p:cNvPicPr>
          <p:nvPr/>
        </p:nvPicPr>
        <p:blipFill rotWithShape="1">
          <a:blip r:embed="rId3">
            <a:extLst>
              <a:ext uri="{28A0092B-C50C-407E-A947-70E740481C1C}">
                <a14:useLocalDpi xmlns:a14="http://schemas.microsoft.com/office/drawing/2010/main" val="0"/>
              </a:ext>
            </a:extLst>
          </a:blip>
          <a:srcRect l="-58952" r="53395" b="20000"/>
          <a:stretch/>
        </p:blipFill>
        <p:spPr>
          <a:xfrm>
            <a:off x="6096000" y="4648200"/>
            <a:ext cx="1324108" cy="381000"/>
          </a:xfrm>
          <a:prstGeom prst="rect">
            <a:avLst/>
          </a:prstGeom>
        </p:spPr>
      </p:pic>
      <p:pic>
        <p:nvPicPr>
          <p:cNvPr id="3" name="Picture 2" descr="Thumbs-up-thumbs-down-_zps93f6ab9d.gif"/>
          <p:cNvPicPr>
            <a:picLocks noChangeAspect="1"/>
          </p:cNvPicPr>
          <p:nvPr/>
        </p:nvPicPr>
        <p:blipFill rotWithShape="1">
          <a:blip r:embed="rId3">
            <a:extLst>
              <a:ext uri="{28A0092B-C50C-407E-A947-70E740481C1C}">
                <a14:useLocalDpi xmlns:a14="http://schemas.microsoft.com/office/drawing/2010/main" val="0"/>
              </a:ext>
            </a:extLst>
          </a:blip>
          <a:srcRect l="50954" t="14109" r="-50954" b="-14029"/>
          <a:stretch/>
        </p:blipFill>
        <p:spPr>
          <a:xfrm>
            <a:off x="6858000" y="4267200"/>
            <a:ext cx="1143000" cy="457200"/>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731837" y="328612"/>
            <a:ext cx="13166725" cy="871535"/>
          </a:xfrm>
          <a:prstGeom prst="rect">
            <a:avLst/>
          </a:prstGeom>
          <a:noFill/>
          <a:ln>
            <a:noFill/>
          </a:ln>
        </p:spPr>
        <p:txBody>
          <a:bodyPr lIns="0" tIns="22925" rIns="0" bIns="0" anchor="ctr" anchorCtr="0">
            <a:noAutofit/>
          </a:bodyPr>
          <a:lstStyle/>
          <a:p>
            <a:pPr marL="0" marR="0" lvl="0" indent="0" algn="l" rtl="0">
              <a:lnSpc>
                <a:spcPct val="93000"/>
              </a:lnSpc>
              <a:spcBef>
                <a:spcPts val="0"/>
              </a:spcBef>
              <a:spcAft>
                <a:spcPts val="0"/>
              </a:spcAft>
              <a:buClr>
                <a:srgbClr val="000000"/>
              </a:buClr>
              <a:buSzPct val="25000"/>
              <a:buFont typeface="Calibri"/>
              <a:buNone/>
            </a:pPr>
            <a:r>
              <a:rPr lang="en-US" sz="3600" dirty="0" smtClean="0">
                <a:solidFill>
                  <a:srgbClr val="78AF03"/>
                </a:solidFill>
              </a:rPr>
              <a:t>Pre-Launch Human Evaluation: eBay Extension</a:t>
            </a:r>
            <a:endParaRPr lang="en-US" sz="3600" dirty="0">
              <a:solidFill>
                <a:srgbClr val="78AF03"/>
              </a:solidFill>
            </a:endParaRPr>
          </a:p>
        </p:txBody>
      </p:sp>
      <p:sp>
        <p:nvSpPr>
          <p:cNvPr id="402" name="Shape 402"/>
          <p:cNvSpPr txBox="1">
            <a:spLocks noGrp="1"/>
          </p:cNvSpPr>
          <p:nvPr>
            <p:ph type="body" idx="1"/>
          </p:nvPr>
        </p:nvSpPr>
        <p:spPr>
          <a:xfrm>
            <a:off x="731837" y="1482725"/>
            <a:ext cx="13166725" cy="5867400"/>
          </a:xfrm>
          <a:prstGeom prst="rect">
            <a:avLst/>
          </a:prstGeom>
          <a:noFill/>
          <a:ln>
            <a:noFill/>
          </a:ln>
        </p:spPr>
        <p:txBody>
          <a:bodyPr lIns="0" tIns="0" rIns="0" bIns="0" anchor="t" anchorCtr="0">
            <a:noAutofit/>
          </a:bodyPr>
          <a:lstStyle/>
          <a:p>
            <a:pPr marL="342900" marR="0" lvl="0" indent="-342900" algn="l" rtl="0">
              <a:lnSpc>
                <a:spcPct val="120000"/>
              </a:lnSpc>
              <a:spcBef>
                <a:spcPts val="0"/>
              </a:spcBef>
              <a:spcAft>
                <a:spcPts val="0"/>
              </a:spcAft>
              <a:buClr>
                <a:srgbClr val="6F625D"/>
              </a:buClr>
              <a:buSzPct val="100000"/>
              <a:buFont typeface="Wingdings" charset="2"/>
              <a:buChar char="Ø"/>
            </a:pPr>
            <a:r>
              <a:rPr lang="en-US" sz="2400" b="0" i="0" u="none" strike="noStrike" cap="none" baseline="0" dirty="0" smtClean="0">
                <a:latin typeface="Arial"/>
                <a:ea typeface="Arial"/>
                <a:cs typeface="Arial"/>
                <a:sym typeface="Arial"/>
                <a:rtl val="0"/>
              </a:rPr>
              <a:t>On the web site </a:t>
            </a:r>
            <a:r>
              <a:rPr lang="en-US" sz="2400" b="0" i="0" u="none" strike="noStrike" cap="none" dirty="0" smtClean="0">
                <a:latin typeface="Arial"/>
                <a:ea typeface="Arial"/>
                <a:cs typeface="Arial"/>
                <a:sym typeface="Arial"/>
                <a:rtl val="0"/>
              </a:rPr>
              <a:t>users see title translations with images, not original titles</a:t>
            </a:r>
          </a:p>
          <a:p>
            <a:pPr marL="342900" marR="0" lvl="0" indent="-342900" algn="l" rtl="0">
              <a:lnSpc>
                <a:spcPct val="120000"/>
              </a:lnSpc>
              <a:spcBef>
                <a:spcPts val="0"/>
              </a:spcBef>
              <a:spcAft>
                <a:spcPts val="0"/>
              </a:spcAft>
              <a:buClr>
                <a:srgbClr val="6F625D"/>
              </a:buClr>
              <a:buSzPct val="100000"/>
              <a:buFont typeface="Wingdings" charset="2"/>
              <a:buChar char="Ø"/>
            </a:pPr>
            <a:r>
              <a:rPr lang="en-US" sz="2400" b="0" i="0" u="none" strike="noStrike" cap="none" dirty="0" smtClean="0">
                <a:latin typeface="Arial"/>
                <a:ea typeface="Arial"/>
                <a:cs typeface="Arial"/>
                <a:sym typeface="Arial"/>
                <a:rtl val="0"/>
              </a:rPr>
              <a:t>English titles are hard to understand</a:t>
            </a:r>
            <a:endParaRPr lang="en-US" sz="2400" b="0" i="0" u="none" strike="noStrike" cap="none" baseline="0" dirty="0" smtClean="0">
              <a:latin typeface="Arial"/>
              <a:ea typeface="Arial"/>
              <a:cs typeface="Arial"/>
              <a:sym typeface="Arial"/>
              <a:rtl val="0"/>
            </a:endParaRPr>
          </a:p>
          <a:p>
            <a:pPr marL="0" marR="0" lvl="0" indent="0" algn="l" rtl="0">
              <a:lnSpc>
                <a:spcPct val="120000"/>
              </a:lnSpc>
              <a:spcBef>
                <a:spcPts val="0"/>
              </a:spcBef>
              <a:spcAft>
                <a:spcPts val="0"/>
              </a:spcAft>
              <a:buClr>
                <a:srgbClr val="6F625D"/>
              </a:buClr>
              <a:buSzPct val="25000"/>
              <a:buFont typeface="Arial"/>
              <a:buNone/>
            </a:pPr>
            <a:endParaRPr lang="en-US" sz="2400" dirty="0"/>
          </a:p>
          <a:p>
            <a:pPr marL="0" marR="0" lvl="0" indent="0" algn="l" rtl="0">
              <a:lnSpc>
                <a:spcPct val="120000"/>
              </a:lnSpc>
              <a:spcBef>
                <a:spcPts val="0"/>
              </a:spcBef>
              <a:spcAft>
                <a:spcPts val="0"/>
              </a:spcAft>
              <a:buClr>
                <a:srgbClr val="6F625D"/>
              </a:buClr>
              <a:buSzPct val="25000"/>
              <a:buFont typeface="Arial"/>
              <a:buNone/>
            </a:pPr>
            <a:endParaRPr lang="en-US" sz="2400" b="1" i="0" u="none" strike="noStrike" cap="none" baseline="0" dirty="0" smtClean="0">
              <a:latin typeface="Arial"/>
              <a:ea typeface="Arial"/>
              <a:cs typeface="Arial"/>
              <a:sym typeface="Arial"/>
              <a:rtl val="0"/>
            </a:endParaRPr>
          </a:p>
          <a:p>
            <a:pPr marL="0" marR="0" lvl="0" indent="0" algn="l" rtl="0">
              <a:lnSpc>
                <a:spcPct val="120000"/>
              </a:lnSpc>
              <a:spcBef>
                <a:spcPts val="0"/>
              </a:spcBef>
              <a:spcAft>
                <a:spcPts val="0"/>
              </a:spcAft>
              <a:buClr>
                <a:srgbClr val="6F625D"/>
              </a:buClr>
              <a:buSzPct val="25000"/>
              <a:buFont typeface="Arial"/>
              <a:buNone/>
            </a:pPr>
            <a:r>
              <a:rPr lang="en-US" sz="2400" b="1" dirty="0"/>
              <a:t>	</a:t>
            </a:r>
            <a:r>
              <a:rPr lang="en-US" sz="2400" b="1" dirty="0" smtClean="0"/>
              <a:t>		        </a:t>
            </a:r>
          </a:p>
          <a:p>
            <a:pPr marL="0" marR="0" lvl="0" indent="0" algn="l" rtl="0">
              <a:lnSpc>
                <a:spcPct val="120000"/>
              </a:lnSpc>
              <a:spcBef>
                <a:spcPts val="0"/>
              </a:spcBef>
              <a:spcAft>
                <a:spcPts val="0"/>
              </a:spcAft>
              <a:buClr>
                <a:srgbClr val="6F625D"/>
              </a:buClr>
              <a:buSzPct val="25000"/>
              <a:buFont typeface="Arial"/>
              <a:buNone/>
            </a:pPr>
            <a:r>
              <a:rPr lang="en-US" sz="2400" b="1" i="0" u="none" strike="noStrike" cap="none" baseline="0" dirty="0">
                <a:sym typeface="Arial"/>
                <a:rtl val="0"/>
              </a:rPr>
              <a:t>	</a:t>
            </a:r>
            <a:r>
              <a:rPr lang="en-US" sz="2400" b="1" i="0" u="none" strike="noStrike" cap="none" baseline="0" dirty="0" smtClean="0">
                <a:sym typeface="Arial"/>
                <a:rtl val="0"/>
              </a:rPr>
              <a:t>			</a:t>
            </a:r>
            <a:r>
              <a:rPr lang="en-US" sz="2400" i="0" u="none" strike="noStrike" cap="none" baseline="0" dirty="0" smtClean="0">
                <a:sym typeface="Arial"/>
                <a:rtl val="0"/>
              </a:rPr>
              <a:t>vs.</a:t>
            </a:r>
            <a:r>
              <a:rPr lang="en-US" sz="2400" dirty="0"/>
              <a:t> </a:t>
            </a:r>
            <a:r>
              <a:rPr lang="en-US" sz="2400" b="1" dirty="0" smtClean="0"/>
              <a:t>	Fisherman </a:t>
            </a:r>
            <a:r>
              <a:rPr lang="en-US" sz="2400" b="1" dirty="0"/>
              <a:t>Hunter Equipment Fishing Travel Bag Pack </a:t>
            </a:r>
            <a:endParaRPr lang="en-US" sz="2400" b="1" dirty="0" smtClean="0"/>
          </a:p>
          <a:p>
            <a:pPr marL="0" marR="0" lvl="0" indent="0" algn="l" rtl="0">
              <a:lnSpc>
                <a:spcPct val="120000"/>
              </a:lnSpc>
              <a:spcBef>
                <a:spcPts val="0"/>
              </a:spcBef>
              <a:spcAft>
                <a:spcPts val="0"/>
              </a:spcAft>
              <a:buClr>
                <a:srgbClr val="6F625D"/>
              </a:buClr>
              <a:buSzPct val="25000"/>
              <a:buFont typeface="Arial"/>
              <a:buNone/>
            </a:pPr>
            <a:r>
              <a:rPr lang="en-US" sz="2400" b="1" dirty="0"/>
              <a:t>	</a:t>
            </a:r>
            <a:r>
              <a:rPr lang="en-US" sz="2400" b="1" dirty="0" smtClean="0"/>
              <a:t>				Tackle </a:t>
            </a:r>
            <a:r>
              <a:rPr lang="en-US" sz="2400" b="1" dirty="0"/>
              <a:t>Storage Outdoor Gear</a:t>
            </a:r>
            <a:endParaRPr lang="en-US" sz="2400" b="1" i="0" u="none" strike="noStrike" cap="none" baseline="0" dirty="0" smtClean="0">
              <a:sym typeface="Arial"/>
              <a:rtl val="0"/>
            </a:endParaRPr>
          </a:p>
          <a:p>
            <a:pPr marL="0" marR="0" lvl="0" indent="0" algn="l" rtl="0">
              <a:lnSpc>
                <a:spcPct val="120000"/>
              </a:lnSpc>
              <a:spcBef>
                <a:spcPts val="390"/>
              </a:spcBef>
              <a:spcAft>
                <a:spcPts val="0"/>
              </a:spcAft>
              <a:buClr>
                <a:srgbClr val="6F625D"/>
              </a:buClr>
              <a:buSzPct val="25000"/>
              <a:buFont typeface="Arial"/>
              <a:buNone/>
            </a:pPr>
            <a:endParaRPr lang="en-US" sz="2400" b="1" dirty="0"/>
          </a:p>
          <a:p>
            <a:pPr marL="0" marR="0" lvl="0" indent="0" algn="l" rtl="0">
              <a:lnSpc>
                <a:spcPct val="120000"/>
              </a:lnSpc>
              <a:spcBef>
                <a:spcPts val="390"/>
              </a:spcBef>
              <a:spcAft>
                <a:spcPts val="0"/>
              </a:spcAft>
              <a:buClr>
                <a:srgbClr val="6F625D"/>
              </a:buClr>
              <a:buSzPct val="25000"/>
              <a:buFont typeface="Arial"/>
              <a:buNone/>
            </a:pPr>
            <a:endParaRPr lang="en-US" sz="2400" b="1" i="0" u="none" strike="noStrike" cap="none" baseline="0" dirty="0" smtClean="0">
              <a:latin typeface="Arial"/>
              <a:ea typeface="Arial"/>
              <a:cs typeface="Arial"/>
              <a:sym typeface="Arial"/>
              <a:rtl val="0"/>
            </a:endParaRPr>
          </a:p>
          <a:p>
            <a:pPr marL="76200" marR="0" lvl="0" algn="l" rtl="0">
              <a:lnSpc>
                <a:spcPct val="120000"/>
              </a:lnSpc>
              <a:spcBef>
                <a:spcPts val="390"/>
              </a:spcBef>
              <a:spcAft>
                <a:spcPts val="0"/>
              </a:spcAft>
              <a:buClr>
                <a:srgbClr val="6F625D"/>
              </a:buClr>
              <a:buSzPct val="100000"/>
            </a:pPr>
            <a:endParaRPr lang="en-US" sz="2400" dirty="0" smtClean="0"/>
          </a:p>
          <a:p>
            <a:pPr marL="76200" marR="0" lvl="0" algn="l" rtl="0">
              <a:lnSpc>
                <a:spcPct val="120000"/>
              </a:lnSpc>
              <a:spcBef>
                <a:spcPts val="390"/>
              </a:spcBef>
              <a:spcAft>
                <a:spcPts val="0"/>
              </a:spcAft>
              <a:buClr>
                <a:srgbClr val="6F625D"/>
              </a:buClr>
              <a:buSzPct val="100000"/>
            </a:pPr>
            <a:r>
              <a:rPr lang="en-US" sz="2400" dirty="0" smtClean="0"/>
              <a:t>T</a:t>
            </a:r>
            <a:r>
              <a:rPr lang="en-US" sz="2400" b="0" i="0" u="none" strike="noStrike" cap="none" baseline="0" dirty="0" smtClean="0">
                <a:latin typeface="Arial"/>
                <a:ea typeface="Arial"/>
                <a:cs typeface="Arial"/>
                <a:sym typeface="Arial"/>
                <a:rtl val="0"/>
              </a:rPr>
              <a:t>itle </a:t>
            </a:r>
            <a:r>
              <a:rPr lang="en-US" sz="2400" b="0" i="0" u="none" strike="noStrike" cap="none" baseline="0" dirty="0">
                <a:latin typeface="Arial"/>
                <a:ea typeface="Arial"/>
                <a:cs typeface="Arial"/>
                <a:sym typeface="Arial"/>
                <a:rtl val="0"/>
              </a:rPr>
              <a:t>clarity evaluation based on </a:t>
            </a:r>
            <a:r>
              <a:rPr lang="en-US" sz="2400" b="0" i="0" u="none" strike="noStrike" cap="none" baseline="0" dirty="0" smtClean="0">
                <a:latin typeface="Arial"/>
                <a:ea typeface="Arial"/>
                <a:cs typeface="Arial"/>
                <a:sym typeface="Arial"/>
                <a:rtl val="0"/>
              </a:rPr>
              <a:t>item image, not English title</a:t>
            </a:r>
            <a:endParaRPr lang="en-US" sz="2400" b="0" i="0" u="none" strike="noStrike" cap="none" baseline="0" dirty="0">
              <a:latin typeface="Arial"/>
              <a:ea typeface="Arial"/>
              <a:cs typeface="Arial"/>
              <a:sym typeface="Arial"/>
              <a:rtl val="0"/>
            </a:endParaRPr>
          </a:p>
          <a:p>
            <a:pPr marL="431800" marR="0" lvl="0" indent="-279400" algn="l" rtl="0">
              <a:lnSpc>
                <a:spcPct val="90000"/>
              </a:lnSpc>
              <a:spcBef>
                <a:spcPts val="350"/>
              </a:spcBef>
              <a:spcAft>
                <a:spcPts val="0"/>
              </a:spcAft>
              <a:buClr>
                <a:schemeClr val="dk1"/>
              </a:buClr>
              <a:buFont typeface="Arial"/>
              <a:buNone/>
            </a:pPr>
            <a:endParaRPr sz="1800" b="0" i="0" u="none" strike="noStrike" cap="none" baseline="0" dirty="0">
              <a:solidFill>
                <a:srgbClr val="6F625D"/>
              </a:solidFill>
              <a:latin typeface="Arial"/>
              <a:ea typeface="Arial"/>
              <a:cs typeface="Arial"/>
              <a:sym typeface="Arial"/>
              <a:rtl val="0"/>
            </a:endParaRPr>
          </a:p>
        </p:txBody>
      </p:sp>
      <p:pic>
        <p:nvPicPr>
          <p:cNvPr id="2" name="Picture 1"/>
          <p:cNvPicPr>
            <a:picLocks noChangeAspect="1"/>
          </p:cNvPicPr>
          <p:nvPr/>
        </p:nvPicPr>
        <p:blipFill>
          <a:blip r:embed="rId3"/>
          <a:stretch>
            <a:fillRect/>
          </a:stretch>
        </p:blipFill>
        <p:spPr>
          <a:xfrm>
            <a:off x="457200" y="2667000"/>
            <a:ext cx="3454400" cy="2997200"/>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0"/>
        <p:cNvGrpSpPr/>
        <p:nvPr/>
      </p:nvGrpSpPr>
      <p:grpSpPr>
        <a:xfrm>
          <a:off x="0" y="0"/>
          <a:ext cx="0" cy="0"/>
          <a:chOff x="0" y="0"/>
          <a:chExt cx="0" cy="0"/>
        </a:xfrm>
      </p:grpSpPr>
      <p:sp>
        <p:nvSpPr>
          <p:cNvPr id="401" name="Shape 401"/>
          <p:cNvSpPr txBox="1">
            <a:spLocks noGrp="1"/>
          </p:cNvSpPr>
          <p:nvPr>
            <p:ph type="title" idx="4294967295"/>
          </p:nvPr>
        </p:nvSpPr>
        <p:spPr>
          <a:xfrm>
            <a:off x="731837" y="328612"/>
            <a:ext cx="13166725" cy="871535"/>
          </a:xfrm>
          <a:prstGeom prst="rect">
            <a:avLst/>
          </a:prstGeom>
          <a:noFill/>
          <a:ln>
            <a:noFill/>
          </a:ln>
        </p:spPr>
        <p:txBody>
          <a:bodyPr lIns="0" tIns="22925" rIns="0" bIns="0" anchor="ctr" anchorCtr="0">
            <a:noAutofit/>
          </a:bodyPr>
          <a:lstStyle/>
          <a:p>
            <a:pPr marL="0" marR="0" lvl="0" indent="0" algn="l" rtl="0">
              <a:lnSpc>
                <a:spcPct val="93000"/>
              </a:lnSpc>
              <a:spcBef>
                <a:spcPts val="0"/>
              </a:spcBef>
              <a:spcAft>
                <a:spcPts val="0"/>
              </a:spcAft>
              <a:buClr>
                <a:srgbClr val="000000"/>
              </a:buClr>
              <a:buSzPct val="25000"/>
              <a:buFont typeface="Calibri"/>
              <a:buNone/>
            </a:pPr>
            <a:r>
              <a:rPr lang="en-US" sz="3600" dirty="0" smtClean="0">
                <a:solidFill>
                  <a:srgbClr val="78AF03"/>
                </a:solidFill>
              </a:rPr>
              <a:t>Post-Launch Linguistic Quality Assurance</a:t>
            </a:r>
            <a:endParaRPr lang="en-US" sz="3600" dirty="0">
              <a:solidFill>
                <a:srgbClr val="78AF03"/>
              </a:solidFill>
            </a:endParaRPr>
          </a:p>
        </p:txBody>
      </p:sp>
      <p:sp>
        <p:nvSpPr>
          <p:cNvPr id="402" name="Shape 402"/>
          <p:cNvSpPr txBox="1">
            <a:spLocks noGrp="1"/>
          </p:cNvSpPr>
          <p:nvPr>
            <p:ph type="body" idx="4294967295"/>
          </p:nvPr>
        </p:nvSpPr>
        <p:spPr>
          <a:xfrm>
            <a:off x="731837" y="1482725"/>
            <a:ext cx="13166725" cy="5867400"/>
          </a:xfrm>
          <a:prstGeom prst="rect">
            <a:avLst/>
          </a:prstGeom>
          <a:noFill/>
          <a:ln>
            <a:noFill/>
          </a:ln>
        </p:spPr>
        <p:txBody>
          <a:bodyPr lIns="0" tIns="0" rIns="0" bIns="0" anchor="t" anchorCtr="0">
            <a:noAutofit/>
          </a:bodyPr>
          <a:lstStyle/>
          <a:p>
            <a:pPr marL="0" marR="0" lvl="0" indent="0" algn="l" rtl="0">
              <a:lnSpc>
                <a:spcPct val="120000"/>
              </a:lnSpc>
              <a:spcBef>
                <a:spcPts val="0"/>
              </a:spcBef>
              <a:spcAft>
                <a:spcPts val="0"/>
              </a:spcAft>
              <a:buClr>
                <a:srgbClr val="6F625D"/>
              </a:buClr>
              <a:buSzPct val="25000"/>
              <a:buFont typeface="Arial"/>
              <a:buNone/>
            </a:pPr>
            <a:r>
              <a:rPr lang="en-US" sz="2400" dirty="0" smtClean="0"/>
              <a:t>Manual QA to check against seasonal queries/categories and translation appearance online</a:t>
            </a:r>
          </a:p>
          <a:p>
            <a:pPr marL="0" marR="0" lvl="0" indent="0" algn="l" rtl="0">
              <a:lnSpc>
                <a:spcPct val="120000"/>
              </a:lnSpc>
              <a:spcBef>
                <a:spcPts val="0"/>
              </a:spcBef>
              <a:spcAft>
                <a:spcPts val="0"/>
              </a:spcAft>
              <a:buClr>
                <a:srgbClr val="6F625D"/>
              </a:buClr>
              <a:buSzPct val="25000"/>
              <a:buFont typeface="Arial"/>
              <a:buNone/>
            </a:pPr>
            <a:r>
              <a:rPr lang="en-US" sz="2400" dirty="0" smtClean="0"/>
              <a:t>Example:  detecting offensive translations</a:t>
            </a:r>
          </a:p>
          <a:p>
            <a:pPr marL="0" marR="0" lvl="0" indent="0" algn="l" rtl="0">
              <a:lnSpc>
                <a:spcPct val="120000"/>
              </a:lnSpc>
              <a:spcBef>
                <a:spcPts val="0"/>
              </a:spcBef>
              <a:spcAft>
                <a:spcPts val="0"/>
              </a:spcAft>
              <a:buClr>
                <a:srgbClr val="6F625D"/>
              </a:buClr>
              <a:buSzPct val="25000"/>
              <a:buFont typeface="Arial"/>
              <a:buNone/>
            </a:pPr>
            <a:endParaRPr lang="en-US" sz="2400" dirty="0"/>
          </a:p>
          <a:p>
            <a:pPr marL="0" marR="0" lvl="0" indent="0" algn="l" rtl="0">
              <a:lnSpc>
                <a:spcPct val="120000"/>
              </a:lnSpc>
              <a:spcBef>
                <a:spcPts val="390"/>
              </a:spcBef>
              <a:spcAft>
                <a:spcPts val="0"/>
              </a:spcAft>
              <a:buClr>
                <a:srgbClr val="6F625D"/>
              </a:buClr>
              <a:buSzPct val="25000"/>
              <a:buFont typeface="Arial"/>
              <a:buNone/>
            </a:pPr>
            <a:endParaRPr lang="en-US" sz="2400" b="1" dirty="0"/>
          </a:p>
          <a:p>
            <a:pPr marL="0" marR="0" lvl="0" indent="0" algn="l" rtl="0">
              <a:lnSpc>
                <a:spcPct val="120000"/>
              </a:lnSpc>
              <a:spcBef>
                <a:spcPts val="390"/>
              </a:spcBef>
              <a:spcAft>
                <a:spcPts val="0"/>
              </a:spcAft>
              <a:buClr>
                <a:srgbClr val="6F625D"/>
              </a:buClr>
              <a:buSzPct val="25000"/>
              <a:buFont typeface="Arial"/>
              <a:buNone/>
            </a:pPr>
            <a:endParaRPr lang="en-US" sz="2400" b="1" i="0" u="none" strike="noStrike" cap="none" baseline="0" dirty="0" smtClean="0">
              <a:latin typeface="Arial"/>
              <a:ea typeface="Arial"/>
              <a:cs typeface="Arial"/>
              <a:sym typeface="Arial"/>
              <a:rtl val="0"/>
            </a:endParaRPr>
          </a:p>
          <a:p>
            <a:pPr marL="0" marR="0" lvl="0" indent="0" algn="l" rtl="0">
              <a:lnSpc>
                <a:spcPct val="120000"/>
              </a:lnSpc>
              <a:spcBef>
                <a:spcPts val="390"/>
              </a:spcBef>
              <a:spcAft>
                <a:spcPts val="0"/>
              </a:spcAft>
              <a:buClr>
                <a:srgbClr val="6F625D"/>
              </a:buClr>
              <a:buSzPct val="25000"/>
              <a:buFont typeface="Arial"/>
              <a:buNone/>
            </a:pPr>
            <a:endParaRPr lang="en-US" sz="2400" b="1" dirty="0"/>
          </a:p>
          <a:p>
            <a:pPr marL="431800" marR="0" lvl="0" indent="-279400" algn="l" rtl="0">
              <a:lnSpc>
                <a:spcPct val="90000"/>
              </a:lnSpc>
              <a:spcBef>
                <a:spcPts val="350"/>
              </a:spcBef>
              <a:spcAft>
                <a:spcPts val="0"/>
              </a:spcAft>
              <a:buClr>
                <a:schemeClr val="dk1"/>
              </a:buClr>
              <a:buFont typeface="Arial"/>
              <a:buNone/>
            </a:pPr>
            <a:endParaRPr sz="1800" b="0" i="0" u="none" strike="noStrike" cap="none" baseline="0" dirty="0">
              <a:solidFill>
                <a:srgbClr val="6F625D"/>
              </a:solidFill>
              <a:latin typeface="Arial"/>
              <a:ea typeface="Arial"/>
              <a:cs typeface="Arial"/>
              <a:sym typeface="Arial"/>
              <a:rtl val="0"/>
            </a:endParaRPr>
          </a:p>
        </p:txBody>
      </p:sp>
      <p:pic>
        <p:nvPicPr>
          <p:cNvPr id="3" name="Picture 2" descr="f_lq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1" y="2585170"/>
            <a:ext cx="12039599" cy="4282125"/>
          </a:xfrm>
          <a:prstGeom prst="rect">
            <a:avLst/>
          </a:prstGeom>
        </p:spPr>
      </p:pic>
      <p:sp>
        <p:nvSpPr>
          <p:cNvPr id="4" name="TextBox 3"/>
          <p:cNvSpPr txBox="1"/>
          <p:nvPr/>
        </p:nvSpPr>
        <p:spPr>
          <a:xfrm>
            <a:off x="6172200" y="2743200"/>
            <a:ext cx="762000" cy="461665"/>
          </a:xfrm>
          <a:prstGeom prst="rect">
            <a:avLst/>
          </a:prstGeom>
          <a:noFill/>
        </p:spPr>
        <p:txBody>
          <a:bodyPr wrap="square" rtlCol="0">
            <a:spAutoFit/>
          </a:bodyPr>
          <a:lstStyle/>
          <a:p>
            <a:pPr algn="ctr"/>
            <a:r>
              <a:rPr lang="en-US" sz="2400" b="1" dirty="0" smtClean="0">
                <a:solidFill>
                  <a:srgbClr val="FF0000"/>
                </a:solidFill>
              </a:rPr>
              <a:t>****</a:t>
            </a:r>
            <a:endParaRPr lang="en-US" sz="2400" b="1" dirty="0">
              <a:solidFill>
                <a:srgbClr val="FF0000"/>
              </a:solidFill>
            </a:endParaRPr>
          </a:p>
        </p:txBody>
      </p:sp>
      <p:sp>
        <p:nvSpPr>
          <p:cNvPr id="7" name="TextBox 6"/>
          <p:cNvSpPr txBox="1"/>
          <p:nvPr/>
        </p:nvSpPr>
        <p:spPr>
          <a:xfrm>
            <a:off x="2286000" y="5257801"/>
            <a:ext cx="685800" cy="369332"/>
          </a:xfrm>
          <a:prstGeom prst="rect">
            <a:avLst/>
          </a:prstGeom>
          <a:noFill/>
        </p:spPr>
        <p:txBody>
          <a:bodyPr wrap="square" rtlCol="0">
            <a:spAutoFit/>
          </a:bodyPr>
          <a:lstStyle/>
          <a:p>
            <a:pPr algn="ctr"/>
            <a:r>
              <a:rPr lang="en-US" sz="1800" b="1" dirty="0" smtClean="0">
                <a:solidFill>
                  <a:srgbClr val="FF0000"/>
                </a:solidFill>
              </a:rPr>
              <a:t>****</a:t>
            </a:r>
            <a:endParaRPr lang="en-US" sz="1800" b="1" dirty="0">
              <a:solidFill>
                <a:srgbClr val="FF0000"/>
              </a:solidFill>
            </a:endParaRPr>
          </a:p>
        </p:txBody>
      </p:sp>
    </p:spTree>
    <p:extLst>
      <p:ext uri="{BB962C8B-B14F-4D97-AF65-F5344CB8AC3E}">
        <p14:creationId xmlns:p14="http://schemas.microsoft.com/office/powerpoint/2010/main" val="378823100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731520" y="329566"/>
            <a:ext cx="13167360" cy="872578"/>
          </a:xfrm>
          <a:prstGeom prst="rect">
            <a:avLst/>
          </a:prstGeom>
          <a:noFill/>
          <a:ln>
            <a:noFill/>
          </a:ln>
        </p:spPr>
        <p:txBody>
          <a:bodyPr lIns="130600" tIns="65300" rIns="130600" bIns="65300" anchor="ctr" anchorCtr="0">
            <a:noAutofit/>
          </a:bodyPr>
          <a:lstStyle/>
          <a:p>
            <a:pPr marL="0" marR="0" lvl="0" indent="0" algn="l" rtl="0">
              <a:spcBef>
                <a:spcPts val="0"/>
              </a:spcBef>
              <a:buClr>
                <a:srgbClr val="74A90B"/>
              </a:buClr>
              <a:buSzPct val="25000"/>
              <a:buFont typeface="Arial"/>
              <a:buNone/>
            </a:pPr>
            <a:r>
              <a:rPr lang="en-US" sz="3600">
                <a:solidFill>
                  <a:srgbClr val="74A90B"/>
                </a:solidFill>
              </a:rPr>
              <a:t>Post-launch Evaluation: User</a:t>
            </a:r>
            <a:r>
              <a:rPr lang="en-US" sz="3600" b="0" i="0" u="none" strike="noStrike" cap="none" baseline="0">
                <a:solidFill>
                  <a:srgbClr val="74A90B"/>
                </a:solidFill>
                <a:latin typeface="Arial"/>
                <a:ea typeface="Arial"/>
                <a:cs typeface="Arial"/>
                <a:sym typeface="Arial"/>
              </a:rPr>
              <a:t> </a:t>
            </a:r>
            <a:r>
              <a:rPr lang="en-US" sz="3600">
                <a:solidFill>
                  <a:srgbClr val="74A90B"/>
                </a:solidFill>
              </a:rPr>
              <a:t>Surveys</a:t>
            </a:r>
          </a:p>
        </p:txBody>
      </p:sp>
      <p:pic>
        <p:nvPicPr>
          <p:cNvPr id="410" name="Shape 410"/>
          <p:cNvPicPr preferRelativeResize="0"/>
          <p:nvPr/>
        </p:nvPicPr>
        <p:blipFill rotWithShape="1">
          <a:blip r:embed="rId3">
            <a:alphaModFix/>
          </a:blip>
          <a:srcRect/>
          <a:stretch/>
        </p:blipFill>
        <p:spPr>
          <a:xfrm>
            <a:off x="731520" y="1778000"/>
            <a:ext cx="8115300" cy="4683125"/>
          </a:xfrm>
          <a:prstGeom prst="rect">
            <a:avLst/>
          </a:prstGeom>
          <a:noFill/>
          <a:ln>
            <a:noFill/>
          </a:ln>
        </p:spPr>
      </p:pic>
      <p:sp>
        <p:nvSpPr>
          <p:cNvPr id="411" name="Shape 411"/>
          <p:cNvSpPr/>
          <p:nvPr/>
        </p:nvSpPr>
        <p:spPr>
          <a:xfrm>
            <a:off x="9506857" y="2090057"/>
            <a:ext cx="377372" cy="348342"/>
          </a:xfrm>
          <a:prstGeom prst="rect">
            <a:avLst/>
          </a:prstGeom>
          <a:solidFill>
            <a:srgbClr val="80C31C"/>
          </a:solidFill>
          <a:ln w="9525" cap="flat">
            <a:solidFill>
              <a:srgbClr val="98B954"/>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412" name="Shape 412"/>
          <p:cNvSpPr/>
          <p:nvPr/>
        </p:nvSpPr>
        <p:spPr>
          <a:xfrm>
            <a:off x="9506857" y="3643117"/>
            <a:ext cx="377372" cy="348342"/>
          </a:xfrm>
          <a:prstGeom prst="rect">
            <a:avLst/>
          </a:prstGeom>
          <a:solidFill>
            <a:srgbClr val="FFC000"/>
          </a:solidFill>
          <a:ln w="9525" cap="flat">
            <a:solidFill>
              <a:srgbClr val="98B954"/>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413" name="Shape 413"/>
          <p:cNvSpPr txBox="1"/>
          <p:nvPr/>
        </p:nvSpPr>
        <p:spPr>
          <a:xfrm>
            <a:off x="10116457" y="1741721"/>
            <a:ext cx="4361543" cy="153487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0" i="0" u="none" strike="noStrike" cap="none" baseline="0" dirty="0">
                <a:solidFill>
                  <a:schemeClr val="tx1"/>
                </a:solidFill>
                <a:latin typeface="Arial"/>
                <a:ea typeface="Arial"/>
                <a:cs typeface="Arial"/>
                <a:sym typeface="Arial"/>
                <a:rtl val="0"/>
              </a:rPr>
              <a:t>Machine translated item titles improved my shopping experience on eBay </a:t>
            </a:r>
          </a:p>
        </p:txBody>
      </p:sp>
      <p:sp>
        <p:nvSpPr>
          <p:cNvPr id="414" name="Shape 414"/>
          <p:cNvSpPr txBox="1"/>
          <p:nvPr/>
        </p:nvSpPr>
        <p:spPr>
          <a:xfrm>
            <a:off x="10109202" y="3656917"/>
            <a:ext cx="3585029"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0" i="0" u="none" strike="noStrike" cap="none" baseline="0" dirty="0">
                <a:latin typeface="Arial"/>
                <a:ea typeface="Arial"/>
                <a:cs typeface="Arial"/>
                <a:sym typeface="Arial"/>
                <a:rtl val="0"/>
              </a:rPr>
              <a:t>Translation is of high/highest quality</a:t>
            </a:r>
          </a:p>
        </p:txBody>
      </p:sp>
      <p:pic>
        <p:nvPicPr>
          <p:cNvPr id="415" name="Shape 415"/>
          <p:cNvPicPr preferRelativeResize="0"/>
          <p:nvPr/>
        </p:nvPicPr>
        <p:blipFill rotWithShape="1">
          <a:blip r:embed="rId4">
            <a:alphaModFix/>
          </a:blip>
          <a:srcRect/>
          <a:stretch/>
        </p:blipFill>
        <p:spPr>
          <a:xfrm>
            <a:off x="9049650" y="232462"/>
            <a:ext cx="1066799" cy="10667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731520" y="329566"/>
            <a:ext cx="13167360" cy="872578"/>
          </a:xfrm>
          <a:prstGeom prst="rect">
            <a:avLst/>
          </a:prstGeom>
          <a:noFill/>
          <a:ln>
            <a:noFill/>
          </a:ln>
        </p:spPr>
        <p:txBody>
          <a:bodyPr lIns="130600" tIns="65300" rIns="130600" bIns="65300" anchor="ctr" anchorCtr="0">
            <a:noAutofit/>
          </a:bodyPr>
          <a:lstStyle/>
          <a:p>
            <a:pPr marL="0" marR="0" lvl="0" indent="0" algn="l" rtl="0">
              <a:spcBef>
                <a:spcPts val="0"/>
              </a:spcBef>
              <a:buClr>
                <a:srgbClr val="74A90B"/>
              </a:buClr>
              <a:buSzPct val="25000"/>
              <a:buFont typeface="Arial"/>
              <a:buNone/>
            </a:pPr>
            <a:r>
              <a:rPr lang="en-US" sz="3600">
                <a:solidFill>
                  <a:srgbClr val="74A90B"/>
                </a:solidFill>
              </a:rPr>
              <a:t>Post-launch Evaluation: User Surveys</a:t>
            </a:r>
          </a:p>
        </p:txBody>
      </p:sp>
      <p:pic>
        <p:nvPicPr>
          <p:cNvPr id="422" name="Shape 422"/>
          <p:cNvPicPr preferRelativeResize="0"/>
          <p:nvPr/>
        </p:nvPicPr>
        <p:blipFill rotWithShape="1">
          <a:blip r:embed="rId3">
            <a:alphaModFix/>
          </a:blip>
          <a:srcRect/>
          <a:stretch/>
        </p:blipFill>
        <p:spPr>
          <a:xfrm>
            <a:off x="2514600" y="1981200"/>
            <a:ext cx="9372600" cy="5181600"/>
          </a:xfrm>
          <a:prstGeom prst="rect">
            <a:avLst/>
          </a:prstGeom>
          <a:noFill/>
          <a:ln>
            <a:noFill/>
          </a:ln>
        </p:spPr>
      </p:pic>
      <p:sp>
        <p:nvSpPr>
          <p:cNvPr id="423" name="Shape 423"/>
          <p:cNvSpPr txBox="1">
            <a:spLocks noGrp="1"/>
          </p:cNvSpPr>
          <p:nvPr>
            <p:ph type="body" idx="1"/>
          </p:nvPr>
        </p:nvSpPr>
        <p:spPr>
          <a:xfrm>
            <a:off x="731520" y="1483291"/>
            <a:ext cx="13167360" cy="747451"/>
          </a:xfrm>
          <a:prstGeom prst="rect">
            <a:avLst/>
          </a:prstGeom>
          <a:noFill/>
          <a:ln>
            <a:noFill/>
          </a:ln>
        </p:spPr>
        <p:txBody>
          <a:bodyPr lIns="130600" tIns="65300" rIns="130600" bIns="65300" anchor="t" anchorCtr="0">
            <a:noAutofit/>
          </a:bodyPr>
          <a:lstStyle/>
          <a:p>
            <a:pPr marL="457200" marR="0" lvl="0" indent="-381000" algn="l" rtl="0">
              <a:spcBef>
                <a:spcPts val="0"/>
              </a:spcBef>
              <a:buClr>
                <a:srgbClr val="6F625D"/>
              </a:buClr>
              <a:buSzPct val="100000"/>
              <a:buFont typeface="Wingdings" charset="2"/>
              <a:buChar char="Ø"/>
            </a:pPr>
            <a:r>
              <a:rPr lang="en-US" sz="2400" b="0" i="0" u="none" strike="noStrike" cap="none" baseline="0" dirty="0" smtClean="0">
                <a:latin typeface="Arial"/>
                <a:ea typeface="Arial"/>
                <a:cs typeface="Arial"/>
                <a:sym typeface="Arial"/>
              </a:rPr>
              <a:t>Question:</a:t>
            </a:r>
            <a:r>
              <a:rPr lang="en-US" sz="2400" b="0" i="0" u="none" strike="noStrike" cap="none" dirty="0" smtClean="0">
                <a:latin typeface="Arial"/>
                <a:ea typeface="Arial"/>
                <a:cs typeface="Arial"/>
                <a:sym typeface="Arial"/>
              </a:rPr>
              <a:t>  </a:t>
            </a:r>
            <a:r>
              <a:rPr lang="en-US" sz="2400" b="0" i="0" u="none" strike="noStrike" cap="none" baseline="0" dirty="0" smtClean="0">
                <a:latin typeface="Arial"/>
                <a:ea typeface="Arial"/>
                <a:cs typeface="Arial"/>
                <a:sym typeface="Arial"/>
              </a:rPr>
              <a:t>Please </a:t>
            </a:r>
            <a:r>
              <a:rPr lang="en-US" sz="2400" b="0" i="0" u="none" strike="noStrike" cap="none" baseline="0" dirty="0">
                <a:latin typeface="Arial"/>
                <a:ea typeface="Arial"/>
                <a:cs typeface="Arial"/>
                <a:sym typeface="Arial"/>
              </a:rPr>
              <a:t>rate the quality of the machine translated item </a:t>
            </a:r>
            <a:r>
              <a:rPr lang="en-US" sz="2400" b="0" i="0" u="none" strike="noStrike" cap="none" baseline="0" dirty="0" smtClean="0">
                <a:latin typeface="Arial"/>
                <a:ea typeface="Arial"/>
                <a:cs typeface="Arial"/>
                <a:sym typeface="Arial"/>
              </a:rPr>
              <a:t>title</a:t>
            </a:r>
            <a:endParaRPr lang="en-US" sz="2400" b="0" i="0" u="none" strike="noStrike" cap="none" baseline="0" dirty="0">
              <a:latin typeface="Arial"/>
              <a:ea typeface="Arial"/>
              <a:cs typeface="Arial"/>
              <a:sym typeface="Arial"/>
            </a:endParaRPr>
          </a:p>
        </p:txBody>
      </p:sp>
      <p:pic>
        <p:nvPicPr>
          <p:cNvPr id="424" name="Shape 424"/>
          <p:cNvPicPr preferRelativeResize="0"/>
          <p:nvPr/>
        </p:nvPicPr>
        <p:blipFill rotWithShape="1">
          <a:blip r:embed="rId4">
            <a:alphaModFix/>
          </a:blip>
          <a:srcRect/>
          <a:stretch/>
        </p:blipFill>
        <p:spPr>
          <a:xfrm>
            <a:off x="8910050" y="384862"/>
            <a:ext cx="762000" cy="762000"/>
          </a:xfrm>
          <a:prstGeom prst="rect">
            <a:avLst/>
          </a:prstGeom>
          <a:noFill/>
          <a:ln>
            <a:noFill/>
          </a:ln>
        </p:spPr>
      </p:pic>
      <p:sp>
        <p:nvSpPr>
          <p:cNvPr id="425" name="Shape 425"/>
          <p:cNvSpPr/>
          <p:nvPr/>
        </p:nvSpPr>
        <p:spPr>
          <a:xfrm>
            <a:off x="10134600" y="2209800"/>
            <a:ext cx="1417710" cy="1358642"/>
          </a:xfrm>
          <a:prstGeom prst="wedgeRoundRectCallout">
            <a:avLst>
              <a:gd name="adj1" fmla="val -59625"/>
              <a:gd name="adj2" fmla="val 33300"/>
              <a:gd name="adj3" fmla="val 16667"/>
            </a:avLst>
          </a:prstGeom>
          <a:solidFill>
            <a:srgbClr val="87C0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Times New Roman"/>
              <a:buNone/>
            </a:pPr>
            <a:r>
              <a:rPr lang="en-US" sz="1200" b="1" i="1" u="none" strike="noStrike" cap="none" baseline="0" dirty="0">
                <a:solidFill>
                  <a:srgbClr val="FFFFFF"/>
                </a:solidFill>
                <a:latin typeface="Times New Roman"/>
                <a:ea typeface="Times New Roman"/>
                <a:cs typeface="Times New Roman"/>
                <a:sym typeface="Times New Roman"/>
                <a:rtl val="0"/>
              </a:rPr>
              <a:t>“</a:t>
            </a:r>
            <a:r>
              <a:rPr lang="en-US" sz="1200" b="0" i="1" u="none" strike="noStrike" cap="none" baseline="0" dirty="0">
                <a:solidFill>
                  <a:srgbClr val="FFFFFF"/>
                </a:solidFill>
                <a:latin typeface="Times New Roman"/>
                <a:ea typeface="Times New Roman"/>
                <a:cs typeface="Times New Roman"/>
                <a:sym typeface="Times New Roman"/>
                <a:rtl val="0"/>
              </a:rPr>
              <a:t>It would be better if they weren't automated, but at any rate, they are sufficiently good</a:t>
            </a:r>
            <a:r>
              <a:rPr lang="en-US" sz="1200" b="1" i="1" u="none" strike="noStrike" cap="none" baseline="0" dirty="0">
                <a:solidFill>
                  <a:srgbClr val="FFFFFF"/>
                </a:solidFill>
                <a:latin typeface="Times New Roman"/>
                <a:ea typeface="Times New Roman"/>
                <a:cs typeface="Times New Roman"/>
                <a:sym typeface="Times New Roman"/>
                <a:rtl val="0"/>
              </a:rPr>
              <a:t>.”</a:t>
            </a:r>
          </a:p>
        </p:txBody>
      </p:sp>
      <p:sp>
        <p:nvSpPr>
          <p:cNvPr id="426" name="Shape 426"/>
          <p:cNvSpPr/>
          <p:nvPr/>
        </p:nvSpPr>
        <p:spPr>
          <a:xfrm>
            <a:off x="10134600" y="5334000"/>
            <a:ext cx="1524000" cy="1371600"/>
          </a:xfrm>
          <a:prstGeom prst="wedgeRoundRectCallout">
            <a:avLst>
              <a:gd name="adj1" fmla="val -61852"/>
              <a:gd name="adj2" fmla="val -17272"/>
              <a:gd name="adj3" fmla="val 16667"/>
            </a:avLst>
          </a:prstGeom>
          <a:solidFill>
            <a:srgbClr val="87C0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Times New Roman"/>
              <a:buNone/>
            </a:pPr>
            <a:r>
              <a:rPr lang="en-US" sz="1200" b="1" i="1" u="none" strike="noStrike" cap="none" baseline="0" dirty="0">
                <a:solidFill>
                  <a:srgbClr val="FFFFFF"/>
                </a:solidFill>
                <a:latin typeface="Times New Roman"/>
                <a:ea typeface="Times New Roman"/>
                <a:cs typeface="Times New Roman"/>
                <a:sym typeface="Times New Roman"/>
                <a:rtl val="0"/>
              </a:rPr>
              <a:t>“</a:t>
            </a:r>
            <a:r>
              <a:rPr lang="en-US" sz="1200" b="0" i="1" u="none" strike="noStrike" cap="none" baseline="0" dirty="0">
                <a:solidFill>
                  <a:srgbClr val="FFFFFF"/>
                </a:solidFill>
                <a:latin typeface="Times New Roman"/>
                <a:ea typeface="Times New Roman"/>
                <a:cs typeface="Times New Roman"/>
                <a:sym typeface="Times New Roman"/>
                <a:rtl val="0"/>
              </a:rPr>
              <a:t>It would be better if they weren't automated, but at any rate, they are sufficiently good</a:t>
            </a:r>
            <a:r>
              <a:rPr lang="en-US" sz="1200" b="1" i="1" u="none" strike="noStrike" cap="none" baseline="0" dirty="0">
                <a:solidFill>
                  <a:srgbClr val="FFFFFF"/>
                </a:solidFill>
                <a:latin typeface="Times New Roman"/>
                <a:ea typeface="Times New Roman"/>
                <a:cs typeface="Times New Roman"/>
                <a:sym typeface="Times New Roman"/>
                <a:rtl val="0"/>
              </a:rPr>
              <a:t>.”</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p:cNvPicPr preferRelativeResize="0"/>
          <p:nvPr/>
        </p:nvPicPr>
        <p:blipFill rotWithShape="1">
          <a:blip r:embed="rId3">
            <a:alphaModFix/>
          </a:blip>
          <a:srcRect/>
          <a:stretch/>
        </p:blipFill>
        <p:spPr>
          <a:xfrm>
            <a:off x="4191000" y="3810000"/>
            <a:ext cx="3983086" cy="2985400"/>
          </a:xfrm>
          <a:prstGeom prst="rect">
            <a:avLst/>
          </a:prstGeom>
          <a:noFill/>
          <a:ln>
            <a:noFill/>
          </a:ln>
        </p:spPr>
      </p:pic>
      <p:pic>
        <p:nvPicPr>
          <p:cNvPr id="96" name="Shape 96"/>
          <p:cNvPicPr preferRelativeResize="0"/>
          <p:nvPr/>
        </p:nvPicPr>
        <p:blipFill rotWithShape="1">
          <a:blip r:embed="rId4">
            <a:alphaModFix/>
          </a:blip>
          <a:srcRect/>
          <a:stretch/>
        </p:blipFill>
        <p:spPr>
          <a:xfrm>
            <a:off x="4267200" y="228600"/>
            <a:ext cx="3906887" cy="2884278"/>
          </a:xfrm>
          <a:prstGeom prst="rect">
            <a:avLst/>
          </a:prstGeom>
          <a:noFill/>
          <a:ln>
            <a:noFill/>
          </a:ln>
        </p:spPr>
      </p:pic>
      <p:pic>
        <p:nvPicPr>
          <p:cNvPr id="97" name="Shape 97"/>
          <p:cNvPicPr preferRelativeResize="0"/>
          <p:nvPr/>
        </p:nvPicPr>
        <p:blipFill rotWithShape="1">
          <a:blip r:embed="rId5">
            <a:alphaModFix/>
          </a:blip>
          <a:srcRect/>
          <a:stretch/>
        </p:blipFill>
        <p:spPr>
          <a:xfrm>
            <a:off x="574431" y="3137198"/>
            <a:ext cx="3048000" cy="2038349"/>
          </a:xfrm>
          <a:prstGeom prst="rect">
            <a:avLst/>
          </a:prstGeom>
          <a:noFill/>
          <a:ln>
            <a:noFill/>
          </a:ln>
        </p:spPr>
      </p:pic>
      <p:pic>
        <p:nvPicPr>
          <p:cNvPr id="98" name="Shape 98"/>
          <p:cNvPicPr preferRelativeResize="0"/>
          <p:nvPr/>
        </p:nvPicPr>
        <p:blipFill rotWithShape="1">
          <a:blip r:embed="rId6">
            <a:alphaModFix/>
          </a:blip>
          <a:srcRect/>
          <a:stretch/>
        </p:blipFill>
        <p:spPr>
          <a:xfrm>
            <a:off x="9139200" y="155820"/>
            <a:ext cx="5141903" cy="3320199"/>
          </a:xfrm>
          <a:prstGeom prst="rect">
            <a:avLst/>
          </a:prstGeom>
          <a:noFill/>
          <a:ln>
            <a:noFill/>
          </a:ln>
        </p:spPr>
      </p:pic>
      <p:pic>
        <p:nvPicPr>
          <p:cNvPr id="99" name="Shape 99"/>
          <p:cNvPicPr preferRelativeResize="0"/>
          <p:nvPr/>
        </p:nvPicPr>
        <p:blipFill rotWithShape="1">
          <a:blip r:embed="rId7">
            <a:alphaModFix/>
          </a:blip>
          <a:srcRect/>
          <a:stretch/>
        </p:blipFill>
        <p:spPr>
          <a:xfrm>
            <a:off x="457200" y="228600"/>
            <a:ext cx="3165230" cy="2286000"/>
          </a:xfrm>
          <a:prstGeom prst="rect">
            <a:avLst/>
          </a:prstGeom>
          <a:noFill/>
          <a:ln>
            <a:noFill/>
          </a:ln>
        </p:spPr>
      </p:pic>
      <p:pic>
        <p:nvPicPr>
          <p:cNvPr id="100" name="Shape 100"/>
          <p:cNvPicPr preferRelativeResize="0"/>
          <p:nvPr/>
        </p:nvPicPr>
        <p:blipFill rotWithShape="1">
          <a:blip r:embed="rId8">
            <a:alphaModFix/>
          </a:blip>
          <a:srcRect/>
          <a:stretch/>
        </p:blipFill>
        <p:spPr>
          <a:xfrm>
            <a:off x="9156704" y="3827835"/>
            <a:ext cx="4025895" cy="3021514"/>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4"/>
        <p:cNvGrpSpPr/>
        <p:nvPr/>
      </p:nvGrpSpPr>
      <p:grpSpPr>
        <a:xfrm>
          <a:off x="0" y="0"/>
          <a:ext cx="0" cy="0"/>
          <a:chOff x="0" y="0"/>
          <a:chExt cx="0" cy="0"/>
        </a:xfrm>
      </p:grpSpPr>
      <p:sp>
        <p:nvSpPr>
          <p:cNvPr id="435" name="Shape 435"/>
          <p:cNvSpPr txBox="1">
            <a:spLocks noGrp="1"/>
          </p:cNvSpPr>
          <p:nvPr>
            <p:ph type="title"/>
          </p:nvPr>
        </p:nvSpPr>
        <p:spPr>
          <a:xfrm>
            <a:off x="731837" y="328612"/>
            <a:ext cx="13166699" cy="871498"/>
          </a:xfrm>
          <a:prstGeom prst="rect">
            <a:avLst/>
          </a:prstGeom>
          <a:noFill/>
          <a:ln>
            <a:noFill/>
          </a:ln>
        </p:spPr>
        <p:txBody>
          <a:bodyPr lIns="0" tIns="22925" rIns="0" bIns="0" anchor="ctr" anchorCtr="0">
            <a:noAutofit/>
          </a:bodyPr>
          <a:lstStyle/>
          <a:p>
            <a:pPr marL="0" marR="0" lvl="0" indent="0" algn="l" rtl="0">
              <a:lnSpc>
                <a:spcPct val="93000"/>
              </a:lnSpc>
              <a:spcBef>
                <a:spcPts val="0"/>
              </a:spcBef>
              <a:spcAft>
                <a:spcPts val="0"/>
              </a:spcAft>
              <a:buClr>
                <a:srgbClr val="000000"/>
              </a:buClr>
              <a:buSzPct val="25000"/>
              <a:buFont typeface="Arial"/>
              <a:buNone/>
            </a:pPr>
            <a:r>
              <a:rPr lang="en-US" sz="3600" b="0" i="0" u="none" strike="noStrike" cap="none" baseline="0">
                <a:solidFill>
                  <a:srgbClr val="74A90B"/>
                </a:solidFill>
                <a:latin typeface="Arial"/>
                <a:ea typeface="Arial"/>
                <a:cs typeface="Arial"/>
                <a:sym typeface="Arial"/>
                <a:rtl val="0"/>
              </a:rPr>
              <a:t>Crowdsourcing Human Evaluation: Explicit User Feedback</a:t>
            </a:r>
          </a:p>
        </p:txBody>
      </p:sp>
      <p:sp>
        <p:nvSpPr>
          <p:cNvPr id="436" name="Shape 436"/>
          <p:cNvSpPr txBox="1">
            <a:spLocks noGrp="1"/>
          </p:cNvSpPr>
          <p:nvPr>
            <p:ph type="body" idx="1"/>
          </p:nvPr>
        </p:nvSpPr>
        <p:spPr>
          <a:xfrm>
            <a:off x="731837" y="1482725"/>
            <a:ext cx="13166699" cy="5867400"/>
          </a:xfrm>
          <a:prstGeom prst="rect">
            <a:avLst/>
          </a:prstGeom>
          <a:noFill/>
          <a:ln>
            <a:noFill/>
          </a:ln>
        </p:spPr>
        <p:txBody>
          <a:bodyPr lIns="0" tIns="0" rIns="0" bIns="0" anchor="t" anchorCtr="0">
            <a:noAutofit/>
          </a:bodyPr>
          <a:lstStyle/>
          <a:p>
            <a:pPr marL="342900" marR="0" lvl="0" indent="-342900" algn="l" rtl="0">
              <a:lnSpc>
                <a:spcPct val="114000"/>
              </a:lnSpc>
              <a:spcBef>
                <a:spcPts val="0"/>
              </a:spcBef>
              <a:spcAft>
                <a:spcPts val="0"/>
              </a:spcAft>
              <a:buClr>
                <a:srgbClr val="6F625D"/>
              </a:buClr>
              <a:buSzPct val="25000"/>
              <a:buFont typeface="Arial"/>
              <a:buNone/>
            </a:pPr>
            <a:r>
              <a:rPr lang="en-US" sz="2400" b="0" i="0" u="none" strike="noStrike" cap="none" baseline="0" dirty="0" smtClean="0">
                <a:latin typeface="Arial"/>
                <a:ea typeface="Arial"/>
                <a:cs typeface="Arial"/>
                <a:sym typeface="Arial"/>
                <a:rtl val="0"/>
              </a:rPr>
              <a:t>	Item </a:t>
            </a:r>
            <a:r>
              <a:rPr lang="en-US" sz="2400" b="0" i="0" u="none" strike="noStrike" cap="none" baseline="0" dirty="0">
                <a:latin typeface="Arial"/>
                <a:ea typeface="Arial"/>
                <a:cs typeface="Arial"/>
                <a:sym typeface="Arial"/>
                <a:rtl val="0"/>
              </a:rPr>
              <a:t>title translations are accompanied by hover </a:t>
            </a:r>
            <a:r>
              <a:rPr lang="en-US" sz="2400" b="0" i="0" u="none" strike="noStrike" cap="none" baseline="0" dirty="0" smtClean="0">
                <a:latin typeface="Arial"/>
                <a:ea typeface="Arial"/>
                <a:cs typeface="Arial"/>
                <a:sym typeface="Arial"/>
                <a:rtl val="0"/>
              </a:rPr>
              <a:t>window that includes</a:t>
            </a:r>
            <a:r>
              <a:rPr lang="en-US" sz="2400" dirty="0" smtClean="0"/>
              <a:t> o</a:t>
            </a:r>
            <a:r>
              <a:rPr lang="en-US" sz="2400" b="0" i="0" u="none" strike="noStrike" cap="none" baseline="0" dirty="0" smtClean="0">
                <a:latin typeface="Arial"/>
                <a:ea typeface="Arial"/>
                <a:cs typeface="Arial"/>
                <a:sym typeface="Arial"/>
                <a:rtl val="0"/>
              </a:rPr>
              <a:t>riginal title</a:t>
            </a:r>
            <a:r>
              <a:rPr lang="en-US" sz="2400" b="0" i="0" u="none" strike="noStrike" cap="none" dirty="0" smtClean="0">
                <a:latin typeface="Arial"/>
                <a:ea typeface="Arial"/>
                <a:cs typeface="Arial"/>
                <a:sym typeface="Arial"/>
                <a:rtl val="0"/>
              </a:rPr>
              <a:t> and</a:t>
            </a:r>
            <a:r>
              <a:rPr lang="en-US" sz="2400" dirty="0" smtClean="0"/>
              <a:t> r</a:t>
            </a:r>
            <a:r>
              <a:rPr lang="en-US" sz="2400" b="0" i="0" u="none" strike="noStrike" cap="none" baseline="0" dirty="0" smtClean="0">
                <a:latin typeface="Arial"/>
                <a:ea typeface="Arial"/>
                <a:cs typeface="Arial"/>
                <a:sym typeface="Arial"/>
                <a:rtl val="0"/>
              </a:rPr>
              <a:t>ating</a:t>
            </a:r>
            <a:r>
              <a:rPr lang="en-US" sz="2400" dirty="0">
                <a:rtl val="0"/>
              </a:rPr>
              <a:t> </a:t>
            </a:r>
            <a:r>
              <a:rPr lang="en-US" sz="2400" b="0" i="0" u="none" strike="noStrike" cap="none" baseline="0" dirty="0" smtClean="0">
                <a:latin typeface="Arial"/>
                <a:ea typeface="Arial"/>
                <a:cs typeface="Arial"/>
                <a:sym typeface="Arial"/>
                <a:rtl val="0"/>
              </a:rPr>
              <a:t>scale</a:t>
            </a:r>
            <a:endParaRPr lang="en-US" sz="2400" b="0" i="0" u="none" strike="noStrike" cap="none" baseline="0" dirty="0">
              <a:latin typeface="Arial"/>
              <a:ea typeface="Arial"/>
              <a:cs typeface="Arial"/>
              <a:sym typeface="Arial"/>
              <a:rtl val="0"/>
            </a:endParaRPr>
          </a:p>
          <a:p>
            <a:pPr marL="342900" marR="0" lvl="0" indent="-34290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1400"/>
              </a:spcBef>
              <a:spcAft>
                <a:spcPts val="1400"/>
              </a:spcAft>
              <a:buClr>
                <a:srgbClr val="000000"/>
              </a:buClr>
              <a:buFont typeface="Arial"/>
              <a:buNone/>
            </a:pPr>
            <a:endParaRPr sz="2400" b="0" i="0" u="none" strike="noStrike" cap="none" baseline="0" dirty="0">
              <a:solidFill>
                <a:srgbClr val="6F625D"/>
              </a:solidFill>
              <a:latin typeface="Arial"/>
              <a:ea typeface="Arial"/>
              <a:cs typeface="Arial"/>
              <a:sym typeface="Arial"/>
              <a:rtl val="0"/>
            </a:endParaRPr>
          </a:p>
        </p:txBody>
      </p:sp>
      <p:pic>
        <p:nvPicPr>
          <p:cNvPr id="437" name="Shape 437"/>
          <p:cNvPicPr preferRelativeResize="0"/>
          <p:nvPr/>
        </p:nvPicPr>
        <p:blipFill rotWithShape="1">
          <a:blip r:embed="rId3">
            <a:alphaModFix/>
          </a:blip>
          <a:srcRect l="22935" t="36106" r="2547" b="27287"/>
          <a:stretch/>
        </p:blipFill>
        <p:spPr>
          <a:xfrm>
            <a:off x="731825" y="2854951"/>
            <a:ext cx="9811577" cy="3012447"/>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731837" y="328612"/>
            <a:ext cx="13166699" cy="871498"/>
          </a:xfrm>
          <a:prstGeom prst="rect">
            <a:avLst/>
          </a:prstGeom>
          <a:noFill/>
          <a:ln>
            <a:noFill/>
          </a:ln>
        </p:spPr>
        <p:txBody>
          <a:bodyPr lIns="0" tIns="22925" rIns="0" bIns="0" anchor="ctr" anchorCtr="0">
            <a:noAutofit/>
          </a:bodyPr>
          <a:lstStyle/>
          <a:p>
            <a:pPr marL="0" marR="0" lvl="0" indent="0" algn="l" rtl="0">
              <a:lnSpc>
                <a:spcPct val="93000"/>
              </a:lnSpc>
              <a:spcBef>
                <a:spcPts val="0"/>
              </a:spcBef>
              <a:spcAft>
                <a:spcPts val="0"/>
              </a:spcAft>
              <a:buClr>
                <a:srgbClr val="000000"/>
              </a:buClr>
              <a:buSzPct val="25000"/>
              <a:buFont typeface="Arial"/>
              <a:buNone/>
            </a:pPr>
            <a:r>
              <a:rPr lang="en-US" sz="3600" b="0" i="0" u="none" strike="noStrike" cap="none" baseline="0">
                <a:solidFill>
                  <a:srgbClr val="74A90B"/>
                </a:solidFill>
                <a:latin typeface="Arial"/>
                <a:ea typeface="Arial"/>
                <a:cs typeface="Arial"/>
                <a:sym typeface="Arial"/>
                <a:rtl val="0"/>
              </a:rPr>
              <a:t>Crowdsourcing Human Evaluation: Explicit User Feedback</a:t>
            </a:r>
          </a:p>
        </p:txBody>
      </p:sp>
      <p:sp>
        <p:nvSpPr>
          <p:cNvPr id="443" name="Shape 443"/>
          <p:cNvSpPr txBox="1">
            <a:spLocks noGrp="1"/>
          </p:cNvSpPr>
          <p:nvPr>
            <p:ph type="body" idx="1"/>
          </p:nvPr>
        </p:nvSpPr>
        <p:spPr>
          <a:xfrm>
            <a:off x="731837" y="1482725"/>
            <a:ext cx="13166699" cy="5527675"/>
          </a:xfrm>
          <a:prstGeom prst="rect">
            <a:avLst/>
          </a:prstGeom>
          <a:noFill/>
          <a:ln>
            <a:noFill/>
          </a:ln>
        </p:spPr>
        <p:txBody>
          <a:bodyPr lIns="0" tIns="0" rIns="0" bIns="0" anchor="t" anchorCtr="0">
            <a:noAutofit/>
          </a:bodyPr>
          <a:lstStyle/>
          <a:p>
            <a:pPr marL="0" marR="0" lvl="0" indent="0" algn="l" rtl="0">
              <a:lnSpc>
                <a:spcPct val="114000"/>
              </a:lnSpc>
              <a:spcBef>
                <a:spcPts val="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0" marR="0" lvl="0" indent="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0" marR="0" lvl="0" indent="0" algn="l" rtl="0">
              <a:lnSpc>
                <a:spcPct val="114000"/>
              </a:lnSpc>
              <a:spcBef>
                <a:spcPts val="1400"/>
              </a:spcBef>
              <a:spcAft>
                <a:spcPts val="0"/>
              </a:spcAft>
              <a:buClr>
                <a:srgbClr val="000000"/>
              </a:buClr>
              <a:buFont typeface="Arial"/>
              <a:buNone/>
            </a:pPr>
            <a:r>
              <a:rPr lang="en-US" sz="1800" b="0" i="0" u="none" strike="noStrike" cap="none" baseline="0" dirty="0" smtClean="0">
                <a:latin typeface="Arial"/>
                <a:ea typeface="Arial"/>
                <a:cs typeface="Arial"/>
                <a:sym typeface="Arial"/>
                <a:rtl val="0"/>
              </a:rPr>
              <a:t>								</a:t>
            </a:r>
            <a:r>
              <a:rPr lang="en-US" sz="2400" b="0" i="0" u="none" strike="noStrike" cap="none" baseline="0" dirty="0" smtClean="0">
                <a:latin typeface="Arial"/>
                <a:ea typeface="Arial"/>
                <a:cs typeface="Arial"/>
                <a:sym typeface="Arial"/>
                <a:rtl val="0"/>
              </a:rPr>
              <a:t>It does not have to be bad to be rated!</a:t>
            </a:r>
          </a:p>
          <a:p>
            <a:pPr marL="0" marR="0" lvl="0" indent="0" algn="l" rtl="0">
              <a:lnSpc>
                <a:spcPct val="114000"/>
              </a:lnSpc>
              <a:spcBef>
                <a:spcPts val="1400"/>
              </a:spcBef>
              <a:spcAft>
                <a:spcPts val="0"/>
              </a:spcAft>
              <a:buClr>
                <a:srgbClr val="000000"/>
              </a:buClr>
              <a:buFont typeface="Arial"/>
              <a:buNone/>
            </a:pPr>
            <a:endParaRPr sz="2400" b="0" i="0" u="none" strike="noStrike" cap="none" baseline="0" dirty="0">
              <a:solidFill>
                <a:srgbClr val="6F625D"/>
              </a:solidFill>
              <a:latin typeface="Arial"/>
              <a:ea typeface="Arial"/>
              <a:cs typeface="Arial"/>
              <a:sym typeface="Arial"/>
              <a:rtl val="0"/>
            </a:endParaRPr>
          </a:p>
          <a:p>
            <a:pPr marL="0" marR="0" lvl="0" indent="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0" marR="0" lvl="0" indent="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0" marR="0" lvl="0" indent="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0" marR="0" lvl="0" indent="0" algn="l" rtl="0">
              <a:lnSpc>
                <a:spcPct val="120000"/>
              </a:lnSpc>
              <a:spcBef>
                <a:spcPts val="1400"/>
              </a:spcBef>
              <a:spcAft>
                <a:spcPts val="0"/>
              </a:spcAft>
              <a:buClr>
                <a:srgbClr val="6F625D"/>
              </a:buClr>
              <a:buSzPct val="25000"/>
              <a:buFont typeface="Arial"/>
              <a:buNone/>
            </a:pPr>
            <a:r>
              <a:rPr lang="en-US" sz="2400" b="0" i="0" u="none" strike="noStrike" cap="none" baseline="0" dirty="0" smtClean="0">
                <a:latin typeface="Arial"/>
                <a:ea typeface="Arial"/>
                <a:cs typeface="Arial"/>
                <a:sym typeface="Arial"/>
                <a:rtl val="0"/>
              </a:rPr>
              <a:t>Cross-validation with </a:t>
            </a:r>
            <a:r>
              <a:rPr lang="en-US" sz="2400" b="0" i="0" u="none" strike="noStrike" cap="none" baseline="0" dirty="0">
                <a:latin typeface="Arial"/>
                <a:ea typeface="Arial"/>
                <a:cs typeface="Arial"/>
                <a:sym typeface="Arial"/>
                <a:rtl val="0"/>
              </a:rPr>
              <a:t>professional human evaluation:</a:t>
            </a:r>
          </a:p>
          <a:p>
            <a:pPr marL="374650" lvl="3" indent="-285750">
              <a:lnSpc>
                <a:spcPct val="120000"/>
              </a:lnSpc>
              <a:spcBef>
                <a:spcPts val="1400"/>
              </a:spcBef>
              <a:buClr>
                <a:srgbClr val="6F625D"/>
              </a:buClr>
              <a:buSzPct val="100000"/>
              <a:buFont typeface="Wingdings" charset="2"/>
              <a:buChar char="Ø"/>
            </a:pPr>
            <a:r>
              <a:rPr lang="en-US" sz="1800" b="0" i="0" u="none" strike="noStrike" cap="none" baseline="0" dirty="0">
                <a:latin typeface="Arial"/>
                <a:ea typeface="Arial"/>
                <a:cs typeface="Arial"/>
                <a:sym typeface="Arial"/>
                <a:rtl val="0"/>
              </a:rPr>
              <a:t>high level of agreement for high-rated translations (4-5);</a:t>
            </a:r>
          </a:p>
          <a:p>
            <a:pPr marL="374650" lvl="3" indent="-285750">
              <a:lnSpc>
                <a:spcPct val="120000"/>
              </a:lnSpc>
              <a:spcBef>
                <a:spcPts val="1400"/>
              </a:spcBef>
              <a:buClr>
                <a:srgbClr val="6F625D"/>
              </a:buClr>
              <a:buSzPct val="100000"/>
              <a:buFont typeface="Wingdings" charset="2"/>
              <a:buChar char="Ø"/>
            </a:pPr>
            <a:r>
              <a:rPr lang="en-US" sz="1800" b="0" i="0" u="none" strike="noStrike" cap="none" baseline="0" dirty="0">
                <a:latin typeface="Arial"/>
                <a:ea typeface="Arial"/>
                <a:cs typeface="Arial"/>
                <a:sym typeface="Arial"/>
                <a:rtl val="0"/>
              </a:rPr>
              <a:t>low-rated translations are more likely to </a:t>
            </a:r>
            <a:r>
              <a:rPr lang="en-US" sz="1800" b="0" i="0" u="none" strike="noStrike" cap="none" baseline="0" dirty="0" smtClean="0">
                <a:latin typeface="Arial"/>
                <a:ea typeface="Arial"/>
                <a:cs typeface="Arial"/>
                <a:sym typeface="Arial"/>
                <a:rtl val="0"/>
              </a:rPr>
              <a:t>receive </a:t>
            </a:r>
            <a:r>
              <a:rPr lang="en-US" sz="1800" b="0" i="0" u="none" strike="noStrike" cap="none" baseline="0" dirty="0">
                <a:latin typeface="Arial"/>
                <a:ea typeface="Arial"/>
                <a:cs typeface="Arial"/>
                <a:sym typeface="Arial"/>
                <a:rtl val="0"/>
              </a:rPr>
              <a:t>an average rating from a professional linguist</a:t>
            </a:r>
          </a:p>
          <a:p>
            <a:pPr marL="0" marR="0" lvl="0" indent="0" algn="l" rtl="0">
              <a:lnSpc>
                <a:spcPct val="120000"/>
              </a:lnSpc>
              <a:spcBef>
                <a:spcPts val="1400"/>
              </a:spcBef>
              <a:spcAft>
                <a:spcPts val="0"/>
              </a:spcAft>
              <a:buClr>
                <a:srgbClr val="6F625D"/>
              </a:buClr>
              <a:buSzPct val="25000"/>
              <a:buFont typeface="Arial"/>
              <a:buNone/>
            </a:pPr>
            <a:r>
              <a:rPr lang="en-US" sz="2400" b="0" i="0" u="none" strike="noStrike" cap="none" baseline="0" dirty="0">
                <a:latin typeface="Arial"/>
                <a:ea typeface="Arial"/>
                <a:cs typeface="Arial"/>
                <a:sym typeface="Arial"/>
                <a:rtl val="0"/>
              </a:rPr>
              <a:t>User ratings exhibit sensitivity to poorly expressed grammatical relations</a:t>
            </a:r>
          </a:p>
          <a:p>
            <a:pPr marL="0" marR="0" lvl="0" indent="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0" marR="0" lvl="0" indent="0" algn="l" rtl="0">
              <a:lnSpc>
                <a:spcPct val="114000"/>
              </a:lnSpc>
              <a:spcBef>
                <a:spcPts val="1400"/>
              </a:spcBef>
              <a:spcAft>
                <a:spcPts val="140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p:txBody>
      </p:sp>
      <p:pic>
        <p:nvPicPr>
          <p:cNvPr id="444" name="Shape 444"/>
          <p:cNvPicPr preferRelativeResize="0"/>
          <p:nvPr/>
        </p:nvPicPr>
        <p:blipFill rotWithShape="1">
          <a:blip r:embed="rId3">
            <a:alphaModFix/>
          </a:blip>
          <a:srcRect r="1652" b="11979"/>
          <a:stretch/>
        </p:blipFill>
        <p:spPr>
          <a:xfrm>
            <a:off x="731824" y="1398574"/>
            <a:ext cx="6964375" cy="3630625"/>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p:nvPr/>
        </p:nvSpPr>
        <p:spPr>
          <a:xfrm>
            <a:off x="4249375" y="3194150"/>
            <a:ext cx="5475599" cy="855599"/>
          </a:xfrm>
          <a:prstGeom prst="rect">
            <a:avLst/>
          </a:prstGeom>
          <a:noFill/>
          <a:ln>
            <a:noFill/>
          </a:ln>
        </p:spPr>
        <p:txBody>
          <a:bodyPr lIns="91425" tIns="91425" rIns="91425" bIns="91425" anchor="t" anchorCtr="0">
            <a:noAutofit/>
          </a:bodyPr>
          <a:lstStyle/>
          <a:p>
            <a:pPr>
              <a:spcBef>
                <a:spcPts val="0"/>
              </a:spcBef>
              <a:buNone/>
            </a:pPr>
            <a:endParaRPr/>
          </a:p>
        </p:txBody>
      </p:sp>
      <p:sp>
        <p:nvSpPr>
          <p:cNvPr id="177" name="Shape 177"/>
          <p:cNvSpPr txBox="1"/>
          <p:nvPr/>
        </p:nvSpPr>
        <p:spPr>
          <a:xfrm>
            <a:off x="1295400" y="3194150"/>
            <a:ext cx="12115800" cy="1226400"/>
          </a:xfrm>
          <a:prstGeom prst="rect">
            <a:avLst/>
          </a:prstGeom>
          <a:noFill/>
          <a:ln>
            <a:noFill/>
          </a:ln>
        </p:spPr>
        <p:txBody>
          <a:bodyPr lIns="91425" tIns="91425" rIns="91425" bIns="91425" anchor="t" anchorCtr="0">
            <a:noAutofit/>
          </a:bodyPr>
          <a:lstStyle/>
          <a:p>
            <a:pPr algn="ctr">
              <a:spcBef>
                <a:spcPts val="0"/>
              </a:spcBef>
              <a:buNone/>
            </a:pPr>
            <a:r>
              <a:rPr lang="en-US" sz="4800" dirty="0" smtClean="0">
                <a:solidFill>
                  <a:srgbClr val="78AF03"/>
                </a:solidFill>
              </a:rPr>
              <a:t>Measuring Language Performance </a:t>
            </a:r>
          </a:p>
          <a:p>
            <a:pPr algn="ctr">
              <a:spcBef>
                <a:spcPts val="0"/>
              </a:spcBef>
              <a:buNone/>
            </a:pPr>
            <a:r>
              <a:rPr lang="en-US" sz="4800" dirty="0" smtClean="0">
                <a:solidFill>
                  <a:srgbClr val="78AF03"/>
                </a:solidFill>
              </a:rPr>
              <a:t>at Scale</a:t>
            </a:r>
            <a:endParaRPr lang="en-US" sz="4800" dirty="0">
              <a:solidFill>
                <a:srgbClr val="78AF03"/>
              </a:solidFill>
            </a:endParaRPr>
          </a:p>
        </p:txBody>
      </p:sp>
    </p:spTree>
    <p:extLst>
      <p:ext uri="{BB962C8B-B14F-4D97-AF65-F5344CB8AC3E}">
        <p14:creationId xmlns:p14="http://schemas.microsoft.com/office/powerpoint/2010/main" val="254324345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731520" y="329566"/>
            <a:ext cx="13167360" cy="872578"/>
          </a:xfrm>
          <a:prstGeom prst="rect">
            <a:avLst/>
          </a:prstGeom>
          <a:noFill/>
          <a:ln>
            <a:noFill/>
          </a:ln>
        </p:spPr>
        <p:txBody>
          <a:bodyPr lIns="130600" tIns="65300" rIns="130600" bIns="65300" anchor="ctr" anchorCtr="0">
            <a:noAutofit/>
          </a:bodyPr>
          <a:lstStyle/>
          <a:p>
            <a:pPr marL="0" marR="0" lvl="0" indent="0" algn="l" rtl="0">
              <a:spcBef>
                <a:spcPts val="0"/>
              </a:spcBef>
              <a:buClr>
                <a:srgbClr val="74A90B"/>
              </a:buClr>
              <a:buSzPct val="25000"/>
              <a:buFont typeface="Arial"/>
              <a:buNone/>
            </a:pPr>
            <a:r>
              <a:rPr lang="en-US" sz="3600" b="0" i="0" u="none" strike="noStrike" cap="none" baseline="0" dirty="0">
                <a:solidFill>
                  <a:srgbClr val="74A90B"/>
                </a:solidFill>
                <a:latin typeface="Arial"/>
                <a:ea typeface="Arial"/>
                <a:cs typeface="Arial"/>
                <a:sym typeface="Arial"/>
              </a:rPr>
              <a:t>Machine Translation A / B T</a:t>
            </a:r>
            <a:r>
              <a:rPr lang="en-US" sz="3600" dirty="0">
                <a:solidFill>
                  <a:srgbClr val="74A90B"/>
                </a:solidFill>
              </a:rPr>
              <a:t>esting</a:t>
            </a:r>
          </a:p>
        </p:txBody>
      </p:sp>
      <p:pic>
        <p:nvPicPr>
          <p:cNvPr id="450" name="Shape 450"/>
          <p:cNvPicPr preferRelativeResize="0">
            <a:picLocks noGrp="1"/>
          </p:cNvPicPr>
          <p:nvPr>
            <p:ph type="body" idx="1"/>
          </p:nvPr>
        </p:nvPicPr>
        <p:blipFill rotWithShape="1">
          <a:blip r:embed="rId3">
            <a:alphaModFix/>
          </a:blip>
          <a:srcRect/>
          <a:stretch/>
        </p:blipFill>
        <p:spPr>
          <a:xfrm>
            <a:off x="533400" y="1819276"/>
            <a:ext cx="5429249" cy="3743324"/>
          </a:xfrm>
          <a:prstGeom prst="rect">
            <a:avLst/>
          </a:prstGeom>
          <a:noFill/>
          <a:ln>
            <a:noFill/>
          </a:ln>
        </p:spPr>
      </p:pic>
      <p:sp>
        <p:nvSpPr>
          <p:cNvPr id="451" name="Shape 451"/>
          <p:cNvSpPr txBox="1"/>
          <p:nvPr/>
        </p:nvSpPr>
        <p:spPr>
          <a:xfrm>
            <a:off x="7006614" y="1828201"/>
            <a:ext cx="5486399" cy="5867999"/>
          </a:xfrm>
          <a:prstGeom prst="rect">
            <a:avLst/>
          </a:prstGeom>
          <a:noFill/>
          <a:ln>
            <a:noFill/>
          </a:ln>
        </p:spPr>
        <p:txBody>
          <a:bodyPr lIns="130600" tIns="65300" rIns="130600" bIns="65300" anchor="t" anchorCtr="0">
            <a:noAutofit/>
          </a:bodyPr>
          <a:lstStyle/>
          <a:p>
            <a:pPr marL="489833" marR="0" lvl="0" indent="-515233" algn="l" rtl="0">
              <a:lnSpc>
                <a:spcPct val="100000"/>
              </a:lnSpc>
              <a:spcBef>
                <a:spcPts val="0"/>
              </a:spcBef>
              <a:spcAft>
                <a:spcPts val="0"/>
              </a:spcAft>
              <a:buClr>
                <a:srgbClr val="6F625D"/>
              </a:buClr>
              <a:buSzPct val="100000"/>
              <a:buFont typeface="Wingdings" charset="2"/>
              <a:buChar char="Ø"/>
            </a:pPr>
            <a:r>
              <a:rPr lang="en-US" sz="2400" b="0" i="0" u="none" strike="noStrike" cap="none" baseline="0" dirty="0">
                <a:solidFill>
                  <a:schemeClr val="tx1"/>
                </a:solidFill>
                <a:latin typeface="Arial"/>
                <a:ea typeface="Arial"/>
                <a:cs typeface="Arial"/>
                <a:sym typeface="Arial"/>
                <a:rtl val="0"/>
              </a:rPr>
              <a:t>Intuition vs Reality</a:t>
            </a:r>
          </a:p>
          <a:p>
            <a:pPr marL="489833" marR="0" lvl="0" indent="-515233" algn="l" rtl="0">
              <a:lnSpc>
                <a:spcPct val="100000"/>
              </a:lnSpc>
              <a:spcBef>
                <a:spcPts val="400"/>
              </a:spcBef>
              <a:spcAft>
                <a:spcPts val="0"/>
              </a:spcAft>
              <a:buClr>
                <a:srgbClr val="6F625D"/>
              </a:buClr>
              <a:buSzPct val="100000"/>
              <a:buFont typeface="Wingdings" charset="2"/>
              <a:buChar char="Ø"/>
            </a:pPr>
            <a:r>
              <a:rPr lang="en-US" sz="2400" b="0" i="0" u="none" strike="noStrike" cap="none" baseline="0" dirty="0" smtClean="0">
                <a:solidFill>
                  <a:schemeClr val="tx1"/>
                </a:solidFill>
                <a:latin typeface="Arial"/>
                <a:ea typeface="Arial"/>
                <a:cs typeface="Arial"/>
                <a:sym typeface="Arial"/>
                <a:rtl val="0"/>
              </a:rPr>
              <a:t>Data driven</a:t>
            </a:r>
          </a:p>
          <a:p>
            <a:pPr marL="489833" marR="0" lvl="0" indent="-515233" algn="l" rtl="0">
              <a:lnSpc>
                <a:spcPct val="100000"/>
              </a:lnSpc>
              <a:spcBef>
                <a:spcPts val="400"/>
              </a:spcBef>
              <a:spcAft>
                <a:spcPts val="0"/>
              </a:spcAft>
              <a:buClr>
                <a:srgbClr val="6F625D"/>
              </a:buClr>
              <a:buSzPct val="100000"/>
              <a:buFont typeface="Wingdings" charset="2"/>
              <a:buChar char="Ø"/>
            </a:pPr>
            <a:r>
              <a:rPr lang="en-US" sz="2400" dirty="0" smtClean="0">
                <a:solidFill>
                  <a:schemeClr val="tx1"/>
                </a:solidFill>
              </a:rPr>
              <a:t>Reduce Risk</a:t>
            </a:r>
          </a:p>
          <a:p>
            <a:pPr marL="489833" indent="-515233">
              <a:spcBef>
                <a:spcPts val="400"/>
              </a:spcBef>
              <a:buClr>
                <a:srgbClr val="6F625D"/>
              </a:buClr>
              <a:buSzPct val="100000"/>
              <a:buFont typeface="Wingdings" charset="2"/>
              <a:buChar char="Ø"/>
            </a:pPr>
            <a:r>
              <a:rPr lang="en-US" sz="2400" dirty="0">
                <a:solidFill>
                  <a:schemeClr val="tx1"/>
                </a:solidFill>
              </a:rPr>
              <a:t>Critical for measuring feature </a:t>
            </a:r>
            <a:r>
              <a:rPr lang="en-US" sz="2400" dirty="0" smtClean="0">
                <a:solidFill>
                  <a:schemeClr val="tx1"/>
                </a:solidFill>
              </a:rPr>
              <a:t>performance</a:t>
            </a:r>
            <a:endParaRPr lang="en-US" sz="2400" b="0" i="0" u="none" strike="noStrike" cap="none" baseline="0" dirty="0">
              <a:solidFill>
                <a:schemeClr val="tx1"/>
              </a:solidFill>
              <a:sym typeface="Arial"/>
              <a:rtl val="0"/>
            </a:endParaRPr>
          </a:p>
          <a:p>
            <a:pPr marL="489833" marR="0" lvl="0" indent="-515233" algn="l" rtl="0">
              <a:lnSpc>
                <a:spcPct val="100000"/>
              </a:lnSpc>
              <a:spcBef>
                <a:spcPts val="400"/>
              </a:spcBef>
              <a:spcAft>
                <a:spcPts val="0"/>
              </a:spcAft>
              <a:buClr>
                <a:srgbClr val="6F625D"/>
              </a:buClr>
              <a:buSzPct val="100000"/>
              <a:buFont typeface="Wingdings" charset="2"/>
              <a:buChar char="Ø"/>
            </a:pPr>
            <a:r>
              <a:rPr lang="en-US" sz="2400" b="0" i="0" u="none" strike="noStrike" cap="none" baseline="0" dirty="0" smtClean="0">
                <a:solidFill>
                  <a:schemeClr val="tx1"/>
                </a:solidFill>
                <a:latin typeface="Arial"/>
                <a:ea typeface="Arial"/>
                <a:cs typeface="Arial"/>
                <a:sym typeface="Arial"/>
                <a:rtl val="0"/>
              </a:rPr>
              <a:t>Assess financial impact &amp; user engagement on</a:t>
            </a:r>
            <a:r>
              <a:rPr lang="en-US" sz="2400" b="0" i="0" u="none" strike="noStrike" cap="none" dirty="0" smtClean="0">
                <a:solidFill>
                  <a:schemeClr val="tx1"/>
                </a:solidFill>
                <a:latin typeface="Arial"/>
                <a:ea typeface="Arial"/>
                <a:cs typeface="Arial"/>
                <a:sym typeface="Arial"/>
                <a:rtl val="0"/>
              </a:rPr>
              <a:t> site</a:t>
            </a:r>
            <a:endParaRPr lang="en-US" sz="2400" b="0" i="0" u="none" strike="noStrike" cap="none" baseline="0" dirty="0" smtClean="0">
              <a:solidFill>
                <a:schemeClr val="tx1"/>
              </a:solidFill>
              <a:latin typeface="Arial"/>
              <a:ea typeface="Arial"/>
              <a:cs typeface="Arial"/>
              <a:sym typeface="Arial"/>
              <a:rtl val="0"/>
            </a:endParaRPr>
          </a:p>
          <a:p>
            <a:pPr marL="489833" marR="0" lvl="0" indent="-515233" algn="l" rtl="0">
              <a:lnSpc>
                <a:spcPct val="100000"/>
              </a:lnSpc>
              <a:spcBef>
                <a:spcPts val="400"/>
              </a:spcBef>
              <a:spcAft>
                <a:spcPts val="0"/>
              </a:spcAft>
              <a:buClr>
                <a:srgbClr val="6F625D"/>
              </a:buClr>
              <a:buSzPct val="100000"/>
              <a:buFont typeface="Arial"/>
              <a:buChar char="➢"/>
            </a:pPr>
            <a:endParaRPr lang="en-US" sz="2400" b="0" i="0" u="none" strike="noStrike" cap="none" baseline="0" dirty="0">
              <a:solidFill>
                <a:srgbClr val="6F625D"/>
              </a:solidFill>
              <a:latin typeface="Arial"/>
              <a:ea typeface="Arial"/>
              <a:cs typeface="Arial"/>
              <a:sym typeface="Arial"/>
              <a:rtl val="0"/>
            </a:endParaRPr>
          </a:p>
          <a:p>
            <a:pPr marL="489833" marR="0" lvl="0" indent="-362833" algn="l" rtl="0">
              <a:lnSpc>
                <a:spcPct val="100000"/>
              </a:lnSpc>
              <a:spcBef>
                <a:spcPts val="400"/>
              </a:spcBef>
              <a:spcAft>
                <a:spcPts val="0"/>
              </a:spcAft>
              <a:buClr>
                <a:srgbClr val="6F625D"/>
              </a:buClr>
              <a:buFont typeface="Arial"/>
              <a:buNone/>
            </a:pPr>
            <a:endParaRPr sz="2000" b="0" i="0" u="none" strike="noStrike" cap="none" baseline="0" dirty="0">
              <a:solidFill>
                <a:srgbClr val="6F625D"/>
              </a:solidFill>
              <a:latin typeface="Arial"/>
              <a:ea typeface="Arial"/>
              <a:cs typeface="Arial"/>
              <a:sym typeface="Arial"/>
              <a:rtl val="0"/>
            </a:endParaRPr>
          </a:p>
          <a:p>
            <a:pPr marL="489833" marR="0" lvl="0" indent="-362833" algn="l" rtl="0">
              <a:lnSpc>
                <a:spcPct val="100000"/>
              </a:lnSpc>
              <a:spcBef>
                <a:spcPts val="400"/>
              </a:spcBef>
              <a:spcAft>
                <a:spcPts val="0"/>
              </a:spcAft>
              <a:buClr>
                <a:srgbClr val="6F625D"/>
              </a:buClr>
              <a:buFont typeface="Arial"/>
              <a:buNone/>
            </a:pPr>
            <a:endParaRPr sz="2000" b="0" i="0" u="none" strike="noStrike" cap="none" baseline="0" dirty="0">
              <a:solidFill>
                <a:srgbClr val="6F625D"/>
              </a:solidFill>
              <a:latin typeface="Arial"/>
              <a:ea typeface="Arial"/>
              <a:cs typeface="Arial"/>
              <a:sym typeface="Arial"/>
              <a:rtl val="0"/>
            </a:endParaRPr>
          </a:p>
          <a:p>
            <a:pPr marL="1061304" marR="0" lvl="1" indent="-286604" algn="l" rtl="0">
              <a:lnSpc>
                <a:spcPct val="100000"/>
              </a:lnSpc>
              <a:spcBef>
                <a:spcPts val="400"/>
              </a:spcBef>
              <a:spcAft>
                <a:spcPts val="0"/>
              </a:spcAft>
              <a:buClr>
                <a:srgbClr val="6F625D"/>
              </a:buClr>
              <a:buFont typeface="Arial"/>
              <a:buNone/>
            </a:pPr>
            <a:endParaRPr sz="2000" b="0" i="0" u="none" strike="noStrike" cap="none" baseline="0" dirty="0">
              <a:solidFill>
                <a:srgbClr val="6F625D"/>
              </a:solidFill>
              <a:latin typeface="Arial"/>
              <a:ea typeface="Arial"/>
              <a:cs typeface="Arial"/>
              <a:sym typeface="Arial"/>
              <a:rtl val="0"/>
            </a:endParaRPr>
          </a:p>
          <a:p>
            <a:pPr marL="489833" marR="0" lvl="0" indent="-362833" algn="l" rtl="0">
              <a:lnSpc>
                <a:spcPct val="100000"/>
              </a:lnSpc>
              <a:spcBef>
                <a:spcPts val="400"/>
              </a:spcBef>
              <a:spcAft>
                <a:spcPts val="0"/>
              </a:spcAft>
              <a:buClr>
                <a:srgbClr val="6F625D"/>
              </a:buClr>
              <a:buFont typeface="Arial"/>
              <a:buNone/>
            </a:pPr>
            <a:endParaRPr sz="2000" b="0" i="0" u="none" strike="noStrike" cap="none" baseline="0" dirty="0">
              <a:solidFill>
                <a:srgbClr val="6F625D"/>
              </a:solidFill>
              <a:latin typeface="Arial"/>
              <a:ea typeface="Arial"/>
              <a:cs typeface="Arial"/>
              <a:sym typeface="Arial"/>
              <a:rtl val="0"/>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Shape 457"/>
          <p:cNvSpPr txBox="1">
            <a:spLocks noGrp="1"/>
          </p:cNvSpPr>
          <p:nvPr>
            <p:ph type="title"/>
          </p:nvPr>
        </p:nvSpPr>
        <p:spPr>
          <a:xfrm>
            <a:off x="731520" y="329566"/>
            <a:ext cx="13167360" cy="872578"/>
          </a:xfrm>
          <a:prstGeom prst="rect">
            <a:avLst/>
          </a:prstGeom>
          <a:noFill/>
          <a:ln>
            <a:noFill/>
          </a:ln>
        </p:spPr>
        <p:txBody>
          <a:bodyPr lIns="130600" tIns="65300" rIns="130600" bIns="65300" anchor="ctr" anchorCtr="0">
            <a:noAutofit/>
          </a:bodyPr>
          <a:lstStyle/>
          <a:p>
            <a:pPr lvl="0" rtl="0">
              <a:spcBef>
                <a:spcPts val="0"/>
              </a:spcBef>
              <a:buClr>
                <a:srgbClr val="74A90B"/>
              </a:buClr>
              <a:buSzPct val="25000"/>
              <a:buFont typeface="Arial"/>
              <a:buNone/>
            </a:pPr>
            <a:r>
              <a:rPr lang="en-US" sz="3600">
                <a:solidFill>
                  <a:srgbClr val="74A90B"/>
                </a:solidFill>
              </a:rPr>
              <a:t>Machine Translation A / B Testing</a:t>
            </a:r>
          </a:p>
        </p:txBody>
      </p:sp>
      <p:sp>
        <p:nvSpPr>
          <p:cNvPr id="458" name="Shape 458"/>
          <p:cNvSpPr txBox="1">
            <a:spLocks noGrp="1"/>
          </p:cNvSpPr>
          <p:nvPr>
            <p:ph type="body" idx="1"/>
          </p:nvPr>
        </p:nvSpPr>
        <p:spPr>
          <a:xfrm>
            <a:off x="609600" y="3886200"/>
            <a:ext cx="13167360" cy="5868105"/>
          </a:xfrm>
          <a:prstGeom prst="rect">
            <a:avLst/>
          </a:prstGeom>
          <a:noFill/>
          <a:ln>
            <a:noFill/>
          </a:ln>
        </p:spPr>
        <p:txBody>
          <a:bodyPr lIns="130600" tIns="65300" rIns="130600" bIns="65300" anchor="t" anchorCtr="0">
            <a:noAutofit/>
          </a:bodyPr>
          <a:lstStyle/>
          <a:p>
            <a:pPr marL="489833" marR="0" lvl="0" indent="-502533" algn="l" rtl="0">
              <a:lnSpc>
                <a:spcPct val="150000"/>
              </a:lnSpc>
              <a:spcBef>
                <a:spcPts val="0"/>
              </a:spcBef>
              <a:buClr>
                <a:srgbClr val="6F625D"/>
              </a:buClr>
              <a:buSzPct val="100000"/>
              <a:buFont typeface="Wingdings" charset="2"/>
              <a:buChar char="Ø"/>
            </a:pPr>
            <a:r>
              <a:rPr lang="en-US" sz="2200" b="0" i="0" u="none" strike="noStrike" cap="none" baseline="0" dirty="0">
                <a:solidFill>
                  <a:schemeClr val="tx1"/>
                </a:solidFill>
                <a:latin typeface="Arial"/>
                <a:ea typeface="Arial"/>
                <a:cs typeface="Arial"/>
                <a:sym typeface="Arial"/>
              </a:rPr>
              <a:t>Launched multiple tests in 2014 </a:t>
            </a:r>
            <a:endParaRPr lang="en-US" sz="2200" b="0" i="0" u="none" strike="noStrike" cap="none" baseline="0" dirty="0" smtClean="0">
              <a:solidFill>
                <a:schemeClr val="tx1"/>
              </a:solidFill>
              <a:latin typeface="Arial"/>
              <a:ea typeface="Arial"/>
              <a:cs typeface="Arial"/>
              <a:sym typeface="Arial"/>
            </a:endParaRPr>
          </a:p>
          <a:p>
            <a:pPr marL="489833" marR="0" lvl="0" indent="-502533" algn="l" rtl="0">
              <a:lnSpc>
                <a:spcPct val="150000"/>
              </a:lnSpc>
              <a:spcBef>
                <a:spcPts val="0"/>
              </a:spcBef>
              <a:buClr>
                <a:srgbClr val="6F625D"/>
              </a:buClr>
              <a:buSzPct val="100000"/>
              <a:buFont typeface="Wingdings" charset="2"/>
              <a:buChar char="Ø"/>
            </a:pPr>
            <a:r>
              <a:rPr lang="en-US" sz="2200" b="0" i="0" u="none" strike="noStrike" cap="none" baseline="0" dirty="0" smtClean="0">
                <a:solidFill>
                  <a:schemeClr val="tx1"/>
                </a:solidFill>
                <a:latin typeface="Arial"/>
                <a:ea typeface="Arial"/>
                <a:cs typeface="Arial"/>
                <a:sym typeface="Arial"/>
              </a:rPr>
              <a:t>Conducted deep </a:t>
            </a:r>
            <a:r>
              <a:rPr lang="en-US" sz="2200" b="0" i="0" u="none" strike="noStrike" cap="none" baseline="0" dirty="0">
                <a:solidFill>
                  <a:schemeClr val="tx1"/>
                </a:solidFill>
                <a:latin typeface="Arial"/>
                <a:ea typeface="Arial"/>
                <a:cs typeface="Arial"/>
                <a:sym typeface="Arial"/>
              </a:rPr>
              <a:t>dives of test data post </a:t>
            </a:r>
            <a:r>
              <a:rPr lang="en-US" sz="2200" b="0" i="0" u="none" strike="noStrike" cap="none" baseline="0" dirty="0" smtClean="0">
                <a:solidFill>
                  <a:schemeClr val="tx1"/>
                </a:solidFill>
                <a:latin typeface="Arial"/>
                <a:ea typeface="Arial"/>
                <a:cs typeface="Arial"/>
                <a:sym typeface="Arial"/>
              </a:rPr>
              <a:t>wire-off</a:t>
            </a:r>
            <a:endParaRPr lang="en-US" sz="2200" b="0" i="0" u="none" strike="noStrike" cap="none" baseline="0" dirty="0">
              <a:solidFill>
                <a:schemeClr val="tx1"/>
              </a:solidFill>
              <a:latin typeface="Arial"/>
              <a:ea typeface="Arial"/>
              <a:cs typeface="Arial"/>
              <a:sym typeface="Arial"/>
            </a:endParaRPr>
          </a:p>
          <a:p>
            <a:pPr marL="489833" marR="0" lvl="0" indent="-502533" algn="l" rtl="0">
              <a:lnSpc>
                <a:spcPct val="150000"/>
              </a:lnSpc>
              <a:spcBef>
                <a:spcPts val="400"/>
              </a:spcBef>
              <a:buClr>
                <a:srgbClr val="6F625D"/>
              </a:buClr>
              <a:buSzPct val="100000"/>
              <a:buFont typeface="Wingdings" charset="2"/>
              <a:buChar char="Ø"/>
            </a:pPr>
            <a:r>
              <a:rPr lang="en-US" sz="2200" b="0" i="0" u="none" strike="noStrike" cap="none" baseline="0" dirty="0" smtClean="0">
                <a:solidFill>
                  <a:schemeClr val="tx1"/>
                </a:solidFill>
                <a:latin typeface="Arial"/>
                <a:ea typeface="Arial"/>
                <a:cs typeface="Arial"/>
                <a:sym typeface="Arial"/>
              </a:rPr>
              <a:t>Focused</a:t>
            </a:r>
            <a:r>
              <a:rPr lang="en-US" sz="2200" b="0" i="0" u="none" strike="noStrike" cap="none" dirty="0" smtClean="0">
                <a:solidFill>
                  <a:schemeClr val="tx1"/>
                </a:solidFill>
                <a:latin typeface="Arial"/>
                <a:ea typeface="Arial"/>
                <a:cs typeface="Arial"/>
                <a:sym typeface="Arial"/>
              </a:rPr>
              <a:t> on s</a:t>
            </a:r>
            <a:r>
              <a:rPr lang="en-US" sz="2200" b="0" i="0" u="none" strike="noStrike" cap="none" baseline="0" dirty="0" smtClean="0">
                <a:solidFill>
                  <a:schemeClr val="tx1"/>
                </a:solidFill>
                <a:latin typeface="Arial"/>
                <a:ea typeface="Arial"/>
                <a:cs typeface="Arial"/>
                <a:sym typeface="Arial"/>
              </a:rPr>
              <a:t>pecific </a:t>
            </a:r>
            <a:r>
              <a:rPr lang="en-US" sz="2200" b="0" i="0" u="none" strike="noStrike" cap="none" baseline="0" dirty="0">
                <a:solidFill>
                  <a:schemeClr val="tx1"/>
                </a:solidFill>
                <a:latin typeface="Arial"/>
                <a:ea typeface="Arial"/>
                <a:cs typeface="Arial"/>
                <a:sym typeface="Arial"/>
              </a:rPr>
              <a:t>signals, by language and product </a:t>
            </a:r>
            <a:r>
              <a:rPr lang="en-US" sz="2200" b="0" i="0" u="none" strike="noStrike" cap="none" baseline="0" dirty="0" smtClean="0">
                <a:solidFill>
                  <a:schemeClr val="tx1"/>
                </a:solidFill>
                <a:latin typeface="Arial"/>
                <a:ea typeface="Arial"/>
                <a:cs typeface="Arial"/>
                <a:sym typeface="Arial"/>
              </a:rPr>
              <a:t>category:</a:t>
            </a:r>
            <a:endParaRPr lang="en-US" sz="2200" b="0" i="0" u="none" strike="noStrike" cap="none" baseline="0" dirty="0">
              <a:solidFill>
                <a:schemeClr val="tx1"/>
              </a:solidFill>
              <a:latin typeface="Arial"/>
              <a:ea typeface="Arial"/>
              <a:cs typeface="Arial"/>
              <a:sym typeface="Arial"/>
            </a:endParaRPr>
          </a:p>
          <a:p>
            <a:pPr marL="489833" marR="0" lvl="0" indent="-362833" algn="l" rtl="0">
              <a:spcBef>
                <a:spcPts val="400"/>
              </a:spcBef>
              <a:buClr>
                <a:srgbClr val="6F625D"/>
              </a:buClr>
              <a:buFont typeface="Arial"/>
              <a:buNone/>
            </a:pPr>
            <a:endParaRPr sz="2000" b="0" i="0" u="none" strike="noStrike" cap="none" baseline="0" dirty="0">
              <a:solidFill>
                <a:srgbClr val="6F625D"/>
              </a:solidFill>
              <a:latin typeface="Arial"/>
              <a:ea typeface="Arial"/>
              <a:cs typeface="Arial"/>
              <a:sym typeface="Arial"/>
            </a:endParaRPr>
          </a:p>
          <a:p>
            <a:pPr marL="489833" marR="0" lvl="0" indent="-362833" algn="l" rtl="0">
              <a:spcBef>
                <a:spcPts val="400"/>
              </a:spcBef>
              <a:buClr>
                <a:srgbClr val="6F625D"/>
              </a:buClr>
              <a:buFont typeface="Arial"/>
              <a:buNone/>
            </a:pPr>
            <a:endParaRPr sz="2000" b="0" i="0" u="none" strike="noStrike" cap="none" baseline="0" dirty="0">
              <a:solidFill>
                <a:srgbClr val="6F625D"/>
              </a:solidFill>
              <a:latin typeface="Arial"/>
              <a:ea typeface="Arial"/>
              <a:cs typeface="Arial"/>
              <a:sym typeface="Arial"/>
            </a:endParaRPr>
          </a:p>
          <a:p>
            <a:pPr marL="489833" marR="0" lvl="0" indent="-362833" algn="l" rtl="0">
              <a:spcBef>
                <a:spcPts val="400"/>
              </a:spcBef>
              <a:buClr>
                <a:srgbClr val="6F625D"/>
              </a:buClr>
              <a:buFont typeface="Arial"/>
              <a:buNone/>
            </a:pPr>
            <a:endParaRPr sz="2000" b="0" i="0" u="none" strike="noStrike" cap="none" baseline="0" dirty="0">
              <a:solidFill>
                <a:srgbClr val="6F625D"/>
              </a:solidFill>
              <a:latin typeface="Arial"/>
              <a:ea typeface="Arial"/>
              <a:cs typeface="Arial"/>
              <a:sym typeface="Arial"/>
            </a:endParaRPr>
          </a:p>
          <a:p>
            <a:pPr marL="653110" marR="0" lvl="1" indent="-5409" algn="l" rtl="0">
              <a:spcBef>
                <a:spcPts val="400"/>
              </a:spcBef>
              <a:buClr>
                <a:srgbClr val="6F625D"/>
              </a:buClr>
              <a:buFont typeface="Arial"/>
              <a:buNone/>
            </a:pPr>
            <a:endParaRPr sz="2000" b="0" i="0" u="none" strike="noStrike" cap="none" baseline="0" dirty="0">
              <a:solidFill>
                <a:srgbClr val="6F625D"/>
              </a:solidFill>
              <a:latin typeface="Arial"/>
              <a:ea typeface="Arial"/>
              <a:cs typeface="Arial"/>
              <a:sym typeface="Arial"/>
            </a:endParaRPr>
          </a:p>
          <a:p>
            <a:pPr marL="489833" marR="0" lvl="0" indent="-362833" algn="l" rtl="0">
              <a:spcBef>
                <a:spcPts val="400"/>
              </a:spcBef>
              <a:buClr>
                <a:srgbClr val="6F625D"/>
              </a:buClr>
              <a:buFont typeface="Arial"/>
              <a:buNone/>
            </a:pPr>
            <a:endParaRPr sz="2000" b="0" i="0" u="none" strike="noStrike" cap="none" baseline="0" dirty="0">
              <a:solidFill>
                <a:srgbClr val="6F625D"/>
              </a:solidFill>
              <a:latin typeface="Arial"/>
              <a:ea typeface="Arial"/>
              <a:cs typeface="Arial"/>
              <a:sym typeface="Arial"/>
            </a:endParaRPr>
          </a:p>
          <a:p>
            <a:pPr marL="489833" marR="0" lvl="0" indent="-375533" algn="l" rtl="0">
              <a:spcBef>
                <a:spcPts val="360"/>
              </a:spcBef>
              <a:buClr>
                <a:srgbClr val="6F625D"/>
              </a:buClr>
              <a:buFont typeface="Arial"/>
              <a:buNone/>
            </a:pPr>
            <a:endParaRPr sz="1800" b="0" i="0" u="none" strike="noStrike" cap="none" baseline="0" dirty="0">
              <a:solidFill>
                <a:srgbClr val="6F625D"/>
              </a:solidFill>
              <a:latin typeface="Arial"/>
              <a:ea typeface="Arial"/>
              <a:cs typeface="Arial"/>
              <a:sym typeface="Arial"/>
            </a:endParaRPr>
          </a:p>
        </p:txBody>
      </p:sp>
      <p:pic>
        <p:nvPicPr>
          <p:cNvPr id="459" name="Shape 459"/>
          <p:cNvPicPr preferRelativeResize="0"/>
          <p:nvPr/>
        </p:nvPicPr>
        <p:blipFill rotWithShape="1">
          <a:blip r:embed="rId3">
            <a:alphaModFix/>
          </a:blip>
          <a:srcRect/>
          <a:stretch/>
        </p:blipFill>
        <p:spPr>
          <a:xfrm>
            <a:off x="4807151" y="1447800"/>
            <a:ext cx="3657597" cy="2285999"/>
          </a:xfrm>
          <a:prstGeom prst="rect">
            <a:avLst/>
          </a:prstGeom>
          <a:noFill/>
          <a:ln>
            <a:noFill/>
          </a:ln>
        </p:spPr>
      </p:pic>
      <p:sp>
        <p:nvSpPr>
          <p:cNvPr id="460" name="Shape 460"/>
          <p:cNvSpPr txBox="1"/>
          <p:nvPr/>
        </p:nvSpPr>
        <p:spPr>
          <a:xfrm>
            <a:off x="2710225" y="2286000"/>
            <a:ext cx="1861775" cy="4923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baseline="0" dirty="0" smtClean="0">
                <a:solidFill>
                  <a:schemeClr val="tx1"/>
                </a:solidFill>
                <a:latin typeface="Arial"/>
                <a:ea typeface="Arial"/>
                <a:cs typeface="Arial"/>
                <a:sym typeface="Arial"/>
                <a:rtl val="0"/>
              </a:rPr>
              <a:t>No Translation</a:t>
            </a:r>
            <a:endParaRPr lang="en-US" sz="1800" b="0" i="0" u="none" strike="noStrike" cap="none" baseline="0" dirty="0">
              <a:solidFill>
                <a:schemeClr val="tx1"/>
              </a:solidFill>
              <a:latin typeface="Arial"/>
              <a:ea typeface="Arial"/>
              <a:cs typeface="Arial"/>
              <a:sym typeface="Arial"/>
              <a:rtl val="0"/>
            </a:endParaRPr>
          </a:p>
        </p:txBody>
      </p:sp>
      <p:sp>
        <p:nvSpPr>
          <p:cNvPr id="461" name="Shape 461"/>
          <p:cNvSpPr txBox="1"/>
          <p:nvPr/>
        </p:nvSpPr>
        <p:spPr>
          <a:xfrm>
            <a:off x="8860042" y="2286000"/>
            <a:ext cx="2722358" cy="49244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dirty="0" smtClean="0">
                <a:solidFill>
                  <a:schemeClr val="tx1"/>
                </a:solidFill>
              </a:rPr>
              <a:t>T</a:t>
            </a:r>
            <a:r>
              <a:rPr lang="en-US" sz="1800" b="0" i="0" u="none" strike="noStrike" cap="none" baseline="0" dirty="0" smtClean="0">
                <a:solidFill>
                  <a:schemeClr val="tx1"/>
                </a:solidFill>
                <a:latin typeface="Arial"/>
                <a:ea typeface="Arial"/>
                <a:cs typeface="Arial"/>
                <a:sym typeface="Arial"/>
                <a:rtl val="0"/>
              </a:rPr>
              <a:t>ranslation enabled</a:t>
            </a:r>
            <a:endParaRPr lang="en-US" sz="1800" b="0" i="0" u="none" strike="noStrike" cap="none" baseline="0" dirty="0">
              <a:solidFill>
                <a:schemeClr val="tx1"/>
              </a:solidFill>
              <a:latin typeface="Arial"/>
              <a:ea typeface="Arial"/>
              <a:cs typeface="Arial"/>
              <a:sym typeface="Arial"/>
              <a:rtl val="0"/>
            </a:endParaRPr>
          </a:p>
        </p:txBody>
      </p:sp>
      <p:graphicFrame>
        <p:nvGraphicFramePr>
          <p:cNvPr id="462" name="Shape 462"/>
          <p:cNvGraphicFramePr/>
          <p:nvPr>
            <p:extLst>
              <p:ext uri="{D42A27DB-BD31-4B8C-83A1-F6EECF244321}">
                <p14:modId xmlns:p14="http://schemas.microsoft.com/office/powerpoint/2010/main" val="2335325527"/>
              </p:ext>
            </p:extLst>
          </p:nvPr>
        </p:nvGraphicFramePr>
        <p:xfrm>
          <a:off x="1193350" y="5638800"/>
          <a:ext cx="12243675" cy="1582825"/>
        </p:xfrm>
        <a:graphic>
          <a:graphicData uri="http://schemas.openxmlformats.org/drawingml/2006/table">
            <a:tbl>
              <a:tblPr>
                <a:noFill/>
                <a:tableStyleId>{0428B744-1420-4869-9B14-11D6EAC2D636}</a:tableStyleId>
              </a:tblPr>
              <a:tblGrid>
                <a:gridCol w="3148375"/>
                <a:gridCol w="4197825"/>
                <a:gridCol w="4897475"/>
              </a:tblGrid>
              <a:tr h="583900">
                <a:tc>
                  <a:txBody>
                    <a:bodyPr/>
                    <a:lstStyle/>
                    <a:p>
                      <a:pPr marL="342900" marR="0" lvl="0" indent="-342900" algn="l" rtl="0">
                        <a:spcBef>
                          <a:spcPts val="0"/>
                        </a:spcBef>
                        <a:buClr>
                          <a:srgbClr val="6F625D"/>
                        </a:buClr>
                        <a:buSzPct val="100000"/>
                        <a:buFont typeface="Noto Symbol"/>
                        <a:buChar char="❏"/>
                      </a:pPr>
                      <a:r>
                        <a:rPr lang="en-US" sz="1800" u="none" strike="noStrike" cap="none" baseline="0" dirty="0">
                          <a:solidFill>
                            <a:schemeClr val="tx1"/>
                          </a:solidFill>
                          <a:latin typeface="Arial"/>
                          <a:ea typeface="Arial"/>
                          <a:cs typeface="Arial"/>
                          <a:sym typeface="Arial"/>
                        </a:rPr>
                        <a:t>Site exits</a:t>
                      </a: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342900" marR="0" lvl="0" indent="-342900" algn="l" rtl="0">
                        <a:spcBef>
                          <a:spcPts val="0"/>
                        </a:spcBef>
                        <a:buClr>
                          <a:srgbClr val="6F625D"/>
                        </a:buClr>
                        <a:buSzPct val="100000"/>
                        <a:buFont typeface="Noto Symbol"/>
                        <a:buChar char="❏"/>
                      </a:pPr>
                      <a:r>
                        <a:rPr lang="en-US" sz="1800" u="none" strike="noStrike" cap="none" baseline="0">
                          <a:solidFill>
                            <a:schemeClr val="tx1"/>
                          </a:solidFill>
                          <a:latin typeface="Arial"/>
                          <a:ea typeface="Arial"/>
                          <a:cs typeface="Arial"/>
                          <a:sym typeface="Arial"/>
                        </a:rPr>
                        <a:t>Language abandonment</a:t>
                      </a: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342900" marR="0" lvl="0" indent="-342900" algn="l" rtl="0">
                        <a:spcBef>
                          <a:spcPts val="0"/>
                        </a:spcBef>
                        <a:buClr>
                          <a:srgbClr val="6F625D"/>
                        </a:buClr>
                        <a:buSzPct val="100000"/>
                        <a:buFont typeface="Noto Symbol"/>
                        <a:buChar char="❏"/>
                      </a:pPr>
                      <a:r>
                        <a:rPr lang="en-US" sz="1800" u="none" strike="noStrike" cap="none" baseline="0">
                          <a:solidFill>
                            <a:schemeClr val="tx1"/>
                          </a:solidFill>
                          <a:latin typeface="Arial"/>
                          <a:ea typeface="Arial"/>
                          <a:cs typeface="Arial"/>
                          <a:sym typeface="Arial"/>
                        </a:rPr>
                        <a:t>User engagement</a:t>
                      </a: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518050">
                <a:tc>
                  <a:txBody>
                    <a:bodyPr/>
                    <a:lstStyle/>
                    <a:p>
                      <a:pPr marL="342900" marR="0" lvl="0" indent="-342900" algn="l" rtl="0">
                        <a:spcBef>
                          <a:spcPts val="0"/>
                        </a:spcBef>
                        <a:buClr>
                          <a:srgbClr val="6F625D"/>
                        </a:buClr>
                        <a:buSzPct val="100000"/>
                        <a:buFont typeface="Noto Symbol"/>
                        <a:buChar char="❏"/>
                      </a:pPr>
                      <a:r>
                        <a:rPr lang="en-US" sz="1800" u="none" strike="noStrike" cap="none" baseline="0">
                          <a:solidFill>
                            <a:schemeClr val="tx1"/>
                          </a:solidFill>
                          <a:latin typeface="Arial"/>
                          <a:ea typeface="Arial"/>
                          <a:cs typeface="Arial"/>
                          <a:sym typeface="Arial"/>
                        </a:rPr>
                        <a:t>Vocabulary loss</a:t>
                      </a: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342900" marR="0" lvl="0" indent="-342900" algn="l" rtl="0">
                        <a:spcBef>
                          <a:spcPts val="0"/>
                        </a:spcBef>
                        <a:buClr>
                          <a:srgbClr val="6F625D"/>
                        </a:buClr>
                        <a:buSzPct val="100000"/>
                        <a:buFont typeface="Noto Symbol"/>
                        <a:buChar char="❏"/>
                      </a:pPr>
                      <a:r>
                        <a:rPr lang="en-US" sz="1800" u="none" strike="noStrike" cap="none" baseline="0">
                          <a:solidFill>
                            <a:schemeClr val="tx1"/>
                          </a:solidFill>
                          <a:latin typeface="Arial"/>
                          <a:ea typeface="Arial"/>
                          <a:cs typeface="Arial"/>
                          <a:sym typeface="Arial"/>
                        </a:rPr>
                        <a:t>Untranslated/Unknown words</a:t>
                      </a: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342900" marR="0" lvl="0" indent="-342900" algn="l" rtl="0">
                        <a:spcBef>
                          <a:spcPts val="0"/>
                        </a:spcBef>
                        <a:buClr>
                          <a:srgbClr val="6F625D"/>
                        </a:buClr>
                        <a:buSzPct val="100000"/>
                        <a:buFont typeface="Noto Symbol"/>
                        <a:buChar char="❏"/>
                      </a:pPr>
                      <a:r>
                        <a:rPr lang="en-US" sz="1800" u="none" strike="noStrike" cap="none" baseline="0">
                          <a:solidFill>
                            <a:schemeClr val="tx1"/>
                          </a:solidFill>
                          <a:latin typeface="Arial"/>
                          <a:ea typeface="Arial"/>
                          <a:cs typeface="Arial"/>
                          <a:sym typeface="Arial"/>
                        </a:rPr>
                        <a:t>Search recall</a:t>
                      </a: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480875">
                <a:tc>
                  <a:txBody>
                    <a:bodyPr/>
                    <a:lstStyle/>
                    <a:p>
                      <a:pPr marL="342900" marR="0" lvl="0" indent="-342900" algn="l" rtl="0">
                        <a:spcBef>
                          <a:spcPts val="0"/>
                        </a:spcBef>
                        <a:buClr>
                          <a:srgbClr val="6F625D"/>
                        </a:buClr>
                        <a:buSzPct val="100000"/>
                        <a:buFont typeface="Noto Symbol"/>
                        <a:buChar char="❏"/>
                      </a:pPr>
                      <a:r>
                        <a:rPr lang="en-US" sz="1800" u="none" strike="noStrike" cap="none" baseline="0">
                          <a:solidFill>
                            <a:schemeClr val="tx1"/>
                          </a:solidFill>
                          <a:latin typeface="Arial"/>
                          <a:ea typeface="Arial"/>
                          <a:cs typeface="Arial"/>
                          <a:sym typeface="Arial"/>
                        </a:rPr>
                        <a:t>Hover response</a:t>
                      </a: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342900" marR="0" lvl="0" indent="-342900" algn="l" rtl="0">
                        <a:spcBef>
                          <a:spcPts val="0"/>
                        </a:spcBef>
                        <a:buClr>
                          <a:srgbClr val="6F625D"/>
                        </a:buClr>
                        <a:buSzPct val="100000"/>
                        <a:buFont typeface="Noto Symbol"/>
                        <a:buChar char="❏"/>
                      </a:pPr>
                      <a:r>
                        <a:rPr lang="en-US" sz="1800" u="none" strike="noStrike" cap="none" baseline="0" dirty="0">
                          <a:solidFill>
                            <a:schemeClr val="tx1"/>
                          </a:solidFill>
                          <a:latin typeface="Arial"/>
                          <a:ea typeface="Arial"/>
                          <a:cs typeface="Arial"/>
                          <a:sym typeface="Arial"/>
                        </a:rPr>
                        <a:t>Conversion velocity</a:t>
                      </a: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342900" marR="0" lvl="0" indent="-342900" algn="l" rtl="0">
                        <a:spcBef>
                          <a:spcPts val="0"/>
                        </a:spcBef>
                        <a:buClr>
                          <a:srgbClr val="6F625D"/>
                        </a:buClr>
                        <a:buSzPct val="100000"/>
                        <a:buFont typeface="Noto Symbol"/>
                        <a:buChar char="❏"/>
                      </a:pPr>
                      <a:r>
                        <a:rPr lang="en-US" sz="1800" u="none" strike="noStrike" cap="none" baseline="0" dirty="0">
                          <a:solidFill>
                            <a:schemeClr val="tx1"/>
                          </a:solidFill>
                          <a:latin typeface="Arial"/>
                          <a:ea typeface="Arial"/>
                          <a:cs typeface="Arial"/>
                          <a:sym typeface="Arial"/>
                        </a:rPr>
                        <a:t>Revenue per Visit</a:t>
                      </a: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bl>
          </a:graphicData>
        </a:graphic>
      </p:graphicFrame>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67"/>
        <p:cNvGrpSpPr/>
        <p:nvPr/>
      </p:nvGrpSpPr>
      <p:grpSpPr>
        <a:xfrm>
          <a:off x="0" y="0"/>
          <a:ext cx="0" cy="0"/>
          <a:chOff x="0" y="0"/>
          <a:chExt cx="0" cy="0"/>
        </a:xfrm>
      </p:grpSpPr>
      <p:sp>
        <p:nvSpPr>
          <p:cNvPr id="469" name="Shape 469"/>
          <p:cNvSpPr txBox="1"/>
          <p:nvPr/>
        </p:nvSpPr>
        <p:spPr>
          <a:xfrm>
            <a:off x="883920" y="481966"/>
            <a:ext cx="13167360" cy="872578"/>
          </a:xfrm>
          <a:prstGeom prst="rect">
            <a:avLst/>
          </a:prstGeom>
          <a:noFill/>
          <a:ln>
            <a:noFill/>
          </a:ln>
        </p:spPr>
        <p:txBody>
          <a:bodyPr lIns="130600" tIns="65300" rIns="130600" bIns="65300" anchor="ctr" anchorCtr="0">
            <a:noAutofit/>
          </a:bodyPr>
          <a:lstStyle/>
          <a:p>
            <a:pPr marL="0" marR="0" lvl="0" indent="0" algn="l" rtl="0">
              <a:lnSpc>
                <a:spcPct val="100000"/>
              </a:lnSpc>
              <a:spcBef>
                <a:spcPts val="0"/>
              </a:spcBef>
              <a:spcAft>
                <a:spcPts val="0"/>
              </a:spcAft>
              <a:buClr>
                <a:srgbClr val="74A90B"/>
              </a:buClr>
              <a:buSzPct val="25000"/>
              <a:buFont typeface="Arial"/>
              <a:buNone/>
            </a:pPr>
            <a:r>
              <a:rPr lang="en-US" sz="3600" b="0" i="0" u="none" strike="noStrike" cap="none" baseline="0">
                <a:solidFill>
                  <a:srgbClr val="74A90B"/>
                </a:solidFill>
                <a:latin typeface="Arial"/>
                <a:ea typeface="Arial"/>
                <a:cs typeface="Arial"/>
                <a:sym typeface="Arial"/>
                <a:rtl val="0"/>
              </a:rPr>
              <a:t>Title Translation A / B Test – Deep Dive</a:t>
            </a:r>
          </a:p>
        </p:txBody>
      </p:sp>
      <p:sp>
        <p:nvSpPr>
          <p:cNvPr id="5" name="Shape 468"/>
          <p:cNvSpPr txBox="1">
            <a:spLocks/>
          </p:cNvSpPr>
          <p:nvPr/>
        </p:nvSpPr>
        <p:spPr>
          <a:xfrm>
            <a:off x="731837" y="1828800"/>
            <a:ext cx="7954962" cy="5867400"/>
          </a:xfrm>
          <a:prstGeom prst="rect">
            <a:avLst/>
          </a:prstGeom>
          <a:noFill/>
          <a:ln>
            <a:noFill/>
          </a:ln>
        </p:spPr>
        <p:txBody>
          <a:bodyPr lIns="0" tIns="0" rIns="0" bIns="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489833" indent="-489833">
              <a:lnSpc>
                <a:spcPct val="114000"/>
              </a:lnSpc>
              <a:spcBef>
                <a:spcPts val="1800"/>
              </a:spcBef>
              <a:buClr>
                <a:srgbClr val="6F625D"/>
              </a:buClr>
              <a:buSzPct val="100000"/>
              <a:buFont typeface="Wingdings" panose="05000000000000000000" pitchFamily="2" charset="2"/>
              <a:buChar char="Ø"/>
            </a:pPr>
            <a:r>
              <a:rPr lang="en-US" sz="2000" dirty="0" smtClean="0">
                <a:solidFill>
                  <a:schemeClr val="tx1"/>
                </a:solidFill>
              </a:rPr>
              <a:t>2 problematic categories: </a:t>
            </a:r>
            <a:r>
              <a:rPr lang="en-US" sz="2000" i="1" dirty="0" smtClean="0">
                <a:solidFill>
                  <a:schemeClr val="tx1"/>
                </a:solidFill>
              </a:rPr>
              <a:t>Specialty Services </a:t>
            </a:r>
            <a:r>
              <a:rPr lang="en-US" sz="2000" dirty="0" smtClean="0">
                <a:solidFill>
                  <a:schemeClr val="tx1"/>
                </a:solidFill>
              </a:rPr>
              <a:t>and </a:t>
            </a:r>
            <a:r>
              <a:rPr lang="en-US" sz="2000" i="1" dirty="0" smtClean="0">
                <a:solidFill>
                  <a:schemeClr val="tx1"/>
                </a:solidFill>
              </a:rPr>
              <a:t>Musical Instruments &amp; Gear.</a:t>
            </a:r>
          </a:p>
          <a:p>
            <a:pPr marL="489832" indent="-489832">
              <a:lnSpc>
                <a:spcPct val="114000"/>
              </a:lnSpc>
              <a:spcBef>
                <a:spcPts val="1800"/>
              </a:spcBef>
              <a:buClr>
                <a:srgbClr val="6F625D"/>
              </a:buClr>
              <a:buSzPct val="100000"/>
              <a:buFont typeface="Wingdings" panose="05000000000000000000" pitchFamily="2" charset="2"/>
              <a:buChar char="Ø"/>
            </a:pPr>
            <a:r>
              <a:rPr lang="en-US" sz="2000" dirty="0" smtClean="0"/>
              <a:t>Automatic MT metrics below average: more </a:t>
            </a:r>
            <a:r>
              <a:rPr lang="en-US" sz="2000" b="1" dirty="0" smtClean="0"/>
              <a:t>unknown</a:t>
            </a:r>
            <a:r>
              <a:rPr lang="en-US" sz="2000" dirty="0" smtClean="0"/>
              <a:t> words.</a:t>
            </a:r>
          </a:p>
          <a:p>
            <a:pPr marL="489833" indent="-489833">
              <a:lnSpc>
                <a:spcPct val="114000"/>
              </a:lnSpc>
              <a:spcBef>
                <a:spcPts val="1800"/>
              </a:spcBef>
              <a:buClr>
                <a:srgbClr val="6F625D"/>
              </a:buClr>
              <a:buSzPct val="100000"/>
              <a:buFont typeface="Wingdings" panose="05000000000000000000" pitchFamily="2" charset="2"/>
              <a:buChar char="Ø"/>
            </a:pPr>
            <a:r>
              <a:rPr lang="en-US" sz="2000" dirty="0" smtClean="0">
                <a:solidFill>
                  <a:schemeClr val="tx1"/>
                </a:solidFill>
              </a:rPr>
              <a:t>Samples sent for human evaluation. Results &lt; original release candidate set.</a:t>
            </a:r>
          </a:p>
          <a:p>
            <a:pPr marL="489833" indent="-489833">
              <a:lnSpc>
                <a:spcPct val="114000"/>
              </a:lnSpc>
              <a:spcBef>
                <a:spcPts val="1800"/>
              </a:spcBef>
              <a:buClr>
                <a:srgbClr val="6F625D"/>
              </a:buClr>
              <a:buSzPct val="100000"/>
              <a:buFont typeface="Wingdings" panose="05000000000000000000" pitchFamily="2" charset="2"/>
              <a:buChar char="Ø"/>
            </a:pPr>
            <a:r>
              <a:rPr lang="en-US" sz="2000" dirty="0" smtClean="0">
                <a:solidFill>
                  <a:schemeClr val="tx1"/>
                </a:solidFill>
              </a:rPr>
              <a:t>Hover feedback had lower scores ( &lt; 3) in above 2 categories.</a:t>
            </a:r>
          </a:p>
          <a:p>
            <a:pPr marL="489832" indent="-489832">
              <a:lnSpc>
                <a:spcPct val="114000"/>
              </a:lnSpc>
              <a:spcBef>
                <a:spcPts val="1800"/>
              </a:spcBef>
              <a:buClr>
                <a:srgbClr val="6F625D"/>
              </a:buClr>
              <a:buSzPct val="100000"/>
              <a:buFont typeface="Wingdings" panose="05000000000000000000" pitchFamily="2" charset="2"/>
              <a:buChar char="Ø"/>
            </a:pPr>
            <a:r>
              <a:rPr lang="en-US" sz="2000" dirty="0" smtClean="0"/>
              <a:t>Increased opt-out behavior seen in treatment vs. control group</a:t>
            </a:r>
          </a:p>
          <a:p>
            <a:pPr marL="489833" indent="-362833">
              <a:lnSpc>
                <a:spcPct val="114000"/>
              </a:lnSpc>
              <a:spcBef>
                <a:spcPts val="1800"/>
              </a:spcBef>
              <a:buClr>
                <a:srgbClr val="000000"/>
              </a:buClr>
              <a:buFont typeface="Arial"/>
              <a:buNone/>
            </a:pPr>
            <a:endParaRPr lang="en-US" sz="2000" i="1" dirty="0" smtClean="0"/>
          </a:p>
          <a:p>
            <a:pPr marL="489833" indent="-362833">
              <a:lnSpc>
                <a:spcPct val="114000"/>
              </a:lnSpc>
              <a:spcBef>
                <a:spcPts val="1800"/>
              </a:spcBef>
              <a:buClr>
                <a:srgbClr val="000000"/>
              </a:buClr>
              <a:buFont typeface="Arial"/>
              <a:buNone/>
            </a:pPr>
            <a:endParaRPr lang="en-US" sz="2000" i="1" dirty="0" smtClean="0">
              <a:solidFill>
                <a:srgbClr val="6F625D"/>
              </a:solidFill>
            </a:endParaRPr>
          </a:p>
          <a:p>
            <a:pPr marL="489833" indent="-362833">
              <a:lnSpc>
                <a:spcPct val="114000"/>
              </a:lnSpc>
              <a:spcBef>
                <a:spcPts val="1800"/>
              </a:spcBef>
              <a:buClr>
                <a:srgbClr val="000000"/>
              </a:buClr>
              <a:buFont typeface="Arial"/>
              <a:buNone/>
            </a:pPr>
            <a:endParaRPr lang="en-US" sz="2000" i="1" dirty="0" smtClean="0">
              <a:solidFill>
                <a:srgbClr val="6F625D"/>
              </a:solidFill>
            </a:endParaRPr>
          </a:p>
          <a:p>
            <a:pPr marL="489833" indent="-362833">
              <a:lnSpc>
                <a:spcPct val="114000"/>
              </a:lnSpc>
              <a:spcBef>
                <a:spcPts val="1800"/>
              </a:spcBef>
              <a:buClr>
                <a:srgbClr val="000000"/>
              </a:buClr>
              <a:buFont typeface="Arial"/>
              <a:buNone/>
            </a:pPr>
            <a:endParaRPr lang="en-US" sz="2000" i="1" dirty="0" smtClean="0">
              <a:solidFill>
                <a:srgbClr val="6F625D"/>
              </a:solidFill>
            </a:endParaRPr>
          </a:p>
          <a:p>
            <a:pPr marL="489833" indent="-362833">
              <a:lnSpc>
                <a:spcPct val="114000"/>
              </a:lnSpc>
              <a:spcBef>
                <a:spcPts val="1800"/>
              </a:spcBef>
              <a:buClr>
                <a:srgbClr val="000000"/>
              </a:buClr>
              <a:buFont typeface="Arial"/>
              <a:buNone/>
            </a:pPr>
            <a:endParaRPr lang="en-US" sz="2000" i="1" dirty="0" smtClean="0">
              <a:solidFill>
                <a:srgbClr val="6F625D"/>
              </a:solidFill>
            </a:endParaRPr>
          </a:p>
          <a:p>
            <a:pPr marL="489833" indent="-362833">
              <a:lnSpc>
                <a:spcPct val="114000"/>
              </a:lnSpc>
              <a:spcBef>
                <a:spcPts val="1800"/>
              </a:spcBef>
              <a:buClr>
                <a:srgbClr val="000000"/>
              </a:buClr>
              <a:buFont typeface="Arial"/>
              <a:buNone/>
            </a:pPr>
            <a:endParaRPr lang="en-US" sz="2000" dirty="0" smtClean="0">
              <a:solidFill>
                <a:srgbClr val="6F625D"/>
              </a:solidFill>
            </a:endParaRPr>
          </a:p>
          <a:p>
            <a:pPr marL="489833" indent="-362833">
              <a:lnSpc>
                <a:spcPct val="114000"/>
              </a:lnSpc>
              <a:spcBef>
                <a:spcPts val="1800"/>
              </a:spcBef>
              <a:buClr>
                <a:srgbClr val="000000"/>
              </a:buClr>
              <a:buFont typeface="Arial"/>
              <a:buNone/>
            </a:pPr>
            <a:endParaRPr lang="en-US" sz="2000" dirty="0" smtClean="0">
              <a:solidFill>
                <a:srgbClr val="6F625D"/>
              </a:solidFill>
            </a:endParaRPr>
          </a:p>
          <a:p>
            <a:pPr marL="489833" indent="-362833">
              <a:lnSpc>
                <a:spcPct val="114000"/>
              </a:lnSpc>
              <a:spcBef>
                <a:spcPts val="1800"/>
              </a:spcBef>
              <a:buClr>
                <a:srgbClr val="000000"/>
              </a:buClr>
              <a:buFont typeface="Arial"/>
              <a:buNone/>
            </a:pPr>
            <a:endParaRPr lang="en-US" sz="2000" dirty="0" smtClean="0">
              <a:solidFill>
                <a:srgbClr val="6F625D"/>
              </a:solidFill>
            </a:endParaRPr>
          </a:p>
          <a:p>
            <a:pPr>
              <a:lnSpc>
                <a:spcPct val="114000"/>
              </a:lnSpc>
              <a:spcBef>
                <a:spcPts val="1400"/>
              </a:spcBef>
              <a:buClr>
                <a:srgbClr val="000000"/>
              </a:buClr>
              <a:buFont typeface="Arial"/>
              <a:buNone/>
            </a:pPr>
            <a:endParaRPr lang="en-US" sz="1800" dirty="0" smtClean="0">
              <a:solidFill>
                <a:srgbClr val="6F625D"/>
              </a:solidFill>
            </a:endParaRPr>
          </a:p>
          <a:p>
            <a:pPr>
              <a:lnSpc>
                <a:spcPct val="114000"/>
              </a:lnSpc>
              <a:spcBef>
                <a:spcPts val="1400"/>
              </a:spcBef>
              <a:buClr>
                <a:srgbClr val="000000"/>
              </a:buClr>
              <a:buFont typeface="Arial"/>
              <a:buNone/>
            </a:pPr>
            <a:endParaRPr lang="en-US" sz="1800" dirty="0" smtClean="0">
              <a:solidFill>
                <a:srgbClr val="6F625D"/>
              </a:solidFill>
            </a:endParaRPr>
          </a:p>
          <a:p>
            <a:pPr>
              <a:lnSpc>
                <a:spcPct val="114000"/>
              </a:lnSpc>
              <a:spcBef>
                <a:spcPts val="1400"/>
              </a:spcBef>
              <a:buClr>
                <a:srgbClr val="000000"/>
              </a:buClr>
              <a:buFont typeface="Arial"/>
              <a:buNone/>
            </a:pPr>
            <a:endParaRPr lang="en-US" sz="1800" dirty="0" smtClean="0">
              <a:solidFill>
                <a:srgbClr val="6F625D"/>
              </a:solidFill>
            </a:endParaRPr>
          </a:p>
          <a:p>
            <a:pPr>
              <a:lnSpc>
                <a:spcPct val="114000"/>
              </a:lnSpc>
              <a:spcBef>
                <a:spcPts val="1400"/>
              </a:spcBef>
              <a:buClr>
                <a:srgbClr val="000000"/>
              </a:buClr>
              <a:buFont typeface="Arial"/>
              <a:buNone/>
            </a:pPr>
            <a:endParaRPr lang="en-US" sz="1800" dirty="0" smtClean="0">
              <a:solidFill>
                <a:srgbClr val="6F625D"/>
              </a:solidFill>
            </a:endParaRPr>
          </a:p>
          <a:p>
            <a:pPr>
              <a:lnSpc>
                <a:spcPct val="114000"/>
              </a:lnSpc>
              <a:spcBef>
                <a:spcPts val="1400"/>
              </a:spcBef>
              <a:buClr>
                <a:srgbClr val="000000"/>
              </a:buClr>
              <a:buFont typeface="Arial"/>
              <a:buNone/>
            </a:pPr>
            <a:endParaRPr lang="en-US" sz="1800" dirty="0" smtClean="0">
              <a:solidFill>
                <a:srgbClr val="6F625D"/>
              </a:solidFill>
            </a:endParaRPr>
          </a:p>
          <a:p>
            <a:pPr>
              <a:lnSpc>
                <a:spcPct val="114000"/>
              </a:lnSpc>
              <a:spcBef>
                <a:spcPts val="1400"/>
              </a:spcBef>
              <a:buClr>
                <a:srgbClr val="000000"/>
              </a:buClr>
              <a:buFont typeface="Arial"/>
              <a:buNone/>
            </a:pPr>
            <a:endParaRPr lang="en-US" sz="1800" dirty="0" smtClean="0">
              <a:solidFill>
                <a:srgbClr val="6F625D"/>
              </a:solidFill>
            </a:endParaRPr>
          </a:p>
          <a:p>
            <a:pPr>
              <a:lnSpc>
                <a:spcPct val="114000"/>
              </a:lnSpc>
              <a:spcBef>
                <a:spcPts val="1400"/>
              </a:spcBef>
              <a:buClr>
                <a:srgbClr val="000000"/>
              </a:buClr>
              <a:buFont typeface="Arial"/>
              <a:buNone/>
            </a:pPr>
            <a:endParaRPr lang="en-US" sz="1800" dirty="0" smtClean="0">
              <a:solidFill>
                <a:srgbClr val="6F625D"/>
              </a:solidFill>
            </a:endParaRPr>
          </a:p>
          <a:p>
            <a:pPr>
              <a:lnSpc>
                <a:spcPct val="114000"/>
              </a:lnSpc>
              <a:spcBef>
                <a:spcPts val="1400"/>
              </a:spcBef>
              <a:buClr>
                <a:srgbClr val="000000"/>
              </a:buClr>
              <a:buFont typeface="Arial"/>
              <a:buNone/>
            </a:pPr>
            <a:endParaRPr lang="en-US" sz="1800" dirty="0" smtClean="0">
              <a:solidFill>
                <a:srgbClr val="6F625D"/>
              </a:solidFill>
            </a:endParaRPr>
          </a:p>
          <a:p>
            <a:pPr>
              <a:lnSpc>
                <a:spcPct val="114000"/>
              </a:lnSpc>
              <a:spcBef>
                <a:spcPts val="1400"/>
              </a:spcBef>
              <a:buClr>
                <a:srgbClr val="000000"/>
              </a:buClr>
              <a:buFont typeface="Arial"/>
              <a:buNone/>
            </a:pPr>
            <a:endParaRPr lang="en-US" sz="2400" dirty="0" smtClean="0">
              <a:solidFill>
                <a:srgbClr val="6F625D"/>
              </a:solidFill>
            </a:endParaRPr>
          </a:p>
          <a:p>
            <a:pPr>
              <a:lnSpc>
                <a:spcPct val="114000"/>
              </a:lnSpc>
              <a:spcBef>
                <a:spcPts val="1400"/>
              </a:spcBef>
              <a:buClr>
                <a:srgbClr val="000000"/>
              </a:buClr>
              <a:buFont typeface="Arial"/>
              <a:buNone/>
            </a:pPr>
            <a:endParaRPr lang="en-US" sz="1800" dirty="0" smtClean="0">
              <a:solidFill>
                <a:srgbClr val="6F625D"/>
              </a:solidFill>
            </a:endParaRPr>
          </a:p>
          <a:p>
            <a:pPr marL="342900" indent="-342900">
              <a:lnSpc>
                <a:spcPct val="114000"/>
              </a:lnSpc>
              <a:spcBef>
                <a:spcPts val="1400"/>
              </a:spcBef>
              <a:buClr>
                <a:srgbClr val="000000"/>
              </a:buClr>
              <a:buFont typeface="Arial"/>
              <a:buNone/>
            </a:pPr>
            <a:endParaRPr lang="en-US" sz="1800" dirty="0" smtClean="0">
              <a:solidFill>
                <a:srgbClr val="6F625D"/>
              </a:solidFill>
            </a:endParaRPr>
          </a:p>
          <a:p>
            <a:pPr marL="342900" indent="-342900">
              <a:lnSpc>
                <a:spcPct val="114000"/>
              </a:lnSpc>
              <a:spcBef>
                <a:spcPts val="1400"/>
              </a:spcBef>
              <a:buClr>
                <a:srgbClr val="000000"/>
              </a:buClr>
              <a:buFont typeface="Arial"/>
              <a:buNone/>
            </a:pPr>
            <a:endParaRPr lang="en-US" sz="1800" dirty="0" smtClean="0">
              <a:solidFill>
                <a:srgbClr val="6F625D"/>
              </a:solidFill>
            </a:endParaRPr>
          </a:p>
          <a:p>
            <a:pPr>
              <a:lnSpc>
                <a:spcPct val="114000"/>
              </a:lnSpc>
              <a:spcBef>
                <a:spcPts val="1400"/>
              </a:spcBef>
              <a:spcAft>
                <a:spcPts val="1400"/>
              </a:spcAft>
              <a:buClr>
                <a:srgbClr val="000000"/>
              </a:buClr>
              <a:buFont typeface="Arial"/>
              <a:buNone/>
            </a:pPr>
            <a:endParaRPr lang="en-US" sz="1800" dirty="0">
              <a:solidFill>
                <a:srgbClr val="6F625D"/>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249" y="1828800"/>
            <a:ext cx="5938673" cy="4800600"/>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4"/>
        <p:cNvGrpSpPr/>
        <p:nvPr/>
      </p:nvGrpSpPr>
      <p:grpSpPr>
        <a:xfrm>
          <a:off x="0" y="0"/>
          <a:ext cx="0" cy="0"/>
          <a:chOff x="0" y="0"/>
          <a:chExt cx="0" cy="0"/>
        </a:xfrm>
      </p:grpSpPr>
      <p:sp>
        <p:nvSpPr>
          <p:cNvPr id="476" name="Shape 476"/>
          <p:cNvSpPr txBox="1"/>
          <p:nvPr/>
        </p:nvSpPr>
        <p:spPr>
          <a:xfrm>
            <a:off x="731520" y="329566"/>
            <a:ext cx="13167360" cy="87257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4A90B"/>
              </a:buClr>
              <a:buSzPct val="25000"/>
              <a:buFont typeface="Arial"/>
              <a:buNone/>
            </a:pPr>
            <a:r>
              <a:rPr lang="en-US" sz="3600" b="0" i="0" u="none" strike="noStrike" cap="none" baseline="0">
                <a:solidFill>
                  <a:srgbClr val="74A90B"/>
                </a:solidFill>
                <a:latin typeface="Arial"/>
                <a:ea typeface="Arial"/>
                <a:cs typeface="Arial"/>
                <a:sym typeface="Arial"/>
                <a:rtl val="0"/>
              </a:rPr>
              <a:t>P</a:t>
            </a:r>
            <a:r>
              <a:rPr lang="en-US" sz="3600">
                <a:solidFill>
                  <a:srgbClr val="74A90B"/>
                </a:solidFill>
                <a:rtl val="0"/>
              </a:rPr>
              <a:t>roduct Health Monitoring</a:t>
            </a:r>
          </a:p>
        </p:txBody>
      </p:sp>
      <p:pic>
        <p:nvPicPr>
          <p:cNvPr id="7" name="Shape 475"/>
          <p:cNvPicPr preferRelativeResize="0"/>
          <p:nvPr/>
        </p:nvPicPr>
        <p:blipFill rotWithShape="1">
          <a:blip r:embed="rId3">
            <a:alphaModFix/>
          </a:blip>
          <a:srcRect/>
          <a:stretch/>
        </p:blipFill>
        <p:spPr>
          <a:xfrm>
            <a:off x="7620000" y="1447800"/>
            <a:ext cx="6000750" cy="4114800"/>
          </a:xfrm>
          <a:prstGeom prst="rect">
            <a:avLst/>
          </a:prstGeom>
          <a:noFill/>
          <a:ln>
            <a:noFill/>
          </a:ln>
        </p:spPr>
      </p:pic>
      <p:pic>
        <p:nvPicPr>
          <p:cNvPr id="9" name="Shape 478"/>
          <p:cNvPicPr preferRelativeResize="0"/>
          <p:nvPr/>
        </p:nvPicPr>
        <p:blipFill rotWithShape="1">
          <a:blip r:embed="rId4">
            <a:alphaModFix/>
          </a:blip>
          <a:srcRect/>
          <a:stretch/>
        </p:blipFill>
        <p:spPr>
          <a:xfrm>
            <a:off x="919162" y="1447800"/>
            <a:ext cx="6115050" cy="4114800"/>
          </a:xfrm>
          <a:prstGeom prst="rect">
            <a:avLst/>
          </a:prstGeom>
          <a:noFill/>
          <a:ln>
            <a:noFill/>
          </a:ln>
        </p:spPr>
      </p:pic>
      <p:pic>
        <p:nvPicPr>
          <p:cNvPr id="10" name="Shape 479"/>
          <p:cNvPicPr preferRelativeResize="0"/>
          <p:nvPr/>
        </p:nvPicPr>
        <p:blipFill rotWithShape="1">
          <a:blip r:embed="rId5">
            <a:alphaModFix/>
          </a:blip>
          <a:srcRect/>
          <a:stretch/>
        </p:blipFill>
        <p:spPr>
          <a:xfrm>
            <a:off x="919162" y="1676401"/>
            <a:ext cx="2977115" cy="1676399"/>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2032703552"/>
              </p:ext>
            </p:extLst>
          </p:nvPr>
        </p:nvGraphicFramePr>
        <p:xfrm>
          <a:off x="914400" y="5705792"/>
          <a:ext cx="11353800" cy="2066544"/>
        </p:xfrm>
        <a:graphic>
          <a:graphicData uri="http://schemas.openxmlformats.org/drawingml/2006/table">
            <a:tbl>
              <a:tblPr firstRow="1" bandRow="1">
                <a:tableStyleId>{960669BC-2F0A-441E-9B02-17BFC07A8E36}</a:tableStyleId>
              </a:tblPr>
              <a:tblGrid>
                <a:gridCol w="5841447"/>
                <a:gridCol w="5512353"/>
              </a:tblGrid>
              <a:tr h="370840">
                <a:tc>
                  <a:txBody>
                    <a:bodyPr/>
                    <a:lstStyle/>
                    <a:p>
                      <a:pPr marL="489832" marR="0" indent="-489832" algn="l" rtl="0">
                        <a:lnSpc>
                          <a:spcPct val="114000"/>
                        </a:lnSpc>
                        <a:spcBef>
                          <a:spcPts val="1800"/>
                        </a:spcBef>
                        <a:spcAft>
                          <a:spcPts val="0"/>
                        </a:spcAft>
                        <a:buClr>
                          <a:srgbClr val="6F625D"/>
                        </a:buClr>
                        <a:buSzPct val="100000"/>
                        <a:buFont typeface="Wingdings" panose="05000000000000000000" pitchFamily="2" charset="2"/>
                        <a:buChar char="Ø"/>
                      </a:pPr>
                      <a:r>
                        <a:rPr lang="en-US" sz="1800" b="0" i="0" u="none" strike="noStrike" cap="none" baseline="0" dirty="0" smtClean="0">
                          <a:solidFill>
                            <a:schemeClr val="tx1"/>
                          </a:solidFill>
                          <a:latin typeface="Arial"/>
                          <a:ea typeface="Arial"/>
                          <a:cs typeface="Arial"/>
                          <a:sym typeface="Arial"/>
                          <a:rtl val="0"/>
                        </a:rPr>
                        <a:t>Daily jobs mine unstructured behavioral clickstream data.</a:t>
                      </a:r>
                      <a:endParaRPr lang="en-US" sz="1800" b="0" i="0" u="none" strike="noStrike" cap="none" baseline="0" dirty="0">
                        <a:solidFill>
                          <a:schemeClr val="tx1"/>
                        </a:solidFill>
                        <a:latin typeface="Arial"/>
                        <a:ea typeface="Arial"/>
                        <a:cs typeface="Arial"/>
                        <a:sym typeface="Arial"/>
                        <a:rtl val="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489832" marR="0" indent="-489832" algn="l" rtl="0">
                        <a:lnSpc>
                          <a:spcPct val="114000"/>
                        </a:lnSpc>
                        <a:spcBef>
                          <a:spcPts val="1800"/>
                        </a:spcBef>
                        <a:spcAft>
                          <a:spcPts val="0"/>
                        </a:spcAft>
                        <a:buClr>
                          <a:srgbClr val="6F625D"/>
                        </a:buClr>
                        <a:buSzPct val="100000"/>
                        <a:buFont typeface="Wingdings" panose="05000000000000000000" pitchFamily="2" charset="2"/>
                        <a:buChar char="Ø"/>
                      </a:pPr>
                      <a:r>
                        <a:rPr lang="en-US" sz="1800" b="0" i="0" u="none" strike="noStrike" cap="none" baseline="0" dirty="0" smtClean="0">
                          <a:solidFill>
                            <a:schemeClr val="tx1"/>
                          </a:solidFill>
                          <a:latin typeface="Arial"/>
                          <a:ea typeface="Arial"/>
                          <a:cs typeface="Arial"/>
                          <a:sym typeface="Arial"/>
                          <a:rtl val="0"/>
                        </a:rPr>
                        <a:t>Targeted attribution approach – analyze demand and supply data within search blocks.</a:t>
                      </a:r>
                      <a:endParaRPr lang="en-US" sz="1800" b="0" i="0" u="none" strike="noStrike" cap="none" baseline="0" dirty="0">
                        <a:solidFill>
                          <a:schemeClr val="tx1"/>
                        </a:solidFill>
                        <a:latin typeface="Arial"/>
                        <a:ea typeface="Arial"/>
                        <a:cs typeface="Arial"/>
                        <a:sym typeface="Arial"/>
                        <a:rtl val="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370840">
                <a:tc>
                  <a:txBody>
                    <a:bodyPr/>
                    <a:lstStyle/>
                    <a:p>
                      <a:pPr marL="489832" marR="0" indent="-489832" algn="l" rtl="0">
                        <a:lnSpc>
                          <a:spcPct val="114000"/>
                        </a:lnSpc>
                        <a:spcBef>
                          <a:spcPts val="1800"/>
                        </a:spcBef>
                        <a:spcAft>
                          <a:spcPts val="0"/>
                        </a:spcAft>
                        <a:buClr>
                          <a:srgbClr val="6F625D"/>
                        </a:buClr>
                        <a:buSzPct val="100000"/>
                        <a:buFont typeface="Wingdings" panose="05000000000000000000" pitchFamily="2" charset="2"/>
                        <a:buChar char="Ø"/>
                      </a:pPr>
                      <a:r>
                        <a:rPr lang="en-US" sz="1800" b="0" i="0" u="none" strike="noStrike" cap="none" baseline="0" dirty="0" smtClean="0">
                          <a:solidFill>
                            <a:schemeClr val="tx1"/>
                          </a:solidFill>
                          <a:latin typeface="Arial"/>
                          <a:ea typeface="Arial"/>
                          <a:cs typeface="Arial"/>
                          <a:sym typeface="Arial"/>
                          <a:rtl val="0"/>
                        </a:rPr>
                        <a:t>Events processed/day ~ 7.5 Billion</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489832" marR="0" indent="-489832" algn="l" rtl="0">
                        <a:lnSpc>
                          <a:spcPct val="114000"/>
                        </a:lnSpc>
                        <a:spcBef>
                          <a:spcPts val="1800"/>
                        </a:spcBef>
                        <a:spcAft>
                          <a:spcPts val="0"/>
                        </a:spcAft>
                        <a:buClr>
                          <a:srgbClr val="6F625D"/>
                        </a:buClr>
                        <a:buSzPct val="100000"/>
                        <a:buFont typeface="Wingdings" panose="05000000000000000000" pitchFamily="2" charset="2"/>
                        <a:buChar char="Ø"/>
                      </a:pPr>
                      <a:r>
                        <a:rPr lang="en-US" sz="1800" b="0" i="0" u="none" strike="noStrike" cap="none" baseline="0" dirty="0" smtClean="0">
                          <a:solidFill>
                            <a:schemeClr val="tx1"/>
                          </a:solidFill>
                          <a:latin typeface="Arial"/>
                          <a:ea typeface="Arial"/>
                          <a:cs typeface="Arial"/>
                          <a:sym typeface="Arial"/>
                          <a:rtl val="0"/>
                        </a:rPr>
                        <a:t>Ability to react quickly and identify issues.</a:t>
                      </a:r>
                      <a:endParaRPr lang="en-US" sz="1800" b="0" i="0" u="none" strike="noStrike" cap="none" baseline="0" dirty="0">
                        <a:solidFill>
                          <a:schemeClr val="tx1"/>
                        </a:solidFill>
                        <a:latin typeface="Arial"/>
                        <a:ea typeface="Arial"/>
                        <a:cs typeface="Arial"/>
                        <a:sym typeface="Arial"/>
                        <a:rtl val="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370840">
                <a:tc>
                  <a:txBody>
                    <a:bodyPr/>
                    <a:lstStyle/>
                    <a:p>
                      <a:pPr marL="489832" marR="0" indent="-489832" algn="l" defTabSz="914400" rtl="0" eaLnBrk="1" fontAlgn="auto" latinLnBrk="0" hangingPunct="1">
                        <a:lnSpc>
                          <a:spcPct val="114000"/>
                        </a:lnSpc>
                        <a:spcBef>
                          <a:spcPts val="1800"/>
                        </a:spcBef>
                        <a:spcAft>
                          <a:spcPts val="0"/>
                        </a:spcAft>
                        <a:buClr>
                          <a:srgbClr val="6F625D"/>
                        </a:buClr>
                        <a:buSzPct val="100000"/>
                        <a:buFont typeface="Wingdings" panose="05000000000000000000" pitchFamily="2" charset="2"/>
                        <a:buChar char="Ø"/>
                        <a:tabLst/>
                        <a:defRPr/>
                      </a:pPr>
                      <a:r>
                        <a:rPr lang="en-US" sz="1800" b="0" i="0" u="none" strike="noStrike" cap="none" baseline="0" dirty="0" smtClean="0">
                          <a:solidFill>
                            <a:schemeClr val="tx1"/>
                          </a:solidFill>
                          <a:latin typeface="Arial"/>
                          <a:ea typeface="Arial"/>
                          <a:cs typeface="Arial"/>
                          <a:sym typeface="Arial"/>
                          <a:rtl val="0"/>
                        </a:rPr>
                        <a:t>Size of data processed/day ~ 10 TB </a:t>
                      </a:r>
                    </a:p>
                    <a:p>
                      <a:pPr marL="489832" marR="0" indent="-489832" algn="l" rtl="0">
                        <a:lnSpc>
                          <a:spcPct val="114000"/>
                        </a:lnSpc>
                        <a:spcBef>
                          <a:spcPts val="1800"/>
                        </a:spcBef>
                        <a:spcAft>
                          <a:spcPts val="0"/>
                        </a:spcAft>
                        <a:buClr>
                          <a:srgbClr val="6F625D"/>
                        </a:buClr>
                        <a:buSzPct val="100000"/>
                        <a:buFont typeface="Wingdings" panose="05000000000000000000" pitchFamily="2" charset="2"/>
                        <a:buChar char="Ø"/>
                      </a:pPr>
                      <a:endParaRPr lang="en-US" sz="1800" b="0" i="0" u="none" strike="noStrike" cap="none" baseline="0" dirty="0">
                        <a:solidFill>
                          <a:schemeClr val="tx1"/>
                        </a:solidFill>
                        <a:latin typeface="Arial"/>
                        <a:ea typeface="Arial"/>
                        <a:cs typeface="Arial"/>
                        <a:sym typeface="Arial"/>
                        <a:rtl val="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489832" marR="0" indent="-489832" algn="l" defTabSz="914400" rtl="0" eaLnBrk="1" fontAlgn="auto" latinLnBrk="0" hangingPunct="1">
                        <a:lnSpc>
                          <a:spcPct val="114000"/>
                        </a:lnSpc>
                        <a:spcBef>
                          <a:spcPts val="1800"/>
                        </a:spcBef>
                        <a:spcAft>
                          <a:spcPts val="0"/>
                        </a:spcAft>
                        <a:buClr>
                          <a:srgbClr val="6F625D"/>
                        </a:buClr>
                        <a:buSzPct val="100000"/>
                        <a:buFont typeface="Wingdings" panose="05000000000000000000" pitchFamily="2" charset="2"/>
                        <a:buChar char="Ø"/>
                        <a:tabLst/>
                        <a:defRPr/>
                      </a:pPr>
                      <a:r>
                        <a:rPr lang="en-US" sz="1800" b="0" i="0" u="none" strike="noStrike" cap="none" baseline="0" dirty="0" smtClean="0">
                          <a:solidFill>
                            <a:schemeClr val="tx1"/>
                          </a:solidFill>
                          <a:latin typeface="Arial"/>
                          <a:ea typeface="Arial"/>
                          <a:cs typeface="Arial"/>
                          <a:sym typeface="Arial"/>
                          <a:rtl val="0"/>
                        </a:rPr>
                        <a:t>Intuitive visualizations leveraged by PM and PD</a:t>
                      </a:r>
                    </a:p>
                    <a:p>
                      <a:pPr marL="489832" marR="0" indent="-489832" algn="l" rtl="0">
                        <a:lnSpc>
                          <a:spcPct val="114000"/>
                        </a:lnSpc>
                        <a:spcBef>
                          <a:spcPts val="1800"/>
                        </a:spcBef>
                        <a:spcAft>
                          <a:spcPts val="0"/>
                        </a:spcAft>
                        <a:buClr>
                          <a:srgbClr val="6F625D"/>
                        </a:buClr>
                        <a:buSzPct val="100000"/>
                        <a:buFont typeface="Wingdings" panose="05000000000000000000" pitchFamily="2" charset="2"/>
                        <a:buChar char="Ø"/>
                      </a:pPr>
                      <a:endParaRPr lang="en-US" sz="1800" b="0" i="0" u="none" strike="noStrike" cap="none" baseline="0" dirty="0">
                        <a:solidFill>
                          <a:schemeClr val="tx1"/>
                        </a:solidFill>
                        <a:latin typeface="Arial"/>
                        <a:ea typeface="Arial"/>
                        <a:cs typeface="Arial"/>
                        <a:sym typeface="Arial"/>
                        <a:rtl val="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bl>
          </a:graphicData>
        </a:graphic>
      </p:graphicFrame>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3"/>
        <p:cNvGrpSpPr/>
        <p:nvPr/>
      </p:nvGrpSpPr>
      <p:grpSpPr>
        <a:xfrm>
          <a:off x="0" y="0"/>
          <a:ext cx="0" cy="0"/>
          <a:chOff x="0" y="0"/>
          <a:chExt cx="0" cy="0"/>
        </a:xfrm>
      </p:grpSpPr>
      <p:sp>
        <p:nvSpPr>
          <p:cNvPr id="484" name="Shape 484"/>
          <p:cNvSpPr txBox="1">
            <a:spLocks noGrp="1"/>
          </p:cNvSpPr>
          <p:nvPr>
            <p:ph type="body" idx="1"/>
          </p:nvPr>
        </p:nvSpPr>
        <p:spPr>
          <a:xfrm>
            <a:off x="685800" y="4114801"/>
            <a:ext cx="13166725" cy="2016124"/>
          </a:xfrm>
          <a:prstGeom prst="rect">
            <a:avLst/>
          </a:prstGeom>
          <a:noFill/>
          <a:ln>
            <a:noFill/>
          </a:ln>
        </p:spPr>
        <p:txBody>
          <a:bodyPr lIns="0" tIns="0" rIns="0" bIns="0" anchor="t" anchorCtr="0">
            <a:noAutofit/>
          </a:bodyPr>
          <a:lstStyle/>
          <a:p>
            <a:pPr marL="457200" marR="0" lvl="0" indent="-342900" algn="l" rtl="0">
              <a:lnSpc>
                <a:spcPct val="150000"/>
              </a:lnSpc>
              <a:spcBef>
                <a:spcPts val="0"/>
              </a:spcBef>
              <a:spcAft>
                <a:spcPts val="0"/>
              </a:spcAft>
              <a:buClr>
                <a:srgbClr val="6F625D"/>
              </a:buClr>
              <a:buSzPct val="100000"/>
              <a:buFont typeface="Arial"/>
              <a:buChar char="➢"/>
            </a:pPr>
            <a:r>
              <a:rPr lang="en-US" sz="1800" b="0" i="0" u="none" strike="noStrike" cap="none" baseline="0" dirty="0">
                <a:solidFill>
                  <a:schemeClr val="tx1"/>
                </a:solidFill>
                <a:latin typeface="Arial"/>
                <a:ea typeface="Arial"/>
                <a:cs typeface="Arial"/>
                <a:sym typeface="Arial"/>
                <a:rtl val="0"/>
              </a:rPr>
              <a:t>Example KPI – </a:t>
            </a:r>
            <a:r>
              <a:rPr lang="en-US" sz="1800" b="1" i="0" u="none" strike="noStrike" cap="none" baseline="0" dirty="0">
                <a:solidFill>
                  <a:schemeClr val="tx1"/>
                </a:solidFill>
                <a:latin typeface="Arial"/>
                <a:ea typeface="Arial"/>
                <a:cs typeface="Arial"/>
                <a:sym typeface="Arial"/>
                <a:rtl val="0"/>
              </a:rPr>
              <a:t>Language Abandonment Rate</a:t>
            </a:r>
          </a:p>
          <a:p>
            <a:pPr marL="457200" marR="0" lvl="0" indent="-342900" algn="l" rtl="0">
              <a:lnSpc>
                <a:spcPct val="150000"/>
              </a:lnSpc>
              <a:spcBef>
                <a:spcPts val="1400"/>
              </a:spcBef>
              <a:spcAft>
                <a:spcPts val="0"/>
              </a:spcAft>
              <a:buClr>
                <a:srgbClr val="6F625D"/>
              </a:buClr>
              <a:buSzPct val="100000"/>
              <a:buFont typeface="Arial"/>
              <a:buChar char="➢"/>
            </a:pPr>
            <a:r>
              <a:rPr lang="en-US" sz="1800" b="0" i="0" u="none" strike="noStrike" cap="none" baseline="0" dirty="0">
                <a:solidFill>
                  <a:schemeClr val="tx1"/>
                </a:solidFill>
                <a:latin typeface="Arial"/>
                <a:ea typeface="Arial"/>
                <a:cs typeface="Arial"/>
                <a:sym typeface="Arial"/>
                <a:rtl val="0"/>
              </a:rPr>
              <a:t>Identify visitors who </a:t>
            </a:r>
            <a:r>
              <a:rPr lang="en-US" sz="1800" b="1" i="0" u="none" strike="noStrike" cap="none" baseline="0" dirty="0">
                <a:solidFill>
                  <a:schemeClr val="tx1"/>
                </a:solidFill>
                <a:latin typeface="Arial"/>
                <a:ea typeface="Arial"/>
                <a:cs typeface="Arial"/>
                <a:sym typeface="Arial"/>
                <a:rtl val="0"/>
              </a:rPr>
              <a:t>switch</a:t>
            </a:r>
            <a:r>
              <a:rPr lang="en-US" sz="1800" b="0" i="0" u="none" strike="noStrike" cap="none" baseline="0" dirty="0">
                <a:solidFill>
                  <a:schemeClr val="tx1"/>
                </a:solidFill>
                <a:latin typeface="Arial"/>
                <a:ea typeface="Arial"/>
                <a:cs typeface="Arial"/>
                <a:sym typeface="Arial"/>
                <a:rtl val="0"/>
              </a:rPr>
              <a:t> </a:t>
            </a:r>
            <a:r>
              <a:rPr lang="en-US" sz="1800" b="0" i="0" u="none" strike="noStrike" cap="none" baseline="0" dirty="0" smtClean="0">
                <a:solidFill>
                  <a:schemeClr val="tx1"/>
                </a:solidFill>
                <a:latin typeface="Arial"/>
                <a:ea typeface="Arial"/>
                <a:cs typeface="Arial"/>
                <a:sym typeface="Arial"/>
                <a:rtl val="0"/>
              </a:rPr>
              <a:t>searching from </a:t>
            </a:r>
            <a:r>
              <a:rPr lang="en-US" sz="1800" b="0" i="0" u="none" strike="noStrike" cap="none" baseline="0" dirty="0">
                <a:solidFill>
                  <a:schemeClr val="tx1"/>
                </a:solidFill>
                <a:latin typeface="Arial"/>
                <a:ea typeface="Arial"/>
                <a:cs typeface="Arial"/>
                <a:sym typeface="Arial"/>
                <a:rtl val="0"/>
              </a:rPr>
              <a:t>their native language to English. </a:t>
            </a:r>
          </a:p>
          <a:p>
            <a:pPr marL="457200" marR="0" lvl="0" indent="-342900" algn="l" rtl="0">
              <a:lnSpc>
                <a:spcPct val="150000"/>
              </a:lnSpc>
              <a:spcBef>
                <a:spcPts val="1400"/>
              </a:spcBef>
              <a:spcAft>
                <a:spcPts val="0"/>
              </a:spcAft>
              <a:buClr>
                <a:srgbClr val="6F625D"/>
              </a:buClr>
              <a:buSzPct val="100000"/>
              <a:buFont typeface="Arial"/>
              <a:buChar char="➢"/>
            </a:pPr>
            <a:r>
              <a:rPr lang="en-US" sz="1800" b="1" i="0" u="none" strike="noStrike" cap="none" baseline="0" dirty="0">
                <a:solidFill>
                  <a:schemeClr val="tx1"/>
                </a:solidFill>
                <a:latin typeface="Arial"/>
                <a:ea typeface="Arial"/>
                <a:cs typeface="Arial"/>
                <a:sym typeface="Arial"/>
                <a:rtl val="0"/>
              </a:rPr>
              <a:t>Do not revert back </a:t>
            </a:r>
            <a:r>
              <a:rPr lang="en-US" sz="1800" b="0" i="0" u="none" strike="noStrike" cap="none" baseline="0" dirty="0">
                <a:solidFill>
                  <a:schemeClr val="tx1"/>
                </a:solidFill>
                <a:latin typeface="Arial"/>
                <a:ea typeface="Arial"/>
                <a:cs typeface="Arial"/>
                <a:sym typeface="Arial"/>
                <a:rtl val="0"/>
              </a:rPr>
              <a:t>to native language during subsequent search activity within </a:t>
            </a:r>
            <a:r>
              <a:rPr lang="en-US" sz="1800" b="0" i="0" u="none" strike="noStrike" cap="none" baseline="0" dirty="0" smtClean="0">
                <a:solidFill>
                  <a:schemeClr val="tx1"/>
                </a:solidFill>
                <a:latin typeface="Arial"/>
                <a:ea typeface="Arial"/>
                <a:cs typeface="Arial"/>
                <a:sym typeface="Arial"/>
                <a:rtl val="0"/>
              </a:rPr>
              <a:t>given</a:t>
            </a:r>
            <a:r>
              <a:rPr lang="en-US" sz="1800" b="0" i="0" u="none" strike="noStrike" cap="none" dirty="0" smtClean="0">
                <a:solidFill>
                  <a:schemeClr val="tx1"/>
                </a:solidFill>
                <a:latin typeface="Arial"/>
                <a:ea typeface="Arial"/>
                <a:cs typeface="Arial"/>
                <a:sym typeface="Arial"/>
                <a:rtl val="0"/>
              </a:rPr>
              <a:t> window</a:t>
            </a:r>
            <a:r>
              <a:rPr lang="en-US" sz="1800" b="0" i="0" u="none" strike="noStrike" cap="none" baseline="0" dirty="0" smtClean="0">
                <a:solidFill>
                  <a:schemeClr val="tx1"/>
                </a:solidFill>
                <a:latin typeface="Arial"/>
                <a:ea typeface="Arial"/>
                <a:cs typeface="Arial"/>
                <a:sym typeface="Arial"/>
                <a:rtl val="0"/>
              </a:rPr>
              <a:t>.</a:t>
            </a:r>
            <a:endParaRPr lang="en-US" sz="1800" b="0" i="0" u="none" strike="noStrike" cap="none" baseline="0" dirty="0">
              <a:solidFill>
                <a:schemeClr val="tx1"/>
              </a:solidFill>
              <a:latin typeface="Arial"/>
              <a:ea typeface="Arial"/>
              <a:cs typeface="Arial"/>
              <a:sym typeface="Arial"/>
              <a:rtl val="0"/>
            </a:endParaRPr>
          </a:p>
          <a:p>
            <a:pPr marL="457200" marR="0" lvl="0" indent="-342900" algn="l" rtl="0">
              <a:lnSpc>
                <a:spcPct val="150000"/>
              </a:lnSpc>
              <a:spcBef>
                <a:spcPts val="1400"/>
              </a:spcBef>
              <a:spcAft>
                <a:spcPts val="0"/>
              </a:spcAft>
              <a:buClr>
                <a:srgbClr val="6F625D"/>
              </a:buClr>
              <a:buSzPct val="100000"/>
              <a:buFont typeface="Arial"/>
              <a:buChar char="➢"/>
            </a:pPr>
            <a:r>
              <a:rPr lang="en-US" sz="1800" b="0" i="0" u="none" strike="noStrike" cap="none" baseline="0" dirty="0" smtClean="0">
                <a:solidFill>
                  <a:schemeClr val="tx1"/>
                </a:solidFill>
                <a:latin typeface="Arial"/>
                <a:ea typeface="Arial"/>
                <a:cs typeface="Arial"/>
                <a:sym typeface="Arial"/>
                <a:rtl val="0"/>
              </a:rPr>
              <a:t>Strong </a:t>
            </a:r>
            <a:r>
              <a:rPr lang="en-US" sz="1800" b="0" i="0" u="none" strike="noStrike" cap="none" baseline="0" dirty="0">
                <a:solidFill>
                  <a:schemeClr val="tx1"/>
                </a:solidFill>
                <a:latin typeface="Arial"/>
                <a:ea typeface="Arial"/>
                <a:cs typeface="Arial"/>
                <a:sym typeface="Arial"/>
                <a:rtl val="0"/>
              </a:rPr>
              <a:t>indicator of translation quality : </a:t>
            </a:r>
            <a:endParaRPr lang="en-US" sz="1800" b="0" i="0" u="none" strike="noStrike" cap="none" baseline="0" dirty="0" smtClean="0">
              <a:solidFill>
                <a:schemeClr val="tx1"/>
              </a:solidFill>
              <a:latin typeface="Arial"/>
              <a:ea typeface="Arial"/>
              <a:cs typeface="Arial"/>
              <a:sym typeface="Arial"/>
              <a:rtl val="0"/>
            </a:endParaRPr>
          </a:p>
          <a:p>
            <a:pPr marL="114300" lvl="5">
              <a:lnSpc>
                <a:spcPct val="150000"/>
              </a:lnSpc>
              <a:spcBef>
                <a:spcPts val="1400"/>
              </a:spcBef>
              <a:buClr>
                <a:srgbClr val="6F625D"/>
              </a:buClr>
              <a:buSzPct val="100000"/>
            </a:pPr>
            <a:r>
              <a:rPr lang="en-US" sz="1800" dirty="0">
                <a:solidFill>
                  <a:schemeClr val="tx1"/>
                </a:solidFill>
              </a:rPr>
              <a:t>	</a:t>
            </a:r>
            <a:r>
              <a:rPr lang="en-US" sz="1800" b="0" i="0" u="none" strike="noStrike" cap="none" baseline="0" dirty="0" smtClean="0">
                <a:solidFill>
                  <a:schemeClr val="tx1"/>
                </a:solidFill>
                <a:latin typeface="Arial"/>
                <a:ea typeface="Arial"/>
                <a:cs typeface="Arial"/>
                <a:sym typeface="Arial"/>
                <a:rtl val="0"/>
              </a:rPr>
              <a:t>poor </a:t>
            </a:r>
            <a:r>
              <a:rPr lang="en-US" sz="1800" b="0" i="0" u="none" strike="noStrike" cap="none" baseline="0" dirty="0">
                <a:solidFill>
                  <a:schemeClr val="tx1"/>
                </a:solidFill>
                <a:latin typeface="Arial"/>
                <a:ea typeface="Arial"/>
                <a:cs typeface="Arial"/>
                <a:sym typeface="Arial"/>
                <a:rtl val="0"/>
              </a:rPr>
              <a:t>translations              null-to-low search recall             poor search experience               abandoning native language </a:t>
            </a:r>
          </a:p>
        </p:txBody>
      </p:sp>
      <p:sp>
        <p:nvSpPr>
          <p:cNvPr id="486" name="Shape 486"/>
          <p:cNvSpPr txBox="1"/>
          <p:nvPr/>
        </p:nvSpPr>
        <p:spPr>
          <a:xfrm>
            <a:off x="2590800" y="3577427"/>
            <a:ext cx="444352"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1" i="0" u="none" strike="noStrike" cap="none" baseline="0" dirty="0">
                <a:solidFill>
                  <a:srgbClr val="000000"/>
                </a:solidFill>
                <a:latin typeface="Arial"/>
                <a:ea typeface="Arial"/>
                <a:cs typeface="Arial"/>
                <a:sym typeface="Arial"/>
                <a:rtl val="0"/>
              </a:rPr>
              <a:t>RU</a:t>
            </a:r>
          </a:p>
        </p:txBody>
      </p:sp>
      <p:sp>
        <p:nvSpPr>
          <p:cNvPr id="488" name="Shape 488"/>
          <p:cNvSpPr txBox="1"/>
          <p:nvPr/>
        </p:nvSpPr>
        <p:spPr>
          <a:xfrm>
            <a:off x="6934200" y="3577925"/>
            <a:ext cx="444352"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1" i="0" u="none" strike="noStrike" cap="none" baseline="0" dirty="0">
                <a:solidFill>
                  <a:srgbClr val="000000"/>
                </a:solidFill>
                <a:latin typeface="Arial"/>
                <a:ea typeface="Arial"/>
                <a:cs typeface="Arial"/>
                <a:sym typeface="Arial"/>
                <a:rtl val="0"/>
              </a:rPr>
              <a:t>BR</a:t>
            </a:r>
          </a:p>
        </p:txBody>
      </p:sp>
      <p:sp>
        <p:nvSpPr>
          <p:cNvPr id="490" name="Shape 490"/>
          <p:cNvSpPr txBox="1"/>
          <p:nvPr/>
        </p:nvSpPr>
        <p:spPr>
          <a:xfrm>
            <a:off x="11201400" y="3578423"/>
            <a:ext cx="811441"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1" i="0" u="none" strike="noStrike" cap="none" baseline="0">
                <a:solidFill>
                  <a:srgbClr val="000000"/>
                </a:solidFill>
                <a:latin typeface="Arial"/>
                <a:ea typeface="Arial"/>
                <a:cs typeface="Arial"/>
                <a:sym typeface="Arial"/>
                <a:rtl val="0"/>
              </a:rPr>
              <a:t>LATAM</a:t>
            </a:r>
          </a:p>
        </p:txBody>
      </p:sp>
      <p:sp>
        <p:nvSpPr>
          <p:cNvPr id="491" name="Shape 491"/>
          <p:cNvSpPr txBox="1"/>
          <p:nvPr/>
        </p:nvSpPr>
        <p:spPr>
          <a:xfrm>
            <a:off x="731520" y="329566"/>
            <a:ext cx="13167360" cy="87257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4A90B"/>
              </a:buClr>
              <a:buSzPct val="25000"/>
              <a:buFont typeface="Arial"/>
              <a:buNone/>
            </a:pPr>
            <a:r>
              <a:rPr lang="en-US" sz="3600" dirty="0">
                <a:solidFill>
                  <a:srgbClr val="74A90B"/>
                </a:solidFill>
              </a:rPr>
              <a:t>Product Health Monitoring</a:t>
            </a:r>
          </a:p>
        </p:txBody>
      </p:sp>
      <p:sp>
        <p:nvSpPr>
          <p:cNvPr id="492" name="Shape 492"/>
          <p:cNvSpPr/>
          <p:nvPr/>
        </p:nvSpPr>
        <p:spPr>
          <a:xfrm>
            <a:off x="3505200" y="6553201"/>
            <a:ext cx="533399" cy="304799"/>
          </a:xfrm>
          <a:prstGeom prst="rightArrow">
            <a:avLst>
              <a:gd name="adj1" fmla="val 50000"/>
              <a:gd name="adj2" fmla="val 50000"/>
            </a:avLst>
          </a:prstGeom>
          <a:solidFill>
            <a:schemeClr val="accent1"/>
          </a:solidFill>
          <a:ln w="25400" cap="flat">
            <a:solidFill>
              <a:srgbClr val="2C957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493" name="Shape 493"/>
          <p:cNvSpPr/>
          <p:nvPr/>
        </p:nvSpPr>
        <p:spPr>
          <a:xfrm>
            <a:off x="6781800" y="6553201"/>
            <a:ext cx="533399" cy="304799"/>
          </a:xfrm>
          <a:prstGeom prst="rightArrow">
            <a:avLst>
              <a:gd name="adj1" fmla="val 50000"/>
              <a:gd name="adj2" fmla="val 50000"/>
            </a:avLst>
          </a:prstGeom>
          <a:solidFill>
            <a:schemeClr val="accent1"/>
          </a:solidFill>
          <a:ln w="25400" cap="flat">
            <a:solidFill>
              <a:srgbClr val="2C957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494" name="Shape 494"/>
          <p:cNvSpPr/>
          <p:nvPr/>
        </p:nvSpPr>
        <p:spPr>
          <a:xfrm>
            <a:off x="10058400" y="6553201"/>
            <a:ext cx="533399" cy="304799"/>
          </a:xfrm>
          <a:prstGeom prst="rightArrow">
            <a:avLst>
              <a:gd name="adj1" fmla="val 50000"/>
              <a:gd name="adj2" fmla="val 50000"/>
            </a:avLst>
          </a:prstGeom>
          <a:solidFill>
            <a:schemeClr val="accent1"/>
          </a:solidFill>
          <a:ln w="25400" cap="flat">
            <a:solidFill>
              <a:srgbClr val="2C957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202144"/>
            <a:ext cx="3886200" cy="22861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1" y="1202145"/>
            <a:ext cx="3886199" cy="228615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0200" y="1202145"/>
            <a:ext cx="4419600" cy="2286156"/>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4" name="Title 1"/>
          <p:cNvSpPr txBox="1">
            <a:spLocks/>
          </p:cNvSpPr>
          <p:nvPr/>
        </p:nvSpPr>
        <p:spPr>
          <a:xfrm>
            <a:off x="731520" y="329567"/>
            <a:ext cx="13167360" cy="872578"/>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en-US" sz="3600" kern="1200" dirty="0" smtClean="0">
                <a:solidFill>
                  <a:srgbClr val="74A90B"/>
                </a:solidFill>
                <a:latin typeface="Univers LT 47 Condensed Light"/>
                <a:ea typeface="+mj-ea"/>
              </a:rPr>
              <a:t>Translation Caching Strategy</a:t>
            </a:r>
            <a:endParaRPr lang="en-US" sz="3600" dirty="0">
              <a:latin typeface="Univers LT 47 Condensed Light"/>
            </a:endParaRPr>
          </a:p>
        </p:txBody>
      </p:sp>
      <p:sp>
        <p:nvSpPr>
          <p:cNvPr id="7" name="Shape 157"/>
          <p:cNvSpPr txBox="1">
            <a:spLocks/>
          </p:cNvSpPr>
          <p:nvPr/>
        </p:nvSpPr>
        <p:spPr>
          <a:xfrm>
            <a:off x="6827851" y="3962400"/>
            <a:ext cx="7497749" cy="3124200"/>
          </a:xfrm>
          <a:prstGeom prst="rect">
            <a:avLst/>
          </a:prstGeom>
          <a:noFill/>
          <a:ln>
            <a:noFill/>
          </a:ln>
        </p:spPr>
        <p:txBody>
          <a:bodyPr lIns="0" tIns="0" rIns="0" bIns="0" anchor="t" anchorCtr="0">
            <a:noAutofit/>
          </a:bodyPr>
          <a:lstStyle>
            <a:defPPr marR="0" algn="l" rtl="0">
              <a:lnSpc>
                <a:spcPct val="100000"/>
              </a:lnSpc>
              <a:spcBef>
                <a:spcPts val="0"/>
              </a:spcBef>
              <a:spcAft>
                <a:spcPts val="0"/>
              </a:spcAft>
            </a:defPPr>
            <a:lvl1pPr marL="342900" marR="0" indent="-342900" algn="l" rtl="0">
              <a:lnSpc>
                <a:spcPct val="114000"/>
              </a:lnSpc>
              <a:spcBef>
                <a:spcPts val="0"/>
              </a:spcBef>
              <a:spcAft>
                <a:spcPts val="140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742950" marR="0" indent="-285750" algn="l" rtl="0">
              <a:lnSpc>
                <a:spcPct val="114000"/>
              </a:lnSpc>
              <a:spcBef>
                <a:spcPts val="0"/>
              </a:spcBef>
              <a:spcAft>
                <a:spcPts val="110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1143000" marR="0" indent="-228600" algn="l" rtl="0">
              <a:lnSpc>
                <a:spcPct val="114000"/>
              </a:lnSpc>
              <a:spcBef>
                <a:spcPts val="0"/>
              </a:spcBef>
              <a:spcAft>
                <a:spcPts val="80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1600200" marR="0" indent="-228600" algn="l" rtl="0">
              <a:lnSpc>
                <a:spcPct val="114000"/>
              </a:lnSpc>
              <a:spcBef>
                <a:spcPts val="0"/>
              </a:spcBef>
              <a:spcAft>
                <a:spcPts val="50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2057400" marR="0" indent="-228600" algn="l" rtl="0">
              <a:lnSpc>
                <a:spcPct val="114000"/>
              </a:lnSpc>
              <a:spcBef>
                <a:spcPts val="0"/>
              </a:spcBef>
              <a:spcAft>
                <a:spcPts val="20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2514600" marR="0" indent="-228600" algn="l" rtl="0">
              <a:lnSpc>
                <a:spcPct val="114000"/>
              </a:lnSpc>
              <a:spcBef>
                <a:spcPts val="0"/>
              </a:spcBef>
              <a:spcAft>
                <a:spcPts val="20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3429000" marR="0" indent="-228600" algn="l" rtl="0">
              <a:lnSpc>
                <a:spcPct val="114000"/>
              </a:lnSpc>
              <a:spcBef>
                <a:spcPts val="0"/>
              </a:spcBef>
              <a:spcAft>
                <a:spcPts val="20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4800600" marR="0" indent="-228600" algn="l" rtl="0">
              <a:lnSpc>
                <a:spcPct val="114000"/>
              </a:lnSpc>
              <a:spcBef>
                <a:spcPts val="0"/>
              </a:spcBef>
              <a:spcAft>
                <a:spcPts val="20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6629400" marR="0" indent="-228600" algn="l" rtl="0">
              <a:lnSpc>
                <a:spcPct val="114000"/>
              </a:lnSpc>
              <a:spcBef>
                <a:spcPts val="0"/>
              </a:spcBef>
              <a:spcAft>
                <a:spcPts val="20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pPr marL="285750" indent="-285750">
              <a:buFont typeface="Wingdings" panose="05000000000000000000" pitchFamily="2" charset="2"/>
              <a:buChar char="Ø"/>
            </a:pPr>
            <a:r>
              <a:rPr lang="en-US" sz="1800" dirty="0" smtClean="0">
                <a:solidFill>
                  <a:schemeClr val="tx1"/>
                </a:solidFill>
              </a:rPr>
              <a:t>Improve latency by serving pre-cached translations</a:t>
            </a:r>
          </a:p>
          <a:p>
            <a:pPr marL="285750" indent="-285750">
              <a:buFont typeface="Wingdings" panose="05000000000000000000" pitchFamily="2" charset="2"/>
              <a:buChar char="Ø"/>
            </a:pPr>
            <a:r>
              <a:rPr lang="en-US" sz="1800" dirty="0" smtClean="0">
                <a:solidFill>
                  <a:schemeClr val="tx1"/>
                </a:solidFill>
              </a:rPr>
              <a:t>Leverage inventory and clickstream data to define caching strategy</a:t>
            </a:r>
          </a:p>
          <a:p>
            <a:pPr marL="285750" indent="-285750">
              <a:buFont typeface="Wingdings" panose="05000000000000000000" pitchFamily="2" charset="2"/>
              <a:buChar char="Ø"/>
            </a:pPr>
            <a:r>
              <a:rPr lang="en-US" sz="1800" dirty="0" smtClean="0">
                <a:solidFill>
                  <a:schemeClr val="tx1"/>
                </a:solidFill>
              </a:rPr>
              <a:t>Identify product categories where:</a:t>
            </a:r>
          </a:p>
          <a:p>
            <a:pPr marL="1085850" lvl="2">
              <a:buFont typeface="Courier New"/>
              <a:buChar char="o"/>
            </a:pPr>
            <a:r>
              <a:rPr lang="en-US" sz="1800" dirty="0" smtClean="0">
                <a:solidFill>
                  <a:schemeClr val="tx1"/>
                </a:solidFill>
              </a:rPr>
              <a:t>Over time, more existing vs. new inventory seen</a:t>
            </a:r>
          </a:p>
          <a:p>
            <a:pPr marL="1085850" lvl="2">
              <a:buFont typeface="Courier New"/>
              <a:buChar char="o"/>
            </a:pPr>
            <a:r>
              <a:rPr lang="en-US" sz="1800" dirty="0" smtClean="0">
                <a:solidFill>
                  <a:schemeClr val="tx1"/>
                </a:solidFill>
              </a:rPr>
              <a:t>Rate of Decay fastest</a:t>
            </a:r>
          </a:p>
          <a:p>
            <a:pPr marL="0" indent="0"/>
            <a:endParaRPr lang="en-US" sz="1800" dirty="0" smtClean="0">
              <a:solidFill>
                <a:srgbClr val="6F625D"/>
              </a:solidFill>
            </a:endParaRPr>
          </a:p>
          <a:p>
            <a:pPr marL="0" indent="0"/>
            <a:endParaRPr lang="en-US" sz="1800" dirty="0" smtClean="0">
              <a:solidFill>
                <a:srgbClr val="6F625D"/>
              </a:solidFill>
            </a:endParaRPr>
          </a:p>
          <a:p>
            <a:pPr marL="0" indent="0"/>
            <a:endParaRPr lang="en-US" sz="1800" dirty="0" smtClean="0">
              <a:solidFill>
                <a:srgbClr val="6F625D"/>
              </a:solidFill>
            </a:endParaRPr>
          </a:p>
          <a:p>
            <a:pPr marL="0" indent="0"/>
            <a:endParaRPr lang="en-US" sz="1800" dirty="0" smtClean="0">
              <a:solidFill>
                <a:srgbClr val="6F625D"/>
              </a:solidFill>
            </a:endParaRPr>
          </a:p>
          <a:p>
            <a:pPr marL="0" indent="0"/>
            <a:endParaRPr lang="en-US" sz="1800" dirty="0" smtClean="0">
              <a:solidFill>
                <a:srgbClr val="6F625D"/>
              </a:solidFill>
            </a:endParaRPr>
          </a:p>
          <a:p>
            <a:pPr marL="0" indent="0"/>
            <a:endParaRPr lang="en-US" sz="1800" dirty="0" smtClean="0">
              <a:solidFill>
                <a:srgbClr val="6F625D"/>
              </a:solidFill>
            </a:endParaRPr>
          </a:p>
          <a:p>
            <a:pPr marL="0" indent="0"/>
            <a:endParaRPr lang="en-US" sz="1800" dirty="0" smtClean="0">
              <a:solidFill>
                <a:srgbClr val="6F625D"/>
              </a:solidFill>
            </a:endParaRPr>
          </a:p>
          <a:p>
            <a:pPr marL="0"/>
            <a:endParaRPr lang="en-US" sz="2400" dirty="0" smtClean="0">
              <a:solidFill>
                <a:srgbClr val="6F625D"/>
              </a:solidFill>
            </a:endParaRPr>
          </a:p>
          <a:p>
            <a:pPr marL="0" indent="0"/>
            <a:endParaRPr lang="en-US" sz="1800" dirty="0" smtClean="0">
              <a:solidFill>
                <a:srgbClr val="6F625D"/>
              </a:solidFill>
            </a:endParaRPr>
          </a:p>
          <a:p>
            <a:endParaRPr lang="en-US" sz="1800" dirty="0" smtClean="0">
              <a:solidFill>
                <a:srgbClr val="6F625D"/>
              </a:solidFill>
            </a:endParaRPr>
          </a:p>
          <a:p>
            <a:endParaRPr lang="en-US" sz="1800" dirty="0" smtClean="0">
              <a:solidFill>
                <a:srgbClr val="6F625D"/>
              </a:solidFill>
            </a:endParaRPr>
          </a:p>
          <a:p>
            <a:pPr marL="0" indent="0"/>
            <a:endParaRPr lang="en-US" sz="1800" dirty="0">
              <a:solidFill>
                <a:srgbClr val="6F625D"/>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61" y="1399497"/>
            <a:ext cx="5696639" cy="5597663"/>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6827851" y="1399497"/>
                <a:ext cx="2110771" cy="545342"/>
              </a:xfrm>
              <a:prstGeom prst="rect">
                <a:avLst/>
              </a:prstGeom>
              <a:noFill/>
            </p:spPr>
            <p:txBody>
              <a:bodyPr wrap="none" rtlCol="0">
                <a:spAutoFit/>
              </a:bodyPr>
              <a:lstStyle/>
              <a:p>
                <a:r>
                  <a:rPr lang="en-US" sz="2400" dirty="0" smtClean="0">
                    <a:latin typeface="+mj-lt"/>
                  </a:rPr>
                  <a:t>b </a:t>
                </a:r>
                <a14:m>
                  <m:oMath xmlns:m="http://schemas.openxmlformats.org/officeDocument/2006/math" xmlns="">
                    <m:r>
                      <a:rPr lang="en-US" sz="2400" i="1" smtClean="0">
                        <a:latin typeface="+mj-lt"/>
                      </a:rPr>
                      <m:t>=</m:t>
                    </m:r>
                    <m:r>
                      <a:rPr lang="en-US" sz="2400" b="0" i="1" smtClean="0">
                        <a:latin typeface="+mj-lt"/>
                      </a:rPr>
                      <m:t>1 − </m:t>
                    </m:r>
                    <m:rad>
                      <m:radPr>
                        <m:ctrlPr>
                          <a:rPr lang="en-US" sz="2400" b="0" i="1" smtClean="0">
                            <a:latin typeface="+mj-lt"/>
                          </a:rPr>
                        </m:ctrlPr>
                      </m:radPr>
                      <m:deg>
                        <m:r>
                          <m:rPr>
                            <m:brk m:alnAt="7"/>
                          </m:rPr>
                          <a:rPr lang="en-US" sz="2400" b="0" i="1" smtClean="0">
                            <a:latin typeface="+mj-lt"/>
                          </a:rPr>
                          <m:t>𝑥</m:t>
                        </m:r>
                      </m:deg>
                      <m:e>
                        <m:f>
                          <m:fPr>
                            <m:type m:val="skw"/>
                            <m:ctrlPr>
                              <a:rPr lang="en-US" sz="2400" b="0" i="1" smtClean="0">
                                <a:latin typeface="+mj-lt"/>
                              </a:rPr>
                            </m:ctrlPr>
                          </m:fPr>
                          <m:num>
                            <m:r>
                              <a:rPr lang="en-US" sz="2400" b="0" i="1" smtClean="0">
                                <a:latin typeface="+mj-lt"/>
                              </a:rPr>
                              <m:t>𝑦</m:t>
                            </m:r>
                          </m:num>
                          <m:den>
                            <m:r>
                              <a:rPr lang="en-US" sz="2400" b="0" i="1" smtClean="0">
                                <a:latin typeface="+mj-lt"/>
                              </a:rPr>
                              <m:t>𝑎</m:t>
                            </m:r>
                          </m:den>
                        </m:f>
                      </m:e>
                    </m:rad>
                  </m:oMath>
                </a14:m>
                <a:endParaRPr lang="en-US" sz="2400" dirty="0">
                  <a:latin typeface="+mj-lt"/>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827851" y="1399497"/>
                <a:ext cx="2110771" cy="545342"/>
              </a:xfrm>
              <a:prstGeom prst="rect">
                <a:avLst/>
              </a:prstGeom>
              <a:blipFill rotWithShape="1">
                <a:blip r:embed="rId4"/>
                <a:stretch>
                  <a:fillRect l="-4335" b="-26966"/>
                </a:stretch>
              </a:blipFill>
            </p:spPr>
            <p:txBody>
              <a:bodyPr/>
              <a:lstStyle/>
              <a:p>
                <a:r>
                  <a:rPr lang="en-US">
                    <a:noFill/>
                  </a:rPr>
                  <a:t> </a:t>
                </a:r>
              </a:p>
            </p:txBody>
          </p:sp>
        </mc:Fallback>
      </mc:AlternateContent>
      <p:sp>
        <p:nvSpPr>
          <p:cNvPr id="3" name="Rectangle 2"/>
          <p:cNvSpPr/>
          <p:nvPr/>
        </p:nvSpPr>
        <p:spPr>
          <a:xfrm>
            <a:off x="6858000" y="2057400"/>
            <a:ext cx="7315200" cy="1477328"/>
          </a:xfrm>
          <a:prstGeom prst="rect">
            <a:avLst/>
          </a:prstGeom>
        </p:spPr>
        <p:txBody>
          <a:bodyPr>
            <a:spAutoFit/>
          </a:bodyPr>
          <a:lstStyle/>
          <a:p>
            <a:r>
              <a:rPr lang="en-US" sz="1800" dirty="0" smtClean="0"/>
              <a:t>a</a:t>
            </a:r>
            <a:r>
              <a:rPr lang="en-US" sz="1800" dirty="0"/>
              <a:t>: Initial pool of product </a:t>
            </a:r>
            <a:r>
              <a:rPr lang="en-US" sz="1800" dirty="0" smtClean="0"/>
              <a:t>listings</a:t>
            </a:r>
          </a:p>
          <a:p>
            <a:r>
              <a:rPr lang="en-US" sz="1800" dirty="0"/>
              <a:t>y: Final pool yet to be </a:t>
            </a:r>
            <a:r>
              <a:rPr lang="en-US" sz="1800" dirty="0" smtClean="0"/>
              <a:t>viewed </a:t>
            </a:r>
            <a:endParaRPr lang="en-US" sz="1800" dirty="0"/>
          </a:p>
          <a:p>
            <a:r>
              <a:rPr lang="en-US" sz="1800" dirty="0"/>
              <a:t>x: Time </a:t>
            </a:r>
            <a:r>
              <a:rPr lang="en-US" sz="1800" dirty="0" smtClean="0"/>
              <a:t>period</a:t>
            </a:r>
            <a:endParaRPr lang="en-US" sz="1800" dirty="0"/>
          </a:p>
          <a:p>
            <a:r>
              <a:rPr lang="en-US" sz="1800" dirty="0"/>
              <a:t>b: Percent decrease</a:t>
            </a:r>
          </a:p>
          <a:p>
            <a:r>
              <a:rPr lang="en-US" sz="1800" dirty="0"/>
              <a:t>1 – b: Decay factor</a:t>
            </a:r>
          </a:p>
        </p:txBody>
      </p:sp>
    </p:spTree>
    <p:extLst>
      <p:ext uri="{BB962C8B-B14F-4D97-AF65-F5344CB8AC3E}">
        <p14:creationId xmlns:p14="http://schemas.microsoft.com/office/powerpoint/2010/main" val="197367576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7"/>
            <a:ext cx="8260080" cy="872578"/>
          </a:xfrm>
        </p:spPr>
        <p:txBody>
          <a:bodyPr/>
          <a:lstStyle/>
          <a:p>
            <a:r>
              <a:rPr lang="en-US" dirty="0" smtClean="0"/>
              <a:t>Technologies</a:t>
            </a:r>
            <a:endParaRPr lang="en-US" dirty="0"/>
          </a:p>
        </p:txBody>
      </p:sp>
      <p:pic>
        <p:nvPicPr>
          <p:cNvPr id="2050" name="Picture 2" descr="D:\wrk\Projects\internconf\images\mos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523" y="1640416"/>
            <a:ext cx="1672166" cy="163581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wrk\Projects\internconf\images\hadoop-logo-squa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2130" y="1833876"/>
            <a:ext cx="2380985" cy="23809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86042" y="3149623"/>
            <a:ext cx="1071127" cy="492443"/>
          </a:xfrm>
          <a:prstGeom prst="rect">
            <a:avLst/>
          </a:prstGeom>
          <a:noFill/>
        </p:spPr>
        <p:txBody>
          <a:bodyPr wrap="none" rtlCol="0">
            <a:spAutoFit/>
          </a:bodyPr>
          <a:lstStyle/>
          <a:p>
            <a:pPr defTabSz="653110"/>
            <a:r>
              <a:rPr lang="en-US" sz="2600" kern="1200" dirty="0" smtClean="0">
                <a:solidFill>
                  <a:prstClr val="black"/>
                </a:solidFill>
                <a:latin typeface="Calibri"/>
                <a:ea typeface="+mn-ea"/>
                <a:cs typeface="+mn-cs"/>
              </a:rPr>
              <a:t>Moses</a:t>
            </a:r>
            <a:endParaRPr lang="en-US" sz="2600" kern="1200" dirty="0">
              <a:solidFill>
                <a:prstClr val="black"/>
              </a:solidFill>
              <a:latin typeface="Calibri"/>
              <a:ea typeface="+mn-ea"/>
              <a:cs typeface="+mn-cs"/>
            </a:endParaRPr>
          </a:p>
        </p:txBody>
      </p:sp>
      <p:pic>
        <p:nvPicPr>
          <p:cNvPr id="2052" name="Picture 4" descr="D:\wrk\Projects\internconf\images\jav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3115" y="954289"/>
            <a:ext cx="1940454" cy="194045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wrk\Projects\internconf\images\scala.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4211" y="1924516"/>
            <a:ext cx="2758663" cy="12251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wrk\Projects\internconf\images\mongod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5711" y="4089173"/>
            <a:ext cx="3810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wrk\Projects\internconf\images\cassandr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9968" y="4334934"/>
            <a:ext cx="2657475" cy="17811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wrk\Projects\internconf\images\teradat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461" y="3024369"/>
            <a:ext cx="23241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D:\wrk\Projects\internconf\images\hiv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75283" y="3905863"/>
            <a:ext cx="2013009" cy="193248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wrk\Projects\internconf\images\microstrategy.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51005" y="916516"/>
            <a:ext cx="204787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D:\wrk\Projects\internconf\images\tableau.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2138" y="5794375"/>
            <a:ext cx="3968573" cy="77717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wrk\Projects\internconf\images\c++.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178383" y="5258264"/>
            <a:ext cx="2179965" cy="145331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D:\wrk\Projects\internconf\images\pytho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72424" y="210444"/>
            <a:ext cx="3211125" cy="10846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ig.jpe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8600" y="3733800"/>
            <a:ext cx="2267415" cy="1905000"/>
          </a:xfrm>
          <a:prstGeom prst="rect">
            <a:avLst/>
          </a:prstGeom>
        </p:spPr>
      </p:pic>
    </p:spTree>
    <p:extLst>
      <p:ext uri="{BB962C8B-B14F-4D97-AF65-F5344CB8AC3E}">
        <p14:creationId xmlns:p14="http://schemas.microsoft.com/office/powerpoint/2010/main" val="17417151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p:nvPr/>
        </p:nvSpPr>
        <p:spPr>
          <a:xfrm>
            <a:off x="1762034" y="113577"/>
            <a:ext cx="10676708" cy="6896822"/>
          </a:xfrm>
          <a:prstGeom prst="rect">
            <a:avLst/>
          </a:prstGeom>
          <a:noFill/>
          <a:ln>
            <a:noFill/>
          </a:ln>
        </p:spPr>
        <p:txBody>
          <a:bodyPr lIns="91425" tIns="91425" rIns="91425" bIns="91425" anchor="ctr" anchorCtr="0">
            <a:noAutofit/>
          </a:bodyPr>
          <a:lstStyle/>
          <a:p>
            <a:pPr>
              <a:spcBef>
                <a:spcPts val="0"/>
              </a:spcBef>
              <a:buNone/>
            </a:pPr>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57200"/>
            <a:ext cx="13639800" cy="6705304"/>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98"/>
        <p:cNvGrpSpPr/>
        <p:nvPr/>
      </p:nvGrpSpPr>
      <p:grpSpPr>
        <a:xfrm>
          <a:off x="0" y="0"/>
          <a:ext cx="0" cy="0"/>
          <a:chOff x="0" y="0"/>
          <a:chExt cx="0" cy="0"/>
        </a:xfrm>
      </p:grpSpPr>
      <p:sp>
        <p:nvSpPr>
          <p:cNvPr id="499" name="Shape 499"/>
          <p:cNvSpPr txBox="1">
            <a:spLocks noGrp="1"/>
          </p:cNvSpPr>
          <p:nvPr>
            <p:ph type="body" idx="1"/>
          </p:nvPr>
        </p:nvSpPr>
        <p:spPr>
          <a:xfrm>
            <a:off x="6172200" y="2209800"/>
            <a:ext cx="7696200" cy="1981200"/>
          </a:xfrm>
          <a:prstGeom prst="rect">
            <a:avLst/>
          </a:prstGeom>
          <a:noFill/>
          <a:ln>
            <a:noFill/>
          </a:ln>
        </p:spPr>
        <p:txBody>
          <a:bodyPr lIns="0" tIns="0" rIns="0" bIns="0" anchor="t" anchorCtr="0">
            <a:noAutofit/>
          </a:bodyPr>
          <a:lstStyle/>
          <a:p>
            <a:pPr marL="342900" marR="0" lvl="0" indent="-342900" algn="l" rtl="0">
              <a:lnSpc>
                <a:spcPct val="114000"/>
              </a:lnSpc>
              <a:spcBef>
                <a:spcPts val="0"/>
              </a:spcBef>
              <a:spcAft>
                <a:spcPts val="0"/>
              </a:spcAft>
              <a:buClr>
                <a:srgbClr val="6F625D"/>
              </a:buClr>
              <a:buSzPct val="100000"/>
              <a:buFont typeface="Wingdings" charset="2"/>
              <a:buChar char="Ø"/>
            </a:pPr>
            <a:r>
              <a:rPr lang="en-US" sz="2400" dirty="0" smtClean="0"/>
              <a:t>Make your data work for your use case!</a:t>
            </a:r>
          </a:p>
          <a:p>
            <a:pPr marL="342900" marR="0" lvl="0" indent="-342900" algn="l" rtl="0">
              <a:lnSpc>
                <a:spcPct val="114000"/>
              </a:lnSpc>
              <a:spcBef>
                <a:spcPts val="1400"/>
              </a:spcBef>
              <a:spcAft>
                <a:spcPts val="0"/>
              </a:spcAft>
              <a:buClr>
                <a:srgbClr val="6F625D"/>
              </a:buClr>
              <a:buSzPct val="100000"/>
              <a:buFont typeface="Wingdings" charset="2"/>
              <a:buChar char="Ø"/>
            </a:pPr>
            <a:r>
              <a:rPr lang="en-US" sz="2400" b="0" i="0" u="none" strike="noStrike" cap="none" baseline="0" dirty="0" smtClean="0">
                <a:sym typeface="Arial"/>
                <a:rtl val="0"/>
              </a:rPr>
              <a:t>Analyze</a:t>
            </a:r>
            <a:r>
              <a:rPr lang="en-US" sz="2400" b="0" i="0" u="none" strike="noStrike" cap="none" dirty="0" smtClean="0">
                <a:sym typeface="Arial"/>
                <a:rtl val="0"/>
              </a:rPr>
              <a:t> data in multiple ways!</a:t>
            </a:r>
          </a:p>
          <a:p>
            <a:pPr marL="342900" marR="0" lvl="0" indent="-342900" algn="l" rtl="0">
              <a:lnSpc>
                <a:spcPct val="114000"/>
              </a:lnSpc>
              <a:spcBef>
                <a:spcPts val="1400"/>
              </a:spcBef>
              <a:spcAft>
                <a:spcPts val="0"/>
              </a:spcAft>
              <a:buClr>
                <a:srgbClr val="6F625D"/>
              </a:buClr>
              <a:buSzPct val="100000"/>
              <a:buFont typeface="Wingdings" charset="2"/>
              <a:buChar char="Ø"/>
            </a:pPr>
            <a:r>
              <a:rPr lang="en-US" sz="2400" b="0" i="0" u="none" strike="noStrike" cap="none" baseline="0" dirty="0" smtClean="0">
                <a:sym typeface="Arial"/>
                <a:rtl val="0"/>
              </a:rPr>
              <a:t>Avoid</a:t>
            </a:r>
            <a:r>
              <a:rPr lang="en-US" sz="2400" b="0" i="0" u="none" strike="noStrike" cap="none" dirty="0" smtClean="0">
                <a:sym typeface="Arial"/>
                <a:rtl val="0"/>
              </a:rPr>
              <a:t> analysis paralysis!</a:t>
            </a:r>
            <a:endParaRPr lang="en-US" sz="2400" b="0" i="0" u="none" strike="noStrike" cap="none" baseline="0" dirty="0">
              <a:sym typeface="Arial"/>
              <a:rtl val="0"/>
            </a:endParaRPr>
          </a:p>
          <a:p>
            <a:pPr marL="285750" marR="0" lvl="0" indent="-17145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0" marR="0" lvl="0" indent="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0" marR="0" lvl="0" indent="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0" marR="0" lvl="0" indent="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0" marR="0" lvl="0" indent="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0" marR="0" lvl="0" indent="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0" marR="0" lvl="0" indent="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0" marR="0" lvl="0" indent="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0" marR="0" lvl="0" indent="0" algn="l" rtl="0">
              <a:lnSpc>
                <a:spcPct val="114000"/>
              </a:lnSpc>
              <a:spcBef>
                <a:spcPts val="1400"/>
              </a:spcBef>
              <a:spcAft>
                <a:spcPts val="0"/>
              </a:spcAft>
              <a:buClr>
                <a:srgbClr val="000000"/>
              </a:buClr>
              <a:buFont typeface="Arial"/>
              <a:buNone/>
            </a:pPr>
            <a:endParaRPr sz="2400" b="0" i="0" u="none" strike="noStrike" cap="none" baseline="0" dirty="0">
              <a:solidFill>
                <a:srgbClr val="6F625D"/>
              </a:solidFill>
              <a:latin typeface="Arial"/>
              <a:ea typeface="Arial"/>
              <a:cs typeface="Arial"/>
              <a:sym typeface="Arial"/>
              <a:rtl val="0"/>
            </a:endParaRPr>
          </a:p>
          <a:p>
            <a:pPr marL="0" marR="0" lvl="0" indent="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342900" marR="0" lvl="0" indent="-342900" algn="l" rtl="0">
              <a:lnSpc>
                <a:spcPct val="114000"/>
              </a:lnSpc>
              <a:spcBef>
                <a:spcPts val="1400"/>
              </a:spcBef>
              <a:spcAft>
                <a:spcPts val="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a:p>
            <a:pPr marL="0" marR="0" lvl="0" indent="0" algn="l" rtl="0">
              <a:lnSpc>
                <a:spcPct val="114000"/>
              </a:lnSpc>
              <a:spcBef>
                <a:spcPts val="1400"/>
              </a:spcBef>
              <a:spcAft>
                <a:spcPts val="1400"/>
              </a:spcAft>
              <a:buClr>
                <a:srgbClr val="000000"/>
              </a:buClr>
              <a:buFont typeface="Arial"/>
              <a:buNone/>
            </a:pPr>
            <a:endParaRPr sz="1800" b="0" i="0" u="none" strike="noStrike" cap="none" baseline="0" dirty="0">
              <a:solidFill>
                <a:srgbClr val="6F625D"/>
              </a:solidFill>
              <a:latin typeface="Arial"/>
              <a:ea typeface="Arial"/>
              <a:cs typeface="Arial"/>
              <a:sym typeface="Arial"/>
              <a:rtl val="0"/>
            </a:endParaRPr>
          </a:p>
        </p:txBody>
      </p:sp>
      <p:sp>
        <p:nvSpPr>
          <p:cNvPr id="500" name="Shape 500"/>
          <p:cNvSpPr txBox="1"/>
          <p:nvPr/>
        </p:nvSpPr>
        <p:spPr>
          <a:xfrm>
            <a:off x="731520" y="329566"/>
            <a:ext cx="13167360" cy="87257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4A90B"/>
              </a:buClr>
              <a:buSzPct val="25000"/>
              <a:buFont typeface="Arial"/>
              <a:buNone/>
            </a:pPr>
            <a:r>
              <a:rPr lang="en-US" sz="3600" b="0" i="0" u="none" strike="noStrike" cap="none" baseline="0" dirty="0">
                <a:solidFill>
                  <a:srgbClr val="74A90B"/>
                </a:solidFill>
                <a:latin typeface="Arial"/>
                <a:ea typeface="Arial"/>
                <a:cs typeface="Arial"/>
                <a:sym typeface="Arial"/>
                <a:rtl val="0"/>
              </a:rPr>
              <a:t>C</a:t>
            </a:r>
            <a:r>
              <a:rPr lang="en-US" sz="3600" dirty="0">
                <a:solidFill>
                  <a:srgbClr val="74A90B"/>
                </a:solidFill>
                <a:rtl val="0"/>
              </a:rPr>
              <a:t>onclusion</a:t>
            </a:r>
          </a:p>
        </p:txBody>
      </p:sp>
      <p:pic>
        <p:nvPicPr>
          <p:cNvPr id="501" name="Shape 501"/>
          <p:cNvPicPr preferRelativeResize="0"/>
          <p:nvPr/>
        </p:nvPicPr>
        <p:blipFill rotWithShape="1">
          <a:blip r:embed="rId3">
            <a:alphaModFix/>
          </a:blip>
          <a:srcRect/>
          <a:stretch/>
        </p:blipFill>
        <p:spPr>
          <a:xfrm>
            <a:off x="731520" y="1600200"/>
            <a:ext cx="5059680" cy="32004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ctrTitle"/>
          </p:nvPr>
        </p:nvSpPr>
        <p:spPr>
          <a:xfrm>
            <a:off x="0" y="6629400"/>
            <a:ext cx="14630400" cy="1076112"/>
          </a:xfrm>
          <a:prstGeom prst="rect">
            <a:avLst/>
          </a:prstGeom>
          <a:noFill/>
          <a:ln>
            <a:noFill/>
          </a:ln>
        </p:spPr>
        <p:txBody>
          <a:bodyPr lIns="91425" tIns="91425" rIns="91425" bIns="91425" anchor="t" anchorCtr="0">
            <a:noAutofit/>
          </a:bodyPr>
          <a:lstStyle/>
          <a:p>
            <a:pPr marL="0" marR="0" lvl="0" indent="0" algn="ctr" rtl="0">
              <a:lnSpc>
                <a:spcPct val="93000"/>
              </a:lnSpc>
              <a:spcBef>
                <a:spcPts val="0"/>
              </a:spcBef>
              <a:spcAft>
                <a:spcPts val="0"/>
              </a:spcAft>
              <a:buClr>
                <a:srgbClr val="074BC7"/>
              </a:buClr>
              <a:buSzPct val="25000"/>
              <a:buFont typeface="Arial"/>
              <a:buNone/>
            </a:pPr>
            <a:r>
              <a:rPr lang="en-US" sz="2400" b="0" i="0" u="none" strike="noStrike" cap="none" baseline="0" dirty="0">
                <a:solidFill>
                  <a:srgbClr val="074BC7"/>
                </a:solidFill>
                <a:latin typeface="Arial"/>
                <a:ea typeface="Arial"/>
                <a:cs typeface="Arial"/>
                <a:sym typeface="Arial"/>
                <a:rtl val="0"/>
              </a:rPr>
              <a:t>If you talk to a man in a language he understands, that goes to his head. </a:t>
            </a:r>
            <a:r>
              <a:rPr lang="en-US" sz="2400" b="0" i="0" u="none" strike="noStrike" cap="none" baseline="0" dirty="0" smtClean="0">
                <a:solidFill>
                  <a:srgbClr val="074BC7"/>
                </a:solidFill>
                <a:latin typeface="Arial"/>
                <a:ea typeface="Arial"/>
                <a:cs typeface="Arial"/>
                <a:sym typeface="Arial"/>
                <a:rtl val="0"/>
              </a:rPr>
              <a:t/>
            </a:r>
            <a:br>
              <a:rPr lang="en-US" sz="2400" b="0" i="0" u="none" strike="noStrike" cap="none" baseline="0" dirty="0" smtClean="0">
                <a:solidFill>
                  <a:srgbClr val="074BC7"/>
                </a:solidFill>
                <a:latin typeface="Arial"/>
                <a:ea typeface="Arial"/>
                <a:cs typeface="Arial"/>
                <a:sym typeface="Arial"/>
                <a:rtl val="0"/>
              </a:rPr>
            </a:br>
            <a:r>
              <a:rPr lang="en-US" sz="2400" b="0" i="0" u="none" strike="noStrike" cap="none" baseline="0" dirty="0" smtClean="0">
                <a:solidFill>
                  <a:srgbClr val="074BC7"/>
                </a:solidFill>
                <a:latin typeface="Arial"/>
                <a:ea typeface="Arial"/>
                <a:cs typeface="Arial"/>
                <a:sym typeface="Arial"/>
                <a:rtl val="0"/>
              </a:rPr>
              <a:t>If </a:t>
            </a:r>
            <a:r>
              <a:rPr lang="en-US" sz="2400" b="0" i="0" u="none" strike="noStrike" cap="none" baseline="0" dirty="0">
                <a:solidFill>
                  <a:srgbClr val="074BC7"/>
                </a:solidFill>
                <a:latin typeface="Arial"/>
                <a:ea typeface="Arial"/>
                <a:cs typeface="Arial"/>
                <a:sym typeface="Arial"/>
                <a:rtl val="0"/>
              </a:rPr>
              <a:t>you talk to him in his language, that goes to his heart</a:t>
            </a:r>
          </a:p>
        </p:txBody>
      </p:sp>
      <p:sp>
        <p:nvSpPr>
          <p:cNvPr id="507" name="Shape 507"/>
          <p:cNvSpPr txBox="1"/>
          <p:nvPr/>
        </p:nvSpPr>
        <p:spPr>
          <a:xfrm>
            <a:off x="9898742" y="7547428"/>
            <a:ext cx="1757212" cy="492442"/>
          </a:xfrm>
          <a:prstGeom prst="rect">
            <a:avLst/>
          </a:prstGeom>
          <a:noFill/>
          <a:ln>
            <a:noFill/>
          </a:ln>
        </p:spPr>
        <p:txBody>
          <a:bodyPr lIns="91425" tIns="45700" rIns="91425" bIns="45700" anchor="t" anchorCtr="0">
            <a:noAutofit/>
          </a:bodyPr>
          <a:lstStyle/>
          <a:p>
            <a:pPr lvl="0" algn="ctr">
              <a:buClr>
                <a:srgbClr val="74A90B"/>
              </a:buClr>
              <a:buSzPct val="25000"/>
            </a:pPr>
            <a:r>
              <a:rPr lang="en-US" sz="2000" dirty="0" smtClean="0">
                <a:solidFill>
                  <a:srgbClr val="74A90B"/>
                </a:solidFill>
              </a:rPr>
              <a:t>N. Mandela</a:t>
            </a:r>
            <a:endParaRPr lang="en-US" sz="2000" dirty="0">
              <a:solidFill>
                <a:srgbClr val="74A90B"/>
              </a:solidFill>
            </a:endParaRPr>
          </a:p>
        </p:txBody>
      </p:sp>
      <p:sp>
        <p:nvSpPr>
          <p:cNvPr id="508" name="Shape 508"/>
          <p:cNvSpPr/>
          <p:nvPr/>
        </p:nvSpPr>
        <p:spPr>
          <a:xfrm>
            <a:off x="731520" y="5715000"/>
            <a:ext cx="12908280" cy="784830"/>
          </a:xfrm>
          <a:prstGeom prst="rect">
            <a:avLst/>
          </a:prstGeom>
          <a:noFill/>
          <a:ln>
            <a:noFill/>
          </a:ln>
        </p:spPr>
        <p:txBody>
          <a:bodyPr lIns="91425" tIns="45700" rIns="91425" bIns="45700" anchor="t" anchorCtr="0">
            <a:noAutofit/>
          </a:bodyPr>
          <a:lstStyle/>
          <a:p>
            <a:pPr lvl="0" algn="ctr">
              <a:buClr>
                <a:srgbClr val="74A90B"/>
              </a:buClr>
              <a:buSzPct val="25000"/>
            </a:pPr>
            <a:r>
              <a:rPr lang="en-US" sz="4400" dirty="0" smtClean="0">
                <a:solidFill>
                  <a:srgbClr val="74A90B"/>
                </a:solidFill>
              </a:rPr>
              <a:t>COMMERCE WITHOUT LANGUAGE BARRIERS</a:t>
            </a:r>
            <a:endParaRPr lang="en-US" sz="4400" dirty="0">
              <a:solidFill>
                <a:srgbClr val="74A90B"/>
              </a:solidFil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p:nvPr/>
        </p:nvSpPr>
        <p:spPr>
          <a:xfrm>
            <a:off x="381000" y="4876800"/>
            <a:ext cx="2852062" cy="4001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A5A5A5"/>
              </a:buClr>
              <a:buFont typeface="Arial"/>
              <a:buNone/>
            </a:pPr>
            <a:endParaRPr sz="2000" b="0" i="0" u="none" strike="noStrike" cap="none" baseline="0">
              <a:solidFill>
                <a:srgbClr val="A5A5A5"/>
              </a:solidFill>
              <a:latin typeface="Arial"/>
              <a:ea typeface="Arial"/>
              <a:cs typeface="Arial"/>
              <a:sym typeface="Arial"/>
              <a:rtl val="0"/>
            </a:endParaRPr>
          </a:p>
        </p:txBody>
      </p:sp>
      <p:sp>
        <p:nvSpPr>
          <p:cNvPr id="126" name="Shape 126"/>
          <p:cNvSpPr txBox="1">
            <a:spLocks noGrp="1"/>
          </p:cNvSpPr>
          <p:nvPr>
            <p:ph type="title"/>
          </p:nvPr>
        </p:nvSpPr>
        <p:spPr>
          <a:xfrm>
            <a:off x="731837" y="328612"/>
            <a:ext cx="13165200" cy="869999"/>
          </a:xfrm>
          <a:prstGeom prst="rect">
            <a:avLst/>
          </a:prstGeom>
        </p:spPr>
        <p:txBody>
          <a:bodyPr lIns="91425" tIns="91425" rIns="91425" bIns="91425" anchor="t" anchorCtr="0">
            <a:noAutofit/>
          </a:bodyPr>
          <a:lstStyle/>
          <a:p>
            <a:pPr>
              <a:spcBef>
                <a:spcPts val="0"/>
              </a:spcBef>
              <a:buNone/>
            </a:pPr>
            <a:r>
              <a:rPr lang="en-US" sz="3600">
                <a:solidFill>
                  <a:srgbClr val="78AF03"/>
                </a:solidFill>
              </a:rPr>
              <a:t>E-Commerce Growth by Region</a:t>
            </a:r>
          </a:p>
        </p:txBody>
      </p:sp>
      <p:sp>
        <p:nvSpPr>
          <p:cNvPr id="127" name="Shape 127"/>
          <p:cNvSpPr txBox="1">
            <a:spLocks noGrp="1"/>
          </p:cNvSpPr>
          <p:nvPr>
            <p:ph type="body" idx="1"/>
          </p:nvPr>
        </p:nvSpPr>
        <p:spPr>
          <a:xfrm>
            <a:off x="731820" y="1482725"/>
            <a:ext cx="12273000" cy="5647200"/>
          </a:xfrm>
          <a:prstGeom prst="rect">
            <a:avLst/>
          </a:prstGeom>
        </p:spPr>
        <p:txBody>
          <a:bodyPr lIns="91425" tIns="91425" rIns="91425" bIns="91425" anchor="t" anchorCtr="0">
            <a:noAutofit/>
          </a:bodyPr>
          <a:lstStyle/>
          <a:p>
            <a:pPr marL="0" indent="0"/>
            <a:endParaRPr lang="en-US" dirty="0" smtClean="0">
              <a:solidFill>
                <a:srgbClr val="A5A5A5"/>
              </a:solidFill>
            </a:endParaRPr>
          </a:p>
          <a:p>
            <a:pPr marL="0" indent="0"/>
            <a:endParaRPr lang="en-US" dirty="0">
              <a:solidFill>
                <a:srgbClr val="A5A5A5"/>
              </a:solidFill>
            </a:endParaRPr>
          </a:p>
          <a:p>
            <a:pPr marL="0" indent="0"/>
            <a:endParaRPr lang="en-US" dirty="0" smtClean="0">
              <a:solidFill>
                <a:srgbClr val="A5A5A5"/>
              </a:solidFill>
            </a:endParaRPr>
          </a:p>
          <a:p>
            <a:pPr marL="0" indent="0"/>
            <a:endParaRPr lang="en-US" dirty="0">
              <a:solidFill>
                <a:srgbClr val="A5A5A5"/>
              </a:solidFill>
            </a:endParaRPr>
          </a:p>
          <a:p>
            <a:pPr marL="0" indent="0"/>
            <a:endParaRPr lang="en-US" dirty="0" smtClean="0">
              <a:solidFill>
                <a:srgbClr val="A5A5A5"/>
              </a:solidFill>
            </a:endParaRPr>
          </a:p>
          <a:p>
            <a:pPr marL="0" indent="0"/>
            <a:endParaRPr lang="en-US" dirty="0">
              <a:solidFill>
                <a:srgbClr val="A5A5A5"/>
              </a:solidFill>
            </a:endParaRPr>
          </a:p>
          <a:p>
            <a:pPr marL="0" indent="0"/>
            <a:endParaRPr lang="en-US" dirty="0" smtClean="0">
              <a:solidFill>
                <a:srgbClr val="A5A5A5"/>
              </a:solidFill>
            </a:endParaRPr>
          </a:p>
          <a:p>
            <a:pPr marL="0" indent="0"/>
            <a:endParaRPr lang="en-US" dirty="0">
              <a:solidFill>
                <a:srgbClr val="A5A5A5"/>
              </a:solidFill>
            </a:endParaRPr>
          </a:p>
          <a:p>
            <a:pPr marL="0" indent="0"/>
            <a:endParaRPr lang="en-US" dirty="0" smtClean="0">
              <a:solidFill>
                <a:srgbClr val="A5A5A5"/>
              </a:solidFill>
            </a:endParaRPr>
          </a:p>
          <a:p>
            <a:pPr marL="0" indent="0"/>
            <a:endParaRPr lang="en-US" dirty="0">
              <a:solidFill>
                <a:srgbClr val="A5A5A5"/>
              </a:solidFill>
            </a:endParaRPr>
          </a:p>
          <a:p>
            <a:pPr marL="0" indent="0"/>
            <a:endParaRPr lang="en-US" dirty="0" smtClean="0">
              <a:solidFill>
                <a:srgbClr val="A5A5A5"/>
              </a:solidFill>
            </a:endParaRPr>
          </a:p>
          <a:p>
            <a:pPr marL="0" indent="0"/>
            <a:endParaRPr lang="en-US" dirty="0">
              <a:solidFill>
                <a:srgbClr val="A5A5A5"/>
              </a:solidFill>
            </a:endParaRPr>
          </a:p>
          <a:p>
            <a:pPr marL="0" indent="0"/>
            <a:r>
              <a:rPr lang="en-US" dirty="0" smtClean="0">
                <a:solidFill>
                  <a:srgbClr val="A5A5A5"/>
                </a:solidFill>
              </a:rPr>
              <a:t>Source</a:t>
            </a:r>
            <a:r>
              <a:rPr lang="en-US" dirty="0">
                <a:solidFill>
                  <a:srgbClr val="A5A5A5"/>
                </a:solidFill>
              </a:rPr>
              <a:t>: </a:t>
            </a:r>
            <a:r>
              <a:rPr lang="en-US" dirty="0" smtClean="0">
                <a:solidFill>
                  <a:srgbClr val="A5A5A5"/>
                </a:solidFill>
              </a:rPr>
              <a:t>Forrester Research</a:t>
            </a:r>
            <a:endParaRPr dirty="0"/>
          </a:p>
        </p:txBody>
      </p:sp>
      <p:pic>
        <p:nvPicPr>
          <p:cNvPr id="128" name="Shape 128"/>
          <p:cNvPicPr preferRelativeResize="0"/>
          <p:nvPr/>
        </p:nvPicPr>
        <p:blipFill rotWithShape="1">
          <a:blip r:embed="rId3">
            <a:alphaModFix/>
          </a:blip>
          <a:srcRect/>
          <a:stretch/>
        </p:blipFill>
        <p:spPr>
          <a:xfrm>
            <a:off x="2438400" y="1219200"/>
            <a:ext cx="9098100" cy="54615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731520" y="329566"/>
            <a:ext cx="13167360" cy="872578"/>
          </a:xfrm>
          <a:prstGeom prst="rect">
            <a:avLst/>
          </a:prstGeom>
          <a:noFill/>
          <a:ln>
            <a:noFill/>
          </a:ln>
        </p:spPr>
        <p:txBody>
          <a:bodyPr lIns="130600" tIns="65300" rIns="130600" bIns="65300" anchor="ctr" anchorCtr="0">
            <a:noAutofit/>
          </a:bodyPr>
          <a:lstStyle/>
          <a:p>
            <a:pPr marL="0" marR="0" lvl="0" indent="0" algn="l" rtl="0">
              <a:spcBef>
                <a:spcPts val="0"/>
              </a:spcBef>
              <a:buClr>
                <a:srgbClr val="73AF00"/>
              </a:buClr>
              <a:buSzPct val="25000"/>
              <a:buFont typeface="Arial"/>
              <a:buNone/>
            </a:pPr>
            <a:r>
              <a:rPr lang="en-US" sz="3600" b="0" i="0" u="none" strike="noStrike" cap="none" baseline="0">
                <a:solidFill>
                  <a:srgbClr val="73AF00"/>
                </a:solidFill>
                <a:latin typeface="Arial"/>
                <a:ea typeface="Arial"/>
                <a:cs typeface="Arial"/>
                <a:sym typeface="Arial"/>
              </a:rPr>
              <a:t>W</a:t>
            </a:r>
            <a:r>
              <a:rPr lang="en-US" sz="3600">
                <a:solidFill>
                  <a:srgbClr val="73AF00"/>
                </a:solidFill>
              </a:rPr>
              <a:t>hy Is Machine Translation Important For eBay?</a:t>
            </a:r>
          </a:p>
        </p:txBody>
      </p:sp>
      <p:sp>
        <p:nvSpPr>
          <p:cNvPr id="111" name="Shape 111"/>
          <p:cNvSpPr txBox="1">
            <a:spLocks noGrp="1"/>
          </p:cNvSpPr>
          <p:nvPr>
            <p:ph type="body" idx="1"/>
          </p:nvPr>
        </p:nvSpPr>
        <p:spPr>
          <a:xfrm>
            <a:off x="6172200" y="2819400"/>
            <a:ext cx="7010400" cy="2209799"/>
          </a:xfrm>
          <a:prstGeom prst="rect">
            <a:avLst/>
          </a:prstGeom>
          <a:noFill/>
          <a:ln>
            <a:noFill/>
          </a:ln>
        </p:spPr>
        <p:txBody>
          <a:bodyPr lIns="130600" tIns="65300" rIns="130600" bIns="65300" anchor="t" anchorCtr="0">
            <a:noAutofit/>
          </a:bodyPr>
          <a:lstStyle/>
          <a:p>
            <a:pPr marL="489833" marR="0" lvl="0" indent="-489833" algn="l" rtl="0">
              <a:spcBef>
                <a:spcPts val="0"/>
              </a:spcBef>
              <a:buClr>
                <a:srgbClr val="6F625D"/>
              </a:buClr>
              <a:buSzPct val="100000"/>
              <a:buFont typeface="Wingdings" charset="2"/>
              <a:buChar char="Ø"/>
            </a:pPr>
            <a:r>
              <a:rPr lang="en-US" sz="2400" b="0" i="0" u="none" strike="noStrike" cap="none" baseline="0" dirty="0">
                <a:solidFill>
                  <a:schemeClr val="tx1"/>
                </a:solidFill>
                <a:latin typeface="Arial"/>
                <a:ea typeface="Arial"/>
                <a:cs typeface="Arial"/>
                <a:sym typeface="Arial"/>
              </a:rPr>
              <a:t>C</a:t>
            </a:r>
            <a:r>
              <a:rPr lang="en-US" sz="2400" dirty="0">
                <a:solidFill>
                  <a:schemeClr val="tx1"/>
                </a:solidFill>
              </a:rPr>
              <a:t>ross-border trade</a:t>
            </a:r>
            <a:r>
              <a:rPr lang="en-US" sz="2400" b="0" i="0" u="none" strike="noStrike" cap="none" baseline="0" dirty="0">
                <a:solidFill>
                  <a:schemeClr val="tx1"/>
                </a:solidFill>
                <a:latin typeface="Arial"/>
                <a:ea typeface="Arial"/>
                <a:cs typeface="Arial"/>
                <a:sym typeface="Arial"/>
              </a:rPr>
              <a:t> is growing 2x as domestic!</a:t>
            </a:r>
          </a:p>
          <a:p>
            <a:pPr marL="489833" marR="0" lvl="0" indent="-489833" algn="l" rtl="0">
              <a:spcBef>
                <a:spcPts val="480"/>
              </a:spcBef>
              <a:buClr>
                <a:srgbClr val="6F625D"/>
              </a:buClr>
              <a:buSzPct val="100000"/>
              <a:buFont typeface="Wingdings" charset="2"/>
              <a:buChar char="Ø"/>
            </a:pPr>
            <a:r>
              <a:rPr lang="en-US" sz="2400" b="0" i="0" u="none" strike="noStrike" cap="none" baseline="0" dirty="0">
                <a:solidFill>
                  <a:schemeClr val="tx1"/>
                </a:solidFill>
                <a:latin typeface="Arial"/>
                <a:ea typeface="Arial"/>
                <a:cs typeface="Arial"/>
                <a:sym typeface="Arial"/>
              </a:rPr>
              <a:t>It’s already big: almost 25% of Inc. business</a:t>
            </a:r>
          </a:p>
          <a:p>
            <a:pPr marL="489833" marR="0" lvl="0" indent="-489833" algn="l" rtl="0">
              <a:spcBef>
                <a:spcPts val="480"/>
              </a:spcBef>
              <a:buClr>
                <a:srgbClr val="6F625D"/>
              </a:buClr>
              <a:buSzPct val="100000"/>
              <a:buFont typeface="Wingdings" charset="2"/>
              <a:buChar char="Ø"/>
            </a:pPr>
            <a:r>
              <a:rPr lang="en-US" sz="2400" b="0" i="0" u="none" strike="noStrike" cap="none" baseline="0" dirty="0">
                <a:solidFill>
                  <a:schemeClr val="tx1"/>
                </a:solidFill>
                <a:latin typeface="Arial"/>
                <a:ea typeface="Arial"/>
                <a:cs typeface="Arial"/>
                <a:sym typeface="Arial"/>
              </a:rPr>
              <a:t>61% of eBay GMV </a:t>
            </a:r>
            <a:r>
              <a:rPr lang="en-US" sz="2400" b="0" i="0" u="none" strike="noStrike" cap="none" baseline="0" dirty="0" smtClean="0">
                <a:solidFill>
                  <a:schemeClr val="tx1"/>
                </a:solidFill>
                <a:latin typeface="Arial"/>
                <a:ea typeface="Arial"/>
                <a:cs typeface="Arial"/>
                <a:sym typeface="Arial"/>
              </a:rPr>
              <a:t>is </a:t>
            </a:r>
            <a:r>
              <a:rPr lang="en-US" sz="2400" b="0" i="0" u="none" strike="noStrike" cap="none" baseline="0" dirty="0">
                <a:solidFill>
                  <a:schemeClr val="tx1"/>
                </a:solidFill>
                <a:latin typeface="Arial"/>
                <a:ea typeface="Arial"/>
                <a:cs typeface="Arial"/>
                <a:sym typeface="Arial"/>
              </a:rPr>
              <a:t>international</a:t>
            </a:r>
          </a:p>
          <a:p>
            <a:pPr marL="0" marR="0" lvl="0" indent="0" algn="l" rtl="0">
              <a:spcBef>
                <a:spcPts val="800"/>
              </a:spcBef>
              <a:buClr>
                <a:srgbClr val="6F625D"/>
              </a:buClr>
              <a:buFont typeface="Arial"/>
              <a:buNone/>
            </a:pPr>
            <a:endParaRPr sz="4000" b="0" i="0" u="none" strike="noStrike" cap="none" baseline="0" dirty="0">
              <a:solidFill>
                <a:srgbClr val="6F625D"/>
              </a:solidFill>
              <a:latin typeface="Arial"/>
              <a:ea typeface="Arial"/>
              <a:cs typeface="Arial"/>
              <a:sym typeface="Arial"/>
            </a:endParaRPr>
          </a:p>
        </p:txBody>
      </p:sp>
      <p:pic>
        <p:nvPicPr>
          <p:cNvPr id="112" name="Shape 112"/>
          <p:cNvPicPr preferRelativeResize="0"/>
          <p:nvPr/>
        </p:nvPicPr>
        <p:blipFill rotWithShape="1">
          <a:blip r:embed="rId3">
            <a:alphaModFix/>
          </a:blip>
          <a:srcRect/>
          <a:stretch/>
        </p:blipFill>
        <p:spPr>
          <a:xfrm>
            <a:off x="840491" y="1304925"/>
            <a:ext cx="4950708" cy="5553074"/>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731837" y="328612"/>
            <a:ext cx="13165137" cy="869949"/>
          </a:xfrm>
          <a:prstGeom prst="rect">
            <a:avLst/>
          </a:prstGeom>
          <a:noFill/>
          <a:ln>
            <a:noFill/>
          </a:ln>
        </p:spPr>
        <p:txBody>
          <a:bodyPr lIns="91425" tIns="91425" rIns="91425" bIns="91425" anchor="t" anchorCtr="0">
            <a:noAutofit/>
          </a:bodyPr>
          <a:lstStyle/>
          <a:p>
            <a:pPr marL="0" marR="0" lvl="0" indent="0" rtl="0">
              <a:lnSpc>
                <a:spcPct val="93000"/>
              </a:lnSpc>
              <a:spcBef>
                <a:spcPts val="0"/>
              </a:spcBef>
              <a:spcAft>
                <a:spcPts val="0"/>
              </a:spcAft>
              <a:buClr>
                <a:srgbClr val="74A90B"/>
              </a:buClr>
              <a:buSzPct val="25000"/>
              <a:buFont typeface="Arial"/>
              <a:buNone/>
            </a:pPr>
            <a:r>
              <a:rPr lang="en-US" sz="3600" b="0" i="0" u="none" strike="noStrike" cap="none" baseline="0" dirty="0">
                <a:solidFill>
                  <a:srgbClr val="74A90B"/>
                </a:solidFill>
                <a:latin typeface="Arial"/>
                <a:ea typeface="Arial"/>
                <a:cs typeface="Arial"/>
                <a:sym typeface="Arial"/>
                <a:rtl val="0"/>
              </a:rPr>
              <a:t>Static </a:t>
            </a:r>
            <a:r>
              <a:rPr lang="en-US" sz="3600" dirty="0">
                <a:solidFill>
                  <a:srgbClr val="74A90B"/>
                </a:solidFill>
                <a:rtl val="0"/>
              </a:rPr>
              <a:t>C</a:t>
            </a:r>
            <a:r>
              <a:rPr lang="en-US" sz="3600" b="0" i="0" u="none" strike="noStrike" cap="none" baseline="0" dirty="0">
                <a:solidFill>
                  <a:srgbClr val="74A90B"/>
                </a:solidFill>
                <a:latin typeface="Arial"/>
                <a:ea typeface="Arial"/>
                <a:cs typeface="Arial"/>
                <a:sym typeface="Arial"/>
                <a:rtl val="0"/>
              </a:rPr>
              <a:t>ontent</a:t>
            </a:r>
          </a:p>
        </p:txBody>
      </p:sp>
      <p:sp>
        <p:nvSpPr>
          <p:cNvPr id="135" name="Shape 135"/>
          <p:cNvSpPr txBox="1">
            <a:spLocks noGrp="1"/>
          </p:cNvSpPr>
          <p:nvPr>
            <p:ph type="body" idx="1"/>
          </p:nvPr>
        </p:nvSpPr>
        <p:spPr>
          <a:xfrm>
            <a:off x="8853714" y="3178622"/>
            <a:ext cx="5045166" cy="2148120"/>
          </a:xfrm>
          <a:prstGeom prst="rect">
            <a:avLst/>
          </a:prstGeom>
          <a:noFill/>
          <a:ln>
            <a:noFill/>
          </a:ln>
        </p:spPr>
        <p:txBody>
          <a:bodyPr lIns="91425" tIns="91425" rIns="91425" bIns="91425" anchor="t" anchorCtr="0">
            <a:noAutofit/>
          </a:bodyPr>
          <a:lstStyle/>
          <a:p>
            <a:pPr marL="0" marR="0" lvl="0" indent="0" algn="ctr" rtl="0">
              <a:lnSpc>
                <a:spcPct val="114000"/>
              </a:lnSpc>
              <a:spcBef>
                <a:spcPts val="0"/>
              </a:spcBef>
              <a:spcAft>
                <a:spcPts val="1400"/>
              </a:spcAft>
              <a:buClr>
                <a:srgbClr val="6F625D"/>
              </a:buClr>
              <a:buSzPct val="25000"/>
              <a:buFont typeface="Arial"/>
              <a:buNone/>
            </a:pPr>
            <a:r>
              <a:rPr lang="en-US" sz="3200" b="0" i="0" u="none" strike="noStrike" cap="none" baseline="0" dirty="0">
                <a:latin typeface="Arial"/>
                <a:ea typeface="Arial"/>
                <a:cs typeface="Arial"/>
                <a:sym typeface="Arial"/>
                <a:rtl val="0"/>
              </a:rPr>
              <a:t>…is translated by the localization team</a:t>
            </a:r>
          </a:p>
        </p:txBody>
      </p:sp>
      <p:pic>
        <p:nvPicPr>
          <p:cNvPr id="136" name="Shape 136"/>
          <p:cNvPicPr preferRelativeResize="0"/>
          <p:nvPr/>
        </p:nvPicPr>
        <p:blipFill rotWithShape="1">
          <a:blip r:embed="rId3">
            <a:alphaModFix/>
          </a:blip>
          <a:srcRect/>
          <a:stretch/>
        </p:blipFill>
        <p:spPr>
          <a:xfrm>
            <a:off x="1986843" y="1224723"/>
            <a:ext cx="6557609" cy="5787541"/>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731837" y="328612"/>
            <a:ext cx="13165137" cy="869949"/>
          </a:xfrm>
          <a:prstGeom prst="rect">
            <a:avLst/>
          </a:prstGeom>
          <a:noFill/>
          <a:ln>
            <a:noFill/>
          </a:ln>
        </p:spPr>
        <p:txBody>
          <a:bodyPr lIns="91425" tIns="91425" rIns="91425" bIns="91425" anchor="t" anchorCtr="0">
            <a:noAutofit/>
          </a:bodyPr>
          <a:lstStyle/>
          <a:p>
            <a:pPr marL="0" marR="0" lvl="0" indent="0" algn="l" rtl="0">
              <a:lnSpc>
                <a:spcPct val="93000"/>
              </a:lnSpc>
              <a:spcBef>
                <a:spcPts val="0"/>
              </a:spcBef>
              <a:spcAft>
                <a:spcPts val="0"/>
              </a:spcAft>
              <a:buClr>
                <a:srgbClr val="74A90B"/>
              </a:buClr>
              <a:buSzPct val="25000"/>
              <a:buFont typeface="Arial"/>
              <a:buNone/>
            </a:pPr>
            <a:r>
              <a:rPr lang="en-US" sz="3600" b="0" i="0" u="none" strike="noStrike" cap="none" baseline="0">
                <a:solidFill>
                  <a:srgbClr val="74A90B"/>
                </a:solidFill>
                <a:latin typeface="Arial"/>
                <a:ea typeface="Arial"/>
                <a:cs typeface="Arial"/>
                <a:sym typeface="Arial"/>
                <a:rtl val="0"/>
              </a:rPr>
              <a:t>Dynamic </a:t>
            </a:r>
            <a:r>
              <a:rPr lang="en-US" sz="3600">
                <a:solidFill>
                  <a:srgbClr val="74A90B"/>
                </a:solidFill>
                <a:rtl val="0"/>
              </a:rPr>
              <a:t>C</a:t>
            </a:r>
            <a:r>
              <a:rPr lang="en-US" sz="3600" b="0" i="0" u="none" strike="noStrike" cap="none" baseline="0">
                <a:solidFill>
                  <a:srgbClr val="74A90B"/>
                </a:solidFill>
                <a:latin typeface="Arial"/>
                <a:ea typeface="Arial"/>
                <a:cs typeface="Arial"/>
                <a:sym typeface="Arial"/>
                <a:rtl val="0"/>
              </a:rPr>
              <a:t>ontent</a:t>
            </a:r>
          </a:p>
        </p:txBody>
      </p:sp>
      <p:sp>
        <p:nvSpPr>
          <p:cNvPr id="143" name="Shape 143"/>
          <p:cNvSpPr txBox="1">
            <a:spLocks noGrp="1"/>
          </p:cNvSpPr>
          <p:nvPr>
            <p:ph type="body" idx="1"/>
          </p:nvPr>
        </p:nvSpPr>
        <p:spPr>
          <a:xfrm>
            <a:off x="7547428" y="1698193"/>
            <a:ext cx="6351450" cy="4528434"/>
          </a:xfrm>
          <a:prstGeom prst="rect">
            <a:avLst/>
          </a:prstGeom>
          <a:noFill/>
          <a:ln>
            <a:noFill/>
          </a:ln>
        </p:spPr>
        <p:txBody>
          <a:bodyPr lIns="91425" tIns="91425" rIns="91425" bIns="91425" anchor="t" anchorCtr="0">
            <a:noAutofit/>
          </a:bodyPr>
          <a:lstStyle/>
          <a:p>
            <a:pPr marL="0" marR="0" lvl="0" indent="0" algn="ctr" rtl="0">
              <a:lnSpc>
                <a:spcPct val="114000"/>
              </a:lnSpc>
              <a:spcBef>
                <a:spcPts val="0"/>
              </a:spcBef>
              <a:spcAft>
                <a:spcPts val="0"/>
              </a:spcAft>
              <a:buClr>
                <a:srgbClr val="6F625D"/>
              </a:buClr>
              <a:buSzPct val="25000"/>
              <a:buFont typeface="Arial"/>
              <a:buNone/>
            </a:pPr>
            <a:r>
              <a:rPr lang="en-US" sz="3200" b="0" i="0" u="none" strike="noStrike" cap="none" baseline="0" dirty="0">
                <a:latin typeface="Arial"/>
                <a:ea typeface="Arial"/>
                <a:cs typeface="Arial"/>
                <a:sym typeface="Arial"/>
                <a:rtl val="0"/>
              </a:rPr>
              <a:t>…requires machine translation</a:t>
            </a:r>
          </a:p>
          <a:p>
            <a:pPr marL="0" marR="0" lvl="0" indent="0" algn="l" rtl="0">
              <a:lnSpc>
                <a:spcPct val="114000"/>
              </a:lnSpc>
              <a:spcBef>
                <a:spcPts val="1400"/>
              </a:spcBef>
              <a:spcAft>
                <a:spcPts val="0"/>
              </a:spcAft>
              <a:buClr>
                <a:srgbClr val="6F625D"/>
              </a:buClr>
              <a:buFont typeface="Arial"/>
              <a:buNone/>
            </a:pPr>
            <a:endParaRPr sz="2000" b="0" i="0" u="none" strike="noStrike" cap="none" baseline="0" dirty="0">
              <a:latin typeface="Arial"/>
              <a:ea typeface="Arial"/>
              <a:cs typeface="Arial"/>
              <a:sym typeface="Arial"/>
              <a:rtl val="0"/>
            </a:endParaRPr>
          </a:p>
          <a:p>
            <a:pPr marL="0" marR="0" lvl="0" indent="0" algn="l" rtl="0">
              <a:lnSpc>
                <a:spcPct val="114000"/>
              </a:lnSpc>
              <a:spcBef>
                <a:spcPts val="1400"/>
              </a:spcBef>
              <a:spcAft>
                <a:spcPts val="0"/>
              </a:spcAft>
              <a:buClr>
                <a:srgbClr val="6F625D"/>
              </a:buClr>
              <a:buSzPct val="25000"/>
              <a:buFont typeface="Arial"/>
              <a:buNone/>
            </a:pPr>
            <a:r>
              <a:rPr lang="en-US" sz="2400" b="0" i="0" u="none" strike="noStrike" cap="none" baseline="0" dirty="0">
                <a:latin typeface="Arial"/>
                <a:ea typeface="Arial"/>
                <a:cs typeface="Arial"/>
                <a:sym typeface="Arial"/>
                <a:rtl val="0"/>
              </a:rPr>
              <a:t>Inventory eligible for Russian market: </a:t>
            </a:r>
            <a:r>
              <a:rPr lang="en-US" sz="2400" b="1" i="0" u="none" strike="noStrike" cap="none" baseline="0" dirty="0">
                <a:latin typeface="Arial"/>
                <a:ea typeface="Arial"/>
                <a:cs typeface="Arial"/>
                <a:sym typeface="Arial"/>
                <a:rtl val="0"/>
              </a:rPr>
              <a:t>60M</a:t>
            </a:r>
            <a:r>
              <a:rPr lang="en-US" sz="2400" b="0" i="0" u="none" strike="noStrike" cap="none" baseline="0" dirty="0">
                <a:latin typeface="Arial"/>
                <a:ea typeface="Arial"/>
                <a:cs typeface="Arial"/>
                <a:sym typeface="Arial"/>
                <a:rtl val="0"/>
              </a:rPr>
              <a:t> listings</a:t>
            </a:r>
          </a:p>
          <a:p>
            <a:pPr marL="0" marR="0" lvl="0" indent="0" algn="l" rtl="0">
              <a:lnSpc>
                <a:spcPct val="114000"/>
              </a:lnSpc>
              <a:spcBef>
                <a:spcPts val="1400"/>
              </a:spcBef>
              <a:spcAft>
                <a:spcPts val="0"/>
              </a:spcAft>
              <a:buClr>
                <a:srgbClr val="6F625D"/>
              </a:buClr>
              <a:buSzPct val="25000"/>
              <a:buFont typeface="Arial"/>
              <a:buNone/>
            </a:pPr>
            <a:r>
              <a:rPr lang="en-US" sz="2400" b="0" i="0" u="none" strike="noStrike" cap="none" baseline="0" dirty="0">
                <a:latin typeface="Arial"/>
                <a:ea typeface="Arial"/>
                <a:cs typeface="Arial"/>
                <a:sym typeface="Arial"/>
                <a:rtl val="0"/>
              </a:rPr>
              <a:t>Average # of characters per listing: </a:t>
            </a:r>
            <a:r>
              <a:rPr lang="en-US" sz="2400" b="1" i="0" u="none" strike="noStrike" cap="none" baseline="0" dirty="0">
                <a:latin typeface="Arial"/>
                <a:ea typeface="Arial"/>
                <a:cs typeface="Arial"/>
                <a:sym typeface="Arial"/>
                <a:rtl val="0"/>
              </a:rPr>
              <a:t>3,000</a:t>
            </a:r>
          </a:p>
          <a:p>
            <a:pPr marL="0" marR="0" lvl="0" indent="0" algn="l" rtl="0">
              <a:lnSpc>
                <a:spcPct val="114000"/>
              </a:lnSpc>
              <a:spcBef>
                <a:spcPts val="1400"/>
              </a:spcBef>
              <a:spcAft>
                <a:spcPts val="0"/>
              </a:spcAft>
              <a:buClr>
                <a:srgbClr val="6F625D"/>
              </a:buClr>
              <a:buSzPct val="25000"/>
              <a:buFont typeface="Arial"/>
              <a:buNone/>
            </a:pPr>
            <a:r>
              <a:rPr lang="en-US" sz="2400" b="0" i="0" u="none" strike="noStrike" cap="none" baseline="0" dirty="0">
                <a:latin typeface="Arial"/>
                <a:ea typeface="Arial"/>
                <a:cs typeface="Arial"/>
                <a:sym typeface="Arial"/>
                <a:rtl val="0"/>
              </a:rPr>
              <a:t>Sentence duplication: </a:t>
            </a:r>
            <a:r>
              <a:rPr lang="en-US" sz="2400" b="1" i="0" u="none" strike="noStrike" cap="none" baseline="0" dirty="0">
                <a:latin typeface="Arial"/>
                <a:ea typeface="Arial"/>
                <a:cs typeface="Arial"/>
                <a:sym typeface="Arial"/>
                <a:rtl val="0"/>
              </a:rPr>
              <a:t>50%</a:t>
            </a:r>
          </a:p>
          <a:p>
            <a:pPr marL="0" marR="0" lvl="0" indent="0" algn="l" rtl="0">
              <a:lnSpc>
                <a:spcPct val="114000"/>
              </a:lnSpc>
              <a:spcBef>
                <a:spcPts val="1400"/>
              </a:spcBef>
              <a:spcAft>
                <a:spcPts val="0"/>
              </a:spcAft>
              <a:buClr>
                <a:srgbClr val="6F625D"/>
              </a:buClr>
              <a:buSzPct val="25000"/>
              <a:buFont typeface="Arial"/>
              <a:buNone/>
            </a:pPr>
            <a:r>
              <a:rPr lang="en-US" sz="2400" b="0" i="0" u="none" strike="noStrike" cap="none" baseline="0" dirty="0">
                <a:latin typeface="Arial"/>
                <a:ea typeface="Arial"/>
                <a:cs typeface="Arial"/>
                <a:sym typeface="Arial"/>
                <a:rtl val="0"/>
              </a:rPr>
              <a:t># of human translators: </a:t>
            </a:r>
            <a:r>
              <a:rPr lang="en-US" sz="2400" b="1" i="0" u="none" strike="noStrike" cap="none" baseline="0" dirty="0">
                <a:latin typeface="Arial"/>
                <a:ea typeface="Arial"/>
                <a:cs typeface="Arial"/>
                <a:sym typeface="Arial"/>
                <a:rtl val="0"/>
              </a:rPr>
              <a:t>1,000</a:t>
            </a:r>
          </a:p>
          <a:p>
            <a:pPr marL="0" marR="0" lvl="0" indent="0" algn="l" rtl="0">
              <a:lnSpc>
                <a:spcPct val="114000"/>
              </a:lnSpc>
              <a:spcBef>
                <a:spcPts val="1400"/>
              </a:spcBef>
              <a:spcAft>
                <a:spcPts val="0"/>
              </a:spcAft>
              <a:buClr>
                <a:srgbClr val="6F625D"/>
              </a:buClr>
              <a:buSzPct val="25000"/>
              <a:buFont typeface="Arial"/>
              <a:buNone/>
            </a:pPr>
            <a:r>
              <a:rPr lang="en-US" sz="2400" b="1" i="0" u="none" strike="noStrike" cap="none" baseline="0" dirty="0">
                <a:latin typeface="Arial"/>
                <a:ea typeface="Arial"/>
                <a:cs typeface="Arial"/>
                <a:sym typeface="Arial"/>
                <a:rtl val="0"/>
              </a:rPr>
              <a:t>It would take more than 5 years!</a:t>
            </a:r>
          </a:p>
          <a:p>
            <a:pPr marL="0" marR="0" lvl="0" indent="0" algn="l" rtl="0">
              <a:lnSpc>
                <a:spcPct val="114000"/>
              </a:lnSpc>
              <a:spcBef>
                <a:spcPts val="1400"/>
              </a:spcBef>
              <a:spcAft>
                <a:spcPts val="1400"/>
              </a:spcAft>
              <a:buClr>
                <a:srgbClr val="6F625D"/>
              </a:buClr>
              <a:buSzPct val="25000"/>
              <a:buFont typeface="Arial"/>
              <a:buNone/>
            </a:pPr>
            <a:r>
              <a:rPr lang="en-US" sz="2400" b="0" i="0" u="none" strike="noStrike" cap="none" baseline="0" dirty="0">
                <a:latin typeface="Arial"/>
                <a:ea typeface="Arial"/>
                <a:cs typeface="Arial"/>
                <a:sym typeface="Arial"/>
                <a:rtl val="0"/>
              </a:rPr>
              <a:t>And this is for one language pair only!</a:t>
            </a:r>
          </a:p>
        </p:txBody>
      </p:sp>
      <p:pic>
        <p:nvPicPr>
          <p:cNvPr id="144" name="Shape 144"/>
          <p:cNvPicPr preferRelativeResize="0"/>
          <p:nvPr/>
        </p:nvPicPr>
        <p:blipFill rotWithShape="1">
          <a:blip r:embed="rId3">
            <a:alphaModFix/>
          </a:blip>
          <a:srcRect/>
          <a:stretch/>
        </p:blipFill>
        <p:spPr>
          <a:xfrm>
            <a:off x="941387" y="1202145"/>
            <a:ext cx="5546498" cy="5554014"/>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Theme">
  <a:themeElements>
    <a:clrScheme name="null 1">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7260</TotalTime>
  <Words>1836</Words>
  <Application>Microsoft Macintosh PowerPoint</Application>
  <PresentationFormat>Custom</PresentationFormat>
  <Paragraphs>437</Paragraphs>
  <Slides>51</Slides>
  <Notes>50</Notes>
  <HiddenSlides>0</HiddenSlides>
  <MMClips>0</MMClips>
  <ScaleCrop>false</ScaleCrop>
  <HeadingPairs>
    <vt:vector size="4" baseType="variant">
      <vt:variant>
        <vt:lpstr>Theme</vt:lpstr>
      </vt:variant>
      <vt:variant>
        <vt:i4>3</vt:i4>
      </vt:variant>
      <vt:variant>
        <vt:lpstr>Slide Titles</vt:lpstr>
      </vt:variant>
      <vt:variant>
        <vt:i4>51</vt:i4>
      </vt:variant>
    </vt:vector>
  </HeadingPairs>
  <TitlesOfParts>
    <vt:vector size="54" baseType="lpstr">
      <vt:lpstr>Custom Theme</vt:lpstr>
      <vt:lpstr>Office Theme</vt:lpstr>
      <vt:lpstr>1_Office Theme</vt:lpstr>
      <vt:lpstr>Behavior-driven Machine Translation at eBay Asim Mathur, Irina Borisova amathur@ebay.com , irina@chegg.com    </vt:lpstr>
      <vt:lpstr>Outline</vt:lpstr>
      <vt:lpstr>PowerPoint Presentation</vt:lpstr>
      <vt:lpstr>PowerPoint Presentation</vt:lpstr>
      <vt:lpstr>PowerPoint Presentation</vt:lpstr>
      <vt:lpstr>E-Commerce Growth by Region</vt:lpstr>
      <vt:lpstr>Why Is Machine Translation Important For eBay?</vt:lpstr>
      <vt:lpstr>Static Content</vt:lpstr>
      <vt:lpstr>Dynamic Content</vt:lpstr>
      <vt:lpstr>Solution: Statistical Machine Translation</vt:lpstr>
      <vt:lpstr>PowerPoint Presentation</vt:lpstr>
      <vt:lpstr>Translation Flow</vt:lpstr>
      <vt:lpstr>Translation Flow</vt:lpstr>
      <vt:lpstr>Translation Flow</vt:lpstr>
      <vt:lpstr>Translation Flow</vt:lpstr>
      <vt:lpstr>Translation Flow</vt:lpstr>
      <vt:lpstr>Machine Translation Experience at eBay</vt:lpstr>
      <vt:lpstr>PowerPoint Presentation</vt:lpstr>
      <vt:lpstr>PowerPoint Presentation</vt:lpstr>
      <vt:lpstr>eBay Scale</vt:lpstr>
      <vt:lpstr>Very Diverse Data</vt:lpstr>
      <vt:lpstr>A Wide Range of Inputs</vt:lpstr>
      <vt:lpstr>Brand Preservation</vt:lpstr>
      <vt:lpstr>PowerPoint Presentation</vt:lpstr>
      <vt:lpstr>Machine Translation Training</vt:lpstr>
      <vt:lpstr>Machine Translation Training</vt:lpstr>
      <vt:lpstr>PowerPoint Presentation</vt:lpstr>
      <vt:lpstr>Why Choose Data</vt:lpstr>
      <vt:lpstr>How to Choose Data</vt:lpstr>
      <vt:lpstr>Data Extraction: Sample Relevant Data</vt:lpstr>
      <vt:lpstr>Data Selection: Maximize Language Coverage</vt:lpstr>
      <vt:lpstr>PowerPoint Presentation</vt:lpstr>
      <vt:lpstr>Pre-Launch Automatic Metrics: Traditional Approach</vt:lpstr>
      <vt:lpstr>Pre-Launch Automatic Metrics: eBay Extension</vt:lpstr>
      <vt:lpstr>Pre-launch Human Evaluation</vt:lpstr>
      <vt:lpstr>Pre-Launch Human Evaluation: eBay Extension</vt:lpstr>
      <vt:lpstr>Post-Launch Linguistic Quality Assurance</vt:lpstr>
      <vt:lpstr>Post-launch Evaluation: User Surveys</vt:lpstr>
      <vt:lpstr>Post-launch Evaluation: User Surveys</vt:lpstr>
      <vt:lpstr>Crowdsourcing Human Evaluation: Explicit User Feedback</vt:lpstr>
      <vt:lpstr>Crowdsourcing Human Evaluation: Explicit User Feedback</vt:lpstr>
      <vt:lpstr>PowerPoint Presentation</vt:lpstr>
      <vt:lpstr>Machine Translation A / B Testing</vt:lpstr>
      <vt:lpstr>Machine Translation A / B Testing</vt:lpstr>
      <vt:lpstr>PowerPoint Presentation</vt:lpstr>
      <vt:lpstr>PowerPoint Presentation</vt:lpstr>
      <vt:lpstr>PowerPoint Presentation</vt:lpstr>
      <vt:lpstr>PowerPoint Presentation</vt:lpstr>
      <vt:lpstr>Technologies</vt:lpstr>
      <vt:lpstr>PowerPoint Presentation</vt:lpstr>
      <vt:lpstr>If you talk to a man in a language he understands, that goes to his head.  If you talk to him in his language, that goes to his heart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Mathur, Asim</dc:creator>
  <cp:lastModifiedBy>Sophia DeMartini</cp:lastModifiedBy>
  <cp:revision>87</cp:revision>
  <dcterms:modified xsi:type="dcterms:W3CDTF">2015-02-18T05:09:37Z</dcterms:modified>
</cp:coreProperties>
</file>