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71" r:id="rId2"/>
    <p:sldMasterId id="2147483806" r:id="rId3"/>
  </p:sldMasterIdLst>
  <p:notesMasterIdLst>
    <p:notesMasterId r:id="rId8"/>
  </p:notesMasterIdLst>
  <p:handoutMasterIdLst>
    <p:handoutMasterId r:id="rId9"/>
  </p:handoutMasterIdLst>
  <p:sldIdLst>
    <p:sldId id="593" r:id="rId4"/>
    <p:sldId id="808" r:id="rId5"/>
    <p:sldId id="878" r:id="rId6"/>
    <p:sldId id="472" r:id="rId7"/>
  </p:sldIdLst>
  <p:sldSz cx="9144000" cy="5143500" type="screen16x9"/>
  <p:notesSz cx="7023100" cy="9309100"/>
  <p:custDataLst>
    <p:tags r:id="rId11"/>
  </p:custDataLst>
  <p:defaultTextStyle>
    <a:defPPr>
      <a:defRPr lang="en-US"/>
    </a:defPPr>
    <a:lvl1pPr marL="0" algn="l" defTabSz="457124" rtl="0" eaLnBrk="1" latinLnBrk="0" hangingPunct="1">
      <a:defRPr sz="1800" kern="1200">
        <a:solidFill>
          <a:schemeClr val="tx1"/>
        </a:solidFill>
        <a:latin typeface="+mn-lt"/>
        <a:ea typeface="+mn-ea"/>
        <a:cs typeface="+mn-cs"/>
      </a:defRPr>
    </a:lvl1pPr>
    <a:lvl2pPr marL="457124" algn="l" defTabSz="457124" rtl="0" eaLnBrk="1" latinLnBrk="0" hangingPunct="1">
      <a:defRPr sz="1800" kern="1200">
        <a:solidFill>
          <a:schemeClr val="tx1"/>
        </a:solidFill>
        <a:latin typeface="+mn-lt"/>
        <a:ea typeface="+mn-ea"/>
        <a:cs typeface="+mn-cs"/>
      </a:defRPr>
    </a:lvl2pPr>
    <a:lvl3pPr marL="914248" algn="l" defTabSz="457124" rtl="0" eaLnBrk="1" latinLnBrk="0" hangingPunct="1">
      <a:defRPr sz="1800" kern="1200">
        <a:solidFill>
          <a:schemeClr val="tx1"/>
        </a:solidFill>
        <a:latin typeface="+mn-lt"/>
        <a:ea typeface="+mn-ea"/>
        <a:cs typeface="+mn-cs"/>
      </a:defRPr>
    </a:lvl3pPr>
    <a:lvl4pPr marL="1371372" algn="l" defTabSz="457124" rtl="0" eaLnBrk="1" latinLnBrk="0" hangingPunct="1">
      <a:defRPr sz="1800" kern="1200">
        <a:solidFill>
          <a:schemeClr val="tx1"/>
        </a:solidFill>
        <a:latin typeface="+mn-lt"/>
        <a:ea typeface="+mn-ea"/>
        <a:cs typeface="+mn-cs"/>
      </a:defRPr>
    </a:lvl4pPr>
    <a:lvl5pPr marL="1828496" algn="l" defTabSz="457124" rtl="0" eaLnBrk="1" latinLnBrk="0" hangingPunct="1">
      <a:defRPr sz="1800" kern="1200">
        <a:solidFill>
          <a:schemeClr val="tx1"/>
        </a:solidFill>
        <a:latin typeface="+mn-lt"/>
        <a:ea typeface="+mn-ea"/>
        <a:cs typeface="+mn-cs"/>
      </a:defRPr>
    </a:lvl5pPr>
    <a:lvl6pPr marL="2285618" algn="l" defTabSz="457124" rtl="0" eaLnBrk="1" latinLnBrk="0" hangingPunct="1">
      <a:defRPr sz="1800" kern="1200">
        <a:solidFill>
          <a:schemeClr val="tx1"/>
        </a:solidFill>
        <a:latin typeface="+mn-lt"/>
        <a:ea typeface="+mn-ea"/>
        <a:cs typeface="+mn-cs"/>
      </a:defRPr>
    </a:lvl6pPr>
    <a:lvl7pPr marL="2742744" algn="l" defTabSz="457124" rtl="0" eaLnBrk="1" latinLnBrk="0" hangingPunct="1">
      <a:defRPr sz="1800" kern="1200">
        <a:solidFill>
          <a:schemeClr val="tx1"/>
        </a:solidFill>
        <a:latin typeface="+mn-lt"/>
        <a:ea typeface="+mn-ea"/>
        <a:cs typeface="+mn-cs"/>
      </a:defRPr>
    </a:lvl7pPr>
    <a:lvl8pPr marL="3199866" algn="l" defTabSz="457124" rtl="0" eaLnBrk="1" latinLnBrk="0" hangingPunct="1">
      <a:defRPr sz="1800" kern="1200">
        <a:solidFill>
          <a:schemeClr val="tx1"/>
        </a:solidFill>
        <a:latin typeface="+mn-lt"/>
        <a:ea typeface="+mn-ea"/>
        <a:cs typeface="+mn-cs"/>
      </a:defRPr>
    </a:lvl8pPr>
    <a:lvl9pPr marL="3656990" algn="l" defTabSz="457124"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4A6"/>
    <a:srgbClr val="D4EDB9"/>
    <a:srgbClr val="D9D9D9"/>
    <a:srgbClr val="D8B088"/>
    <a:srgbClr val="FFE181"/>
    <a:srgbClr val="D1A375"/>
    <a:srgbClr val="CEEAB0"/>
    <a:srgbClr val="CB9763"/>
    <a:srgbClr val="FFD961"/>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4" autoAdjust="0"/>
    <p:restoredTop sz="91639" autoAdjust="0"/>
  </p:normalViewPr>
  <p:slideViewPr>
    <p:cSldViewPr snapToGrid="0">
      <p:cViewPr varScale="1">
        <p:scale>
          <a:sx n="125" d="100"/>
          <a:sy n="125" d="100"/>
        </p:scale>
        <p:origin x="-1328" y="-96"/>
      </p:cViewPr>
      <p:guideLst>
        <p:guide orient="horz" pos="1088"/>
        <p:guide pos="3153"/>
      </p:guideLst>
    </p:cSldViewPr>
  </p:slideViewPr>
  <p:outlineViewPr>
    <p:cViewPr>
      <p:scale>
        <a:sx n="33" d="100"/>
        <a:sy n="33" d="100"/>
      </p:scale>
      <p:origin x="0" y="1070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0" d="100"/>
          <a:sy n="60" d="100"/>
        </p:scale>
        <p:origin x="-258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2B32D8C-52DD-4DA0-BEA4-61BCF7C2EDF9}" type="datetimeFigureOut">
              <a:rPr lang="en-GB" smtClean="0"/>
              <a:t>2/16/15</a:t>
            </a:fld>
            <a:endParaRPr lang="en-GB"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4E49DD2-7A7F-45D3-BF51-7B5A70AFB81B}" type="slidenum">
              <a:rPr lang="en-GB" smtClean="0"/>
              <a:t>‹#›</a:t>
            </a:fld>
            <a:endParaRPr lang="en-GB" dirty="0"/>
          </a:p>
        </p:txBody>
      </p:sp>
    </p:spTree>
    <p:extLst>
      <p:ext uri="{BB962C8B-B14F-4D97-AF65-F5344CB8AC3E}">
        <p14:creationId xmlns:p14="http://schemas.microsoft.com/office/powerpoint/2010/main" val="341879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8B76084-FF89-C546-BB62-0004C5E16AD5}" type="datetimeFigureOut">
              <a:rPr lang="en-US" smtClean="0"/>
              <a:t>2/16/15</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GB" dirty="0" smtClean="0"/>
              <a:t>Click to edit Master text styles</a:t>
            </a:r>
          </a:p>
          <a:p>
            <a:pPr lvl="0"/>
            <a:r>
              <a:rPr lang="en-GB" dirty="0" smtClean="0"/>
              <a:t>	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B2FCB79-2C0C-F84D-A224-30C295992FCE}" type="slidenum">
              <a:rPr lang="en-US" smtClean="0"/>
              <a:t>‹#›</a:t>
            </a:fld>
            <a:endParaRPr lang="en-US" dirty="0"/>
          </a:p>
        </p:txBody>
      </p:sp>
    </p:spTree>
    <p:extLst>
      <p:ext uri="{BB962C8B-B14F-4D97-AF65-F5344CB8AC3E}">
        <p14:creationId xmlns:p14="http://schemas.microsoft.com/office/powerpoint/2010/main" val="2336343481"/>
      </p:ext>
    </p:extLst>
  </p:cSld>
  <p:clrMap bg1="lt1" tx1="dk1" bg2="lt2" tx2="dk2" accent1="accent1" accent2="accent2" accent3="accent3" accent4="accent4" accent5="accent5" accent6="accent6" hlink="hlink" folHlink="folHlink"/>
  <p:notesStyle>
    <a:lvl1pPr marL="0" algn="l" defTabSz="457124" rtl="0" eaLnBrk="1" latinLnBrk="0" hangingPunct="1">
      <a:defRPr sz="1200" kern="1200">
        <a:solidFill>
          <a:schemeClr val="tx1"/>
        </a:solidFill>
        <a:latin typeface="+mn-lt"/>
        <a:ea typeface="+mn-ea"/>
        <a:cs typeface="+mn-cs"/>
      </a:defRPr>
    </a:lvl1pPr>
    <a:lvl2pPr marL="457124" algn="l" defTabSz="457124" rtl="0" eaLnBrk="1" latinLnBrk="0" hangingPunct="1">
      <a:defRPr sz="1200" kern="1200">
        <a:solidFill>
          <a:schemeClr val="tx1"/>
        </a:solidFill>
        <a:latin typeface="+mn-lt"/>
        <a:ea typeface="+mn-ea"/>
        <a:cs typeface="+mn-cs"/>
      </a:defRPr>
    </a:lvl2pPr>
    <a:lvl3pPr marL="914248" algn="l" defTabSz="457124" rtl="0" eaLnBrk="1" latinLnBrk="0" hangingPunct="1">
      <a:defRPr sz="1200" kern="1200">
        <a:solidFill>
          <a:schemeClr val="tx1"/>
        </a:solidFill>
        <a:latin typeface="+mn-lt"/>
        <a:ea typeface="+mn-ea"/>
        <a:cs typeface="+mn-cs"/>
      </a:defRPr>
    </a:lvl3pPr>
    <a:lvl4pPr marL="1371372" algn="l" defTabSz="457124" rtl="0" eaLnBrk="1" latinLnBrk="0" hangingPunct="1">
      <a:defRPr sz="1200" kern="1200">
        <a:solidFill>
          <a:schemeClr val="tx1"/>
        </a:solidFill>
        <a:latin typeface="+mn-lt"/>
        <a:ea typeface="+mn-ea"/>
        <a:cs typeface="+mn-cs"/>
      </a:defRPr>
    </a:lvl4pPr>
    <a:lvl5pPr marL="1828496" algn="l" defTabSz="457124" rtl="0" eaLnBrk="1" latinLnBrk="0" hangingPunct="1">
      <a:defRPr sz="1200" kern="1200">
        <a:solidFill>
          <a:schemeClr val="tx1"/>
        </a:solidFill>
        <a:latin typeface="+mn-lt"/>
        <a:ea typeface="+mn-ea"/>
        <a:cs typeface="+mn-cs"/>
      </a:defRPr>
    </a:lvl5pPr>
    <a:lvl6pPr marL="2285618" algn="l" defTabSz="457124" rtl="0" eaLnBrk="1" latinLnBrk="0" hangingPunct="1">
      <a:defRPr sz="1200" kern="1200">
        <a:solidFill>
          <a:schemeClr val="tx1"/>
        </a:solidFill>
        <a:latin typeface="+mn-lt"/>
        <a:ea typeface="+mn-ea"/>
        <a:cs typeface="+mn-cs"/>
      </a:defRPr>
    </a:lvl6pPr>
    <a:lvl7pPr marL="2742744" algn="l" defTabSz="457124" rtl="0" eaLnBrk="1" latinLnBrk="0" hangingPunct="1">
      <a:defRPr sz="1200" kern="1200">
        <a:solidFill>
          <a:schemeClr val="tx1"/>
        </a:solidFill>
        <a:latin typeface="+mn-lt"/>
        <a:ea typeface="+mn-ea"/>
        <a:cs typeface="+mn-cs"/>
      </a:defRPr>
    </a:lvl7pPr>
    <a:lvl8pPr marL="3199866" algn="l" defTabSz="457124" rtl="0" eaLnBrk="1" latinLnBrk="0" hangingPunct="1">
      <a:defRPr sz="1200" kern="1200">
        <a:solidFill>
          <a:schemeClr val="tx1"/>
        </a:solidFill>
        <a:latin typeface="+mn-lt"/>
        <a:ea typeface="+mn-ea"/>
        <a:cs typeface="+mn-cs"/>
      </a:defRPr>
    </a:lvl8pPr>
    <a:lvl9pPr marL="3656990" algn="l" defTabSz="4571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1</a:t>
            </a:fld>
            <a:endParaRPr lang="en-US" dirty="0"/>
          </a:p>
        </p:txBody>
      </p:sp>
    </p:spTree>
    <p:extLst>
      <p:ext uri="{BB962C8B-B14F-4D97-AF65-F5344CB8AC3E}">
        <p14:creationId xmlns:p14="http://schemas.microsoft.com/office/powerpoint/2010/main" val="372231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599">
              <a:defRPr/>
            </a:pPr>
            <a:r>
              <a:rPr lang="en-US" b="1" dirty="0"/>
              <a:t>The beauty of data is it allows and empowers marketing with the ability to dial up or dial down different engines based on how our customers are interacting, behaving, reacting to content, experiencing our digital journeys, etc.. </a:t>
            </a:r>
            <a:endParaRPr lang="en-US" dirty="0" smtClean="0"/>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3</a:t>
            </a:fld>
            <a:endParaRPr lang="en-US" dirty="0"/>
          </a:p>
        </p:txBody>
      </p:sp>
    </p:spTree>
    <p:extLst>
      <p:ext uri="{BB962C8B-B14F-4D97-AF65-F5344CB8AC3E}">
        <p14:creationId xmlns:p14="http://schemas.microsoft.com/office/powerpoint/2010/main" val="58601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8"/>
            <a:ext cx="8112126" cy="288131"/>
          </a:xfrm>
          <a:prstGeom prst="rect">
            <a:avLst/>
          </a:prstGeom>
        </p:spPr>
        <p:txBody>
          <a:bodyPr lIns="91424" tIns="45712" rIns="91424" bIns="4571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2"/>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tx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5"/>
            <a:ext cx="8659976" cy="3394075"/>
          </a:xfrm>
          <a:prstGeom prst="rect">
            <a:avLst/>
          </a:prstGeom>
        </p:spPr>
        <p:txBody>
          <a:bodyPr lIns="91424" tIns="45712" rIns="91424" bIns="45712">
            <a:noAutofit/>
          </a:bodyPr>
          <a:lstStyle>
            <a:lvl1pPr marL="285702" marR="0" indent="-285702" algn="l" defTabSz="457124"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12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24" tIns="45712" rIns="91424" bIns="45712">
            <a:noAutofit/>
          </a:bodyPr>
          <a:lstStyle>
            <a:lvl1pPr marL="233325" indent="-17142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28" indent="-17142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24" tIns="45712" rIns="91424" bIns="45712">
            <a:noAutofit/>
          </a:bodyPr>
          <a:lstStyle>
            <a:lvl1pPr marL="223801" indent="-17142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28" indent="-17142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428872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68"/>
            <a:ext cx="3236976" cy="1830001"/>
          </a:xfrm>
          <a:prstGeom prst="rect">
            <a:avLst/>
          </a:prstGeom>
        </p:spPr>
        <p:txBody>
          <a:bodyPr lIns="91424" tIns="45712" rIns="91424" bIns="45712">
            <a:noAutofit/>
          </a:bodyPr>
          <a:lstStyle>
            <a:lvl1pPr marL="85721" indent="-85721" algn="l" defTabSz="685748"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21" indent="-85721" algn="l" defTabSz="685748" rtl="0" eaLnBrk="1" latinLnBrk="0" hangingPunct="1">
              <a:defRPr lang="en-US" sz="1500" kern="1200" dirty="0" smtClean="0">
                <a:solidFill>
                  <a:schemeClr val="accent2"/>
                </a:solidFill>
                <a:latin typeface="Ciscolight" pitchFamily="2" charset="0"/>
                <a:ea typeface="+mn-ea"/>
                <a:cs typeface="+mn-cs"/>
              </a:defRPr>
            </a:lvl2pPr>
            <a:lvl3pPr marL="85721" indent="-85721" algn="l" defTabSz="685748" rtl="0" eaLnBrk="1" latinLnBrk="0" hangingPunct="1">
              <a:defRPr lang="en-US" sz="1500" kern="1200" dirty="0" smtClean="0">
                <a:solidFill>
                  <a:schemeClr val="accent2"/>
                </a:solidFill>
                <a:latin typeface="Ciscolight" pitchFamily="2" charset="0"/>
                <a:ea typeface="+mn-ea"/>
                <a:cs typeface="+mn-cs"/>
              </a:defRPr>
            </a:lvl3pPr>
            <a:lvl4pPr marL="85721" indent="-85721" algn="l" defTabSz="685748" rtl="0" eaLnBrk="1" latinLnBrk="0" hangingPunct="1">
              <a:defRPr lang="en-US" sz="1500" kern="1200" dirty="0" smtClean="0">
                <a:solidFill>
                  <a:schemeClr val="accent2"/>
                </a:solidFill>
                <a:latin typeface="Ciscolight" pitchFamily="2" charset="0"/>
                <a:ea typeface="+mn-ea"/>
                <a:cs typeface="+mn-cs"/>
              </a:defRPr>
            </a:lvl4pPr>
            <a:lvl5pPr marL="85721" indent="-85721" algn="l" defTabSz="685748"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800" y="3552444"/>
            <a:ext cx="3326071" cy="253746"/>
          </a:xfrm>
          <a:prstGeom prst="rect">
            <a:avLst/>
          </a:prstGeom>
        </p:spPr>
        <p:txBody>
          <a:bodyPr lIns="91424" tIns="45712" rIns="91424" bIns="45712">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24" tIns="45712" rIns="91424" bIns="45712">
            <a:noAutofit/>
          </a:bodyPr>
          <a:lstStyle>
            <a:lvl1pPr marL="233325" indent="-171422">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537" indent="-190468">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2652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86810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5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15" tIns="34288" rIns="61715" bIns="34288" rtlCol="0" anchor="t" anchorCtr="0">
            <a:noAutofit/>
          </a:bodyPr>
          <a:lstStyle>
            <a:lvl1pPr algn="l" defTabSz="685748"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24" tIns="45712" rIns="91424" bIns="4571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14" indent="-171438">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24" tIns="45712" rIns="91424" bIns="4571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14" indent="-171438">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24" tIns="45712" rIns="91424" bIns="45712">
            <a:noAutofit/>
          </a:bodyPr>
          <a:lstStyle>
            <a:lvl1pPr marL="0" marR="0" indent="0" algn="l" defTabSz="685748"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7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6" y="75438"/>
            <a:ext cx="2668457"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401" y="75438"/>
            <a:ext cx="2599859"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6" y="1201574"/>
            <a:ext cx="2668457" cy="3336008"/>
          </a:xfrm>
          <a:prstGeom prst="rect">
            <a:avLst/>
          </a:prstGeom>
        </p:spPr>
        <p:txBody>
          <a:bodyPr lIns="91424" tIns="45712" rIns="91424" bIns="45712">
            <a:noAutofit/>
          </a:bodyPr>
          <a:lstStyle>
            <a:lvl1pPr marL="223801" indent="-171422">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158" indent="-190468">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817" indent="-16666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01"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423" indent="-17142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424" tIns="45712" rIns="91424" bIns="45712">
            <a:noAutofit/>
          </a:bodyPr>
          <a:lstStyle>
            <a:lvl1pPr marL="171445" indent="-17144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940" indent="-215964">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992" indent="-171422">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01"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423" indent="-17142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401" y="1201574"/>
            <a:ext cx="2599859" cy="3336008"/>
          </a:xfrm>
          <a:prstGeom prst="rect">
            <a:avLst/>
          </a:prstGeom>
        </p:spPr>
        <p:txBody>
          <a:bodyPr lIns="91424" tIns="45712" rIns="91424" bIns="45712">
            <a:noAutofit/>
          </a:bodyPr>
          <a:lstStyle>
            <a:lvl1pPr marL="171445" indent="-17144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29" indent="-17618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266" indent="-171422">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273"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519" indent="-168247">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5"/>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5"/>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5"/>
            <a:ext cx="8168270" cy="2878673"/>
          </a:xfrm>
          <a:prstGeom prst="rect">
            <a:avLst/>
          </a:prstGeom>
        </p:spPr>
        <p:txBody>
          <a:bodyPr>
            <a:noAutofit/>
          </a:bodyPr>
          <a:lstStyle>
            <a:lvl1pPr marL="399984" indent="-399984"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5164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5594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0083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86035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8" y="1249964"/>
            <a:ext cx="8582751" cy="3266034"/>
          </a:xfrm>
          <a:prstGeom prst="rect">
            <a:avLst/>
          </a:prstGeom>
        </p:spPr>
        <p:txBody>
          <a:bodyPr lIns="91424" tIns="45712" rIns="91424" bIns="45712">
            <a:noAutofit/>
          </a:bodyPr>
          <a:lstStyle>
            <a:lvl1pPr marL="280940" indent="-22380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16"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589"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073"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495" indent="-168247">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238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1069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59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4250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1"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7"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11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0"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61"/>
            <a:ext cx="4117446" cy="2265389"/>
          </a:xfrm>
        </p:spPr>
        <p:txBody>
          <a:bodyPr vert="horz" lIns="61718" tIns="34289" rIns="61718" bIns="34289" rtlCol="0" anchor="ctr"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24" tIns="45712" rIns="91424" bIns="45712"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1090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9"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424" tIns="45712" rIns="91424" bIns="45712">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5915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63"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94" y="1187452"/>
            <a:ext cx="8450261" cy="3043238"/>
          </a:xfrm>
          <a:prstGeom prst="rect">
            <a:avLst/>
          </a:prstGeom>
        </p:spPr>
        <p:txBody>
          <a:bodyPr lIns="91424" tIns="45712" rIns="91424" bIns="45712">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9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61"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424" tIns="45712" rIns="91424" bIns="45712">
            <a:noAutofit/>
          </a:bodyPr>
          <a:lstStyle>
            <a:lvl1pPr marL="0" indent="0" algn="ctr">
              <a:buNone/>
              <a:defRPr sz="2000" b="0" i="0">
                <a:solidFill>
                  <a:schemeClr val="tx2"/>
                </a:solidFill>
                <a:latin typeface="+mn-lt"/>
                <a:cs typeface="CiscoSans ExtraLight"/>
              </a:defRPr>
            </a:lvl1pPr>
          </a:lstStyle>
          <a:p>
            <a:r>
              <a:rPr lang="en-US" dirty="0" smtClean="0"/>
              <a:t>Click icon to add chart</a:t>
            </a:r>
            <a:endParaRPr lang="en-US" dirty="0"/>
          </a:p>
        </p:txBody>
      </p:sp>
    </p:spTree>
    <p:extLst>
      <p:ext uri="{BB962C8B-B14F-4D97-AF65-F5344CB8AC3E}">
        <p14:creationId xmlns:p14="http://schemas.microsoft.com/office/powerpoint/2010/main" val="423178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424" tIns="45712" rIns="91424" bIns="45712">
            <a:noAutofit/>
          </a:bodyPr>
          <a:lstStyle>
            <a:lvl1pPr marL="228564" indent="-17142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24"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546"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967"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388" indent="-17142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24" tIns="45712" rIns="91424" bIns="45712">
            <a:noAutofit/>
          </a:bodyPr>
          <a:lstStyle>
            <a:lvl1pPr marL="228564" indent="-17142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24"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546"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967"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388" indent="-17142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6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424" tIns="45712" rIns="91424" bIns="45712">
            <a:noAutofit/>
          </a:bodyPr>
          <a:lstStyle>
            <a:lvl1pPr marL="0" indent="0" algn="ctr">
              <a:buNone/>
              <a:defRPr sz="2000" b="0" i="0">
                <a:solidFill>
                  <a:srgbClr val="FFFFFF"/>
                </a:solidFill>
                <a:latin typeface="+mn-lt"/>
                <a:cs typeface="CiscoSans ExtraLight"/>
              </a:defRPr>
            </a:lvl1pPr>
          </a:lstStyle>
          <a:p>
            <a:r>
              <a:rPr lang="en-US" dirty="0"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5150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10" y="1169322"/>
            <a:ext cx="4016375" cy="3219450"/>
          </a:xfrm>
          <a:prstGeom prst="rect">
            <a:avLst/>
          </a:prstGeom>
        </p:spPr>
        <p:txBody>
          <a:bodyPr vert="horz" lIns="91424" tIns="45712" rIns="91424" bIns="45712">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5085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10" y="1169322"/>
            <a:ext cx="4016375" cy="3219450"/>
          </a:xfrm>
          <a:prstGeom prst="rect">
            <a:avLst/>
          </a:prstGeom>
        </p:spPr>
        <p:txBody>
          <a:bodyPr vert="horz" lIns="91424" tIns="45712" rIns="91424" bIns="45712">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1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8" y="1169322"/>
            <a:ext cx="4015167" cy="3221261"/>
          </a:xfrm>
          <a:prstGeom prst="rect">
            <a:avLst/>
          </a:prstGeom>
        </p:spPr>
        <p:txBody>
          <a:bodyPr vert="horz" lIns="91424" tIns="45712" rIns="91424" bIns="45712">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34642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8" y="1169322"/>
            <a:ext cx="4015167" cy="3221261"/>
          </a:xfrm>
          <a:prstGeom prst="rect">
            <a:avLst/>
          </a:prstGeom>
        </p:spPr>
        <p:txBody>
          <a:bodyPr vert="horz" lIns="91424" tIns="45712" rIns="91424" bIns="45712"/>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549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7"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9"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3" name="Picture Placeholder 2"/>
          <p:cNvSpPr>
            <a:spLocks noGrp="1"/>
          </p:cNvSpPr>
          <p:nvPr>
            <p:ph type="pic" sz="quarter" idx="10" hasCustomPrompt="1"/>
          </p:nvPr>
        </p:nvSpPr>
        <p:spPr>
          <a:xfrm>
            <a:off x="4778527" y="1169322"/>
            <a:ext cx="4015167" cy="3221261"/>
          </a:xfrm>
          <a:prstGeom prst="rect">
            <a:avLst/>
          </a:prstGeom>
        </p:spPr>
        <p:txBody>
          <a:bodyPr vert="horz" lIns="91424" tIns="45712" rIns="91424" bIns="45712">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9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8997"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30"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71" y="2271719"/>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19"/>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19"/>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19"/>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50"/>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9"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991705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solidFill>
                <a:srgbClr val="FFFFFF"/>
              </a:solidFill>
              <a:latin typeface="CiscoSansTT ExtraLight"/>
            </a:endParaRPr>
          </a:p>
        </p:txBody>
      </p:sp>
      <p:sp>
        <p:nvSpPr>
          <p:cNvPr id="23" name="Rectangle 22"/>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24" tIns="45712" rIns="91424" bIns="45712" anchor="ctr" anchorCtr="0"/>
          <a:lstStyle>
            <a:lvl1pPr algn="ctr">
              <a:buFontTx/>
              <a:buNone/>
              <a:defRPr>
                <a:solidFill>
                  <a:schemeClr val="tx1"/>
                </a:solidFill>
                <a:latin typeface="+mj-lt"/>
              </a:defRPr>
            </a:lvl1pPr>
          </a:lstStyle>
          <a:p>
            <a:r>
              <a:rPr lang="en-US" dirty="0"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600">
                <a:solidFill>
                  <a:srgbClr val="272848"/>
                </a:solidFill>
                <a:latin typeface="CiscoSansTT Light"/>
              </a:rPr>
              <a:pPr algn="r" defTabSz="610770"/>
              <a:t>‹#›</a:t>
            </a:fld>
            <a:endParaRPr lang="en-US" sz="600" dirty="0">
              <a:solidFill>
                <a:srgbClr val="272848"/>
              </a:solidFill>
              <a:latin typeface="CiscoSansTT Light"/>
            </a:endParaRPr>
          </a:p>
        </p:txBody>
      </p:sp>
      <p:sp>
        <p:nvSpPr>
          <p:cNvPr id="15"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6"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52093486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dirty="0"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48" y="4916612"/>
            <a:ext cx="3420515" cy="154522"/>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600" dirty="0" smtClean="0">
                <a:solidFill>
                  <a:srgbClr val="272848"/>
                </a:solidFill>
                <a:latin typeface="CiscoSansTT ExtraLight"/>
              </a:rPr>
              <a:t>© 2013  Cisco and/or its affiliates. All rights reserved.</a:t>
            </a:r>
            <a:endParaRPr lang="en-US" sz="600" dirty="0">
              <a:solidFill>
                <a:srgbClr val="272848"/>
              </a:solidFill>
              <a:latin typeface="CiscoSansTT ExtraLight"/>
            </a:endParaRPr>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600">
                <a:solidFill>
                  <a:srgbClr val="272848"/>
                </a:solidFill>
                <a:latin typeface="CiscoSansTT Light"/>
              </a:rPr>
              <a:pPr algn="r" defTabSz="610770"/>
              <a:t>‹#›</a:t>
            </a:fld>
            <a:endParaRPr lang="en-US" sz="600" dirty="0">
              <a:solidFill>
                <a:srgbClr val="272848"/>
              </a:solidFill>
              <a:latin typeface="CiscoSansTT Light"/>
            </a:endParaRPr>
          </a:p>
        </p:txBody>
      </p:sp>
      <p:sp>
        <p:nvSpPr>
          <p:cNvPr id="14"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1"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895120499"/>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24" tIns="45712" rIns="91424" bIns="45712" anchor="ctr" anchorCtr="0"/>
          <a:lstStyle>
            <a:lvl1pPr algn="ctr">
              <a:buFontTx/>
              <a:buNone/>
              <a:defRPr>
                <a:solidFill>
                  <a:schemeClr val="tx1"/>
                </a:solidFill>
                <a:latin typeface="+mj-lt"/>
              </a:defRPr>
            </a:lvl1pPr>
          </a:lstStyle>
          <a:p>
            <a:r>
              <a:rPr lang="en-US" dirty="0" smtClean="0"/>
              <a:t>Click icon to add picture</a:t>
            </a:r>
            <a:endParaRPr lang="en-US" dirty="0"/>
          </a:p>
        </p:txBody>
      </p:sp>
      <p:sp>
        <p:nvSpPr>
          <p:cNvPr id="9" name="Title 8"/>
          <p:cNvSpPr>
            <a:spLocks noGrp="1"/>
          </p:cNvSpPr>
          <p:nvPr>
            <p:ph type="title"/>
          </p:nvPr>
        </p:nvSpPr>
        <p:spPr>
          <a:xfrm>
            <a:off x="254870" y="546735"/>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72" y="4916612"/>
            <a:ext cx="3420515" cy="154522"/>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600" dirty="0" smtClean="0">
                <a:solidFill>
                  <a:srgbClr val="272848"/>
                </a:solidFill>
                <a:latin typeface="CiscoSansTT Light"/>
              </a:rPr>
              <a:t>© 2013  Cisco and/or its affiliates. All rights reserved.</a:t>
            </a:r>
            <a:endParaRPr lang="en-US" sz="600" dirty="0">
              <a:solidFill>
                <a:srgbClr val="272848"/>
              </a:solidFill>
              <a:latin typeface="CiscoSansTT Light"/>
            </a:endParaRPr>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600">
                <a:solidFill>
                  <a:srgbClr val="272848"/>
                </a:solidFill>
                <a:latin typeface="CiscoSansTT Light"/>
              </a:rPr>
              <a:pPr algn="r" defTabSz="610770"/>
              <a:t>‹#›</a:t>
            </a:fld>
            <a:endParaRPr lang="en-US" sz="600" dirty="0">
              <a:solidFill>
                <a:srgbClr val="272848"/>
              </a:solidFill>
              <a:latin typeface="CiscoSansTT Light"/>
            </a:endParaRPr>
          </a:p>
        </p:txBody>
      </p:sp>
      <p:sp>
        <p:nvSpPr>
          <p:cNvPr id="11"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678167092"/>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24" tIns="45712" rIns="91424" bIns="45712">
            <a:noAutofit/>
          </a:bodyPr>
          <a:lstStyle>
            <a:lvl1pPr marL="233325" indent="-17142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28" indent="-17142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24" tIns="45712" rIns="91424" bIns="45712">
            <a:noAutofit/>
          </a:bodyPr>
          <a:lstStyle>
            <a:lvl1pPr marL="223801" indent="-17142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28" indent="-17142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24" tIns="45712" rIns="91424" bIns="45712"/>
          <a:lstStyle>
            <a:lvl1pPr marL="0" indent="0" algn="ctr">
              <a:buNone/>
              <a:defRPr sz="1500" baseline="0">
                <a:latin typeface="+mn-lt"/>
                <a:cs typeface="CiscoSans ExtraLight"/>
              </a:defRPr>
            </a:lvl1pPr>
          </a:lstStyle>
          <a:p>
            <a:r>
              <a:rPr lang="en-US" dirty="0" smtClean="0"/>
              <a:t>Click icon to add picture</a:t>
            </a:r>
            <a:endParaRPr lang="en-US" dirty="0"/>
          </a:p>
        </p:txBody>
      </p:sp>
    </p:spTree>
    <p:extLst>
      <p:ext uri="{BB962C8B-B14F-4D97-AF65-F5344CB8AC3E}">
        <p14:creationId xmlns:p14="http://schemas.microsoft.com/office/powerpoint/2010/main" val="18283612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4" y="240631"/>
            <a:ext cx="8447031" cy="4408370"/>
          </a:xfrm>
          <a:prstGeom prst="rect">
            <a:avLst/>
          </a:prstGeom>
        </p:spPr>
        <p:txBody>
          <a:bodyPr vert="horz" lIns="91424" tIns="45712" rIns="91424" bIns="45712"/>
          <a:lstStyle>
            <a:lvl1pPr marL="0" indent="0" algn="ctr">
              <a:buNone/>
              <a:defRPr sz="1500" baseline="0">
                <a:latin typeface="+mn-lt"/>
                <a:cs typeface="CiscoSans ExtraLight"/>
              </a:defRPr>
            </a:lvl1pPr>
          </a:lstStyle>
          <a:p>
            <a:r>
              <a:rPr lang="en-US" dirty="0" smtClean="0"/>
              <a:t>Click icon to add picture</a:t>
            </a:r>
            <a:endParaRPr lang="en-US" dirty="0"/>
          </a:p>
        </p:txBody>
      </p:sp>
    </p:spTree>
    <p:extLst>
      <p:ext uri="{BB962C8B-B14F-4D97-AF65-F5344CB8AC3E}">
        <p14:creationId xmlns:p14="http://schemas.microsoft.com/office/powerpoint/2010/main" val="215414761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5"/>
            <a:ext cx="9144001" cy="4983479"/>
          </a:xfrm>
          <a:prstGeom prst="rect">
            <a:avLst/>
          </a:prstGeom>
        </p:spPr>
        <p:txBody>
          <a:bodyPr vert="horz" lIns="91424" tIns="45712" rIns="91424" bIns="45712"/>
          <a:lstStyle>
            <a:lvl1pPr marL="0" indent="0" algn="ctr">
              <a:buNone/>
              <a:defRPr sz="1500" baseline="0">
                <a:solidFill>
                  <a:schemeClr val="bg1"/>
                </a:solidFill>
                <a:latin typeface="+mn-lt"/>
                <a:cs typeface="CiscoSans ExtraLight"/>
              </a:defRPr>
            </a:lvl1pPr>
          </a:lstStyle>
          <a:p>
            <a:r>
              <a:rPr lang="en-US" dirty="0" smtClean="0"/>
              <a:t>Click icon to add picture</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366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dirty="0" smtClean="0"/>
              <a:t>Click icon to add media</a:t>
            </a:r>
            <a:endParaRPr lang="en-US" dirty="0"/>
          </a:p>
        </p:txBody>
      </p:sp>
      <p:sp>
        <p:nvSpPr>
          <p:cNvPr id="37"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38"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39"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89910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dirty="0" smtClean="0"/>
              <a:t>Click icon to add media</a:t>
            </a:r>
            <a:endParaRPr lang="en-US" dirty="0"/>
          </a:p>
        </p:txBody>
      </p:sp>
      <p:sp>
        <p:nvSpPr>
          <p:cNvPr id="19"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4006846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40125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75819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01623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6726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09"/>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spTree>
    <p:extLst>
      <p:ext uri="{BB962C8B-B14F-4D97-AF65-F5344CB8AC3E}">
        <p14:creationId xmlns:p14="http://schemas.microsoft.com/office/powerpoint/2010/main" val="1244405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latin typeface="+mj-lt"/>
            </a:endParaRPr>
          </a:p>
        </p:txBody>
      </p:sp>
      <p:sp>
        <p:nvSpPr>
          <p:cNvPr id="12" name="Text Placeholder 11"/>
          <p:cNvSpPr>
            <a:spLocks noGrp="1"/>
          </p:cNvSpPr>
          <p:nvPr>
            <p:ph type="body" sz="quarter" idx="11" hasCustomPrompt="1"/>
          </p:nvPr>
        </p:nvSpPr>
        <p:spPr>
          <a:xfrm>
            <a:off x="5221224" y="1310768"/>
            <a:ext cx="3236976" cy="1830001"/>
          </a:xfrm>
          <a:prstGeom prst="rect">
            <a:avLst/>
          </a:prstGeom>
        </p:spPr>
        <p:txBody>
          <a:bodyPr lIns="91424" tIns="45712" rIns="91424" bIns="45712">
            <a:noAutofit/>
          </a:bodyPr>
          <a:lstStyle>
            <a:lvl1pPr marL="85721" indent="-85721" algn="l" defTabSz="685748"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21" indent="-85721" algn="l" defTabSz="685748" rtl="0" eaLnBrk="1" latinLnBrk="0" hangingPunct="1">
              <a:defRPr lang="en-US" sz="1500" kern="1200" dirty="0" smtClean="0">
                <a:solidFill>
                  <a:schemeClr val="accent2"/>
                </a:solidFill>
                <a:latin typeface="Ciscolight" pitchFamily="2" charset="0"/>
                <a:ea typeface="+mn-ea"/>
                <a:cs typeface="+mn-cs"/>
              </a:defRPr>
            </a:lvl2pPr>
            <a:lvl3pPr marL="85721" indent="-85721" algn="l" defTabSz="685748" rtl="0" eaLnBrk="1" latinLnBrk="0" hangingPunct="1">
              <a:defRPr lang="en-US" sz="1500" kern="1200" dirty="0" smtClean="0">
                <a:solidFill>
                  <a:schemeClr val="accent2"/>
                </a:solidFill>
                <a:latin typeface="Ciscolight" pitchFamily="2" charset="0"/>
                <a:ea typeface="+mn-ea"/>
                <a:cs typeface="+mn-cs"/>
              </a:defRPr>
            </a:lvl3pPr>
            <a:lvl4pPr marL="85721" indent="-85721" algn="l" defTabSz="685748" rtl="0" eaLnBrk="1" latinLnBrk="0" hangingPunct="1">
              <a:defRPr lang="en-US" sz="1500" kern="1200" dirty="0" smtClean="0">
                <a:solidFill>
                  <a:schemeClr val="accent2"/>
                </a:solidFill>
                <a:latin typeface="Ciscolight" pitchFamily="2" charset="0"/>
                <a:ea typeface="+mn-ea"/>
                <a:cs typeface="+mn-cs"/>
              </a:defRPr>
            </a:lvl4pPr>
            <a:lvl5pPr marL="85721" indent="-85721" algn="l" defTabSz="685748"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800" y="3552444"/>
            <a:ext cx="3326071" cy="253746"/>
          </a:xfrm>
          <a:prstGeom prst="rect">
            <a:avLst/>
          </a:prstGeom>
        </p:spPr>
        <p:txBody>
          <a:bodyPr lIns="91424" tIns="45712" rIns="91424" bIns="45712">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24" tIns="45712" rIns="91424" bIns="45712">
            <a:noAutofit/>
          </a:bodyPr>
          <a:lstStyle>
            <a:lvl1pPr marL="233325" indent="-171422">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537" indent="-190468">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7"/>
            <a:ext cx="2468612" cy="646315"/>
          </a:xfrm>
          <a:prstGeom prst="rect">
            <a:avLst/>
          </a:prstGeom>
          <a:noFill/>
        </p:spPr>
        <p:txBody>
          <a:bodyPr wrap="none" lIns="91424" tIns="45712" rIns="91424" bIns="45712" rtlCol="0">
            <a:spAutoFit/>
          </a:bodyPr>
          <a:lstStyle/>
          <a:p>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65" name="Rectangle 64"/>
          <p:cNvSpPr>
            <a:spLocks noChangeArrowheads="1"/>
          </p:cNvSpPr>
          <p:nvPr userDrawn="1"/>
        </p:nvSpPr>
        <p:spPr bwMode="black">
          <a:xfrm>
            <a:off x="6286242" y="2851178"/>
            <a:ext cx="116616" cy="441827"/>
          </a:xfrm>
          <a:prstGeom prst="rect">
            <a:avLst/>
          </a:prstGeom>
          <a:solidFill>
            <a:schemeClr val="tx1"/>
          </a:solidFill>
          <a:ln w="9525">
            <a:noFill/>
            <a:miter lim="800000"/>
            <a:headEnd/>
            <a:tailEnd/>
          </a:ln>
        </p:spPr>
        <p:txBody>
          <a:bodyPr lIns="91424" tIns="45712" rIns="91424" bIns="45712"/>
          <a:lstStyle/>
          <a:p>
            <a:endParaRPr lang="en-US" dirty="0">
              <a:solidFill>
                <a:srgbClr val="0096D6"/>
              </a:solidFill>
              <a:latin typeface="CiscoSansTT ExtraLight"/>
            </a:endParaRPr>
          </a:p>
        </p:txBody>
      </p:sp>
      <p:sp>
        <p:nvSpPr>
          <p:cNvPr id="66" name="Freeform 65"/>
          <p:cNvSpPr>
            <a:spLocks/>
          </p:cNvSpPr>
          <p:nvPr userDrawn="1"/>
        </p:nvSpPr>
        <p:spPr bwMode="black">
          <a:xfrm>
            <a:off x="6965595" y="2840180"/>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67" name="Freeform 66"/>
          <p:cNvSpPr>
            <a:spLocks/>
          </p:cNvSpPr>
          <p:nvPr userDrawn="1"/>
        </p:nvSpPr>
        <p:spPr bwMode="black">
          <a:xfrm>
            <a:off x="5798084" y="2840180"/>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68" name="Freeform 67"/>
          <p:cNvSpPr>
            <a:spLocks noEditPoints="1"/>
          </p:cNvSpPr>
          <p:nvPr userDrawn="1"/>
        </p:nvSpPr>
        <p:spPr bwMode="black">
          <a:xfrm>
            <a:off x="7425276" y="2840180"/>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69" name="Freeform 68"/>
          <p:cNvSpPr>
            <a:spLocks/>
          </p:cNvSpPr>
          <p:nvPr userDrawn="1"/>
        </p:nvSpPr>
        <p:spPr bwMode="black">
          <a:xfrm>
            <a:off x="6553373" y="2840180"/>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0" name="Freeform 69"/>
          <p:cNvSpPr>
            <a:spLocks/>
          </p:cNvSpPr>
          <p:nvPr userDrawn="1"/>
        </p:nvSpPr>
        <p:spPr bwMode="black">
          <a:xfrm>
            <a:off x="556621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1" name="Freeform 70"/>
          <p:cNvSpPr>
            <a:spLocks/>
          </p:cNvSpPr>
          <p:nvPr userDrawn="1"/>
        </p:nvSpPr>
        <p:spPr bwMode="black">
          <a:xfrm>
            <a:off x="5874023" y="207275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2" name="Freeform 71"/>
          <p:cNvSpPr>
            <a:spLocks/>
          </p:cNvSpPr>
          <p:nvPr userDrawn="1"/>
        </p:nvSpPr>
        <p:spPr bwMode="black">
          <a:xfrm>
            <a:off x="6176413" y="186339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3" name="Freeform 72"/>
          <p:cNvSpPr>
            <a:spLocks/>
          </p:cNvSpPr>
          <p:nvPr userDrawn="1"/>
        </p:nvSpPr>
        <p:spPr bwMode="black">
          <a:xfrm>
            <a:off x="648422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4" name="Freeform 73"/>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5" name="Freeform 74"/>
          <p:cNvSpPr>
            <a:spLocks/>
          </p:cNvSpPr>
          <p:nvPr userDrawn="1"/>
        </p:nvSpPr>
        <p:spPr bwMode="black">
          <a:xfrm>
            <a:off x="7093062"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6" name="Freeform 75"/>
          <p:cNvSpPr>
            <a:spLocks/>
          </p:cNvSpPr>
          <p:nvPr userDrawn="1"/>
        </p:nvSpPr>
        <p:spPr bwMode="black">
          <a:xfrm>
            <a:off x="7400874"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7" name="Freeform 76"/>
          <p:cNvSpPr>
            <a:spLocks/>
          </p:cNvSpPr>
          <p:nvPr userDrawn="1"/>
        </p:nvSpPr>
        <p:spPr bwMode="black">
          <a:xfrm>
            <a:off x="77032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78" name="Freeform 77"/>
          <p:cNvSpPr>
            <a:spLocks/>
          </p:cNvSpPr>
          <p:nvPr userDrawn="1"/>
        </p:nvSpPr>
        <p:spPr bwMode="black">
          <a:xfrm>
            <a:off x="8011070"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Tree>
    <p:extLst>
      <p:ext uri="{BB962C8B-B14F-4D97-AF65-F5344CB8AC3E}">
        <p14:creationId xmlns:p14="http://schemas.microsoft.com/office/powerpoint/2010/main" val="102014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09"/>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spTree>
    <p:extLst>
      <p:ext uri="{BB962C8B-B14F-4D97-AF65-F5344CB8AC3E}">
        <p14:creationId xmlns:p14="http://schemas.microsoft.com/office/powerpoint/2010/main" val="13266370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8" y="940715"/>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09"/>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48"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88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7"/>
            <a:ext cx="2468612" cy="646315"/>
          </a:xfrm>
          <a:prstGeom prst="rect">
            <a:avLst/>
          </a:prstGeom>
          <a:noFill/>
        </p:spPr>
        <p:txBody>
          <a:bodyPr wrap="none" lIns="91424" tIns="45712" rIns="91424" bIns="45712" rtlCol="0">
            <a:spAutoFit/>
          </a:bodyPr>
          <a:lstStyle/>
          <a:p>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21" name="Rectangle 20"/>
          <p:cNvSpPr>
            <a:spLocks noChangeArrowheads="1"/>
          </p:cNvSpPr>
          <p:nvPr userDrawn="1"/>
        </p:nvSpPr>
        <p:spPr bwMode="black">
          <a:xfrm>
            <a:off x="6286242" y="2851178"/>
            <a:ext cx="116616" cy="441827"/>
          </a:xfrm>
          <a:prstGeom prst="rect">
            <a:avLst/>
          </a:prstGeom>
          <a:solidFill>
            <a:schemeClr val="tx1"/>
          </a:solidFill>
          <a:ln w="9525">
            <a:noFill/>
            <a:miter lim="800000"/>
            <a:headEnd/>
            <a:tailEnd/>
          </a:ln>
        </p:spPr>
        <p:txBody>
          <a:bodyPr lIns="91424" tIns="45712" rIns="91424" bIns="45712"/>
          <a:lstStyle/>
          <a:p>
            <a:endParaRPr lang="en-US" dirty="0">
              <a:solidFill>
                <a:srgbClr val="0096D6"/>
              </a:solidFill>
              <a:latin typeface="CiscoSansTT ExtraLight"/>
            </a:endParaRPr>
          </a:p>
        </p:txBody>
      </p:sp>
      <p:sp>
        <p:nvSpPr>
          <p:cNvPr id="22" name="Freeform 21"/>
          <p:cNvSpPr>
            <a:spLocks/>
          </p:cNvSpPr>
          <p:nvPr userDrawn="1"/>
        </p:nvSpPr>
        <p:spPr bwMode="black">
          <a:xfrm>
            <a:off x="6965595" y="2840180"/>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23" name="Freeform 22"/>
          <p:cNvSpPr>
            <a:spLocks/>
          </p:cNvSpPr>
          <p:nvPr userDrawn="1"/>
        </p:nvSpPr>
        <p:spPr bwMode="black">
          <a:xfrm>
            <a:off x="5798084" y="2840180"/>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0" name="Freeform 39"/>
          <p:cNvSpPr>
            <a:spLocks noEditPoints="1"/>
          </p:cNvSpPr>
          <p:nvPr userDrawn="1"/>
        </p:nvSpPr>
        <p:spPr bwMode="black">
          <a:xfrm>
            <a:off x="7425276" y="2840180"/>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1" name="Freeform 40"/>
          <p:cNvSpPr>
            <a:spLocks/>
          </p:cNvSpPr>
          <p:nvPr userDrawn="1"/>
        </p:nvSpPr>
        <p:spPr bwMode="black">
          <a:xfrm>
            <a:off x="6553373" y="2840180"/>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2" name="Freeform 41"/>
          <p:cNvSpPr>
            <a:spLocks/>
          </p:cNvSpPr>
          <p:nvPr userDrawn="1"/>
        </p:nvSpPr>
        <p:spPr bwMode="black">
          <a:xfrm>
            <a:off x="556621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3" name="Freeform 42"/>
          <p:cNvSpPr>
            <a:spLocks/>
          </p:cNvSpPr>
          <p:nvPr userDrawn="1"/>
        </p:nvSpPr>
        <p:spPr bwMode="black">
          <a:xfrm>
            <a:off x="5874023" y="207275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4" name="Freeform 43"/>
          <p:cNvSpPr>
            <a:spLocks/>
          </p:cNvSpPr>
          <p:nvPr userDrawn="1"/>
        </p:nvSpPr>
        <p:spPr bwMode="black">
          <a:xfrm>
            <a:off x="6176413" y="186339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5" name="Freeform 44"/>
          <p:cNvSpPr>
            <a:spLocks/>
          </p:cNvSpPr>
          <p:nvPr userDrawn="1"/>
        </p:nvSpPr>
        <p:spPr bwMode="black">
          <a:xfrm>
            <a:off x="648422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6" name="Freeform 45"/>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7" name="Freeform 46"/>
          <p:cNvSpPr>
            <a:spLocks/>
          </p:cNvSpPr>
          <p:nvPr userDrawn="1"/>
        </p:nvSpPr>
        <p:spPr bwMode="black">
          <a:xfrm>
            <a:off x="7093062"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8" name="Freeform 47"/>
          <p:cNvSpPr>
            <a:spLocks/>
          </p:cNvSpPr>
          <p:nvPr userDrawn="1"/>
        </p:nvSpPr>
        <p:spPr bwMode="black">
          <a:xfrm>
            <a:off x="7400874"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49" name="Freeform 48"/>
          <p:cNvSpPr>
            <a:spLocks/>
          </p:cNvSpPr>
          <p:nvPr userDrawn="1"/>
        </p:nvSpPr>
        <p:spPr bwMode="black">
          <a:xfrm>
            <a:off x="77032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
        <p:nvSpPr>
          <p:cNvPr id="50" name="Freeform 49"/>
          <p:cNvSpPr>
            <a:spLocks/>
          </p:cNvSpPr>
          <p:nvPr userDrawn="1"/>
        </p:nvSpPr>
        <p:spPr bwMode="black">
          <a:xfrm>
            <a:off x="8011070"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CiscoSansTT ExtraLight"/>
            </a:endParaRPr>
          </a:p>
        </p:txBody>
      </p:sp>
    </p:spTree>
    <p:extLst>
      <p:ext uri="{BB962C8B-B14F-4D97-AF65-F5344CB8AC3E}">
        <p14:creationId xmlns:p14="http://schemas.microsoft.com/office/powerpoint/2010/main" val="1434353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3_Bullet_Title only">
    <p:bg>
      <p:bgPr>
        <a:gradFill>
          <a:gsLst>
            <a:gs pos="0">
              <a:schemeClr val="accent1"/>
            </a:gs>
            <a:gs pos="100000">
              <a:schemeClr val="accent5"/>
            </a:gs>
          </a:gsLst>
          <a:lin ang="0" scaled="0"/>
        </a:gradFill>
        <a:effectLst/>
      </p:bgPr>
    </p:bg>
    <p:spTree>
      <p:nvGrpSpPr>
        <p:cNvPr id="1" name=""/>
        <p:cNvGrpSpPr/>
        <p:nvPr/>
      </p:nvGrpSpPr>
      <p:grpSpPr>
        <a:xfrm>
          <a:off x="0" y="0"/>
          <a:ext cx="0" cy="0"/>
          <a:chOff x="0" y="0"/>
          <a:chExt cx="0" cy="0"/>
        </a:xfrm>
      </p:grpSpPr>
      <p:pic>
        <p:nvPicPr>
          <p:cNvPr id="7" name="Picture 2" descr="C:\Users\spius\Documents\Sirius\CISCO_INTERLACE_red_RGB v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5"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9"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©2014  Cisco and/or its affiliates. All rights reserved.</a:t>
            </a:r>
            <a:endParaRPr lang="en-US" sz="600" dirty="0">
              <a:solidFill>
                <a:srgbClr val="FFFFFF"/>
              </a:solidFill>
              <a:latin typeface="CiscoSansTT Light"/>
              <a:cs typeface="CiscoSans Thin"/>
            </a:endParaRPr>
          </a:p>
        </p:txBody>
      </p:sp>
      <p:sp>
        <p:nvSpPr>
          <p:cNvPr id="8" name="Rectangle 7"/>
          <p:cNvSpPr/>
          <p:nvPr userDrawn="1"/>
        </p:nvSpPr>
        <p:spPr>
          <a:xfrm>
            <a:off x="0" y="4962062"/>
            <a:ext cx="9144000" cy="181441"/>
          </a:xfrm>
          <a:prstGeom prst="rect">
            <a:avLst/>
          </a:prstGeom>
          <a:gradFill>
            <a:gsLst>
              <a:gs pos="0">
                <a:schemeClr val="tx2"/>
              </a:gs>
              <a:gs pos="100000">
                <a:schemeClr val="accent6"/>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CiscoSansTT Light"/>
            </a:endParaRPr>
          </a:p>
        </p:txBody>
      </p:sp>
    </p:spTree>
    <p:extLst>
      <p:ext uri="{BB962C8B-B14F-4D97-AF65-F5344CB8AC3E}">
        <p14:creationId xmlns:p14="http://schemas.microsoft.com/office/powerpoint/2010/main" val="2767990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229702" y="1004809"/>
            <a:ext cx="8551441" cy="37242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7190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8" name="Rectangle 7"/>
          <p:cNvSpPr/>
          <p:nvPr userDrawn="1"/>
        </p:nvSpPr>
        <p:spPr>
          <a:xfrm>
            <a:off x="-1" y="1"/>
            <a:ext cx="9144001" cy="773884"/>
          </a:xfrm>
          <a:prstGeom prst="rect">
            <a:avLst/>
          </a:prstGeom>
          <a:gradFill flip="none" rotWithShape="1">
            <a:gsLst>
              <a:gs pos="0">
                <a:srgbClr val="3F81B3"/>
              </a:gs>
              <a:gs pos="97000">
                <a:srgbClr val="384E87"/>
              </a:gs>
              <a:gs pos="41000">
                <a:srgbClr val="2E8ABD"/>
              </a:gs>
              <a:gs pos="49000">
                <a:srgbClr val="457FB1"/>
              </a:gs>
              <a:gs pos="0">
                <a:srgbClr val="3F81B3">
                  <a:lumMod val="61000"/>
                  <a:lumOff val="3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iscoSansTT Light"/>
            </a:endParaRPr>
          </a:p>
        </p:txBody>
      </p:sp>
      <p:sp>
        <p:nvSpPr>
          <p:cNvPr id="2" name="Title 1"/>
          <p:cNvSpPr>
            <a:spLocks noGrp="1"/>
          </p:cNvSpPr>
          <p:nvPr>
            <p:ph type="title"/>
          </p:nvPr>
        </p:nvSpPr>
        <p:spPr>
          <a:xfrm>
            <a:off x="296334" y="219886"/>
            <a:ext cx="8229600" cy="584775"/>
          </a:xfrm>
        </p:spPr>
        <p:txBody>
          <a:bodyPr>
            <a:spAutoFit/>
          </a:bodyPr>
          <a:lstStyle>
            <a:lvl1pPr marL="0" algn="l" defTabSz="914400" rtl="0" eaLnBrk="1" latinLnBrk="0" hangingPunct="1">
              <a:spcBef>
                <a:spcPct val="0"/>
              </a:spcBef>
              <a:buNone/>
              <a:defRPr kumimoji="0" lang="en-US" sz="4000" b="0" i="0" u="none" strike="noStrike" kern="1200" cap="none" spc="0" normalizeH="0" baseline="0" noProof="0" dirty="0">
                <a:ln>
                  <a:noFill/>
                </a:ln>
                <a:solidFill>
                  <a:schemeClr val="bg1"/>
                </a:solidFill>
                <a:effectLst/>
                <a:uLnTx/>
                <a:uFillTx/>
                <a:latin typeface="+mj-lt"/>
                <a:ea typeface="+mj-ea"/>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1D0D98BC-9986-4415-BB81-2360816377AA}" type="datetimeFigureOut">
              <a:rPr lang="en-US" smtClean="0">
                <a:solidFill>
                  <a:srgbClr val="000000"/>
                </a:solidFill>
                <a:latin typeface="CiscoSansTT Light"/>
              </a:rPr>
              <a:pPr/>
              <a:t>2/16/15</a:t>
            </a:fld>
            <a:endParaRPr lang="en-US" dirty="0">
              <a:solidFill>
                <a:srgbClr val="000000"/>
              </a:solidFill>
              <a:latin typeface="CiscoSansTT Light"/>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solidFill>
                <a:srgbClr val="000000"/>
              </a:solidFill>
              <a:latin typeface="CiscoSansTT Light"/>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67DAF18B-105D-473B-8926-CB223B3E18FB}" type="slidenum">
              <a:rPr lang="en-US" smtClean="0">
                <a:solidFill>
                  <a:srgbClr val="000000"/>
                </a:solidFill>
                <a:latin typeface="CiscoSansTT Light"/>
              </a:rPr>
              <a:pPr/>
              <a:t>‹#›</a:t>
            </a:fld>
            <a:endParaRPr lang="en-US" dirty="0">
              <a:solidFill>
                <a:srgbClr val="000000"/>
              </a:solidFill>
              <a:latin typeface="CiscoSansTT Light"/>
            </a:endParaRPr>
          </a:p>
        </p:txBody>
      </p:sp>
    </p:spTree>
    <p:extLst>
      <p:ext uri="{BB962C8B-B14F-4D97-AF65-F5344CB8AC3E}">
        <p14:creationId xmlns:p14="http://schemas.microsoft.com/office/powerpoint/2010/main" val="207460359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15" tIns="34288" rIns="61715" bIns="34288" rtlCol="0" anchor="t" anchorCtr="0">
            <a:noAutofit/>
          </a:bodyPr>
          <a:lstStyle>
            <a:lvl1pPr algn="l" defTabSz="685748"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24" tIns="45712" rIns="91424" bIns="4571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14" indent="-171438">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24" tIns="45712" rIns="91424" bIns="4571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14" indent="-171438">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24" tIns="45712" rIns="91424" bIns="45712">
            <a:noAutofit/>
          </a:bodyPr>
          <a:lstStyle>
            <a:lvl1pPr marL="0" marR="0" indent="0" algn="l" defTabSz="685748"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6" y="75438"/>
            <a:ext cx="2668457"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401" y="75438"/>
            <a:ext cx="2599859"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24" tIns="45712" rIns="91424" bIns="45712" anchor="b" anchorCtr="0">
            <a:noAutofit/>
          </a:bodyPr>
          <a:lstStyle>
            <a:lvl1pPr marL="0" marR="0" indent="0" algn="l" defTabSz="685748"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748"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6" y="1201574"/>
            <a:ext cx="2668457" cy="3336008"/>
          </a:xfrm>
          <a:prstGeom prst="rect">
            <a:avLst/>
          </a:prstGeom>
        </p:spPr>
        <p:txBody>
          <a:bodyPr lIns="91424" tIns="45712" rIns="91424" bIns="45712">
            <a:noAutofit/>
          </a:bodyPr>
          <a:lstStyle>
            <a:lvl1pPr marL="223801" indent="-171422">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158" indent="-190468">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817" indent="-16666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01"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423" indent="-17142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424" tIns="45712" rIns="91424" bIns="45712">
            <a:noAutofit/>
          </a:bodyPr>
          <a:lstStyle>
            <a:lvl1pPr marL="171445" indent="-17144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940" indent="-215964">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992" indent="-171422">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01"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423" indent="-17142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401" y="1201574"/>
            <a:ext cx="2599859" cy="3336008"/>
          </a:xfrm>
          <a:prstGeom prst="rect">
            <a:avLst/>
          </a:prstGeom>
        </p:spPr>
        <p:txBody>
          <a:bodyPr lIns="91424" tIns="45712" rIns="91424" bIns="45712">
            <a:noAutofit/>
          </a:bodyPr>
          <a:lstStyle>
            <a:lvl1pPr marL="171445" indent="-17144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29" indent="-17618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266" indent="-171422">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273" indent="-171422">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519" indent="-168247">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1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5"/>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5"/>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5"/>
            <a:ext cx="8168270" cy="2878673"/>
          </a:xfrm>
          <a:prstGeom prst="rect">
            <a:avLst/>
          </a:prstGeom>
        </p:spPr>
        <p:txBody>
          <a:bodyPr>
            <a:noAutofit/>
          </a:bodyPr>
          <a:lstStyle>
            <a:lvl1pPr marL="399984" indent="-399984"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8"/>
            <a:ext cx="8112126" cy="288131"/>
          </a:xfrm>
          <a:prstGeom prst="rect">
            <a:avLst/>
          </a:prstGeom>
        </p:spPr>
        <p:txBody>
          <a:bodyPr lIns="91424" tIns="45712" rIns="91424" bIns="4571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2"/>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tx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5"/>
            <a:ext cx="8168270" cy="2878673"/>
          </a:xfrm>
          <a:prstGeom prst="rect">
            <a:avLst/>
          </a:prstGeom>
        </p:spPr>
        <p:txBody>
          <a:bodyPr>
            <a:noAutofit/>
          </a:bodyPr>
          <a:lstStyle>
            <a:lvl1pPr marL="403158" indent="-40315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5"/>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61"/>
            <a:ext cx="4117446" cy="2265389"/>
          </a:xfrm>
        </p:spPr>
        <p:txBody>
          <a:bodyPr vert="horz" lIns="61718" tIns="34289" rIns="61718" bIns="34289" rtlCol="0" anchor="ctr"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24" tIns="45712" rIns="91424" bIns="45712"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8"/>
            <a:ext cx="8112126" cy="288131"/>
          </a:xfrm>
          <a:prstGeom prst="rect">
            <a:avLst/>
          </a:prstGeom>
        </p:spPr>
        <p:txBody>
          <a:bodyPr lIns="91424" tIns="45712" rIns="91424" bIns="45712" anchor="b" anchorCtr="0">
            <a:noAutofit/>
          </a:bodyPr>
          <a:lstStyle>
            <a:lvl1pPr marL="0" indent="0" algn="l">
              <a:buNone/>
              <a:defRPr sz="1200" b="0" i="0">
                <a:solidFill>
                  <a:schemeClr val="bg1"/>
                </a:solidFill>
                <a:latin typeface="+mn-lt"/>
                <a:cs typeface="CiscoSan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2"/>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bg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grpSp>
        <p:nvGrpSpPr>
          <p:cNvPr id="28" name="Group 67"/>
          <p:cNvGrpSpPr/>
          <p:nvPr userDrawn="1"/>
        </p:nvGrpSpPr>
        <p:grpSpPr>
          <a:xfrm>
            <a:off x="28516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9"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424" tIns="45712" rIns="91424" bIns="45712">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63"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94" y="1187452"/>
            <a:ext cx="8450261" cy="3043238"/>
          </a:xfrm>
          <a:prstGeom prst="rect">
            <a:avLst/>
          </a:prstGeom>
        </p:spPr>
        <p:txBody>
          <a:bodyPr lIns="91424" tIns="45712" rIns="91424" bIns="45712">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4"/>
            <a:ext cx="7461250" cy="207749"/>
          </a:xfrm>
          <a:prstGeom prst="rect">
            <a:avLst/>
          </a:prstGeom>
        </p:spPr>
        <p:txBody>
          <a:bodyPr wrap="square" lIns="91424" tIns="45712" rIns="91424" bIns="45712" anchor="b" anchorCtr="0">
            <a:noAutofit/>
          </a:bodyPr>
          <a:lstStyle>
            <a:lvl1pPr marL="0" indent="0" algn="l" defTabSz="603601">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61"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424" tIns="45712" rIns="91424" bIns="45712">
            <a:noAutofit/>
          </a:bodyPr>
          <a:lstStyle>
            <a:lvl1pPr marL="0" indent="0" algn="ctr">
              <a:buNone/>
              <a:defRPr sz="2000" b="0" i="0">
                <a:solidFill>
                  <a:schemeClr val="tx2"/>
                </a:solidFill>
                <a:latin typeface="+mn-lt"/>
                <a:cs typeface="CiscoSans ExtraLight"/>
              </a:defRPr>
            </a:lvl1pPr>
          </a:lstStyle>
          <a:p>
            <a:r>
              <a:rPr lang="en-US" dirty="0"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424" tIns="45712" rIns="91424" bIns="45712">
            <a:noAutofit/>
          </a:bodyPr>
          <a:lstStyle>
            <a:lvl1pPr marL="0" indent="0" algn="ctr">
              <a:buNone/>
              <a:defRPr sz="2000" b="0" i="0">
                <a:solidFill>
                  <a:srgbClr val="FFFFFF"/>
                </a:solidFill>
                <a:latin typeface="+mn-lt"/>
                <a:cs typeface="CiscoSans ExtraLight"/>
              </a:defRPr>
            </a:lvl1pPr>
          </a:lstStyle>
          <a:p>
            <a:r>
              <a:rPr lang="en-US" dirty="0"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4"/>
            <a:ext cx="7461250" cy="207749"/>
          </a:xfrm>
          <a:prstGeom prst="rect">
            <a:avLst/>
          </a:prstGeom>
        </p:spPr>
        <p:txBody>
          <a:bodyPr wrap="square" lIns="91424" tIns="45712" rIns="91424" bIns="45712" anchor="b" anchorCtr="0">
            <a:noAutofit/>
          </a:bodyPr>
          <a:lstStyle>
            <a:lvl1pPr algn="l" defTabSz="603601">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10" y="1169322"/>
            <a:ext cx="4016375" cy="3219450"/>
          </a:xfrm>
          <a:prstGeom prst="rect">
            <a:avLst/>
          </a:prstGeom>
        </p:spPr>
        <p:txBody>
          <a:bodyPr vert="horz" lIns="91424" tIns="45712" rIns="91424" bIns="45712">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10" y="1169322"/>
            <a:ext cx="4016375" cy="3219450"/>
          </a:xfrm>
          <a:prstGeom prst="rect">
            <a:avLst/>
          </a:prstGeom>
        </p:spPr>
        <p:txBody>
          <a:bodyPr vert="horz" lIns="91424" tIns="45712" rIns="91424" bIns="45712">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8" y="1169322"/>
            <a:ext cx="4015167" cy="3221261"/>
          </a:xfrm>
          <a:prstGeom prst="rect">
            <a:avLst/>
          </a:prstGeom>
        </p:spPr>
        <p:txBody>
          <a:bodyPr vert="horz" lIns="91424" tIns="45712" rIns="91424" bIns="45712">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8" y="1169322"/>
            <a:ext cx="4015167" cy="3221261"/>
          </a:xfrm>
          <a:prstGeom prst="rect">
            <a:avLst/>
          </a:prstGeom>
        </p:spPr>
        <p:txBody>
          <a:bodyPr vert="horz" lIns="91424" tIns="45712" rIns="91424" bIns="45712"/>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4778527" y="1169322"/>
            <a:ext cx="4015167" cy="3221261"/>
          </a:xfrm>
          <a:prstGeom prst="rect">
            <a:avLst/>
          </a:prstGeom>
        </p:spPr>
        <p:txBody>
          <a:bodyPr vert="horz" lIns="91424" tIns="45712" rIns="91424" bIns="45712">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24" tIns="45712" rIns="91424" bIns="4571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49" name="Picture Placeholder 25"/>
          <p:cNvSpPr>
            <a:spLocks noGrp="1"/>
          </p:cNvSpPr>
          <p:nvPr>
            <p:ph type="pic" sz="quarter" idx="11" hasCustomPrompt="1"/>
          </p:nvPr>
        </p:nvSpPr>
        <p:spPr>
          <a:xfrm>
            <a:off x="3668997"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26" name="Picture Placeholder 25"/>
          <p:cNvSpPr>
            <a:spLocks noGrp="1"/>
          </p:cNvSpPr>
          <p:nvPr>
            <p:ph type="pic" sz="quarter" idx="10" hasCustomPrompt="1"/>
          </p:nvPr>
        </p:nvSpPr>
        <p:spPr>
          <a:xfrm>
            <a:off x="320830"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71" y="2271719"/>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53" name="Picture Placeholder 25"/>
          <p:cNvSpPr>
            <a:spLocks noGrp="1"/>
          </p:cNvSpPr>
          <p:nvPr>
            <p:ph type="pic" sz="quarter" idx="13" hasCustomPrompt="1"/>
          </p:nvPr>
        </p:nvSpPr>
        <p:spPr>
          <a:xfrm>
            <a:off x="320824" y="2271719"/>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19"/>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55" name="Picture Placeholder 25"/>
          <p:cNvSpPr>
            <a:spLocks noGrp="1"/>
          </p:cNvSpPr>
          <p:nvPr>
            <p:ph type="pic" sz="quarter" idx="14" hasCustomPrompt="1"/>
          </p:nvPr>
        </p:nvSpPr>
        <p:spPr>
          <a:xfrm>
            <a:off x="2908334" y="2271719"/>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50"/>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lang="en-US" dirty="0">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9"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8"/>
            <a:ext cx="8112126" cy="288131"/>
          </a:xfrm>
          <a:prstGeom prst="rect">
            <a:avLst/>
          </a:prstGeom>
        </p:spPr>
        <p:txBody>
          <a:bodyPr lIns="91424" tIns="45712" rIns="91424" bIns="45712" anchor="b" anchorCtr="0">
            <a:noAutofit/>
          </a:bodyPr>
          <a:lstStyle>
            <a:lvl1pPr marL="0" indent="0" algn="l">
              <a:buNone/>
              <a:defRPr sz="1200" b="0" i="0">
                <a:solidFill>
                  <a:schemeClr val="bg1"/>
                </a:solidFill>
                <a:latin typeface="+mn-lt"/>
                <a:cs typeface="CiscoSan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2"/>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bg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grpSp>
        <p:nvGrpSpPr>
          <p:cNvPr id="28" name="Group 67"/>
          <p:cNvGrpSpPr/>
          <p:nvPr userDrawn="1"/>
        </p:nvGrpSpPr>
        <p:grpSpPr>
          <a:xfrm>
            <a:off x="28516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latin typeface="+mj-lt"/>
            </a:endParaRPr>
          </a:p>
        </p:txBody>
      </p:sp>
      <p:sp>
        <p:nvSpPr>
          <p:cNvPr id="23" name="Rectangle 22"/>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24" tIns="45712" rIns="91424" bIns="45712" anchor="ctr" anchorCtr="0"/>
          <a:lstStyle>
            <a:lvl1pPr algn="ctr">
              <a:buFontTx/>
              <a:buNone/>
              <a:defRPr>
                <a:solidFill>
                  <a:schemeClr val="tx1"/>
                </a:solidFill>
                <a:latin typeface="+mj-lt"/>
              </a:defRPr>
            </a:lvl1pPr>
          </a:lstStyle>
          <a:p>
            <a:r>
              <a:rPr lang="en-US" dirty="0"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lnSpc>
                <a:spcPct val="100000"/>
              </a:lnSpc>
            </a:pPr>
            <a:fld id="{DFCF27A5-1A5B-48D3-A060-2758FFBB1ADD}" type="slidenum">
              <a:rPr lang="en-US" sz="600">
                <a:solidFill>
                  <a:schemeClr val="bg2"/>
                </a:solidFill>
                <a:latin typeface="+mn-lt"/>
              </a:rPr>
              <a:pPr algn="r" defTabSz="610770">
                <a:lnSpc>
                  <a:spcPct val="100000"/>
                </a:lnSpc>
              </a:pPr>
              <a:t>‹#›</a:t>
            </a:fld>
            <a:endParaRPr lang="en-US" sz="600" dirty="0">
              <a:solidFill>
                <a:schemeClr val="bg2"/>
              </a:solidFill>
              <a:latin typeface="+mn-lt"/>
            </a:endParaRPr>
          </a:p>
        </p:txBody>
      </p:sp>
      <p:sp>
        <p:nvSpPr>
          <p:cNvPr id="15"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latin typeface="+mj-l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dirty="0"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48" y="4916612"/>
            <a:ext cx="3420515" cy="154522"/>
          </a:xfrm>
          <a:prstGeom prst="rect">
            <a:avLst/>
          </a:prstGeom>
          <a:noFill/>
          <a:ln w="9525">
            <a:noFill/>
            <a:miter lim="800000"/>
            <a:headEnd/>
            <a:tailEnd/>
          </a:ln>
          <a:effectLst/>
        </p:spPr>
        <p:txBody>
          <a:bodyPr wrap="square" lIns="61589" tIns="30794" rIns="61589" bIns="30794" anchor="b" anchorCtr="0">
            <a:spAutoFit/>
          </a:bodyPr>
          <a:lstStyle/>
          <a:p>
            <a:pPr algn="l" defTabSz="610770">
              <a:lnSpc>
                <a:spcPct val="100000"/>
              </a:lnSpc>
            </a:pPr>
            <a:r>
              <a:rPr lang="en-US" sz="600" dirty="0" smtClean="0">
                <a:solidFill>
                  <a:schemeClr val="bg2"/>
                </a:solidFill>
                <a:latin typeface="+mj-lt"/>
              </a:rPr>
              <a:t>© 2013</a:t>
            </a:r>
            <a:r>
              <a:rPr lang="en-US" sz="600" baseline="0" dirty="0" smtClean="0">
                <a:solidFill>
                  <a:schemeClr val="bg2"/>
                </a:solidFill>
                <a:latin typeface="+mj-lt"/>
              </a:rPr>
              <a:t>  </a:t>
            </a:r>
            <a:r>
              <a:rPr lang="en-US" sz="600" dirty="0" smtClean="0">
                <a:solidFill>
                  <a:schemeClr val="bg2"/>
                </a:solidFill>
                <a:latin typeface="+mj-lt"/>
              </a:rPr>
              <a:t>Cisco and/or its affiliates. All rights reserved.</a:t>
            </a:r>
            <a:endParaRPr lang="en-US" sz="600" dirty="0">
              <a:solidFill>
                <a:schemeClr val="bg2"/>
              </a:solidFill>
              <a:latin typeface="+mj-lt"/>
            </a:endParaRPr>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lnSpc>
                <a:spcPct val="100000"/>
              </a:lnSpc>
            </a:pPr>
            <a:fld id="{DFCF27A5-1A5B-48D3-A060-2758FFBB1ADD}" type="slidenum">
              <a:rPr lang="en-US" sz="600">
                <a:solidFill>
                  <a:schemeClr val="bg2"/>
                </a:solidFill>
                <a:latin typeface="+mn-lt"/>
              </a:rPr>
              <a:pPr algn="r" defTabSz="610770">
                <a:lnSpc>
                  <a:spcPct val="100000"/>
                </a:lnSpc>
              </a:pPr>
              <a:t>‹#›</a:t>
            </a:fld>
            <a:endParaRPr lang="en-US" sz="600" dirty="0">
              <a:solidFill>
                <a:schemeClr val="bg2"/>
              </a:solidFill>
              <a:latin typeface="+mn-lt"/>
            </a:endParaRPr>
          </a:p>
        </p:txBody>
      </p:sp>
      <p:sp>
        <p:nvSpPr>
          <p:cNvPr id="14"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1"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latin typeface="+mj-l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24" tIns="45712" rIns="91424" bIns="45712" anchor="ctr" anchorCtr="0"/>
          <a:lstStyle>
            <a:lvl1pPr algn="ctr">
              <a:buFontTx/>
              <a:buNone/>
              <a:defRPr>
                <a:solidFill>
                  <a:schemeClr val="tx1"/>
                </a:solidFill>
                <a:latin typeface="+mj-lt"/>
              </a:defRPr>
            </a:lvl1pPr>
          </a:lstStyle>
          <a:p>
            <a:r>
              <a:rPr lang="en-US" dirty="0" smtClean="0"/>
              <a:t>Click icon to add picture</a:t>
            </a:r>
            <a:endParaRPr lang="en-US" dirty="0"/>
          </a:p>
        </p:txBody>
      </p:sp>
      <p:sp>
        <p:nvSpPr>
          <p:cNvPr id="9" name="Title 8"/>
          <p:cNvSpPr>
            <a:spLocks noGrp="1"/>
          </p:cNvSpPr>
          <p:nvPr>
            <p:ph type="title"/>
          </p:nvPr>
        </p:nvSpPr>
        <p:spPr>
          <a:xfrm>
            <a:off x="254870" y="546735"/>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72" y="4916612"/>
            <a:ext cx="3420515" cy="154522"/>
          </a:xfrm>
          <a:prstGeom prst="rect">
            <a:avLst/>
          </a:prstGeom>
          <a:noFill/>
          <a:ln w="9525">
            <a:noFill/>
            <a:miter lim="800000"/>
            <a:headEnd/>
            <a:tailEnd/>
          </a:ln>
          <a:effectLst/>
        </p:spPr>
        <p:txBody>
          <a:bodyPr wrap="square" lIns="61589" tIns="30794" rIns="61589" bIns="30794" anchor="b" anchorCtr="0">
            <a:spAutoFit/>
          </a:bodyPr>
          <a:lstStyle/>
          <a:p>
            <a:pPr algn="l" defTabSz="610770">
              <a:lnSpc>
                <a:spcPct val="100000"/>
              </a:lnSpc>
            </a:pPr>
            <a:r>
              <a:rPr lang="en-US" sz="600" dirty="0" smtClean="0">
                <a:solidFill>
                  <a:schemeClr val="bg2"/>
                </a:solidFill>
                <a:latin typeface="+mn-lt"/>
              </a:rPr>
              <a:t>© 2013</a:t>
            </a:r>
            <a:r>
              <a:rPr lang="en-US" sz="600" baseline="0" dirty="0" smtClean="0">
                <a:solidFill>
                  <a:schemeClr val="bg2"/>
                </a:solidFill>
                <a:latin typeface="+mn-lt"/>
              </a:rPr>
              <a:t>  </a:t>
            </a:r>
            <a:r>
              <a:rPr lang="en-US" sz="600" dirty="0" smtClean="0">
                <a:solidFill>
                  <a:schemeClr val="bg2"/>
                </a:solidFill>
                <a:latin typeface="+mn-lt"/>
              </a:rPr>
              <a:t>Cisco and/or its affiliates. All rights reserved.</a:t>
            </a:r>
            <a:endParaRPr lang="en-US" sz="600" dirty="0">
              <a:solidFill>
                <a:schemeClr val="bg2"/>
              </a:solidFill>
              <a:latin typeface="+mn-lt"/>
            </a:endParaRPr>
          </a:p>
        </p:txBody>
      </p:sp>
      <p:sp>
        <p:nvSpPr>
          <p:cNvPr id="10" name="Rectangle 7"/>
          <p:cNvSpPr>
            <a:spLocks noChangeArrowheads="1"/>
          </p:cNvSpPr>
          <p:nvPr userDrawn="1"/>
        </p:nvSpPr>
        <p:spPr bwMode="ltGray">
          <a:xfrm>
            <a:off x="8662950" y="4912233"/>
            <a:ext cx="218420" cy="154522"/>
          </a:xfrm>
          <a:prstGeom prst="rect">
            <a:avLst/>
          </a:prstGeom>
          <a:noFill/>
          <a:ln w="9525" algn="ctr">
            <a:noFill/>
            <a:miter lim="800000"/>
            <a:headEnd/>
            <a:tailEnd/>
          </a:ln>
          <a:effectLst/>
        </p:spPr>
        <p:txBody>
          <a:bodyPr wrap="none" lIns="61589" tIns="30794" rIns="61589" bIns="30794" anchor="b">
            <a:spAutoFit/>
          </a:bodyPr>
          <a:lstStyle/>
          <a:p>
            <a:pPr algn="r" defTabSz="610770">
              <a:lnSpc>
                <a:spcPct val="100000"/>
              </a:lnSpc>
            </a:pPr>
            <a:fld id="{DFCF27A5-1A5B-48D3-A060-2758FFBB1ADD}" type="slidenum">
              <a:rPr lang="en-US" sz="600">
                <a:solidFill>
                  <a:schemeClr val="bg2"/>
                </a:solidFill>
                <a:latin typeface="+mn-lt"/>
              </a:rPr>
              <a:pPr algn="r" defTabSz="610770">
                <a:lnSpc>
                  <a:spcPct val="100000"/>
                </a:lnSpc>
              </a:pPr>
              <a:t>‹#›</a:t>
            </a:fld>
            <a:endParaRPr lang="en-US" sz="600" dirty="0">
              <a:solidFill>
                <a:schemeClr val="bg2"/>
              </a:solidFill>
              <a:latin typeface="+mn-lt"/>
            </a:endParaRPr>
          </a:p>
        </p:txBody>
      </p:sp>
      <p:sp>
        <p:nvSpPr>
          <p:cNvPr id="11"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24" tIns="45712" rIns="91424" bIns="45712"/>
          <a:lstStyle>
            <a:lvl1pPr marL="0" indent="0" algn="ctr">
              <a:buNone/>
              <a:defRPr sz="1500" baseline="0">
                <a:latin typeface="+mn-lt"/>
                <a:cs typeface="CiscoSans ExtraLight"/>
              </a:defRPr>
            </a:lvl1pPr>
          </a:lstStyle>
          <a:p>
            <a:r>
              <a:rPr lang="en-US" dirty="0" smtClean="0"/>
              <a:t>Click icon to add picture</a:t>
            </a:r>
            <a:endParaRPr lang="en-US" dirty="0"/>
          </a:p>
        </p:txBody>
      </p:sp>
    </p:spTree>
    <p:extLst>
      <p:ext uri="{BB962C8B-B14F-4D97-AF65-F5344CB8AC3E}">
        <p14:creationId xmlns:p14="http://schemas.microsoft.com/office/powerpoint/2010/main" val="7074723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4" y="240631"/>
            <a:ext cx="8447031" cy="4408370"/>
          </a:xfrm>
          <a:prstGeom prst="rect">
            <a:avLst/>
          </a:prstGeom>
        </p:spPr>
        <p:txBody>
          <a:bodyPr vert="horz" lIns="91424" tIns="45712" rIns="91424" bIns="45712"/>
          <a:lstStyle>
            <a:lvl1pPr marL="0" indent="0" algn="ctr">
              <a:buNone/>
              <a:defRPr sz="1500" baseline="0">
                <a:latin typeface="+mn-lt"/>
                <a:cs typeface="CiscoSans ExtraLight"/>
              </a:defRPr>
            </a:lvl1pPr>
          </a:lstStyle>
          <a:p>
            <a:r>
              <a:rPr lang="en-US" dirty="0" smtClean="0"/>
              <a:t>Click icon to add picture</a:t>
            </a:r>
            <a:endParaRPr lang="en-US" dirty="0"/>
          </a:p>
        </p:txBody>
      </p:sp>
    </p:spTree>
    <p:extLst>
      <p:ext uri="{BB962C8B-B14F-4D97-AF65-F5344CB8AC3E}">
        <p14:creationId xmlns:p14="http://schemas.microsoft.com/office/powerpoint/2010/main" val="36699241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5"/>
            <a:ext cx="9144001" cy="4983479"/>
          </a:xfrm>
          <a:prstGeom prst="rect">
            <a:avLst/>
          </a:prstGeom>
        </p:spPr>
        <p:txBody>
          <a:bodyPr vert="horz" lIns="91424" tIns="45712" rIns="91424" bIns="45712"/>
          <a:lstStyle>
            <a:lvl1pPr marL="0" indent="0" algn="ctr">
              <a:buNone/>
              <a:defRPr sz="1500" baseline="0">
                <a:solidFill>
                  <a:schemeClr val="bg1"/>
                </a:solidFill>
                <a:latin typeface="+mn-lt"/>
                <a:cs typeface="CiscoSans ExtraLight"/>
              </a:defRPr>
            </a:lvl1pPr>
          </a:lstStyle>
          <a:p>
            <a:r>
              <a:rPr lang="en-US" dirty="0" smtClean="0"/>
              <a:t>Click icon to add picture</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dirty="0" smtClean="0"/>
              <a:t>Click icon to add media</a:t>
            </a:r>
            <a:endParaRPr lang="en-US" dirty="0"/>
          </a:p>
        </p:txBody>
      </p:sp>
      <p:sp>
        <p:nvSpPr>
          <p:cNvPr id="37"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39"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dirty="0" smtClean="0"/>
              <a:t>Click icon to add media</a:t>
            </a:r>
            <a:endParaRPr lang="en-US" dirty="0"/>
          </a:p>
        </p:txBody>
      </p:sp>
      <p:sp>
        <p:nvSpPr>
          <p:cNvPr id="19" name="Rectangle 5"/>
          <p:cNvSpPr>
            <a:spLocks noChangeArrowheads="1"/>
          </p:cNvSpPr>
          <p:nvPr userDrawn="1"/>
        </p:nvSpPr>
        <p:spPr bwMode="ltGray">
          <a:xfrm>
            <a:off x="7831139" y="4932118"/>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2956" y="4929040"/>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9" y="4916611"/>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5" y="3209550"/>
            <a:ext cx="4684867" cy="288131"/>
          </a:xfrm>
          <a:prstGeom prst="rect">
            <a:avLst/>
          </a:prstGeom>
        </p:spPr>
        <p:txBody>
          <a:bodyPr vert="horz" lIns="68577" tIns="34289" rIns="68577" bIns="34289" rtlCol="0">
            <a:noAutofit/>
          </a:bodyPr>
          <a:lstStyle>
            <a:lvl1pPr marL="0" indent="0" algn="l" defTabSz="685777"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endParaRPr lang="en-US" dirty="0">
              <a:latin typeface="+mj-lt"/>
            </a:endParaRPr>
          </a:p>
        </p:txBody>
      </p:sp>
      <p:sp>
        <p:nvSpPr>
          <p:cNvPr id="2" name="Title 1"/>
          <p:cNvSpPr>
            <a:spLocks noGrp="1"/>
          </p:cNvSpPr>
          <p:nvPr>
            <p:ph type="ctrTitle" hasCustomPrompt="1"/>
          </p:nvPr>
        </p:nvSpPr>
        <p:spPr>
          <a:xfrm>
            <a:off x="248805" y="2462027"/>
            <a:ext cx="4712557" cy="766763"/>
          </a:xfrm>
        </p:spPr>
        <p:txBody>
          <a:bodyPr vert="horz" lIns="61718" tIns="34289" rIns="61718" bIns="34289" rtlCol="0" anchor="b"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endParaRPr lang="en-US" dirty="0">
              <a:latin typeface="+mj-lt"/>
            </a:endParaRPr>
          </a:p>
        </p:txBody>
      </p:sp>
      <p:sp>
        <p:nvSpPr>
          <p:cNvPr id="31" name="Picture Placeholder 30"/>
          <p:cNvSpPr>
            <a:spLocks noGrp="1"/>
          </p:cNvSpPr>
          <p:nvPr>
            <p:ph type="pic" sz="quarter" idx="10" hasCustomPrompt="1"/>
          </p:nvPr>
        </p:nvSpPr>
        <p:spPr>
          <a:xfrm>
            <a:off x="5540382" y="1438276"/>
            <a:ext cx="2676525" cy="2166938"/>
          </a:xfrm>
          <a:prstGeom prst="rect">
            <a:avLst/>
          </a:prstGeom>
        </p:spPr>
        <p:txBody>
          <a:bodyPr lIns="91424" tIns="45712" rIns="91424" bIns="45712"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09"/>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7"/>
            <a:ext cx="2468612" cy="646315"/>
          </a:xfrm>
          <a:prstGeom prst="rect">
            <a:avLst/>
          </a:prstGeom>
          <a:noFill/>
        </p:spPr>
        <p:txBody>
          <a:bodyPr wrap="none" lIns="91424" tIns="45712" rIns="91424" bIns="45712"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65" name="Rectangle 64"/>
          <p:cNvSpPr>
            <a:spLocks noChangeArrowheads="1"/>
          </p:cNvSpPr>
          <p:nvPr userDrawn="1"/>
        </p:nvSpPr>
        <p:spPr bwMode="black">
          <a:xfrm>
            <a:off x="6286242" y="2851178"/>
            <a:ext cx="116616" cy="441827"/>
          </a:xfrm>
          <a:prstGeom prst="rect">
            <a:avLst/>
          </a:prstGeom>
          <a:solidFill>
            <a:schemeClr val="tx1"/>
          </a:solidFill>
          <a:ln w="9525">
            <a:noFill/>
            <a:miter lim="800000"/>
            <a:headEnd/>
            <a:tailEnd/>
          </a:ln>
        </p:spPr>
        <p:txBody>
          <a:bodyPr lIns="91424" tIns="45712" rIns="91424" bIns="45712"/>
          <a:lstStyle/>
          <a:p>
            <a:endParaRPr lang="en-US" dirty="0">
              <a:solidFill>
                <a:srgbClr val="0096D6"/>
              </a:solidFill>
              <a:latin typeface="+mj-lt"/>
            </a:endParaRPr>
          </a:p>
        </p:txBody>
      </p:sp>
      <p:sp>
        <p:nvSpPr>
          <p:cNvPr id="66" name="Freeform 65"/>
          <p:cNvSpPr>
            <a:spLocks/>
          </p:cNvSpPr>
          <p:nvPr userDrawn="1"/>
        </p:nvSpPr>
        <p:spPr bwMode="black">
          <a:xfrm>
            <a:off x="6965595" y="2840180"/>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67" name="Freeform 66"/>
          <p:cNvSpPr>
            <a:spLocks/>
          </p:cNvSpPr>
          <p:nvPr userDrawn="1"/>
        </p:nvSpPr>
        <p:spPr bwMode="black">
          <a:xfrm>
            <a:off x="5798084" y="2840180"/>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68" name="Freeform 67"/>
          <p:cNvSpPr>
            <a:spLocks noEditPoints="1"/>
          </p:cNvSpPr>
          <p:nvPr userDrawn="1"/>
        </p:nvSpPr>
        <p:spPr bwMode="black">
          <a:xfrm>
            <a:off x="7425276" y="2840180"/>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69" name="Freeform 68"/>
          <p:cNvSpPr>
            <a:spLocks/>
          </p:cNvSpPr>
          <p:nvPr userDrawn="1"/>
        </p:nvSpPr>
        <p:spPr bwMode="black">
          <a:xfrm>
            <a:off x="6553373" y="2840180"/>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0" name="Freeform 69"/>
          <p:cNvSpPr>
            <a:spLocks/>
          </p:cNvSpPr>
          <p:nvPr userDrawn="1"/>
        </p:nvSpPr>
        <p:spPr bwMode="black">
          <a:xfrm>
            <a:off x="556621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1" name="Freeform 70"/>
          <p:cNvSpPr>
            <a:spLocks/>
          </p:cNvSpPr>
          <p:nvPr userDrawn="1"/>
        </p:nvSpPr>
        <p:spPr bwMode="black">
          <a:xfrm>
            <a:off x="5874023" y="207275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2" name="Freeform 71"/>
          <p:cNvSpPr>
            <a:spLocks/>
          </p:cNvSpPr>
          <p:nvPr userDrawn="1"/>
        </p:nvSpPr>
        <p:spPr bwMode="black">
          <a:xfrm>
            <a:off x="6176413" y="186339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3" name="Freeform 72"/>
          <p:cNvSpPr>
            <a:spLocks/>
          </p:cNvSpPr>
          <p:nvPr userDrawn="1"/>
        </p:nvSpPr>
        <p:spPr bwMode="black">
          <a:xfrm>
            <a:off x="648422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4" name="Freeform 73"/>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5" name="Freeform 74"/>
          <p:cNvSpPr>
            <a:spLocks/>
          </p:cNvSpPr>
          <p:nvPr userDrawn="1"/>
        </p:nvSpPr>
        <p:spPr bwMode="black">
          <a:xfrm>
            <a:off x="7093062"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6" name="Freeform 75"/>
          <p:cNvSpPr>
            <a:spLocks/>
          </p:cNvSpPr>
          <p:nvPr userDrawn="1"/>
        </p:nvSpPr>
        <p:spPr bwMode="black">
          <a:xfrm>
            <a:off x="7400874"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7" name="Freeform 76"/>
          <p:cNvSpPr>
            <a:spLocks/>
          </p:cNvSpPr>
          <p:nvPr userDrawn="1"/>
        </p:nvSpPr>
        <p:spPr bwMode="black">
          <a:xfrm>
            <a:off x="77032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78" name="Freeform 77"/>
          <p:cNvSpPr>
            <a:spLocks/>
          </p:cNvSpPr>
          <p:nvPr userDrawn="1"/>
        </p:nvSpPr>
        <p:spPr bwMode="black">
          <a:xfrm>
            <a:off x="8011070"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09"/>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8" y="940715"/>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09"/>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74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7"/>
            <a:ext cx="2468612" cy="646315"/>
          </a:xfrm>
          <a:prstGeom prst="rect">
            <a:avLst/>
          </a:prstGeom>
          <a:noFill/>
        </p:spPr>
        <p:txBody>
          <a:bodyPr wrap="none" lIns="91424" tIns="45712" rIns="91424" bIns="45712"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1" name="Rectangle 20"/>
          <p:cNvSpPr>
            <a:spLocks noChangeArrowheads="1"/>
          </p:cNvSpPr>
          <p:nvPr userDrawn="1"/>
        </p:nvSpPr>
        <p:spPr bwMode="black">
          <a:xfrm>
            <a:off x="6286242" y="2851178"/>
            <a:ext cx="116616" cy="441827"/>
          </a:xfrm>
          <a:prstGeom prst="rect">
            <a:avLst/>
          </a:prstGeom>
          <a:solidFill>
            <a:schemeClr val="tx1"/>
          </a:solidFill>
          <a:ln w="9525">
            <a:noFill/>
            <a:miter lim="800000"/>
            <a:headEnd/>
            <a:tailEnd/>
          </a:ln>
        </p:spPr>
        <p:txBody>
          <a:bodyPr lIns="91424" tIns="45712" rIns="91424" bIns="45712"/>
          <a:lstStyle/>
          <a:p>
            <a:endParaRPr lang="en-US" dirty="0">
              <a:solidFill>
                <a:srgbClr val="0096D6"/>
              </a:solidFill>
              <a:latin typeface="+mj-lt"/>
            </a:endParaRPr>
          </a:p>
        </p:txBody>
      </p:sp>
      <p:sp>
        <p:nvSpPr>
          <p:cNvPr id="22" name="Freeform 21"/>
          <p:cNvSpPr>
            <a:spLocks/>
          </p:cNvSpPr>
          <p:nvPr userDrawn="1"/>
        </p:nvSpPr>
        <p:spPr bwMode="black">
          <a:xfrm>
            <a:off x="6965595" y="2840180"/>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23" name="Freeform 22"/>
          <p:cNvSpPr>
            <a:spLocks/>
          </p:cNvSpPr>
          <p:nvPr userDrawn="1"/>
        </p:nvSpPr>
        <p:spPr bwMode="black">
          <a:xfrm>
            <a:off x="5798084" y="2840180"/>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0" name="Freeform 39"/>
          <p:cNvSpPr>
            <a:spLocks noEditPoints="1"/>
          </p:cNvSpPr>
          <p:nvPr userDrawn="1"/>
        </p:nvSpPr>
        <p:spPr bwMode="black">
          <a:xfrm>
            <a:off x="7425276" y="2840180"/>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1" name="Freeform 40"/>
          <p:cNvSpPr>
            <a:spLocks/>
          </p:cNvSpPr>
          <p:nvPr userDrawn="1"/>
        </p:nvSpPr>
        <p:spPr bwMode="black">
          <a:xfrm>
            <a:off x="6553373" y="2840180"/>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2" name="Freeform 41"/>
          <p:cNvSpPr>
            <a:spLocks/>
          </p:cNvSpPr>
          <p:nvPr userDrawn="1"/>
        </p:nvSpPr>
        <p:spPr bwMode="black">
          <a:xfrm>
            <a:off x="556621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3" name="Freeform 42"/>
          <p:cNvSpPr>
            <a:spLocks/>
          </p:cNvSpPr>
          <p:nvPr userDrawn="1"/>
        </p:nvSpPr>
        <p:spPr bwMode="black">
          <a:xfrm>
            <a:off x="5874023" y="207275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4" name="Freeform 43"/>
          <p:cNvSpPr>
            <a:spLocks/>
          </p:cNvSpPr>
          <p:nvPr userDrawn="1"/>
        </p:nvSpPr>
        <p:spPr bwMode="black">
          <a:xfrm>
            <a:off x="6176413" y="186339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5" name="Freeform 44"/>
          <p:cNvSpPr>
            <a:spLocks/>
          </p:cNvSpPr>
          <p:nvPr userDrawn="1"/>
        </p:nvSpPr>
        <p:spPr bwMode="black">
          <a:xfrm>
            <a:off x="648422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6" name="Freeform 45"/>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7" name="Freeform 46"/>
          <p:cNvSpPr>
            <a:spLocks/>
          </p:cNvSpPr>
          <p:nvPr userDrawn="1"/>
        </p:nvSpPr>
        <p:spPr bwMode="black">
          <a:xfrm>
            <a:off x="7093062"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8" name="Freeform 47"/>
          <p:cNvSpPr>
            <a:spLocks/>
          </p:cNvSpPr>
          <p:nvPr userDrawn="1"/>
        </p:nvSpPr>
        <p:spPr bwMode="black">
          <a:xfrm>
            <a:off x="7400874"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49" name="Freeform 48"/>
          <p:cNvSpPr>
            <a:spLocks/>
          </p:cNvSpPr>
          <p:nvPr userDrawn="1"/>
        </p:nvSpPr>
        <p:spPr bwMode="black">
          <a:xfrm>
            <a:off x="77032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
        <p:nvSpPr>
          <p:cNvPr id="50" name="Freeform 49"/>
          <p:cNvSpPr>
            <a:spLocks/>
          </p:cNvSpPr>
          <p:nvPr userDrawn="1"/>
        </p:nvSpPr>
        <p:spPr bwMode="black">
          <a:xfrm>
            <a:off x="8011070"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24" tIns="45712" rIns="91424" bIns="45712"/>
          <a:lstStyle/>
          <a:p>
            <a:endParaRPr lang="en-US" dirty="0">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47" name="Rectangle 46"/>
          <p:cNvSpPr/>
          <p:nvPr/>
        </p:nvSpPr>
        <p:spPr>
          <a:xfrm>
            <a:off x="3405363" y="4461484"/>
            <a:ext cx="599089" cy="859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6" name="Rectangle 45"/>
          <p:cNvSpPr/>
          <p:nvPr/>
        </p:nvSpPr>
        <p:spPr>
          <a:xfrm>
            <a:off x="1460942" y="4461484"/>
            <a:ext cx="472965" cy="859220"/>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5" name="Rectangle 44"/>
          <p:cNvSpPr/>
          <p:nvPr/>
        </p:nvSpPr>
        <p:spPr>
          <a:xfrm>
            <a:off x="4771699" y="4461484"/>
            <a:ext cx="472965" cy="859220"/>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3" name="Rounded Rectangle 32"/>
          <p:cNvSpPr/>
          <p:nvPr/>
        </p:nvSpPr>
        <p:spPr>
          <a:xfrm rot="10800000" flipH="1">
            <a:off x="2856506" y="623459"/>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8" name="Rounded Rectangle 27"/>
          <p:cNvSpPr/>
          <p:nvPr userDrawn="1"/>
        </p:nvSpPr>
        <p:spPr>
          <a:xfrm rot="10800000" flipH="1">
            <a:off x="821966" y="3537586"/>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9" name="Rounded Rectangle 28"/>
          <p:cNvSpPr/>
          <p:nvPr userDrawn="1"/>
        </p:nvSpPr>
        <p:spPr>
          <a:xfrm rot="10800000" flipH="1">
            <a:off x="1332506" y="148590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0" name="Rounded Rectangle 29"/>
          <p:cNvSpPr/>
          <p:nvPr/>
        </p:nvSpPr>
        <p:spPr>
          <a:xfrm rot="10800000" flipH="1">
            <a:off x="5869870" y="4960623"/>
            <a:ext cx="780312" cy="2489662"/>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1" name="Rounded Rectangle 30"/>
          <p:cNvSpPr/>
          <p:nvPr/>
        </p:nvSpPr>
        <p:spPr>
          <a:xfrm rot="10800000" flipH="1">
            <a:off x="6933207" y="4960621"/>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34" name="Rounded Rectangle 33"/>
          <p:cNvSpPr/>
          <p:nvPr/>
        </p:nvSpPr>
        <p:spPr>
          <a:xfrm rot="10800000" flipH="1">
            <a:off x="2191497" y="5039600"/>
            <a:ext cx="662549" cy="474829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5" name="Rounded Rectangle 34"/>
          <p:cNvSpPr/>
          <p:nvPr/>
        </p:nvSpPr>
        <p:spPr>
          <a:xfrm rot="10800000" flipH="1">
            <a:off x="2794162" y="5001451"/>
            <a:ext cx="779356" cy="415973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6" name="Rounded Rectangle 35"/>
          <p:cNvSpPr/>
          <p:nvPr/>
        </p:nvSpPr>
        <p:spPr>
          <a:xfrm rot="10800000" flipH="1">
            <a:off x="4920835" y="768932"/>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7" name="Rounded Rectangle 36"/>
          <p:cNvSpPr/>
          <p:nvPr/>
        </p:nvSpPr>
        <p:spPr>
          <a:xfrm rot="10800000" flipH="1">
            <a:off x="5391889" y="1298868"/>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8" name="Rounded Rectangle 37"/>
          <p:cNvSpPr/>
          <p:nvPr userDrawn="1"/>
        </p:nvSpPr>
        <p:spPr>
          <a:xfrm rot="10800000" flipH="1">
            <a:off x="341314" y="5031570"/>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9" name="Rounded Rectangle 38"/>
          <p:cNvSpPr/>
          <p:nvPr/>
        </p:nvSpPr>
        <p:spPr>
          <a:xfrm rot="10800000" flipH="1">
            <a:off x="8038251" y="6238710"/>
            <a:ext cx="780312" cy="2489662"/>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1" name="Rounded Rectangle 40"/>
          <p:cNvSpPr/>
          <p:nvPr/>
        </p:nvSpPr>
        <p:spPr>
          <a:xfrm rot="10800000" flipH="1">
            <a:off x="8162250" y="1298868"/>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2" name="Rounded Rectangle 41"/>
          <p:cNvSpPr/>
          <p:nvPr/>
        </p:nvSpPr>
        <p:spPr>
          <a:xfrm rot="10800000" flipH="1">
            <a:off x="3770907" y="148590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85" name="Rectangle 84"/>
          <p:cNvSpPr/>
          <p:nvPr/>
        </p:nvSpPr>
        <p:spPr>
          <a:xfrm>
            <a:off x="0" y="1795"/>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4" name="Rectangle 43"/>
          <p:cNvSpPr/>
          <p:nvPr userDrawn="1"/>
        </p:nvSpPr>
        <p:spPr>
          <a:xfrm>
            <a:off x="1" y="4908960"/>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8" name="Subtitle 2"/>
          <p:cNvSpPr>
            <a:spLocks noGrp="1"/>
          </p:cNvSpPr>
          <p:nvPr>
            <p:ph type="subTitle" idx="1" hasCustomPrompt="1"/>
          </p:nvPr>
        </p:nvSpPr>
        <p:spPr>
          <a:xfrm>
            <a:off x="236383" y="3348062"/>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5" y="936183"/>
            <a:ext cx="8112125" cy="2180429"/>
          </a:xfrm>
        </p:spPr>
        <p:txBody>
          <a:bodyPr/>
          <a:lstStyle>
            <a:lvl1pPr algn="l" defTabSz="685777"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09" y="226420"/>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7"/>
              <a:endParaRPr lang="en-US" sz="1400" dirty="0">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7"/>
              <a:endParaRPr lang="en-US" sz="1400" dirty="0">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7"/>
              <a:endParaRPr lang="en-US" sz="1400" dirty="0">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7"/>
              <a:endParaRPr lang="en-US" sz="1400" dirty="0">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grpSp>
      <p:sp>
        <p:nvSpPr>
          <p:cNvPr id="57"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58"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00"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52"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31687605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85" name="Rectangle 84"/>
          <p:cNvSpPr/>
          <p:nvPr/>
        </p:nvSpPr>
        <p:spPr>
          <a:xfrm>
            <a:off x="0" y="1795"/>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4" name="Rectangle 43"/>
          <p:cNvSpPr/>
          <p:nvPr userDrawn="1"/>
        </p:nvSpPr>
        <p:spPr>
          <a:xfrm>
            <a:off x="1" y="4908960"/>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8" name="Subtitle 2"/>
          <p:cNvSpPr>
            <a:spLocks noGrp="1"/>
          </p:cNvSpPr>
          <p:nvPr>
            <p:ph type="subTitle" idx="1" hasCustomPrompt="1"/>
          </p:nvPr>
        </p:nvSpPr>
        <p:spPr>
          <a:xfrm>
            <a:off x="236383" y="3348062"/>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5" y="936183"/>
            <a:ext cx="8112125" cy="2180429"/>
          </a:xfrm>
        </p:spPr>
        <p:txBody>
          <a:bodyPr/>
          <a:lstStyle>
            <a:lvl1pPr algn="l" defTabSz="685777"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09" y="226420"/>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7"/>
              <a:endParaRPr lang="en-US" sz="1400" dirty="0">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7"/>
              <a:endParaRPr lang="en-US" sz="1400" dirty="0">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7"/>
              <a:endParaRPr lang="en-US" sz="1400" dirty="0">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7"/>
              <a:endParaRPr lang="en-US" sz="1400" dirty="0">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grpSp>
      <p:sp>
        <p:nvSpPr>
          <p:cNvPr id="57"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58"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00"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28"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146311959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1" name="Rounded Rectangle 30"/>
          <p:cNvSpPr/>
          <p:nvPr/>
        </p:nvSpPr>
        <p:spPr>
          <a:xfrm rot="10800000">
            <a:off x="1013792" y="318645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3" name="Rounded Rectangle 32"/>
          <p:cNvSpPr/>
          <p:nvPr userDrawn="1"/>
        </p:nvSpPr>
        <p:spPr>
          <a:xfrm>
            <a:off x="8105452" y="4274401"/>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34" name="Rounded Rectangle 33"/>
          <p:cNvSpPr/>
          <p:nvPr/>
        </p:nvSpPr>
        <p:spPr>
          <a:xfrm rot="10800000">
            <a:off x="3036073" y="1137134"/>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 name="Title 1"/>
          <p:cNvSpPr>
            <a:spLocks noGrp="1"/>
          </p:cNvSpPr>
          <p:nvPr>
            <p:ph type="ctrTitle" hasCustomPrompt="1"/>
          </p:nvPr>
        </p:nvSpPr>
        <p:spPr>
          <a:xfrm>
            <a:off x="221395" y="927526"/>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3"/>
            <a:ext cx="8112126" cy="288131"/>
          </a:xfrm>
        </p:spPr>
        <p:txBody>
          <a:bodyPr anchor="b" anchorCtr="0">
            <a:noAutofit/>
          </a:bodyPr>
          <a:lstStyle>
            <a:lvl1pPr marL="0" indent="0" algn="l">
              <a:buNone/>
              <a:defRPr sz="1500" b="0">
                <a:solidFill>
                  <a:schemeClr val="bg1"/>
                </a:solidFill>
                <a:latin typeface="+mj-lt"/>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FFFFFF"/>
                </a:solidFill>
              </a:rPr>
              <a:t>Cisco Confidential</a:t>
            </a:r>
          </a:p>
        </p:txBody>
      </p:sp>
      <p:grpSp>
        <p:nvGrpSpPr>
          <p:cNvPr id="53"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grpSp>
      <p:sp>
        <p:nvSpPr>
          <p:cNvPr id="37"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38"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
        <p:nvSpPr>
          <p:cNvPr id="39" name="Text Placeholder 38"/>
          <p:cNvSpPr>
            <a:spLocks noGrp="1"/>
          </p:cNvSpPr>
          <p:nvPr>
            <p:ph type="body" sz="quarter" idx="10" hasCustomPrompt="1"/>
          </p:nvPr>
        </p:nvSpPr>
        <p:spPr>
          <a:xfrm>
            <a:off x="235805" y="3587079"/>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50"/>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932478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4" tIns="34288" rIns="68574" bIns="34288" anchor="ctr"/>
          <a:lstStyle/>
          <a:p>
            <a:endParaRPr lang="en-US" dirty="0">
              <a:latin typeface="+mj-l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4" tIns="34288" rIns="68574" bIns="34288" anchor="ctr"/>
          <a:lstStyle/>
          <a:p>
            <a:endParaRPr lang="en-US" dirty="0">
              <a:latin typeface="+mj-lt"/>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grpSp>
        <p:nvGrpSpPr>
          <p:cNvPr id="46" name="Group 45"/>
          <p:cNvGrpSpPr/>
          <p:nvPr userDrawn="1"/>
        </p:nvGrpSpPr>
        <p:grpSpPr>
          <a:xfrm>
            <a:off x="10" y="-1542022"/>
            <a:ext cx="9835191" cy="14534360"/>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dirty="0">
                <a:solidFill>
                  <a:srgbClr val="FFFFFF"/>
                </a:solidFill>
              </a:endParaRPr>
            </a:p>
          </p:txBody>
        </p:sp>
      </p:grpSp>
      <p:sp>
        <p:nvSpPr>
          <p:cNvPr id="2" name="Title 1"/>
          <p:cNvSpPr>
            <a:spLocks noGrp="1"/>
          </p:cNvSpPr>
          <p:nvPr>
            <p:ph type="ctrTitle" hasCustomPrompt="1"/>
          </p:nvPr>
        </p:nvSpPr>
        <p:spPr>
          <a:xfrm>
            <a:off x="221395" y="927526"/>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3"/>
            <a:ext cx="8112126" cy="288131"/>
          </a:xfrm>
        </p:spPr>
        <p:txBody>
          <a:bodyPr anchor="b" anchorCtr="0">
            <a:noAutofit/>
          </a:bodyPr>
          <a:lstStyle>
            <a:lvl1pPr marL="0" indent="0" algn="l">
              <a:buNone/>
              <a:defRPr sz="1500" b="0">
                <a:solidFill>
                  <a:schemeClr val="bg1"/>
                </a:solidFill>
                <a:latin typeface="+mj-lt"/>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FFFFFF"/>
                </a:solidFill>
              </a:rPr>
              <a:t>Cisco Confidential</a:t>
            </a:r>
          </a:p>
        </p:txBody>
      </p:sp>
      <p:grpSp>
        <p:nvGrpSpPr>
          <p:cNvPr id="4"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grpSp>
      <p:sp>
        <p:nvSpPr>
          <p:cNvPr id="37"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38"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
        <p:nvSpPr>
          <p:cNvPr id="39" name="Text Placeholder 38"/>
          <p:cNvSpPr>
            <a:spLocks noGrp="1"/>
          </p:cNvSpPr>
          <p:nvPr>
            <p:ph type="body" sz="quarter" idx="10" hasCustomPrompt="1"/>
          </p:nvPr>
        </p:nvSpPr>
        <p:spPr>
          <a:xfrm>
            <a:off x="235805" y="3587079"/>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50"/>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1005296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61"/>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24"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13"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60" y="2267181"/>
            <a:ext cx="8694295" cy="251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 name="Title 1"/>
          <p:cNvSpPr>
            <a:spLocks noGrp="1"/>
          </p:cNvSpPr>
          <p:nvPr>
            <p:ph type="ctrTitle" hasCustomPrompt="1"/>
          </p:nvPr>
        </p:nvSpPr>
        <p:spPr>
          <a:xfrm>
            <a:off x="221395" y="312841"/>
            <a:ext cx="8112125" cy="1805282"/>
          </a:xfrm>
        </p:spPr>
        <p:txBody>
          <a:bodyPr/>
          <a:lstStyle>
            <a:lvl1pPr algn="l" defTabSz="685777"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93222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61"/>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24"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13"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60" y="2267180"/>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 name="Title 1"/>
          <p:cNvSpPr>
            <a:spLocks noGrp="1"/>
          </p:cNvSpPr>
          <p:nvPr>
            <p:ph type="ctrTitle" hasCustomPrompt="1"/>
          </p:nvPr>
        </p:nvSpPr>
        <p:spPr>
          <a:xfrm>
            <a:off x="221395" y="1330906"/>
            <a:ext cx="8112125" cy="1805282"/>
          </a:xfrm>
        </p:spPr>
        <p:txBody>
          <a:bodyPr/>
          <a:lstStyle>
            <a:lvl1pPr algn="l" defTabSz="685777"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24797417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12" y="324161"/>
            <a:ext cx="8580923" cy="628650"/>
          </a:xfrm>
        </p:spPr>
        <p:txBody>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12790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10"/>
            <a:ext cx="4021116"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10"/>
            <a:ext cx="4222440"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12" y="324161"/>
            <a:ext cx="8580923" cy="628650"/>
          </a:xfrm>
        </p:spPr>
        <p:txBody>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2679771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11" y="324161"/>
            <a:ext cx="8580923" cy="628650"/>
          </a:xfrm>
        </p:spPr>
        <p:txBody>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23" y="1004810"/>
            <a:ext cx="4011105" cy="3724275"/>
          </a:xfrm>
        </p:spPr>
        <p:txBody>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310768"/>
            <a:ext cx="3236976" cy="484748"/>
          </a:xfrm>
        </p:spPr>
        <p:txBody>
          <a:bodyPr>
            <a:noAutofit/>
          </a:bodyPr>
          <a:lstStyle>
            <a:lvl1pPr marL="85724" indent="-85724" algn="l" defTabSz="685777" rtl="0" eaLnBrk="1" latinLnBrk="0" hangingPunct="1">
              <a:lnSpc>
                <a:spcPct val="90000"/>
              </a:lnSpc>
              <a:spcBef>
                <a:spcPts val="0"/>
              </a:spcBef>
              <a:buNone/>
              <a:defRPr lang="en-US" sz="15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85724" indent="-85724" algn="l" defTabSz="685777" rtl="0" eaLnBrk="1" latinLnBrk="0" hangingPunct="1">
              <a:defRPr lang="en-US" sz="1500" kern="1200" dirty="0" smtClean="0">
                <a:solidFill>
                  <a:schemeClr val="accent2"/>
                </a:solidFill>
                <a:latin typeface="Ciscolight" pitchFamily="2" charset="0"/>
                <a:ea typeface="+mn-ea"/>
                <a:cs typeface="+mn-cs"/>
              </a:defRPr>
            </a:lvl2pPr>
            <a:lvl3pPr marL="85724" indent="-85724" algn="l" defTabSz="685777" rtl="0" eaLnBrk="1" latinLnBrk="0" hangingPunct="1">
              <a:defRPr lang="en-US" sz="1500" kern="1200" dirty="0" smtClean="0">
                <a:solidFill>
                  <a:schemeClr val="accent2"/>
                </a:solidFill>
                <a:latin typeface="Ciscolight" pitchFamily="2" charset="0"/>
                <a:ea typeface="+mn-ea"/>
                <a:cs typeface="+mn-cs"/>
              </a:defRPr>
            </a:lvl3pPr>
            <a:lvl4pPr marL="85724" indent="-85724" algn="l" defTabSz="685777" rtl="0" eaLnBrk="1" latinLnBrk="0" hangingPunct="1">
              <a:defRPr lang="en-US" sz="1500" kern="1200" dirty="0" smtClean="0">
                <a:solidFill>
                  <a:schemeClr val="accent2"/>
                </a:solidFill>
                <a:latin typeface="Ciscolight" pitchFamily="2" charset="0"/>
                <a:ea typeface="+mn-ea"/>
                <a:cs typeface="+mn-cs"/>
              </a:defRPr>
            </a:lvl4pPr>
            <a:lvl5pPr marL="85724" indent="-85724" algn="l" defTabSz="685777"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16"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
        <p:nvSpPr>
          <p:cNvPr id="19" name="Text Placeholder 18"/>
          <p:cNvSpPr>
            <a:spLocks noGrp="1"/>
          </p:cNvSpPr>
          <p:nvPr>
            <p:ph type="body" sz="quarter" idx="14" hasCustomPrompt="1"/>
          </p:nvPr>
        </p:nvSpPr>
        <p:spPr>
          <a:xfrm>
            <a:off x="5309478" y="3552444"/>
            <a:ext cx="3237819" cy="253746"/>
          </a:xfrm>
        </p:spPr>
        <p:txBody>
          <a:bodyPr>
            <a:noAutofit/>
          </a:bodyPr>
          <a:lstStyle>
            <a:lvl1pPr marL="0" indent="0">
              <a:buFontTx/>
              <a:buNone/>
              <a:defRPr sz="12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20248268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4"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15117094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p:spPr>
        <p:txBody>
          <a:bodyPr vert="horz" lIns="61718" tIns="34289" rIns="61718" bIns="34289" rtlCol="0" anchor="t" anchorCtr="0">
            <a:noAutofit/>
          </a:bodyPr>
          <a:lstStyle>
            <a:lvl1pPr algn="l" defTabSz="685777" rtl="0" eaLnBrk="1" latinLnBrk="0" hangingPunct="1">
              <a:lnSpc>
                <a:spcPct val="80000"/>
              </a:lnSpc>
              <a:spcBef>
                <a:spcPct val="0"/>
              </a:spcBef>
              <a:buNone/>
              <a:defRPr lang="en-US" sz="2700" b="0" kern="1200" spc="-75"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tx2"/>
                </a:solidFill>
                <a:latin typeface="+mj-lt"/>
              </a:defRPr>
            </a:lvl1pPr>
            <a:lvl2pPr marL="476234" indent="-171445">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accent1"/>
                </a:solidFill>
                <a:latin typeface="+mj-lt"/>
              </a:defRPr>
            </a:lvl1pPr>
            <a:lvl2pPr marL="476234" indent="-171445">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14"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
        <p:nvSpPr>
          <p:cNvPr id="16" name="Text Placeholder 15"/>
          <p:cNvSpPr>
            <a:spLocks noGrp="1"/>
          </p:cNvSpPr>
          <p:nvPr>
            <p:ph type="body" sz="quarter" idx="13" hasCustomPrompt="1"/>
          </p:nvPr>
        </p:nvSpPr>
        <p:spPr>
          <a:xfrm>
            <a:off x="4822432" y="233172"/>
            <a:ext cx="3896359" cy="630936"/>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lang="en-US" sz="2700" b="0" kern="1200" spc="-75" baseline="0" dirty="0">
                <a:gradFill>
                  <a:gsLst>
                    <a:gs pos="0">
                      <a:schemeClr val="tx1"/>
                    </a:gs>
                    <a:gs pos="100000">
                      <a:srgbClr val="01BBBB"/>
                    </a:gs>
                  </a:gsLst>
                  <a:lin ang="2400000" scaled="0"/>
                </a:gradFill>
                <a:latin typeface="+mj-lt"/>
                <a:ea typeface="+mj-ea"/>
                <a:cs typeface="+mj-cs"/>
              </a:defRPr>
            </a:lvl1pPr>
          </a:lstStyle>
          <a:p>
            <a:pPr marL="0" marR="0" lvl="0" indent="0" algn="l" defTabSz="685777"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3"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32038799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200155"/>
            <a:ext cx="2622550" cy="3293269"/>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85" y="1200151"/>
            <a:ext cx="2593975" cy="3271838"/>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200156"/>
            <a:ext cx="2633662" cy="3250406"/>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6" y="75438"/>
            <a:ext cx="2668457" cy="864108"/>
          </a:xfrm>
        </p:spPr>
        <p:txBody>
          <a:bodyPr anchor="b" anchorCtr="0">
            <a:noAutofit/>
          </a:bodyPr>
          <a:lstStyle>
            <a:lvl1pPr marL="0" marR="0" indent="0" algn="l" defTabSz="685777"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401" y="75438"/>
            <a:ext cx="2599859" cy="864108"/>
          </a:xfrm>
        </p:spPr>
        <p:txBody>
          <a:bodyPr anchor="b" anchorCtr="0">
            <a:noAutofit/>
          </a:bodyPr>
          <a:lstStyle>
            <a:lvl1pPr marL="0" marR="0" indent="0" algn="l" defTabSz="685777"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p:spPr>
        <p:txBody>
          <a:bodyPr anchor="b" anchorCtr="0">
            <a:noAutofit/>
          </a:bodyPr>
          <a:lstStyle>
            <a:lvl1pPr marL="0" marR="0" indent="0" algn="l" defTabSz="685777"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5994054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329783"/>
            <a:ext cx="8567244" cy="628650"/>
          </a:xfrm>
        </p:spPr>
        <p:txBody>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6" y="1107281"/>
            <a:ext cx="8439461" cy="3228975"/>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7" y="4546598"/>
            <a:ext cx="7461250" cy="207749"/>
          </a:xfrm>
        </p:spPr>
        <p:txBody>
          <a:bodyPr wrap="square" anchor="b" anchorCtr="0">
            <a:noAutofit/>
          </a:bodyPr>
          <a:lstStyle>
            <a:lvl1pPr algn="l" defTabSz="603626">
              <a:lnSpc>
                <a:spcPct val="100000"/>
              </a:lnSpc>
              <a:spcBef>
                <a:spcPct val="50000"/>
              </a:spcBef>
              <a:buNone/>
              <a:defRPr sz="900">
                <a:solidFill>
                  <a:schemeClr val="bg1">
                    <a:lumMod val="50000"/>
                  </a:schemeClr>
                </a:solidFill>
                <a:latin typeface="+mj-l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smtClean="0"/>
              <a:t>Source: Placeholder for Notes Is 12 Points</a:t>
            </a:r>
          </a:p>
        </p:txBody>
      </p:sp>
    </p:spTree>
    <p:extLst>
      <p:ext uri="{BB962C8B-B14F-4D97-AF65-F5344CB8AC3E}">
        <p14:creationId xmlns:p14="http://schemas.microsoft.com/office/powerpoint/2010/main" val="13308631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718" tIns="34289" rIns="61718" bIns="34289" rtlCol="0" anchor="b" anchorCtr="0">
            <a:noAutofit/>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200150"/>
            <a:ext cx="4005072" cy="2811780"/>
          </a:xfrm>
        </p:spPr>
        <p:txBody>
          <a:bodyPr anchor="ctr" anchorCtr="0">
            <a:noAutofit/>
          </a:bodyPr>
          <a:lstStyle>
            <a:lvl1pPr marL="0" indent="0">
              <a:buFontTx/>
              <a:buNone/>
              <a:defRPr sz="18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460754"/>
            <a:ext cx="3429000" cy="2242566"/>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27083258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718" tIns="34289" rIns="61718" bIns="34289" rtlCol="0" anchor="b" anchorCtr="0">
            <a:noAutofit/>
          </a:bodyPr>
          <a:lst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26998572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4389132"/>
            <a:ext cx="8112126" cy="288131"/>
          </a:xfrm>
        </p:spPr>
        <p:txBody>
          <a:bodyPr anchor="b" anchorCtr="0">
            <a:noAutofit/>
          </a:bodyPr>
          <a:lstStyle>
            <a:lvl1pPr marL="0" indent="0" algn="l"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2" name="Title 1"/>
          <p:cNvSpPr>
            <a:spLocks noGrp="1"/>
          </p:cNvSpPr>
          <p:nvPr>
            <p:ph type="ctrTitle" hasCustomPrompt="1"/>
          </p:nvPr>
        </p:nvSpPr>
        <p:spPr>
          <a:xfrm>
            <a:off x="219458" y="486918"/>
            <a:ext cx="8112125" cy="3360420"/>
          </a:xfrm>
        </p:spPr>
        <p:txBody>
          <a:bodyPr/>
          <a:lstStyle>
            <a:lvl1pPr marL="175016" indent="-175016" algn="l" defTabSz="685777" rtl="0" eaLnBrk="1" latinLnBrk="0" hangingPunct="1">
              <a:lnSpc>
                <a:spcPct val="80000"/>
              </a:lnSpc>
              <a:spcBef>
                <a:spcPct val="0"/>
              </a:spcBef>
              <a:buClr>
                <a:schemeClr val="tx1"/>
              </a:buClr>
              <a:buFont typeface="Arial" pitchFamily="34" charset="0"/>
              <a:buChar char="“"/>
              <a:defRPr lang="en-US" sz="41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Tree>
    <p:extLst>
      <p:ext uri="{BB962C8B-B14F-4D97-AF65-F5344CB8AC3E}">
        <p14:creationId xmlns:p14="http://schemas.microsoft.com/office/powerpoint/2010/main" val="275235443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439061"/>
            <a:ext cx="4117446" cy="2265389"/>
          </a:xfrm>
        </p:spPr>
        <p:txBody>
          <a:bodyPr vert="horz" lIns="61718" tIns="34289" rIns="61718" bIns="34289" rtlCol="0" anchor="ctr"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1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233172"/>
            <a:ext cx="3895344" cy="4656582"/>
          </a:xfrm>
        </p:spPr>
        <p:txBody>
          <a:bodyPr anchor="ctr" anchorCtr="0">
            <a:noAutofit/>
          </a:bodyPr>
          <a:lstStyle>
            <a:lvl1pPr marL="0" indent="0">
              <a:buFontTx/>
              <a:buNone/>
              <a:defRPr sz="1500" baseline="0">
                <a:solidFill>
                  <a:schemeClr val="tx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319142792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94" y="3209556"/>
            <a:ext cx="4684867" cy="288131"/>
          </a:xfrm>
        </p:spPr>
        <p:txBody>
          <a:bodyPr vert="horz" lIns="68577" tIns="34289" rIns="68577" bIns="34289" rtlCol="0">
            <a:noAutofit/>
          </a:bodyPr>
          <a:lstStyle>
            <a:lvl1pPr marL="0" indent="0" algn="l"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2" name="Title 1"/>
          <p:cNvSpPr>
            <a:spLocks noGrp="1"/>
          </p:cNvSpPr>
          <p:nvPr>
            <p:ph type="ctrTitle" hasCustomPrompt="1"/>
          </p:nvPr>
        </p:nvSpPr>
        <p:spPr>
          <a:xfrm>
            <a:off x="208704" y="2462027"/>
            <a:ext cx="4712557" cy="766763"/>
          </a:xfrm>
        </p:spPr>
        <p:txBody>
          <a:bodyPr vert="horz" lIns="61718" tIns="34289" rIns="61718" bIns="34289" rtlCol="0" anchor="b"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1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7"/>
            <a:endParaRPr lang="en-US" sz="1400" dirty="0">
              <a:solidFill>
                <a:srgbClr val="0096D6"/>
              </a:solidFill>
            </a:endParaRPr>
          </a:p>
        </p:txBody>
      </p:sp>
      <p:sp>
        <p:nvSpPr>
          <p:cNvPr id="31" name="Picture Placeholder 30"/>
          <p:cNvSpPr>
            <a:spLocks noGrp="1"/>
          </p:cNvSpPr>
          <p:nvPr>
            <p:ph type="pic" sz="quarter" idx="10" hasCustomPrompt="1"/>
          </p:nvPr>
        </p:nvSpPr>
        <p:spPr>
          <a:xfrm>
            <a:off x="5540386" y="1438276"/>
            <a:ext cx="2676525" cy="2166938"/>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226414"/>
            <a:ext cx="691030" cy="36831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7"/>
              <a:endParaRPr lang="en-US" sz="1400" dirty="0">
                <a:solidFill>
                  <a:srgbClr val="0096D6"/>
                </a:solidFil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7"/>
              <a:endParaRPr lang="en-US" sz="1400" dirty="0">
                <a:solidFill>
                  <a:srgbClr val="0096D6"/>
                </a:solidFil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7"/>
              <a:endParaRPr lang="en-US" sz="1400" dirty="0">
                <a:solidFill>
                  <a:srgbClr val="0096D6"/>
                </a:solidFil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7"/>
              <a:endParaRPr lang="en-US" sz="1400" dirty="0">
                <a:solidFill>
                  <a:srgbClr val="0096D6"/>
                </a:solidFil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7"/>
              <a:endParaRPr lang="en-US" sz="1400" dirty="0">
                <a:solidFill>
                  <a:srgbClr val="0096D6"/>
                </a:solidFil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7"/>
              <a:endParaRPr lang="en-US" sz="1400" dirty="0">
                <a:solidFill>
                  <a:srgbClr val="0096D6"/>
                </a:solidFil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7"/>
              <a:endParaRPr lang="en-US" sz="1400" dirty="0">
                <a:solidFill>
                  <a:srgbClr val="0096D6"/>
                </a:solidFill>
              </a:endParaRPr>
            </a:p>
          </p:txBody>
        </p:sp>
      </p:grpSp>
    </p:spTree>
    <p:extLst>
      <p:ext uri="{BB962C8B-B14F-4D97-AF65-F5344CB8AC3E}">
        <p14:creationId xmlns:p14="http://schemas.microsoft.com/office/powerpoint/2010/main" val="373359546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4606302"/>
            <a:ext cx="9156700" cy="5372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9" name="Rounded Rectangle 8"/>
          <p:cNvSpPr/>
          <p:nvPr userDrawn="1"/>
        </p:nvSpPr>
        <p:spPr>
          <a:xfrm>
            <a:off x="1823499" y="-2683566"/>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10" name="Rounded Rectangle 9"/>
          <p:cNvSpPr/>
          <p:nvPr userDrawn="1"/>
        </p:nvSpPr>
        <p:spPr>
          <a:xfrm>
            <a:off x="0" y="-483912"/>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11" name="Rounded Rectangle 10"/>
          <p:cNvSpPr/>
          <p:nvPr userDrawn="1"/>
        </p:nvSpPr>
        <p:spPr>
          <a:xfrm rot="10800000">
            <a:off x="1013792" y="-483912"/>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12" name="Rounded Rectangle 11"/>
          <p:cNvSpPr/>
          <p:nvPr/>
        </p:nvSpPr>
        <p:spPr>
          <a:xfrm>
            <a:off x="6375620" y="1283395"/>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13" name="Rounded Rectangle 12"/>
          <p:cNvSpPr/>
          <p:nvPr/>
        </p:nvSpPr>
        <p:spPr>
          <a:xfrm>
            <a:off x="8105452" y="62617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14" name="Rounded Rectangle 13"/>
          <p:cNvSpPr/>
          <p:nvPr/>
        </p:nvSpPr>
        <p:spPr>
          <a:xfrm rot="10800000">
            <a:off x="3036073" y="-253323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 name="Title 1"/>
          <p:cNvSpPr>
            <a:spLocks noGrp="1"/>
          </p:cNvSpPr>
          <p:nvPr>
            <p:ph type="title" hasCustomPrompt="1"/>
          </p:nvPr>
        </p:nvSpPr>
        <p:spPr>
          <a:xfrm>
            <a:off x="237744" y="363481"/>
            <a:ext cx="8755128" cy="3279098"/>
          </a:xfrm>
        </p:spPr>
        <p:txBody>
          <a:bodyPr anchor="b" anchorCtr="0"/>
          <a:lstStyle>
            <a:lvl1pPr marL="171445" indent="-171445">
              <a:buFont typeface="Arial" pitchFamily="34" charset="0"/>
              <a:buChar char="“"/>
              <a:defRPr sz="45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19"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7" name="Text Placeholder 4"/>
          <p:cNvSpPr>
            <a:spLocks noGrp="1"/>
          </p:cNvSpPr>
          <p:nvPr>
            <p:ph type="body" sz="quarter" idx="11" hasCustomPrompt="1"/>
          </p:nvPr>
        </p:nvSpPr>
        <p:spPr>
          <a:xfrm>
            <a:off x="401188" y="4019179"/>
            <a:ext cx="8574685" cy="460772"/>
          </a:xfrm>
        </p:spPr>
        <p:txBody>
          <a:bodyPr vert="horz" lIns="68577" tIns="34289" rIns="68577" bIns="34289" rtlCol="0">
            <a:noAutofit/>
          </a:bodyPr>
          <a:lstStyle>
            <a:lvl1pPr marL="0" indent="0">
              <a:buNone/>
              <a:defRPr lang="en-US" sz="1800" kern="1200" dirty="0" smtClean="0">
                <a:solidFill>
                  <a:schemeClr val="bg1"/>
                </a:solidFill>
                <a:latin typeface="+mj-lt"/>
                <a:ea typeface="+mn-ea"/>
                <a:cs typeface="+mn-cs"/>
              </a:defRPr>
            </a:lvl1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23"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28937135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xmlns:p14="http://schemas.microsoft.com/office/powerpoint/2010/mai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3" name="Rectangle 22"/>
          <p:cNvSpPr/>
          <p:nvPr userDrawn="1"/>
        </p:nvSpPr>
        <p:spPr>
          <a:xfrm>
            <a:off x="1891875" y="3595766"/>
            <a:ext cx="5347552" cy="747279"/>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6" name="Picture Placeholder 25"/>
          <p:cNvSpPr>
            <a:spLocks noGrp="1"/>
          </p:cNvSpPr>
          <p:nvPr>
            <p:ph type="pic" sz="quarter" idx="10" hasCustomPrompt="1"/>
          </p:nvPr>
        </p:nvSpPr>
        <p:spPr>
          <a:xfrm>
            <a:off x="1900238" y="596646"/>
            <a:ext cx="5329238" cy="3003804"/>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8"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9"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122968810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6" name="Picture Placeholder 25"/>
          <p:cNvSpPr>
            <a:spLocks noGrp="1"/>
          </p:cNvSpPr>
          <p:nvPr>
            <p:ph type="pic" sz="quarter" idx="10" hasCustomPrompt="1"/>
          </p:nvPr>
        </p:nvSpPr>
        <p:spPr>
          <a:xfrm>
            <a:off x="338329"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2571750"/>
            <a:ext cx="7009298" cy="1066446"/>
          </a:xfrm>
        </p:spPr>
        <p:txBody>
          <a:bodyPr anchor="t">
            <a:noAutofit/>
          </a:bodyPr>
          <a:lstStyle>
            <a:lvl1pPr marL="0" marR="0" indent="0" algn="l" defTabSz="685777" rtl="0" eaLnBrk="1" fontAlgn="auto" latinLnBrk="0" hangingPunct="1">
              <a:lnSpc>
                <a:spcPct val="80000"/>
              </a:lnSpc>
              <a:spcBef>
                <a:spcPct val="0"/>
              </a:spcBef>
              <a:spcAft>
                <a:spcPts val="0"/>
              </a:spcAft>
              <a:buClrTx/>
              <a:buSzTx/>
              <a:buFontTx/>
              <a:buNone/>
              <a:tabLst/>
              <a:defRPr sz="41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7"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8"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22852126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6" name="Picture Placeholder 25"/>
          <p:cNvSpPr>
            <a:spLocks noGrp="1"/>
          </p:cNvSpPr>
          <p:nvPr>
            <p:ph type="pic" sz="quarter" idx="10" hasCustomPrompt="1"/>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546741"/>
            <a:ext cx="4349918" cy="813985"/>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7"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8"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21833745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49" name="Picture Placeholder 25"/>
          <p:cNvSpPr>
            <a:spLocks noGrp="1"/>
          </p:cNvSpPr>
          <p:nvPr>
            <p:ph type="pic" sz="quarter" idx="11" hasCustomPrompt="1"/>
          </p:nvPr>
        </p:nvSpPr>
        <p:spPr>
          <a:xfrm>
            <a:off x="3669000"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26" name="Picture Placeholder 25"/>
          <p:cNvSpPr>
            <a:spLocks noGrp="1"/>
          </p:cNvSpPr>
          <p:nvPr>
            <p:ph type="pic" sz="quarter" idx="10" hasCustomPrompt="1"/>
          </p:nvPr>
        </p:nvSpPr>
        <p:spPr>
          <a:xfrm>
            <a:off x="320831" y="233363"/>
            <a:ext cx="330200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1" name="Picture Placeholder 25"/>
          <p:cNvSpPr>
            <a:spLocks noGrp="1"/>
          </p:cNvSpPr>
          <p:nvPr>
            <p:ph type="pic" sz="quarter" idx="12" hasCustomPrompt="1"/>
          </p:nvPr>
        </p:nvSpPr>
        <p:spPr>
          <a:xfrm>
            <a:off x="6979833" y="233363"/>
            <a:ext cx="1838730"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74" y="2271718"/>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3" name="Picture Placeholder 25"/>
          <p:cNvSpPr>
            <a:spLocks noGrp="1"/>
          </p:cNvSpPr>
          <p:nvPr>
            <p:ph type="pic" sz="quarter" idx="13" hasCustomPrompt="1"/>
          </p:nvPr>
        </p:nvSpPr>
        <p:spPr>
          <a:xfrm>
            <a:off x="320824" y="2271718"/>
            <a:ext cx="2537420"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2271718"/>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5" name="Picture Placeholder 25"/>
          <p:cNvSpPr>
            <a:spLocks noGrp="1"/>
          </p:cNvSpPr>
          <p:nvPr>
            <p:ph type="pic" sz="quarter" idx="14" hasCustomPrompt="1"/>
          </p:nvPr>
        </p:nvSpPr>
        <p:spPr>
          <a:xfrm>
            <a:off x="2908334" y="2271718"/>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262755"/>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7" name="Picture Placeholder 25"/>
          <p:cNvSpPr>
            <a:spLocks noGrp="1"/>
          </p:cNvSpPr>
          <p:nvPr>
            <p:ph type="pic" sz="quarter" idx="15" hasCustomPrompt="1"/>
          </p:nvPr>
        </p:nvSpPr>
        <p:spPr>
          <a:xfrm>
            <a:off x="6979833" y="1257301"/>
            <a:ext cx="1838730"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3887229"/>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9" name="Picture Placeholder 25"/>
          <p:cNvSpPr>
            <a:spLocks noGrp="1"/>
          </p:cNvSpPr>
          <p:nvPr>
            <p:ph type="pic" sz="quarter" idx="16" hasCustomPrompt="1"/>
          </p:nvPr>
        </p:nvSpPr>
        <p:spPr>
          <a:xfrm>
            <a:off x="6979833" y="3887229"/>
            <a:ext cx="1838730"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18"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20"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21"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41218984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FFFFFF"/>
                </a:solidFill>
                <a:latin typeface="+mn-lt"/>
                <a:cs typeface="CiscoSans Thin"/>
              </a:rPr>
              <a:pPr algn="r" defTabSz="610744">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233177"/>
            <a:ext cx="8476488" cy="455654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7"/>
            <a:endParaRPr lang="en-US" sz="1400" dirty="0">
              <a:solidFill>
                <a:srgbClr val="FFFFFF"/>
              </a:solidFill>
            </a:endParaRPr>
          </a:p>
        </p:txBody>
      </p:sp>
      <p:sp>
        <p:nvSpPr>
          <p:cNvPr id="5" name="Picture Placeholder 4"/>
          <p:cNvSpPr>
            <a:spLocks noGrp="1"/>
          </p:cNvSpPr>
          <p:nvPr>
            <p:ph type="pic" sz="quarter" idx="10" hasCustomPrompt="1"/>
          </p:nvPr>
        </p:nvSpPr>
        <p:spPr>
          <a:xfrm>
            <a:off x="333386" y="233184"/>
            <a:ext cx="8474869" cy="4540639"/>
          </a:xfrm>
          <a:ln>
            <a:solidFill>
              <a:schemeClr val="bg2"/>
            </a:solidFill>
          </a:ln>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pic>
        <p:nvPicPr>
          <p:cNvPr id="9" name="Picture 8"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
        <p:nvSpPr>
          <p:cNvPr id="13"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Tree>
    <p:extLst>
      <p:ext uri="{BB962C8B-B14F-4D97-AF65-F5344CB8AC3E}">
        <p14:creationId xmlns:p14="http://schemas.microsoft.com/office/powerpoint/2010/main" val="26398634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 y="0"/>
            <a:ext cx="9144001" cy="51435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261685232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2700" y="1344"/>
            <a:ext cx="9156700" cy="5142161"/>
          </a:xfrm>
          <a:prstGeom prst="rect">
            <a:avLst/>
          </a:prstGeom>
        </p:spPr>
      </p:pic>
      <p:sp>
        <p:nvSpPr>
          <p:cNvPr id="21" name="Media Placeholder 20"/>
          <p:cNvSpPr>
            <a:spLocks noGrp="1"/>
          </p:cNvSpPr>
          <p:nvPr>
            <p:ph type="media" sz="quarter" idx="10" hasCustomPrompt="1"/>
          </p:nvPr>
        </p:nvSpPr>
        <p:spPr>
          <a:xfrm>
            <a:off x="4391620" y="584002"/>
            <a:ext cx="4424562"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68577" tIns="34289" rIns="68577" bIns="34289" rtlCol="0" anchor="ctr">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800" y="4572002"/>
            <a:ext cx="631526" cy="335757"/>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7" eaLnBrk="0" fontAlgn="base" hangingPunct="0">
                <a:lnSpc>
                  <a:spcPct val="90000"/>
                </a:lnSpc>
                <a:spcBef>
                  <a:spcPct val="0"/>
                </a:spcBef>
                <a:spcAft>
                  <a:spcPct val="0"/>
                </a:spcAft>
                <a:defRPr/>
              </a:pPr>
              <a:endParaRPr lang="en-US" dirty="0" smtClean="0">
                <a:solidFill>
                  <a:srgbClr val="FFFFFF"/>
                </a:solidFill>
              </a:endParaRPr>
            </a:p>
          </p:txBody>
        </p:sp>
      </p:grpSp>
    </p:spTree>
    <p:extLst>
      <p:ext uri="{BB962C8B-B14F-4D97-AF65-F5344CB8AC3E}">
        <p14:creationId xmlns:p14="http://schemas.microsoft.com/office/powerpoint/2010/main" val="161200304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4" name="Rectangle 5"/>
          <p:cNvSpPr>
            <a:spLocks noChangeArrowheads="1"/>
          </p:cNvSpPr>
          <p:nvPr userDrawn="1"/>
        </p:nvSpPr>
        <p:spPr bwMode="ltGray">
          <a:xfrm>
            <a:off x="7762661" y="4930701"/>
            <a:ext cx="812991" cy="139134"/>
          </a:xfrm>
          <a:prstGeom prst="rect">
            <a:avLst/>
          </a:prstGeom>
          <a:noFill/>
          <a:ln w="9525">
            <a:noFill/>
            <a:miter lim="800000"/>
            <a:headEnd/>
            <a:tailEnd/>
          </a:ln>
          <a:effectLst/>
        </p:spPr>
        <p:txBody>
          <a:bodyPr wrap="square" lIns="61589" tIns="30794" rIns="61589" bIns="30794" anchor="b">
            <a:spAutoFit/>
          </a:bodyPr>
          <a:lstStyle/>
          <a:p>
            <a:pPr algn="r" defTabSz="610770"/>
            <a:r>
              <a:rPr lang="en-US" sz="500" dirty="0">
                <a:solidFill>
                  <a:srgbClr val="FFFFFF"/>
                </a:solidFill>
              </a:rPr>
              <a:t>Cisco Confidential</a:t>
            </a:r>
          </a:p>
        </p:txBody>
      </p:sp>
      <p:sp>
        <p:nvSpPr>
          <p:cNvPr id="5" name="Rectangle 4"/>
          <p:cNvSpPr>
            <a:spLocks noChangeArrowheads="1"/>
          </p:cNvSpPr>
          <p:nvPr userDrawn="1"/>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FFFFFF"/>
                </a:solidFill>
              </a:rPr>
              <a:t>© 2011 Cisco and/or its affiliates. All rights reserved.</a:t>
            </a:r>
            <a:endParaRPr lang="en-US" sz="500" dirty="0">
              <a:solidFill>
                <a:srgbClr val="FFFFFF"/>
              </a:solidFill>
            </a:endParaRPr>
          </a:p>
        </p:txBody>
      </p:sp>
      <p:sp>
        <p:nvSpPr>
          <p:cNvPr id="6" name="Rectangle 7"/>
          <p:cNvSpPr>
            <a:spLocks noChangeArrowheads="1"/>
          </p:cNvSpPr>
          <p:nvPr userDrawn="1"/>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FFFFFF"/>
                </a:solidFill>
              </a:rPr>
              <a:pPr algn="r" defTabSz="610770"/>
              <a:t>‹#›</a:t>
            </a:fld>
            <a:endParaRPr lang="en-US" sz="500" dirty="0">
              <a:solidFill>
                <a:srgbClr val="FFFFFF"/>
              </a:solidFill>
            </a:endParaRPr>
          </a:p>
        </p:txBody>
      </p:sp>
    </p:spTree>
    <p:extLst>
      <p:ext uri="{BB962C8B-B14F-4D97-AF65-F5344CB8AC3E}">
        <p14:creationId xmlns:p14="http://schemas.microsoft.com/office/powerpoint/2010/main" val="132980592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4" name="Rectangle 33"/>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77" tIns="34289" rIns="68577" bIns="34289"/>
          <a:lstStyle/>
          <a:p>
            <a:pPr defTabSz="685777"/>
            <a:endParaRPr lang="en-US" sz="1400" dirty="0">
              <a:solidFill>
                <a:srgbClr val="0096D6"/>
              </a:solidFill>
            </a:endParaRPr>
          </a:p>
        </p:txBody>
      </p:sp>
      <p:sp>
        <p:nvSpPr>
          <p:cNvPr id="35" name="Freeform 34"/>
          <p:cNvSpPr>
            <a:spLocks/>
          </p:cNvSpPr>
          <p:nvPr userDrawn="1"/>
        </p:nvSpPr>
        <p:spPr bwMode="black">
          <a:xfrm>
            <a:off x="4595649"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6" name="Freeform 35"/>
          <p:cNvSpPr>
            <a:spLocks/>
          </p:cNvSpPr>
          <p:nvPr userDrawn="1"/>
        </p:nvSpPr>
        <p:spPr bwMode="black">
          <a:xfrm>
            <a:off x="4284386"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7" name="Freeform 36"/>
          <p:cNvSpPr>
            <a:spLocks noEditPoints="1"/>
          </p:cNvSpPr>
          <p:nvPr userDrawn="1"/>
        </p:nvSpPr>
        <p:spPr bwMode="black">
          <a:xfrm>
            <a:off x="4718194"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8" name="Freeform 37"/>
          <p:cNvSpPr>
            <a:spLocks/>
          </p:cNvSpPr>
          <p:nvPr userDrawn="1"/>
        </p:nvSpPr>
        <p:spPr bwMode="black">
          <a:xfrm>
            <a:off x="4485749"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9" name="Freeform 38"/>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0" name="Freeform 39"/>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1" name="Freeform 40"/>
          <p:cNvSpPr>
            <a:spLocks/>
          </p:cNvSpPr>
          <p:nvPr userDrawn="1"/>
        </p:nvSpPr>
        <p:spPr bwMode="black">
          <a:xfrm>
            <a:off x="4385239" y="4144277"/>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2" name="Freeform 41"/>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3" name="Freeform 42"/>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4" name="Freeform 43"/>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5" name="Freeform 44"/>
          <p:cNvSpPr>
            <a:spLocks/>
          </p:cNvSpPr>
          <p:nvPr userDrawn="1"/>
        </p:nvSpPr>
        <p:spPr bwMode="black">
          <a:xfrm>
            <a:off x="4711686" y="4144277"/>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6" name="Freeform 45"/>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7" name="Freeform 46"/>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Tree>
    <p:extLst>
      <p:ext uri="{BB962C8B-B14F-4D97-AF65-F5344CB8AC3E}">
        <p14:creationId xmlns:p14="http://schemas.microsoft.com/office/powerpoint/2010/main" val="6678851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34" name="TextBox 33"/>
          <p:cNvSpPr txBox="1"/>
          <p:nvPr userDrawn="1"/>
        </p:nvSpPr>
        <p:spPr>
          <a:xfrm>
            <a:off x="644695" y="2295373"/>
            <a:ext cx="1851477" cy="484746"/>
          </a:xfrm>
          <a:prstGeom prst="rect">
            <a:avLst/>
          </a:prstGeom>
          <a:noFill/>
        </p:spPr>
        <p:txBody>
          <a:bodyPr wrap="none" lIns="68577" tIns="34289" rIns="68577" bIns="34289" rtlCol="0">
            <a:spAutoFit/>
          </a:bodyPr>
          <a:lstStyle/>
          <a:p>
            <a:pPr defTabSz="685777"/>
            <a:r>
              <a:rPr lang="en-US" sz="2700" dirty="0" smtClean="0">
                <a:solidFill>
                  <a:srgbClr val="FFFFFF"/>
                </a:solidFill>
              </a:rPr>
              <a:t>Thank you.</a:t>
            </a:r>
            <a:endParaRPr lang="en-US" sz="2700" dirty="0">
              <a:solidFill>
                <a:srgbClr val="FFFFFF"/>
              </a:solidFill>
            </a:endParaRPr>
          </a:p>
        </p:txBody>
      </p:sp>
      <p:sp>
        <p:nvSpPr>
          <p:cNvPr id="20" name="Rectangle 19"/>
          <p:cNvSpPr>
            <a:spLocks noChangeArrowheads="1"/>
          </p:cNvSpPr>
          <p:nvPr userDrawn="1"/>
        </p:nvSpPr>
        <p:spPr bwMode="black">
          <a:xfrm>
            <a:off x="6308661" y="2781459"/>
            <a:ext cx="87485" cy="331370"/>
          </a:xfrm>
          <a:prstGeom prst="rect">
            <a:avLst/>
          </a:prstGeom>
          <a:solidFill>
            <a:schemeClr val="bg1"/>
          </a:solidFill>
          <a:ln w="9525">
            <a:noFill/>
            <a:miter lim="800000"/>
            <a:headEnd/>
            <a:tailEnd/>
          </a:ln>
        </p:spPr>
        <p:txBody>
          <a:bodyPr lIns="68577" tIns="34289" rIns="68577" bIns="34289"/>
          <a:lstStyle/>
          <a:p>
            <a:pPr defTabSz="685777"/>
            <a:endParaRPr lang="en-US" sz="1400" dirty="0">
              <a:solidFill>
                <a:srgbClr val="0096D6"/>
              </a:solidFill>
            </a:endParaRPr>
          </a:p>
        </p:txBody>
      </p:sp>
      <p:sp>
        <p:nvSpPr>
          <p:cNvPr id="21" name="Freeform 20"/>
          <p:cNvSpPr>
            <a:spLocks/>
          </p:cNvSpPr>
          <p:nvPr userDrawn="1"/>
        </p:nvSpPr>
        <p:spPr bwMode="black">
          <a:xfrm>
            <a:off x="6818318"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2" name="Freeform 21"/>
          <p:cNvSpPr>
            <a:spLocks/>
          </p:cNvSpPr>
          <p:nvPr userDrawn="1"/>
        </p:nvSpPr>
        <p:spPr bwMode="black">
          <a:xfrm>
            <a:off x="5942458"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3" name="Freeform 22"/>
          <p:cNvSpPr>
            <a:spLocks noEditPoints="1"/>
          </p:cNvSpPr>
          <p:nvPr userDrawn="1"/>
        </p:nvSpPr>
        <p:spPr bwMode="black">
          <a:xfrm>
            <a:off x="7163161"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4" name="Freeform 23"/>
          <p:cNvSpPr>
            <a:spLocks/>
          </p:cNvSpPr>
          <p:nvPr userDrawn="1"/>
        </p:nvSpPr>
        <p:spPr bwMode="black">
          <a:xfrm>
            <a:off x="6509070"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6" name="Freeform 25"/>
          <p:cNvSpPr>
            <a:spLocks/>
          </p:cNvSpPr>
          <p:nvPr userDrawn="1"/>
        </p:nvSpPr>
        <p:spPr bwMode="black">
          <a:xfrm>
            <a:off x="5999412" y="2197642"/>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7" name="Freeform 26"/>
          <p:cNvSpPr>
            <a:spLocks/>
          </p:cNvSpPr>
          <p:nvPr userDrawn="1"/>
        </p:nvSpPr>
        <p:spPr bwMode="black">
          <a:xfrm>
            <a:off x="6226265" y="2040628"/>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8" name="Freeform 27"/>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29" name="Freeform 28"/>
          <p:cNvSpPr>
            <a:spLocks/>
          </p:cNvSpPr>
          <p:nvPr userDrawn="1"/>
        </p:nvSpPr>
        <p:spPr bwMode="black">
          <a:xfrm>
            <a:off x="6683015" y="2311842"/>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0" name="Freeform 29"/>
          <p:cNvSpPr>
            <a:spLocks/>
          </p:cNvSpPr>
          <p:nvPr userDrawn="1"/>
        </p:nvSpPr>
        <p:spPr bwMode="black">
          <a:xfrm>
            <a:off x="6913942"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1" name="Freeform 30"/>
          <p:cNvSpPr>
            <a:spLocks/>
          </p:cNvSpPr>
          <p:nvPr userDrawn="1"/>
        </p:nvSpPr>
        <p:spPr bwMode="black">
          <a:xfrm>
            <a:off x="7144861" y="2040622"/>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2" name="Freeform 31"/>
          <p:cNvSpPr>
            <a:spLocks/>
          </p:cNvSpPr>
          <p:nvPr userDrawn="1"/>
        </p:nvSpPr>
        <p:spPr bwMode="black">
          <a:xfrm>
            <a:off x="7371708"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3" name="Freeform 32"/>
          <p:cNvSpPr>
            <a:spLocks/>
          </p:cNvSpPr>
          <p:nvPr userDrawn="1"/>
        </p:nvSpPr>
        <p:spPr bwMode="black">
          <a:xfrm>
            <a:off x="7602627" y="2311842"/>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Tree>
    <p:extLst>
      <p:ext uri="{BB962C8B-B14F-4D97-AF65-F5344CB8AC3E}">
        <p14:creationId xmlns:p14="http://schemas.microsoft.com/office/powerpoint/2010/main" val="208200221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5143500"/>
          </a:xfrm>
          <a:prstGeom prst="rect">
            <a:avLst/>
          </a:prstGeom>
        </p:spPr>
      </p:pic>
      <p:sp>
        <p:nvSpPr>
          <p:cNvPr id="36" name="Rectangle 35"/>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77" tIns="34289" rIns="68577" bIns="34289"/>
          <a:lstStyle/>
          <a:p>
            <a:pPr defTabSz="685777"/>
            <a:endParaRPr lang="en-US" sz="1400" dirty="0">
              <a:solidFill>
                <a:srgbClr val="0096D6"/>
              </a:solidFill>
            </a:endParaRPr>
          </a:p>
        </p:txBody>
      </p:sp>
      <p:sp>
        <p:nvSpPr>
          <p:cNvPr id="37" name="Freeform 36"/>
          <p:cNvSpPr>
            <a:spLocks/>
          </p:cNvSpPr>
          <p:nvPr userDrawn="1"/>
        </p:nvSpPr>
        <p:spPr bwMode="black">
          <a:xfrm>
            <a:off x="4595649"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8" name="Freeform 37"/>
          <p:cNvSpPr>
            <a:spLocks/>
          </p:cNvSpPr>
          <p:nvPr userDrawn="1"/>
        </p:nvSpPr>
        <p:spPr bwMode="black">
          <a:xfrm>
            <a:off x="4284386"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9" name="Freeform 38"/>
          <p:cNvSpPr>
            <a:spLocks noEditPoints="1"/>
          </p:cNvSpPr>
          <p:nvPr userDrawn="1"/>
        </p:nvSpPr>
        <p:spPr bwMode="black">
          <a:xfrm>
            <a:off x="4718194"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0" name="Freeform 39"/>
          <p:cNvSpPr>
            <a:spLocks/>
          </p:cNvSpPr>
          <p:nvPr userDrawn="1"/>
        </p:nvSpPr>
        <p:spPr bwMode="black">
          <a:xfrm>
            <a:off x="4485749"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1" name="Freeform 40"/>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2" name="Freeform 41"/>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3" name="Freeform 42"/>
          <p:cNvSpPr>
            <a:spLocks/>
          </p:cNvSpPr>
          <p:nvPr userDrawn="1"/>
        </p:nvSpPr>
        <p:spPr bwMode="black">
          <a:xfrm>
            <a:off x="4385239" y="4144277"/>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4" name="Freeform 43"/>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5" name="Freeform 44"/>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6" name="Freeform 45"/>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7" name="Freeform 46"/>
          <p:cNvSpPr>
            <a:spLocks/>
          </p:cNvSpPr>
          <p:nvPr userDrawn="1"/>
        </p:nvSpPr>
        <p:spPr bwMode="black">
          <a:xfrm>
            <a:off x="4711686" y="4144277"/>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8" name="Freeform 47"/>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9" name="Freeform 48"/>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Tree>
    <p:extLst>
      <p:ext uri="{BB962C8B-B14F-4D97-AF65-F5344CB8AC3E}">
        <p14:creationId xmlns:p14="http://schemas.microsoft.com/office/powerpoint/2010/main" val="29802751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700"/>
                                        <p:tgtEl>
                                          <p:spTgt spid="4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00"/>
                                        <p:tgtEl>
                                          <p:spTgt spid="4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00"/>
                                        <p:tgtEl>
                                          <p:spTgt spid="4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700"/>
                                        <p:tgtEl>
                                          <p:spTgt spid="4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00"/>
                                        <p:tgtEl>
                                          <p:spTgt spid="48"/>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4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5"/>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7"/>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9"/>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4"/>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6"/>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8"/>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5143500"/>
          </a:xfrm>
          <a:prstGeom prst="rect">
            <a:avLst/>
          </a:prstGeom>
        </p:spPr>
      </p:pic>
      <p:sp>
        <p:nvSpPr>
          <p:cNvPr id="34" name="TextBox 33"/>
          <p:cNvSpPr txBox="1"/>
          <p:nvPr userDrawn="1"/>
        </p:nvSpPr>
        <p:spPr>
          <a:xfrm>
            <a:off x="644695" y="2295373"/>
            <a:ext cx="1851477" cy="484746"/>
          </a:xfrm>
          <a:prstGeom prst="rect">
            <a:avLst/>
          </a:prstGeom>
          <a:noFill/>
        </p:spPr>
        <p:txBody>
          <a:bodyPr wrap="none" lIns="68577" tIns="34289" rIns="68577" bIns="34289" rtlCol="0">
            <a:spAutoFit/>
          </a:bodyPr>
          <a:lstStyle/>
          <a:p>
            <a:pPr defTabSz="685777"/>
            <a:r>
              <a:rPr lang="en-US" sz="2700" dirty="0" smtClean="0">
                <a:solidFill>
                  <a:srgbClr val="FFFFFF"/>
                </a:solidFill>
              </a:rPr>
              <a:t>Thank you.</a:t>
            </a:r>
            <a:endParaRPr lang="en-US" sz="2700" dirty="0">
              <a:solidFill>
                <a:srgbClr val="FFFFFF"/>
              </a:solidFill>
            </a:endParaRPr>
          </a:p>
        </p:txBody>
      </p:sp>
      <p:sp>
        <p:nvSpPr>
          <p:cNvPr id="35" name="Rectangle 34"/>
          <p:cNvSpPr>
            <a:spLocks noChangeArrowheads="1"/>
          </p:cNvSpPr>
          <p:nvPr userDrawn="1"/>
        </p:nvSpPr>
        <p:spPr bwMode="black">
          <a:xfrm>
            <a:off x="6308661" y="2781459"/>
            <a:ext cx="87485" cy="331370"/>
          </a:xfrm>
          <a:prstGeom prst="rect">
            <a:avLst/>
          </a:prstGeom>
          <a:solidFill>
            <a:schemeClr val="bg1"/>
          </a:solidFill>
          <a:ln w="9525">
            <a:noFill/>
            <a:miter lim="800000"/>
            <a:headEnd/>
            <a:tailEnd/>
          </a:ln>
        </p:spPr>
        <p:txBody>
          <a:bodyPr lIns="68577" tIns="34289" rIns="68577" bIns="34289"/>
          <a:lstStyle/>
          <a:p>
            <a:pPr defTabSz="685777"/>
            <a:endParaRPr lang="en-US" sz="1400" dirty="0">
              <a:solidFill>
                <a:srgbClr val="0096D6"/>
              </a:solidFill>
            </a:endParaRPr>
          </a:p>
        </p:txBody>
      </p:sp>
      <p:sp>
        <p:nvSpPr>
          <p:cNvPr id="36" name="Freeform 35"/>
          <p:cNvSpPr>
            <a:spLocks/>
          </p:cNvSpPr>
          <p:nvPr userDrawn="1"/>
        </p:nvSpPr>
        <p:spPr bwMode="black">
          <a:xfrm>
            <a:off x="6818318"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7" name="Freeform 36"/>
          <p:cNvSpPr>
            <a:spLocks/>
          </p:cNvSpPr>
          <p:nvPr userDrawn="1"/>
        </p:nvSpPr>
        <p:spPr bwMode="black">
          <a:xfrm>
            <a:off x="5942458"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8" name="Freeform 37"/>
          <p:cNvSpPr>
            <a:spLocks noEditPoints="1"/>
          </p:cNvSpPr>
          <p:nvPr userDrawn="1"/>
        </p:nvSpPr>
        <p:spPr bwMode="black">
          <a:xfrm>
            <a:off x="7163161"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39" name="Freeform 38"/>
          <p:cNvSpPr>
            <a:spLocks/>
          </p:cNvSpPr>
          <p:nvPr userDrawn="1"/>
        </p:nvSpPr>
        <p:spPr bwMode="black">
          <a:xfrm>
            <a:off x="6509070"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0" name="Freeform 39"/>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1" name="Freeform 40"/>
          <p:cNvSpPr>
            <a:spLocks/>
          </p:cNvSpPr>
          <p:nvPr userDrawn="1"/>
        </p:nvSpPr>
        <p:spPr bwMode="black">
          <a:xfrm>
            <a:off x="5999412" y="2197642"/>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2" name="Freeform 41"/>
          <p:cNvSpPr>
            <a:spLocks/>
          </p:cNvSpPr>
          <p:nvPr userDrawn="1"/>
        </p:nvSpPr>
        <p:spPr bwMode="black">
          <a:xfrm>
            <a:off x="6226265" y="2040628"/>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3" name="Freeform 42"/>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4" name="Freeform 43"/>
          <p:cNvSpPr>
            <a:spLocks/>
          </p:cNvSpPr>
          <p:nvPr userDrawn="1"/>
        </p:nvSpPr>
        <p:spPr bwMode="black">
          <a:xfrm>
            <a:off x="6683015" y="2311842"/>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5" name="Freeform 44"/>
          <p:cNvSpPr>
            <a:spLocks/>
          </p:cNvSpPr>
          <p:nvPr userDrawn="1"/>
        </p:nvSpPr>
        <p:spPr bwMode="black">
          <a:xfrm>
            <a:off x="6913942"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6" name="Freeform 45"/>
          <p:cNvSpPr>
            <a:spLocks/>
          </p:cNvSpPr>
          <p:nvPr userDrawn="1"/>
        </p:nvSpPr>
        <p:spPr bwMode="black">
          <a:xfrm>
            <a:off x="7144861" y="2040622"/>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47" name="Freeform 46"/>
          <p:cNvSpPr>
            <a:spLocks/>
          </p:cNvSpPr>
          <p:nvPr userDrawn="1"/>
        </p:nvSpPr>
        <p:spPr bwMode="black">
          <a:xfrm>
            <a:off x="7371708"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
        <p:nvSpPr>
          <p:cNvPr id="50" name="Freeform 49"/>
          <p:cNvSpPr>
            <a:spLocks/>
          </p:cNvSpPr>
          <p:nvPr userDrawn="1"/>
        </p:nvSpPr>
        <p:spPr bwMode="black">
          <a:xfrm>
            <a:off x="7602627" y="2311842"/>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7"/>
            <a:endParaRPr lang="en-US" sz="1400" dirty="0">
              <a:solidFill>
                <a:srgbClr val="0096D6"/>
              </a:solidFill>
            </a:endParaRPr>
          </a:p>
        </p:txBody>
      </p:sp>
    </p:spTree>
    <p:extLst>
      <p:ext uri="{BB962C8B-B14F-4D97-AF65-F5344CB8AC3E}">
        <p14:creationId xmlns:p14="http://schemas.microsoft.com/office/powerpoint/2010/main" val="6081595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00"/>
                                        <p:tgtEl>
                                          <p:spTgt spid="4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00"/>
                                        <p:tgtEl>
                                          <p:spTgt spid="4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00"/>
                                        <p:tgtEl>
                                          <p:spTgt spid="4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700"/>
                                        <p:tgtEl>
                                          <p:spTgt spid="4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00"/>
                                        <p:tgtEl>
                                          <p:spTgt spid="4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700"/>
                                        <p:tgtEl>
                                          <p:spTgt spid="46"/>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00"/>
                                        <p:tgtEl>
                                          <p:spTgt spid="4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00"/>
                                        <p:tgtEl>
                                          <p:spTgt spid="50"/>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4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4"/>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6"/>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50"/>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3"/>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5"/>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7"/>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700"/>
                                        <p:tgtEl>
                                          <p:spTgt spid="37"/>
                                        </p:tgtEl>
                                      </p:cBhvr>
                                    </p:animEffect>
                                  </p:childTnLst>
                                </p:cTn>
                              </p:par>
                              <p:par>
                                <p:cTn id="62" presetID="10" presetClass="entr" presetSubtype="0" fill="hold"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700"/>
                                        <p:tgtEl>
                                          <p:spTgt spid="35"/>
                                        </p:tgtEl>
                                      </p:cBhvr>
                                    </p:animEffect>
                                  </p:childTnLst>
                                </p:cTn>
                              </p:par>
                              <p:par>
                                <p:cTn id="65" presetID="10" presetClass="entr" presetSubtype="0" fill="hold" nodeType="withEffect">
                                  <p:stCondLst>
                                    <p:cond delay="2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00"/>
                                        <p:tgtEl>
                                          <p:spTgt spid="39"/>
                                        </p:tgtEl>
                                      </p:cBhvr>
                                    </p:animEffect>
                                  </p:childTnLst>
                                </p:cTn>
                              </p:par>
                              <p:par>
                                <p:cTn id="68" presetID="10" presetClass="entr" presetSubtype="0" fill="hold" nodeType="withEffect">
                                  <p:stCondLst>
                                    <p:cond delay="3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00"/>
                                        <p:tgtEl>
                                          <p:spTgt spid="36"/>
                                        </p:tgtEl>
                                      </p:cBhvr>
                                    </p:animEffect>
                                  </p:childTnLst>
                                </p:cTn>
                              </p:par>
                              <p:par>
                                <p:cTn id="71" presetID="10" presetClass="entr" presetSubtype="0" fill="hold" nodeType="withEffect">
                                  <p:stCondLst>
                                    <p:cond delay="4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8"/>
            <a:ext cx="8112126" cy="288131"/>
          </a:xfrm>
          <a:prstGeom prst="rect">
            <a:avLst/>
          </a:prstGeom>
        </p:spPr>
        <p:txBody>
          <a:bodyPr lIns="91424" tIns="45712" rIns="91424" bIns="4571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2"/>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tx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grpSp>
    </p:spTree>
    <p:extLst>
      <p:ext uri="{BB962C8B-B14F-4D97-AF65-F5344CB8AC3E}">
        <p14:creationId xmlns:p14="http://schemas.microsoft.com/office/powerpoint/2010/main" val="28927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8"/>
            <a:ext cx="8112126" cy="288131"/>
          </a:xfrm>
          <a:prstGeom prst="rect">
            <a:avLst/>
          </a:prstGeom>
        </p:spPr>
        <p:txBody>
          <a:bodyPr lIns="91424" tIns="45712" rIns="91424" bIns="4571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2"/>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tx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grpSp>
    </p:spTree>
    <p:extLst>
      <p:ext uri="{BB962C8B-B14F-4D97-AF65-F5344CB8AC3E}">
        <p14:creationId xmlns:p14="http://schemas.microsoft.com/office/powerpoint/2010/main" val="39578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5"/>
            <a:ext cx="8659976" cy="3394075"/>
          </a:xfrm>
          <a:prstGeom prst="rect">
            <a:avLst/>
          </a:prstGeom>
        </p:spPr>
        <p:txBody>
          <a:bodyPr lIns="91424" tIns="45712" rIns="91424" bIns="45712">
            <a:noAutofit/>
          </a:bodyPr>
          <a:lstStyle>
            <a:lvl1pPr marL="285702" marR="0" indent="-285702" algn="ctr" defTabSz="457124"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12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8"/>
            <a:ext cx="8112126" cy="288131"/>
          </a:xfrm>
          <a:prstGeom prst="rect">
            <a:avLst/>
          </a:prstGeom>
        </p:spPr>
        <p:txBody>
          <a:bodyPr lIns="91424" tIns="45712" rIns="91424" bIns="45712" anchor="b" anchorCtr="0">
            <a:noAutofit/>
          </a:bodyPr>
          <a:lstStyle>
            <a:lvl1pPr marL="0" indent="0" algn="l">
              <a:buNone/>
              <a:defRPr sz="1200" b="0" i="0">
                <a:solidFill>
                  <a:schemeClr val="bg1"/>
                </a:solidFill>
                <a:latin typeface="+mn-lt"/>
                <a:cs typeface="CiscoSan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2"/>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bg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grpSp>
        <p:nvGrpSpPr>
          <p:cNvPr id="28" name="Group 67"/>
          <p:cNvGrpSpPr/>
          <p:nvPr userDrawn="1"/>
        </p:nvGrpSpPr>
        <p:grpSpPr>
          <a:xfrm>
            <a:off x="28516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grpSp>
    </p:spTree>
    <p:extLst>
      <p:ext uri="{BB962C8B-B14F-4D97-AF65-F5344CB8AC3E}">
        <p14:creationId xmlns:p14="http://schemas.microsoft.com/office/powerpoint/2010/main" val="319614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8"/>
            <a:ext cx="8112126" cy="288131"/>
          </a:xfrm>
          <a:prstGeom prst="rect">
            <a:avLst/>
          </a:prstGeom>
        </p:spPr>
        <p:txBody>
          <a:bodyPr lIns="91424" tIns="45712" rIns="91424" bIns="45712" anchor="b" anchorCtr="0">
            <a:noAutofit/>
          </a:bodyPr>
          <a:lstStyle>
            <a:lvl1pPr marL="0" indent="0" algn="l">
              <a:buNone/>
              <a:defRPr sz="1200" b="0" i="0">
                <a:solidFill>
                  <a:schemeClr val="bg1"/>
                </a:solidFill>
                <a:latin typeface="+mn-lt"/>
                <a:cs typeface="CiscoSan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2"/>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3"/>
            <a:ext cx="8112650" cy="288131"/>
          </a:xfrm>
          <a:prstGeom prst="rect">
            <a:avLst/>
          </a:prstGeom>
        </p:spPr>
        <p:txBody>
          <a:bodyPr lIns="91424" tIns="45712" rIns="91424" bIns="4571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3" y="2622503"/>
            <a:ext cx="8302625" cy="299001"/>
          </a:xfrm>
          <a:prstGeom prst="rect">
            <a:avLst/>
          </a:prstGeom>
        </p:spPr>
        <p:txBody>
          <a:bodyPr lIns="91424" tIns="45712" rIns="91424" bIns="45712"/>
          <a:lstStyle>
            <a:lvl1pPr marL="0" indent="0">
              <a:buFont typeface="Arial" panose="020B0604020202020204" pitchFamily="34" charset="0"/>
              <a:buNone/>
              <a:defRPr sz="1800" baseline="0">
                <a:solidFill>
                  <a:schemeClr val="bg1"/>
                </a:solidFill>
                <a:latin typeface="+mj-lt"/>
              </a:defRPr>
            </a:lvl1pPr>
            <a:lvl2pPr marL="304793" indent="0">
              <a:buNone/>
              <a:defRPr/>
            </a:lvl2pPr>
            <a:lvl3pPr marL="427419" indent="0">
              <a:buNone/>
              <a:defRPr/>
            </a:lvl3pPr>
            <a:lvl4pPr marL="516715" indent="0">
              <a:buNone/>
              <a:defRPr/>
            </a:lvl4pPr>
            <a:lvl5pPr marL="601246" indent="0">
              <a:buNone/>
              <a:defRPr/>
            </a:lvl5pPr>
          </a:lstStyle>
          <a:p>
            <a:pPr lvl="0"/>
            <a:r>
              <a:rPr lang="en-GB" dirty="0" smtClean="0"/>
              <a:t>Subhead goes here</a:t>
            </a:r>
            <a:endParaRPr lang="en-GB" dirty="0"/>
          </a:p>
        </p:txBody>
      </p:sp>
      <p:grpSp>
        <p:nvGrpSpPr>
          <p:cNvPr id="28" name="Group 67"/>
          <p:cNvGrpSpPr/>
          <p:nvPr userDrawn="1"/>
        </p:nvGrpSpPr>
        <p:grpSpPr>
          <a:xfrm>
            <a:off x="28516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FFFFFF"/>
                </a:solidFill>
                <a:latin typeface="CiscoSansTT ExtraLight"/>
              </a:endParaRPr>
            </a:p>
          </p:txBody>
        </p:sp>
      </p:grpSp>
    </p:spTree>
    <p:extLst>
      <p:ext uri="{BB962C8B-B14F-4D97-AF65-F5344CB8AC3E}">
        <p14:creationId xmlns:p14="http://schemas.microsoft.com/office/powerpoint/2010/main" val="37675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5" y="3209550"/>
            <a:ext cx="4684867" cy="288131"/>
          </a:xfrm>
          <a:prstGeom prst="rect">
            <a:avLst/>
          </a:prstGeom>
        </p:spPr>
        <p:txBody>
          <a:bodyPr vert="horz" lIns="68577" tIns="34289" rIns="68577" bIns="34289" rtlCol="0">
            <a:noAutofit/>
          </a:bodyPr>
          <a:lstStyle>
            <a:lvl1pPr marL="0" indent="0" algn="l" defTabSz="685777"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pPr marL="0" lvl="0" indent="0" algn="l" defTabSz="685777"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endParaRPr lang="en-US" dirty="0">
              <a:solidFill>
                <a:srgbClr val="000000"/>
              </a:solidFill>
              <a:latin typeface="CiscoSansTT ExtraLight"/>
            </a:endParaRPr>
          </a:p>
        </p:txBody>
      </p:sp>
      <p:sp>
        <p:nvSpPr>
          <p:cNvPr id="2" name="Title 1"/>
          <p:cNvSpPr>
            <a:spLocks noGrp="1"/>
          </p:cNvSpPr>
          <p:nvPr>
            <p:ph type="ctrTitle" hasCustomPrompt="1"/>
          </p:nvPr>
        </p:nvSpPr>
        <p:spPr>
          <a:xfrm>
            <a:off x="248805" y="2462027"/>
            <a:ext cx="4712557" cy="766763"/>
          </a:xfrm>
        </p:spPr>
        <p:txBody>
          <a:bodyPr vert="horz" lIns="61718" tIns="34289" rIns="61718" bIns="34289" rtlCol="0" anchor="b"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endParaRPr lang="en-US" dirty="0">
              <a:solidFill>
                <a:srgbClr val="000000"/>
              </a:solidFill>
              <a:latin typeface="CiscoSansTT ExtraLight"/>
            </a:endParaRPr>
          </a:p>
        </p:txBody>
      </p:sp>
      <p:sp>
        <p:nvSpPr>
          <p:cNvPr id="31" name="Picture Placeholder 30"/>
          <p:cNvSpPr>
            <a:spLocks noGrp="1"/>
          </p:cNvSpPr>
          <p:nvPr>
            <p:ph type="pic" sz="quarter" idx="10" hasCustomPrompt="1"/>
          </p:nvPr>
        </p:nvSpPr>
        <p:spPr>
          <a:xfrm>
            <a:off x="5540382" y="1438276"/>
            <a:ext cx="2676525" cy="2166938"/>
          </a:xfrm>
          <a:prstGeom prst="rect">
            <a:avLst/>
          </a:prstGeom>
        </p:spPr>
        <p:txBody>
          <a:bodyPr lIns="91424" tIns="45712" rIns="91424" bIns="45712"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9443908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4" tIns="34288" rIns="68574" bIns="34288" anchor="ctr"/>
          <a:lstStyle/>
          <a:p>
            <a:endParaRPr lang="en-US" dirty="0">
              <a:solidFill>
                <a:srgbClr val="000000"/>
              </a:solidFill>
              <a:latin typeface="CiscoSansTT ExtraLigh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4" tIns="34288" rIns="68574" bIns="34288" anchor="ctr"/>
          <a:lstStyle/>
          <a:p>
            <a:endParaRPr lang="en-US" dirty="0">
              <a:solidFill>
                <a:srgbClr val="000000"/>
              </a:solidFill>
              <a:latin typeface="CiscoSansTT ExtraLight"/>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25784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9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5"/>
            <a:ext cx="8659976" cy="3394075"/>
          </a:xfrm>
          <a:prstGeom prst="rect">
            <a:avLst/>
          </a:prstGeom>
        </p:spPr>
        <p:txBody>
          <a:bodyPr lIns="91424" tIns="45712" rIns="91424" bIns="45712">
            <a:noAutofit/>
          </a:bodyPr>
          <a:lstStyle>
            <a:lvl1pPr marL="285702" marR="0" indent="-285702" algn="ctr" defTabSz="457124"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12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6010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5"/>
            <a:ext cx="8659976" cy="3394075"/>
          </a:xfrm>
          <a:prstGeom prst="rect">
            <a:avLst/>
          </a:prstGeom>
        </p:spPr>
        <p:txBody>
          <a:bodyPr lIns="91424" tIns="45712" rIns="91424" bIns="45712">
            <a:noAutofit/>
          </a:bodyPr>
          <a:lstStyle>
            <a:lvl1pPr marL="285702" marR="0" indent="-285702" algn="l" defTabSz="457124"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12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FFFFFF"/>
                </a:solidFill>
                <a:latin typeface="CiscoSansTT Light"/>
                <a:cs typeface="CiscoSans Thin"/>
              </a:rPr>
              <a:pPr algn="r" defTabSz="610744"/>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85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8" y="1249964"/>
            <a:ext cx="8582751" cy="3266034"/>
          </a:xfrm>
          <a:prstGeom prst="rect">
            <a:avLst/>
          </a:prstGeom>
        </p:spPr>
        <p:txBody>
          <a:bodyPr lIns="91424" tIns="45712" rIns="91424" bIns="45712">
            <a:noAutofit/>
          </a:bodyPr>
          <a:lstStyle>
            <a:lvl1pPr marL="280940" indent="-22380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16"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589"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073"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495" indent="-168247">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42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424" tIns="45712" rIns="91424" bIns="45712">
            <a:noAutofit/>
          </a:bodyPr>
          <a:lstStyle>
            <a:lvl1pPr marL="228564" indent="-17142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24"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546"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967"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388" indent="-17142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24" tIns="45712" rIns="91424" bIns="45712">
            <a:noAutofit/>
          </a:bodyPr>
          <a:lstStyle>
            <a:lvl1pPr marL="228564" indent="-17142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24"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546"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967"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388" indent="-17142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87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theme" Target="../theme/theme1.xml"/><Relationship Id="rId58" Type="http://schemas.openxmlformats.org/officeDocument/2006/relationships/vmlDrawing" Target="../drawings/vmlDrawing1.vml"/><Relationship Id="rId59" Type="http://schemas.openxmlformats.org/officeDocument/2006/relationships/tags" Target="../tags/tag2.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oleObject" Target="../embeddings/oleObject1.bin"/><Relationship Id="rId61"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6.xml"/><Relationship Id="rId21" Type="http://schemas.openxmlformats.org/officeDocument/2006/relationships/slideLayout" Target="../slideLayouts/slideLayout77.xml"/><Relationship Id="rId22" Type="http://schemas.openxmlformats.org/officeDocument/2006/relationships/slideLayout" Target="../slideLayouts/slideLayout78.xml"/><Relationship Id="rId23" Type="http://schemas.openxmlformats.org/officeDocument/2006/relationships/slideLayout" Target="../slideLayouts/slideLayout79.xml"/><Relationship Id="rId24" Type="http://schemas.openxmlformats.org/officeDocument/2006/relationships/slideLayout" Target="../slideLayouts/slideLayout80.xml"/><Relationship Id="rId25" Type="http://schemas.openxmlformats.org/officeDocument/2006/relationships/slideLayout" Target="../slideLayouts/slideLayout81.xml"/><Relationship Id="rId26" Type="http://schemas.openxmlformats.org/officeDocument/2006/relationships/slideLayout" Target="../slideLayouts/slideLayout82.xml"/><Relationship Id="rId27" Type="http://schemas.openxmlformats.org/officeDocument/2006/relationships/slideLayout" Target="../slideLayouts/slideLayout83.xml"/><Relationship Id="rId28" Type="http://schemas.openxmlformats.org/officeDocument/2006/relationships/slideLayout" Target="../slideLayouts/slideLayout84.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30" Type="http://schemas.openxmlformats.org/officeDocument/2006/relationships/slideLayout" Target="../slideLayouts/slideLayout86.xml"/><Relationship Id="rId31" Type="http://schemas.openxmlformats.org/officeDocument/2006/relationships/slideLayout" Target="../slideLayouts/slideLayout87.xml"/><Relationship Id="rId32" Type="http://schemas.openxmlformats.org/officeDocument/2006/relationships/theme" Target="../theme/theme2.xml"/><Relationship Id="rId9" Type="http://schemas.openxmlformats.org/officeDocument/2006/relationships/slideLayout" Target="../slideLayouts/slideLayout65.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33" Type="http://schemas.openxmlformats.org/officeDocument/2006/relationships/image" Target="../media/image2.jpeg"/><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Relationship Id="rId17" Type="http://schemas.openxmlformats.org/officeDocument/2006/relationships/slideLayout" Target="../slideLayouts/slideLayout73.xml"/><Relationship Id="rId18" Type="http://schemas.openxmlformats.org/officeDocument/2006/relationships/slideLayout" Target="../slideLayouts/slideLayout74.xml"/><Relationship Id="rId19"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0.xml"/><Relationship Id="rId14" Type="http://schemas.openxmlformats.org/officeDocument/2006/relationships/slideLayout" Target="../slideLayouts/slideLayout101.xml"/><Relationship Id="rId15" Type="http://schemas.openxmlformats.org/officeDocument/2006/relationships/slideLayout" Target="../slideLayouts/slideLayout102.xml"/><Relationship Id="rId16" Type="http://schemas.openxmlformats.org/officeDocument/2006/relationships/slideLayout" Target="../slideLayouts/slideLayout103.xml"/><Relationship Id="rId17" Type="http://schemas.openxmlformats.org/officeDocument/2006/relationships/slideLayout" Target="../slideLayouts/slideLayout104.xml"/><Relationship Id="rId18" Type="http://schemas.openxmlformats.org/officeDocument/2006/relationships/slideLayout" Target="../slideLayouts/slideLayout105.xml"/><Relationship Id="rId19" Type="http://schemas.openxmlformats.org/officeDocument/2006/relationships/slideLayout" Target="../slideLayouts/slideLayout106.xml"/><Relationship Id="rId63" Type="http://schemas.openxmlformats.org/officeDocument/2006/relationships/oleObject" Target="../embeddings/oleObject2.bin"/><Relationship Id="rId64" Type="http://schemas.openxmlformats.org/officeDocument/2006/relationships/image" Target="../media/image1.emf"/><Relationship Id="rId50" Type="http://schemas.openxmlformats.org/officeDocument/2006/relationships/slideLayout" Target="../slideLayouts/slideLayout137.xml"/><Relationship Id="rId51" Type="http://schemas.openxmlformats.org/officeDocument/2006/relationships/slideLayout" Target="../slideLayouts/slideLayout138.xml"/><Relationship Id="rId52" Type="http://schemas.openxmlformats.org/officeDocument/2006/relationships/slideLayout" Target="../slideLayouts/slideLayout139.xml"/><Relationship Id="rId53" Type="http://schemas.openxmlformats.org/officeDocument/2006/relationships/slideLayout" Target="../slideLayouts/slideLayout140.xml"/><Relationship Id="rId54" Type="http://schemas.openxmlformats.org/officeDocument/2006/relationships/slideLayout" Target="../slideLayouts/slideLayout141.xml"/><Relationship Id="rId55" Type="http://schemas.openxmlformats.org/officeDocument/2006/relationships/slideLayout" Target="../slideLayouts/slideLayout142.xml"/><Relationship Id="rId56" Type="http://schemas.openxmlformats.org/officeDocument/2006/relationships/slideLayout" Target="../slideLayouts/slideLayout143.xml"/><Relationship Id="rId57" Type="http://schemas.openxmlformats.org/officeDocument/2006/relationships/slideLayout" Target="../slideLayouts/slideLayout144.xml"/><Relationship Id="rId58" Type="http://schemas.openxmlformats.org/officeDocument/2006/relationships/slideLayout" Target="../slideLayouts/slideLayout145.xml"/><Relationship Id="rId59" Type="http://schemas.openxmlformats.org/officeDocument/2006/relationships/slideLayout" Target="../slideLayouts/slideLayout146.xml"/><Relationship Id="rId40" Type="http://schemas.openxmlformats.org/officeDocument/2006/relationships/slideLayout" Target="../slideLayouts/slideLayout127.xml"/><Relationship Id="rId41" Type="http://schemas.openxmlformats.org/officeDocument/2006/relationships/slideLayout" Target="../slideLayouts/slideLayout128.xml"/><Relationship Id="rId42" Type="http://schemas.openxmlformats.org/officeDocument/2006/relationships/slideLayout" Target="../slideLayouts/slideLayout129.xml"/><Relationship Id="rId43" Type="http://schemas.openxmlformats.org/officeDocument/2006/relationships/slideLayout" Target="../slideLayouts/slideLayout130.xml"/><Relationship Id="rId44" Type="http://schemas.openxmlformats.org/officeDocument/2006/relationships/slideLayout" Target="../slideLayouts/slideLayout131.xml"/><Relationship Id="rId45" Type="http://schemas.openxmlformats.org/officeDocument/2006/relationships/slideLayout" Target="../slideLayouts/slideLayout132.xml"/><Relationship Id="rId46" Type="http://schemas.openxmlformats.org/officeDocument/2006/relationships/slideLayout" Target="../slideLayouts/slideLayout133.xml"/><Relationship Id="rId47" Type="http://schemas.openxmlformats.org/officeDocument/2006/relationships/slideLayout" Target="../slideLayouts/slideLayout134.xml"/><Relationship Id="rId48" Type="http://schemas.openxmlformats.org/officeDocument/2006/relationships/slideLayout" Target="../slideLayouts/slideLayout135.xml"/><Relationship Id="rId49" Type="http://schemas.openxmlformats.org/officeDocument/2006/relationships/slideLayout" Target="../slideLayouts/slideLayout136.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30" Type="http://schemas.openxmlformats.org/officeDocument/2006/relationships/slideLayout" Target="../slideLayouts/slideLayout117.xml"/><Relationship Id="rId31" Type="http://schemas.openxmlformats.org/officeDocument/2006/relationships/slideLayout" Target="../slideLayouts/slideLayout118.xml"/><Relationship Id="rId32" Type="http://schemas.openxmlformats.org/officeDocument/2006/relationships/slideLayout" Target="../slideLayouts/slideLayout119.xml"/><Relationship Id="rId33" Type="http://schemas.openxmlformats.org/officeDocument/2006/relationships/slideLayout" Target="../slideLayouts/slideLayout120.xml"/><Relationship Id="rId34" Type="http://schemas.openxmlformats.org/officeDocument/2006/relationships/slideLayout" Target="../slideLayouts/slideLayout121.xml"/><Relationship Id="rId35" Type="http://schemas.openxmlformats.org/officeDocument/2006/relationships/slideLayout" Target="../slideLayouts/slideLayout122.xml"/><Relationship Id="rId36" Type="http://schemas.openxmlformats.org/officeDocument/2006/relationships/slideLayout" Target="../slideLayouts/slideLayout123.xml"/><Relationship Id="rId37" Type="http://schemas.openxmlformats.org/officeDocument/2006/relationships/slideLayout" Target="../slideLayouts/slideLayout124.xml"/><Relationship Id="rId38" Type="http://schemas.openxmlformats.org/officeDocument/2006/relationships/slideLayout" Target="../slideLayouts/slideLayout125.xml"/><Relationship Id="rId39" Type="http://schemas.openxmlformats.org/officeDocument/2006/relationships/slideLayout" Target="../slideLayouts/slideLayout126.xml"/><Relationship Id="rId20" Type="http://schemas.openxmlformats.org/officeDocument/2006/relationships/slideLayout" Target="../slideLayouts/slideLayout107.xml"/><Relationship Id="rId21" Type="http://schemas.openxmlformats.org/officeDocument/2006/relationships/slideLayout" Target="../slideLayouts/slideLayout108.xml"/><Relationship Id="rId22" Type="http://schemas.openxmlformats.org/officeDocument/2006/relationships/slideLayout" Target="../slideLayouts/slideLayout109.xml"/><Relationship Id="rId23" Type="http://schemas.openxmlformats.org/officeDocument/2006/relationships/slideLayout" Target="../slideLayouts/slideLayout110.xml"/><Relationship Id="rId24" Type="http://schemas.openxmlformats.org/officeDocument/2006/relationships/slideLayout" Target="../slideLayouts/slideLayout111.xml"/><Relationship Id="rId25" Type="http://schemas.openxmlformats.org/officeDocument/2006/relationships/slideLayout" Target="../slideLayouts/slideLayout112.xml"/><Relationship Id="rId26" Type="http://schemas.openxmlformats.org/officeDocument/2006/relationships/slideLayout" Target="../slideLayouts/slideLayout113.xml"/><Relationship Id="rId27" Type="http://schemas.openxmlformats.org/officeDocument/2006/relationships/slideLayout" Target="../slideLayouts/slideLayout114.xml"/><Relationship Id="rId28" Type="http://schemas.openxmlformats.org/officeDocument/2006/relationships/slideLayout" Target="../slideLayouts/slideLayout115.xml"/><Relationship Id="rId29" Type="http://schemas.openxmlformats.org/officeDocument/2006/relationships/slideLayout" Target="../slideLayouts/slideLayout116.xml"/><Relationship Id="rId60" Type="http://schemas.openxmlformats.org/officeDocument/2006/relationships/theme" Target="../theme/theme3.xml"/><Relationship Id="rId61" Type="http://schemas.openxmlformats.org/officeDocument/2006/relationships/vmlDrawing" Target="../drawings/vmlDrawing2.vml"/><Relationship Id="rId62" Type="http://schemas.openxmlformats.org/officeDocument/2006/relationships/tags" Target="../tags/tag3.xml"/><Relationship Id="rId10" Type="http://schemas.openxmlformats.org/officeDocument/2006/relationships/slideLayout" Target="../slideLayouts/slideLayout97.xml"/><Relationship Id="rId11" Type="http://schemas.openxmlformats.org/officeDocument/2006/relationships/slideLayout" Target="../slideLayouts/slideLayout98.xml"/><Relationship Id="rId12"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9"/>
            </p:custDataLst>
            <p:extLst>
              <p:ext uri="{D42A27DB-BD31-4B8C-83A1-F6EECF244321}">
                <p14:modId xmlns:p14="http://schemas.microsoft.com/office/powerpoint/2010/main" val="4220399506"/>
              </p:ext>
            </p:extLst>
          </p:nvPr>
        </p:nvGraphicFramePr>
        <p:xfrm>
          <a:off x="1594" y="1589"/>
          <a:ext cx="1587" cy="1587"/>
        </p:xfrm>
        <a:graphic>
          <a:graphicData uri="http://schemas.openxmlformats.org/presentationml/2006/ole">
            <mc:AlternateContent xmlns:mc="http://schemas.openxmlformats.org/markup-compatibility/2006">
              <mc:Choice xmlns:v="urn:schemas-microsoft-com:vml" Requires="v">
                <p:oleObj spid="_x0000_s1644" name="think-cell Slide" r:id="rId60" imgW="270" imgH="270" progId="TCLayout.ActiveDocument.1">
                  <p:embed/>
                </p:oleObj>
              </mc:Choice>
              <mc:Fallback>
                <p:oleObj name="think-cell Slide" r:id="rId60" imgW="270" imgH="270" progId="TCLayout.ActiveDocument.1">
                  <p:embed/>
                  <p:pic>
                    <p:nvPicPr>
                      <p:cNvPr id="0" name=""/>
                      <p:cNvPicPr/>
                      <p:nvPr/>
                    </p:nvPicPr>
                    <p:blipFill>
                      <a:blip r:embed="rId61"/>
                      <a:stretch>
                        <a:fillRect/>
                      </a:stretch>
                    </p:blipFill>
                    <p:spPr>
                      <a:xfrm>
                        <a:off x="1594" y="1589"/>
                        <a:ext cx="1587" cy="1587"/>
                      </a:xfrm>
                      <a:prstGeom prst="rect">
                        <a:avLst/>
                      </a:prstGeom>
                    </p:spPr>
                  </p:pic>
                </p:oleObj>
              </mc:Fallback>
            </mc:AlternateContent>
          </a:graphicData>
        </a:graphic>
      </p:graphicFrame>
      <p:sp>
        <p:nvSpPr>
          <p:cNvPr id="2" name="Title Placeholder 5"/>
          <p:cNvSpPr>
            <a:spLocks noGrp="1"/>
          </p:cNvSpPr>
          <p:nvPr>
            <p:ph type="title"/>
          </p:nvPr>
        </p:nvSpPr>
        <p:spPr>
          <a:xfrm>
            <a:off x="260620" y="341158"/>
            <a:ext cx="8659368" cy="731520"/>
          </a:xfrm>
          <a:prstGeom prst="rect">
            <a:avLst/>
          </a:prstGeom>
        </p:spPr>
        <p:txBody>
          <a:bodyPr vert="horz" lIns="91424" tIns="45712" rIns="91424" bIns="45712"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lnSpc>
                <a:spcPct val="100000"/>
              </a:lnSpc>
            </a:pPr>
            <a:fld id="{DFCF27A5-1A5B-48D3-A060-2758FFBB1ADD}" type="slidenum">
              <a:rPr lang="en-US" sz="600" b="0" i="0">
                <a:solidFill>
                  <a:srgbClr val="231F20"/>
                </a:solidFill>
                <a:latin typeface="+mn-lt"/>
                <a:cs typeface="CiscoSans Thin"/>
              </a:rPr>
              <a:pPr algn="r" defTabSz="610744">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algn="l" defTabSz="610744">
              <a:lnSpc>
                <a:spcPct val="100000"/>
              </a:lnSpc>
            </a:pPr>
            <a:r>
              <a:rPr lang="en-US" sz="600" b="0" i="0" dirty="0" smtClean="0">
                <a:solidFill>
                  <a:srgbClr val="231F20"/>
                </a:solidFill>
                <a:latin typeface="+mn-lt"/>
                <a:cs typeface="CiscoSans Thin"/>
              </a:rPr>
              <a:t>© 2013-2014  Cisco and/or its affiliates. All rights reserved.</a:t>
            </a:r>
            <a:endParaRPr lang="en-US" sz="600" b="0" i="0" dirty="0">
              <a:solidFill>
                <a:srgbClr val="231F20"/>
              </a:solidFill>
              <a:latin typeface="+mn-l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7" r:id="rId1"/>
    <p:sldLayoutId id="2147483662" r:id="rId2"/>
    <p:sldLayoutId id="2147483766"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l" defTabSz="685777"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45" indent="-171445" algn="l" defTabSz="685777"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40" indent="-215964" algn="l" defTabSz="685777"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28" indent="-171422" algn="l" defTabSz="685777"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16" indent="-171422" algn="l" defTabSz="685777"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04" indent="-171422" algn="l" defTabSz="685777"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3" cstate="print"/>
          <a:srcRect t="95236" r="2996"/>
          <a:stretch>
            <a:fillRect/>
          </a:stretch>
        </p:blipFill>
        <p:spPr>
          <a:xfrm>
            <a:off x="333375" y="4786092"/>
            <a:ext cx="8477250" cy="122856"/>
          </a:xfrm>
          <a:prstGeom prst="rect">
            <a:avLst/>
          </a:prstGeom>
        </p:spPr>
      </p:pic>
      <p:sp>
        <p:nvSpPr>
          <p:cNvPr id="2" name="Title Placeholder 1"/>
          <p:cNvSpPr>
            <a:spLocks noGrp="1"/>
          </p:cNvSpPr>
          <p:nvPr>
            <p:ph type="title"/>
          </p:nvPr>
        </p:nvSpPr>
        <p:spPr>
          <a:xfrm>
            <a:off x="229701" y="324161"/>
            <a:ext cx="8580924" cy="628650"/>
          </a:xfrm>
          <a:prstGeom prst="rect">
            <a:avLst/>
          </a:prstGeom>
        </p:spPr>
        <p:txBody>
          <a:bodyPr vert="horz" lIns="61718" tIns="34289" rIns="61718" bIns="34289"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004813"/>
            <a:ext cx="8580924" cy="3724274"/>
          </a:xfrm>
          <a:prstGeom prst="rect">
            <a:avLst/>
          </a:prstGeom>
        </p:spPr>
        <p:txBody>
          <a:bodyPr vert="horz" lIns="68577" tIns="34289" rIns="68577" bIns="34289"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76" y="4932003"/>
            <a:ext cx="3420515" cy="139134"/>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smtClean="0">
                <a:solidFill>
                  <a:srgbClr val="C0C0C0"/>
                </a:solidFill>
              </a:rPr>
              <a:t>© 2011 Cisco and/or its affiliates. All rights reserved.</a:t>
            </a:r>
            <a:endParaRPr lang="en-US" sz="500" dirty="0">
              <a:solidFill>
                <a:srgbClr val="C0C0C0"/>
              </a:solidFill>
            </a:endParaRPr>
          </a:p>
        </p:txBody>
      </p:sp>
      <p:sp>
        <p:nvSpPr>
          <p:cNvPr id="11" name="Rectangle 5"/>
          <p:cNvSpPr>
            <a:spLocks noChangeArrowheads="1"/>
          </p:cNvSpPr>
          <p:nvPr/>
        </p:nvSpPr>
        <p:spPr bwMode="ltGray">
          <a:xfrm>
            <a:off x="7934489" y="4930701"/>
            <a:ext cx="641162" cy="139134"/>
          </a:xfrm>
          <a:prstGeom prst="rect">
            <a:avLst/>
          </a:prstGeom>
          <a:noFill/>
          <a:ln w="9525">
            <a:noFill/>
            <a:miter lim="800000"/>
            <a:headEnd/>
            <a:tailEnd/>
          </a:ln>
          <a:effectLst/>
        </p:spPr>
        <p:txBody>
          <a:bodyPr wrap="none" lIns="61589" tIns="30794" rIns="61589" bIns="30794" anchor="b">
            <a:spAutoFit/>
          </a:bodyPr>
          <a:lstStyle/>
          <a:p>
            <a:pPr algn="r" defTabSz="610770"/>
            <a:r>
              <a:rPr lang="en-US" sz="500" dirty="0">
                <a:solidFill>
                  <a:srgbClr val="C0C0C0"/>
                </a:solidFill>
              </a:rPr>
              <a:t>Cisco Confidential</a:t>
            </a:r>
          </a:p>
        </p:txBody>
      </p:sp>
      <p:sp>
        <p:nvSpPr>
          <p:cNvPr id="9" name="Rectangle 7"/>
          <p:cNvSpPr>
            <a:spLocks noChangeArrowheads="1"/>
          </p:cNvSpPr>
          <p:nvPr/>
        </p:nvSpPr>
        <p:spPr bwMode="ltGray">
          <a:xfrm>
            <a:off x="8678625" y="4927623"/>
            <a:ext cx="202746" cy="139134"/>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Tree>
    <p:extLst>
      <p:ext uri="{BB962C8B-B14F-4D97-AF65-F5344CB8AC3E}">
        <p14:creationId xmlns:p14="http://schemas.microsoft.com/office/powerpoint/2010/main" val="82143027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defTabSz="685777"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171445" indent="-171445" algn="l" defTabSz="685777"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rgbClr val="546568"/>
          </a:solidFill>
          <a:latin typeface="+mj-lt"/>
          <a:ea typeface="+mn-ea"/>
          <a:cs typeface="+mn-cs"/>
        </a:defRPr>
      </a:lvl1pPr>
      <a:lvl2pPr marL="304793" indent="0" algn="l" defTabSz="685777" rtl="0" eaLnBrk="1" latinLnBrk="0" hangingPunct="1">
        <a:lnSpc>
          <a:spcPct val="95000"/>
        </a:lnSpc>
        <a:spcBef>
          <a:spcPts val="630"/>
        </a:spcBef>
        <a:buClr>
          <a:schemeClr val="tx2"/>
        </a:buClr>
        <a:buFontTx/>
        <a:buNone/>
        <a:defRPr lang="en-US" sz="1400" kern="1200" dirty="0" smtClean="0">
          <a:solidFill>
            <a:srgbClr val="546568"/>
          </a:solidFill>
          <a:latin typeface="+mj-lt"/>
          <a:ea typeface="+mn-ea"/>
          <a:cs typeface="+mn-cs"/>
        </a:defRPr>
      </a:lvl2pPr>
      <a:lvl3pPr marL="428610" indent="-1191" algn="l" defTabSz="685777" rtl="0" eaLnBrk="1" latinLnBrk="0" hangingPunct="1">
        <a:lnSpc>
          <a:spcPct val="95000"/>
        </a:lnSpc>
        <a:spcBef>
          <a:spcPts val="630"/>
        </a:spcBef>
        <a:buFont typeface="Arial" pitchFamily="34" charset="0"/>
        <a:buNone/>
        <a:defRPr lang="en-US" sz="1200" kern="1200" dirty="0" smtClean="0">
          <a:solidFill>
            <a:srgbClr val="546568"/>
          </a:solidFill>
          <a:latin typeface="+mj-lt"/>
          <a:ea typeface="+mn-ea"/>
          <a:cs typeface="+mn-cs"/>
        </a:defRPr>
      </a:lvl3pPr>
      <a:lvl4pPr marL="516715" indent="0" algn="l" defTabSz="685777" rtl="0" eaLnBrk="1" latinLnBrk="0" hangingPunct="1">
        <a:lnSpc>
          <a:spcPct val="95000"/>
        </a:lnSpc>
        <a:spcBef>
          <a:spcPts val="630"/>
        </a:spcBef>
        <a:buFont typeface="Arial" pitchFamily="34" charset="0"/>
        <a:buNone/>
        <a:defRPr lang="en-US" sz="1100" kern="1200" dirty="0" smtClean="0">
          <a:solidFill>
            <a:srgbClr val="546568"/>
          </a:solidFill>
          <a:latin typeface="+mj-lt"/>
          <a:ea typeface="+mn-ea"/>
          <a:cs typeface="+mn-cs"/>
        </a:defRPr>
      </a:lvl4pPr>
      <a:lvl5pPr marL="601246" indent="0" algn="l" defTabSz="685777" rtl="0" eaLnBrk="1" latinLnBrk="0" hangingPunct="1">
        <a:lnSpc>
          <a:spcPct val="95000"/>
        </a:lnSpc>
        <a:spcBef>
          <a:spcPts val="630"/>
        </a:spcBef>
        <a:buFont typeface="Arial" pitchFamily="34" charset="0"/>
        <a:buNone/>
        <a:defRPr lang="en-US" sz="1100" kern="1200" dirty="0">
          <a:solidFill>
            <a:srgbClr val="546568"/>
          </a:solidFill>
          <a:latin typeface="+mj-lt"/>
          <a:ea typeface="+mn-ea"/>
          <a:cs typeface="+mn-cs"/>
        </a:defRPr>
      </a:lvl5pPr>
      <a:lvl6pPr marL="1885889"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5"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5"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2"/>
            </p:custDataLst>
            <p:extLst>
              <p:ext uri="{D42A27DB-BD31-4B8C-83A1-F6EECF244321}">
                <p14:modId xmlns:p14="http://schemas.microsoft.com/office/powerpoint/2010/main" val="2251078415"/>
              </p:ext>
            </p:extLst>
          </p:nvPr>
        </p:nvGraphicFramePr>
        <p:xfrm>
          <a:off x="1594" y="1589"/>
          <a:ext cx="1587" cy="1587"/>
        </p:xfrm>
        <a:graphic>
          <a:graphicData uri="http://schemas.openxmlformats.org/presentationml/2006/ole">
            <mc:AlternateContent xmlns:mc="http://schemas.openxmlformats.org/markup-compatibility/2006">
              <mc:Choice xmlns:v="urn:schemas-microsoft-com:vml" Requires="v">
                <p:oleObj spid="_x0000_s2065" name="think-cell Slide" r:id="rId63" imgW="270" imgH="270" progId="TCLayout.ActiveDocument.1">
                  <p:embed/>
                </p:oleObj>
              </mc:Choice>
              <mc:Fallback>
                <p:oleObj name="think-cell Slide" r:id="rId63" imgW="270" imgH="270" progId="TCLayout.ActiveDocument.1">
                  <p:embed/>
                  <p:pic>
                    <p:nvPicPr>
                      <p:cNvPr id="0" name=""/>
                      <p:cNvPicPr/>
                      <p:nvPr/>
                    </p:nvPicPr>
                    <p:blipFill>
                      <a:blip r:embed="rId64"/>
                      <a:stretch>
                        <a:fillRect/>
                      </a:stretch>
                    </p:blipFill>
                    <p:spPr>
                      <a:xfrm>
                        <a:off x="1594" y="1589"/>
                        <a:ext cx="1587" cy="1587"/>
                      </a:xfrm>
                      <a:prstGeom prst="rect">
                        <a:avLst/>
                      </a:prstGeom>
                    </p:spPr>
                  </p:pic>
                </p:oleObj>
              </mc:Fallback>
            </mc:AlternateContent>
          </a:graphicData>
        </a:graphic>
      </p:graphicFrame>
      <p:sp>
        <p:nvSpPr>
          <p:cNvPr id="2" name="Title Placeholder 5"/>
          <p:cNvSpPr>
            <a:spLocks noGrp="1"/>
          </p:cNvSpPr>
          <p:nvPr>
            <p:ph type="title"/>
          </p:nvPr>
        </p:nvSpPr>
        <p:spPr>
          <a:xfrm>
            <a:off x="260620" y="341158"/>
            <a:ext cx="8659368" cy="731520"/>
          </a:xfrm>
          <a:prstGeom prst="rect">
            <a:avLst/>
          </a:prstGeom>
        </p:spPr>
        <p:txBody>
          <a:bodyPr vert="horz" lIns="91424" tIns="45712" rIns="91424" bIns="45712"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31139" y="4745985"/>
            <a:ext cx="744512" cy="154518"/>
          </a:xfrm>
          <a:prstGeom prst="rect">
            <a:avLst/>
          </a:prstGeom>
          <a:noFill/>
          <a:ln w="9525">
            <a:noFill/>
            <a:miter lim="800000"/>
            <a:headEnd/>
            <a:tailEnd/>
          </a:ln>
          <a:effectLst/>
        </p:spPr>
        <p:txBody>
          <a:bodyPr wrap="none" lIns="61586" tIns="30792" rIns="61586" bIns="30792" anchor="b">
            <a:spAutoFit/>
          </a:bodyPr>
          <a:lstStyle/>
          <a:p>
            <a:pPr algn="r" defTabSz="610744"/>
            <a:r>
              <a:rPr lang="en-US" sz="600" dirty="0">
                <a:solidFill>
                  <a:srgbClr val="231F20"/>
                </a:solidFill>
                <a:latin typeface="CiscoSansTT Light"/>
                <a:cs typeface="CiscoSans Thin"/>
              </a:rPr>
              <a:t>Cisco Confidential</a:t>
            </a:r>
          </a:p>
        </p:txBody>
      </p:sp>
      <p:sp>
        <p:nvSpPr>
          <p:cNvPr id="5" name="Rectangle 7"/>
          <p:cNvSpPr>
            <a:spLocks noChangeArrowheads="1"/>
          </p:cNvSpPr>
          <p:nvPr/>
        </p:nvSpPr>
        <p:spPr bwMode="ltGray">
          <a:xfrm>
            <a:off x="8662956"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fld id="{DFCF27A5-1A5B-48D3-A060-2758FFBB1ADD}" type="slidenum">
              <a:rPr lang="en-US" sz="600">
                <a:solidFill>
                  <a:srgbClr val="231F20"/>
                </a:solidFill>
                <a:latin typeface="CiscoSansTT Light"/>
                <a:cs typeface="CiscoSans Thin"/>
              </a:rPr>
              <a:pPr algn="r" defTabSz="610744"/>
              <a:t>‹#›</a:t>
            </a:fld>
            <a:endParaRPr lang="en-US" sz="600" dirty="0">
              <a:solidFill>
                <a:srgbClr val="231F20"/>
              </a:solidFill>
              <a:latin typeface="CiscoSansTT Light"/>
              <a:cs typeface="CiscoSans Thin"/>
            </a:endParaRPr>
          </a:p>
        </p:txBody>
      </p:sp>
      <p:sp>
        <p:nvSpPr>
          <p:cNvPr id="6" name="Rectangle 4"/>
          <p:cNvSpPr>
            <a:spLocks noChangeArrowheads="1"/>
          </p:cNvSpPr>
          <p:nvPr/>
        </p:nvSpPr>
        <p:spPr bwMode="ltGray">
          <a:xfrm>
            <a:off x="292049" y="4747285"/>
            <a:ext cx="3420515" cy="154518"/>
          </a:xfrm>
          <a:prstGeom prst="rect">
            <a:avLst/>
          </a:prstGeom>
          <a:noFill/>
          <a:ln w="9525">
            <a:noFill/>
            <a:miter lim="800000"/>
            <a:headEnd/>
            <a:tailEnd/>
          </a:ln>
          <a:effectLst/>
        </p:spPr>
        <p:txBody>
          <a:bodyPr wrap="square" lIns="61586" tIns="30792" rIns="61586" bIns="30792" anchor="b" anchorCtr="0">
            <a:spAutoFit/>
          </a:bodyPr>
          <a:lstStyle/>
          <a:p>
            <a:pPr defTabSz="610744"/>
            <a:r>
              <a:rPr lang="en-US" sz="600" dirty="0" smtClean="0">
                <a:solidFill>
                  <a:srgbClr val="231F20"/>
                </a:solidFill>
                <a:latin typeface="CiscoSansTT Light"/>
                <a:cs typeface="CiscoSans Thin"/>
              </a:rPr>
              <a:t>© 2013-2014  Cisco and/or its affiliates. All rights reserved.</a:t>
            </a:r>
            <a:endParaRPr lang="en-US" sz="600" dirty="0">
              <a:solidFill>
                <a:srgbClr val="231F20"/>
              </a:solidFill>
              <a:latin typeface="CiscoSansTT Ligh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530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846" r:id="rId40"/>
    <p:sldLayoutId id="2147483847" r:id="rId41"/>
    <p:sldLayoutId id="2147483848" r:id="rId42"/>
    <p:sldLayoutId id="2147483849" r:id="rId43"/>
    <p:sldLayoutId id="2147483850" r:id="rId44"/>
    <p:sldLayoutId id="2147483851" r:id="rId45"/>
    <p:sldLayoutId id="2147483852" r:id="rId46"/>
    <p:sldLayoutId id="2147483853" r:id="rId47"/>
    <p:sldLayoutId id="2147483854" r:id="rId48"/>
    <p:sldLayoutId id="2147483855" r:id="rId49"/>
    <p:sldLayoutId id="2147483856" r:id="rId50"/>
    <p:sldLayoutId id="2147483857" r:id="rId51"/>
    <p:sldLayoutId id="2147483858" r:id="rId52"/>
    <p:sldLayoutId id="2147483859" r:id="rId53"/>
    <p:sldLayoutId id="2147483860" r:id="rId54"/>
    <p:sldLayoutId id="2147483861" r:id="rId55"/>
    <p:sldLayoutId id="2147483862" r:id="rId56"/>
    <p:sldLayoutId id="2147483863" r:id="rId57"/>
    <p:sldLayoutId id="2147483864" r:id="rId58"/>
    <p:sldLayoutId id="2147483865" r:id="rId59"/>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l" defTabSz="685777"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45" indent="-171445" algn="l" defTabSz="685777"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40" indent="-215964" algn="l" defTabSz="685777"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28" indent="-171422" algn="l" defTabSz="685777"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16" indent="-171422" algn="l" defTabSz="685777"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04" indent="-171422" algn="l" defTabSz="685777"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7.jpeg"/><Relationship Id="rId21" Type="http://schemas.openxmlformats.org/officeDocument/2006/relationships/image" Target="../media/image28.png"/><Relationship Id="rId10" Type="http://schemas.openxmlformats.org/officeDocument/2006/relationships/image" Target="../media/image18.png"/><Relationship Id="rId11" Type="http://schemas.openxmlformats.org/officeDocument/2006/relationships/image" Target="../media/image19.jpg"/><Relationship Id="rId12" Type="http://schemas.openxmlformats.org/officeDocument/2006/relationships/image" Target="../media/image20.jp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microsoft.com/office/2007/relationships/hdphoto" Target="../media/hdphoto1.wdp"/><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gif"/><Relationship Id="rId6" Type="http://schemas.openxmlformats.org/officeDocument/2006/relationships/image" Target="../media/image15.png"/><Relationship Id="rId7" Type="http://schemas.openxmlformats.org/officeDocument/2006/relationships/hyperlink" Target="http://www.salesforce.com/" TargetMode="External"/><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hyperlink" Target="mailto:retiwari@cis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359" y="1"/>
            <a:ext cx="7715642" cy="5142422"/>
          </a:xfrm>
          <a:prstGeom prst="rect">
            <a:avLst/>
          </a:prstGeom>
          <a:noFill/>
          <a:ln>
            <a:noFill/>
          </a:ln>
        </p:spPr>
      </p:pic>
      <p:sp>
        <p:nvSpPr>
          <p:cNvPr id="10" name="Text Placeholder 9"/>
          <p:cNvSpPr>
            <a:spLocks noGrp="1"/>
          </p:cNvSpPr>
          <p:nvPr>
            <p:ph type="body" sz="quarter" idx="11"/>
          </p:nvPr>
        </p:nvSpPr>
        <p:spPr>
          <a:xfrm>
            <a:off x="221610" y="3485959"/>
            <a:ext cx="8112650" cy="1241727"/>
          </a:xfrm>
        </p:spPr>
        <p:txBody>
          <a:bodyPr/>
          <a:lstStyle/>
          <a:p>
            <a:r>
              <a:rPr lang="en-US" dirty="0" smtClean="0"/>
              <a:t>Reena Tiwari</a:t>
            </a:r>
          </a:p>
          <a:p>
            <a:r>
              <a:rPr lang="en-US" dirty="0" smtClean="0"/>
              <a:t>Sr. IT Manager</a:t>
            </a:r>
          </a:p>
          <a:p>
            <a:r>
              <a:rPr lang="en-US" dirty="0" smtClean="0"/>
              <a:t>@retiwari / retiwari@cisco.com</a:t>
            </a:r>
          </a:p>
          <a:p>
            <a:r>
              <a:rPr lang="en-US" dirty="0" smtClean="0"/>
              <a:t>February, </a:t>
            </a:r>
            <a:r>
              <a:rPr lang="en-US" dirty="0" smtClean="0"/>
              <a:t>2015</a:t>
            </a:r>
          </a:p>
        </p:txBody>
      </p:sp>
      <p:cxnSp>
        <p:nvCxnSpPr>
          <p:cNvPr id="13" name="Straight Connector 12"/>
          <p:cNvCxnSpPr>
            <a:stCxn id="286" idx="1"/>
            <a:endCxn id="74" idx="0"/>
          </p:cNvCxnSpPr>
          <p:nvPr/>
        </p:nvCxnSpPr>
        <p:spPr>
          <a:xfrm flipV="1">
            <a:off x="3239380" y="1160121"/>
            <a:ext cx="3892642" cy="2647813"/>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943916" y="275554"/>
            <a:ext cx="1069416" cy="1074362"/>
            <a:chOff x="4932363" y="415926"/>
            <a:chExt cx="974725" cy="979488"/>
          </a:xfrm>
        </p:grpSpPr>
        <p:sp>
          <p:nvSpPr>
            <p:cNvPr id="15"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740"/>
            <p:cNvSpPr>
              <a:spLocks noChangeShapeType="1"/>
            </p:cNvSpPr>
            <p:nvPr/>
          </p:nvSpPr>
          <p:spPr bwMode="auto">
            <a:xfrm flipH="1">
              <a:off x="5103814" y="4730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741"/>
            <p:cNvSpPr>
              <a:spLocks noChangeShapeType="1"/>
            </p:cNvSpPr>
            <p:nvPr/>
          </p:nvSpPr>
          <p:spPr bwMode="auto">
            <a:xfrm flipH="1">
              <a:off x="4987926" y="473076"/>
              <a:ext cx="547688"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742"/>
            <p:cNvSpPr>
              <a:spLocks noChangeShapeType="1"/>
            </p:cNvSpPr>
            <p:nvPr/>
          </p:nvSpPr>
          <p:spPr bwMode="auto">
            <a:xfrm flipH="1">
              <a:off x="4987926" y="473076"/>
              <a:ext cx="547688"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743"/>
            <p:cNvSpPr>
              <a:spLocks noChangeShapeType="1"/>
            </p:cNvSpPr>
            <p:nvPr/>
          </p:nvSpPr>
          <p:spPr bwMode="auto">
            <a:xfrm flipH="1">
              <a:off x="5103814" y="473076"/>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744"/>
            <p:cNvSpPr>
              <a:spLocks noChangeShapeType="1"/>
            </p:cNvSpPr>
            <p:nvPr/>
          </p:nvSpPr>
          <p:spPr bwMode="auto">
            <a:xfrm>
              <a:off x="5535614"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745"/>
            <p:cNvSpPr>
              <a:spLocks noChangeShapeType="1"/>
            </p:cNvSpPr>
            <p:nvPr/>
          </p:nvSpPr>
          <p:spPr bwMode="auto">
            <a:xfrm>
              <a:off x="5535614" y="473076"/>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746"/>
            <p:cNvSpPr>
              <a:spLocks noChangeShapeType="1"/>
            </p:cNvSpPr>
            <p:nvPr/>
          </p:nvSpPr>
          <p:spPr bwMode="auto">
            <a:xfrm>
              <a:off x="5535614" y="473076"/>
              <a:ext cx="314325"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747"/>
            <p:cNvSpPr>
              <a:spLocks noChangeShapeType="1"/>
            </p:cNvSpPr>
            <p:nvPr/>
          </p:nvSpPr>
          <p:spPr bwMode="auto">
            <a:xfrm>
              <a:off x="5535614" y="473076"/>
              <a:ext cx="314325"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48"/>
            <p:cNvSpPr>
              <a:spLocks noChangeShapeType="1"/>
            </p:cNvSpPr>
            <p:nvPr/>
          </p:nvSpPr>
          <p:spPr bwMode="auto">
            <a:xfrm flipH="1" flipV="1">
              <a:off x="5303839" y="4730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749"/>
            <p:cNvSpPr>
              <a:spLocks noChangeShapeType="1"/>
            </p:cNvSpPr>
            <p:nvPr/>
          </p:nvSpPr>
          <p:spPr bwMode="auto">
            <a:xfrm flipH="1">
              <a:off x="5103814" y="588964"/>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750"/>
            <p:cNvSpPr>
              <a:spLocks noChangeShapeType="1"/>
            </p:cNvSpPr>
            <p:nvPr/>
          </p:nvSpPr>
          <p:spPr bwMode="auto">
            <a:xfrm flipH="1">
              <a:off x="4987926"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751"/>
            <p:cNvSpPr>
              <a:spLocks noChangeShapeType="1"/>
            </p:cNvSpPr>
            <p:nvPr/>
          </p:nvSpPr>
          <p:spPr bwMode="auto">
            <a:xfrm flipH="1">
              <a:off x="4987926"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752"/>
            <p:cNvSpPr>
              <a:spLocks noChangeShapeType="1"/>
            </p:cNvSpPr>
            <p:nvPr/>
          </p:nvSpPr>
          <p:spPr bwMode="auto">
            <a:xfrm flipH="1">
              <a:off x="5303839" y="588964"/>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753"/>
            <p:cNvSpPr>
              <a:spLocks noChangeShapeType="1"/>
            </p:cNvSpPr>
            <p:nvPr/>
          </p:nvSpPr>
          <p:spPr bwMode="auto">
            <a:xfrm flipH="1">
              <a:off x="5535614" y="588964"/>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754"/>
            <p:cNvSpPr>
              <a:spLocks noChangeShapeType="1"/>
            </p:cNvSpPr>
            <p:nvPr/>
          </p:nvSpPr>
          <p:spPr bwMode="auto">
            <a:xfrm>
              <a:off x="5734051"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755"/>
            <p:cNvSpPr>
              <a:spLocks noChangeShapeType="1"/>
            </p:cNvSpPr>
            <p:nvPr/>
          </p:nvSpPr>
          <p:spPr bwMode="auto">
            <a:xfrm>
              <a:off x="5734051"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756"/>
            <p:cNvSpPr>
              <a:spLocks noChangeShapeType="1"/>
            </p:cNvSpPr>
            <p:nvPr/>
          </p:nvSpPr>
          <p:spPr bwMode="auto">
            <a:xfrm flipH="1" flipV="1">
              <a:off x="5535614" y="473076"/>
              <a:ext cx="314325"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757"/>
            <p:cNvSpPr>
              <a:spLocks noChangeShapeType="1"/>
            </p:cNvSpPr>
            <p:nvPr/>
          </p:nvSpPr>
          <p:spPr bwMode="auto">
            <a:xfrm flipH="1" flipV="1">
              <a:off x="5303839" y="473076"/>
              <a:ext cx="546100"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758"/>
            <p:cNvSpPr>
              <a:spLocks noChangeShapeType="1"/>
            </p:cNvSpPr>
            <p:nvPr/>
          </p:nvSpPr>
          <p:spPr bwMode="auto">
            <a:xfrm flipH="1" flipV="1">
              <a:off x="5103814"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759"/>
            <p:cNvSpPr>
              <a:spLocks noChangeShapeType="1"/>
            </p:cNvSpPr>
            <p:nvPr/>
          </p:nvSpPr>
          <p:spPr bwMode="auto">
            <a:xfrm flipH="1">
              <a:off x="4987926" y="787401"/>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760"/>
            <p:cNvSpPr>
              <a:spLocks noChangeShapeType="1"/>
            </p:cNvSpPr>
            <p:nvPr/>
          </p:nvSpPr>
          <p:spPr bwMode="auto">
            <a:xfrm flipH="1">
              <a:off x="5103814"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761"/>
            <p:cNvSpPr>
              <a:spLocks noChangeShapeType="1"/>
            </p:cNvSpPr>
            <p:nvPr/>
          </p:nvSpPr>
          <p:spPr bwMode="auto">
            <a:xfrm flipH="1">
              <a:off x="5303839" y="787401"/>
              <a:ext cx="546100"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762"/>
            <p:cNvSpPr>
              <a:spLocks noChangeShapeType="1"/>
            </p:cNvSpPr>
            <p:nvPr/>
          </p:nvSpPr>
          <p:spPr bwMode="auto">
            <a:xfrm flipH="1">
              <a:off x="5535614" y="787401"/>
              <a:ext cx="314325"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763"/>
            <p:cNvSpPr>
              <a:spLocks noChangeShapeType="1"/>
            </p:cNvSpPr>
            <p:nvPr/>
          </p:nvSpPr>
          <p:spPr bwMode="auto">
            <a:xfrm flipH="1">
              <a:off x="5734051"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764"/>
            <p:cNvSpPr>
              <a:spLocks noChangeShapeType="1"/>
            </p:cNvSpPr>
            <p:nvPr/>
          </p:nvSpPr>
          <p:spPr bwMode="auto">
            <a:xfrm flipH="1" flipV="1">
              <a:off x="5734051"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765"/>
            <p:cNvSpPr>
              <a:spLocks noChangeShapeType="1"/>
            </p:cNvSpPr>
            <p:nvPr/>
          </p:nvSpPr>
          <p:spPr bwMode="auto">
            <a:xfrm flipH="1" flipV="1">
              <a:off x="5535614" y="473076"/>
              <a:ext cx="314325"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766"/>
            <p:cNvSpPr>
              <a:spLocks noChangeShapeType="1"/>
            </p:cNvSpPr>
            <p:nvPr/>
          </p:nvSpPr>
          <p:spPr bwMode="auto">
            <a:xfrm flipH="1" flipV="1">
              <a:off x="5303839" y="473076"/>
              <a:ext cx="546100"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767"/>
            <p:cNvSpPr>
              <a:spLocks noChangeShapeType="1"/>
            </p:cNvSpPr>
            <p:nvPr/>
          </p:nvSpPr>
          <p:spPr bwMode="auto">
            <a:xfrm flipH="1" flipV="1">
              <a:off x="5103814"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768"/>
            <p:cNvSpPr>
              <a:spLocks noChangeShapeType="1"/>
            </p:cNvSpPr>
            <p:nvPr/>
          </p:nvSpPr>
          <p:spPr bwMode="auto">
            <a:xfrm flipH="1">
              <a:off x="4987926" y="1020764"/>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769"/>
            <p:cNvSpPr>
              <a:spLocks noChangeShapeType="1"/>
            </p:cNvSpPr>
            <p:nvPr/>
          </p:nvSpPr>
          <p:spPr bwMode="auto">
            <a:xfrm flipH="1">
              <a:off x="5103814"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770"/>
            <p:cNvSpPr>
              <a:spLocks noChangeShapeType="1"/>
            </p:cNvSpPr>
            <p:nvPr/>
          </p:nvSpPr>
          <p:spPr bwMode="auto">
            <a:xfrm flipH="1">
              <a:off x="5303839" y="1020764"/>
              <a:ext cx="546100"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771"/>
            <p:cNvSpPr>
              <a:spLocks noChangeShapeType="1"/>
            </p:cNvSpPr>
            <p:nvPr/>
          </p:nvSpPr>
          <p:spPr bwMode="auto">
            <a:xfrm flipH="1">
              <a:off x="5535614" y="1020764"/>
              <a:ext cx="314325"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772"/>
            <p:cNvSpPr>
              <a:spLocks noChangeShapeType="1"/>
            </p:cNvSpPr>
            <p:nvPr/>
          </p:nvSpPr>
          <p:spPr bwMode="auto">
            <a:xfrm flipV="1">
              <a:off x="5734051"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773"/>
            <p:cNvSpPr>
              <a:spLocks noChangeShapeType="1"/>
            </p:cNvSpPr>
            <p:nvPr/>
          </p:nvSpPr>
          <p:spPr bwMode="auto">
            <a:xfrm flipV="1">
              <a:off x="5734051"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774"/>
            <p:cNvSpPr>
              <a:spLocks noChangeShapeType="1"/>
            </p:cNvSpPr>
            <p:nvPr/>
          </p:nvSpPr>
          <p:spPr bwMode="auto">
            <a:xfrm flipH="1" flipV="1">
              <a:off x="5535614" y="473076"/>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775"/>
            <p:cNvSpPr>
              <a:spLocks noChangeShapeType="1"/>
            </p:cNvSpPr>
            <p:nvPr/>
          </p:nvSpPr>
          <p:spPr bwMode="auto">
            <a:xfrm flipH="1" flipV="1">
              <a:off x="5303839" y="473076"/>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776"/>
            <p:cNvSpPr>
              <a:spLocks noChangeShapeType="1"/>
            </p:cNvSpPr>
            <p:nvPr/>
          </p:nvSpPr>
          <p:spPr bwMode="auto">
            <a:xfrm flipH="1" flipV="1">
              <a:off x="4987926"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777"/>
            <p:cNvSpPr>
              <a:spLocks noChangeShapeType="1"/>
            </p:cNvSpPr>
            <p:nvPr/>
          </p:nvSpPr>
          <p:spPr bwMode="auto">
            <a:xfrm flipH="1" flipV="1">
              <a:off x="4987926"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778"/>
            <p:cNvSpPr>
              <a:spLocks noChangeShapeType="1"/>
            </p:cNvSpPr>
            <p:nvPr/>
          </p:nvSpPr>
          <p:spPr bwMode="auto">
            <a:xfrm flipH="1">
              <a:off x="5103814" y="1222376"/>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779"/>
            <p:cNvSpPr>
              <a:spLocks noChangeShapeType="1"/>
            </p:cNvSpPr>
            <p:nvPr/>
          </p:nvSpPr>
          <p:spPr bwMode="auto">
            <a:xfrm flipH="1">
              <a:off x="5303839" y="12223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780"/>
            <p:cNvSpPr>
              <a:spLocks noChangeShapeType="1"/>
            </p:cNvSpPr>
            <p:nvPr/>
          </p:nvSpPr>
          <p:spPr bwMode="auto">
            <a:xfrm flipV="1">
              <a:off x="5535614" y="1020764"/>
              <a:ext cx="314325"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781"/>
            <p:cNvSpPr>
              <a:spLocks noChangeShapeType="1"/>
            </p:cNvSpPr>
            <p:nvPr/>
          </p:nvSpPr>
          <p:spPr bwMode="auto">
            <a:xfrm flipV="1">
              <a:off x="5535614" y="787401"/>
              <a:ext cx="314325"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782"/>
            <p:cNvSpPr>
              <a:spLocks noChangeShapeType="1"/>
            </p:cNvSpPr>
            <p:nvPr/>
          </p:nvSpPr>
          <p:spPr bwMode="auto">
            <a:xfrm flipV="1">
              <a:off x="5535614" y="588964"/>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783"/>
            <p:cNvSpPr>
              <a:spLocks noChangeShapeType="1"/>
            </p:cNvSpPr>
            <p:nvPr/>
          </p:nvSpPr>
          <p:spPr bwMode="auto">
            <a:xfrm flipV="1">
              <a:off x="5535614"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784"/>
            <p:cNvSpPr>
              <a:spLocks noChangeShapeType="1"/>
            </p:cNvSpPr>
            <p:nvPr/>
          </p:nvSpPr>
          <p:spPr bwMode="auto">
            <a:xfrm flipH="1" flipV="1">
              <a:off x="5103814" y="588964"/>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785"/>
            <p:cNvSpPr>
              <a:spLocks noChangeShapeType="1"/>
            </p:cNvSpPr>
            <p:nvPr/>
          </p:nvSpPr>
          <p:spPr bwMode="auto">
            <a:xfrm flipH="1" flipV="1">
              <a:off x="4987926" y="787401"/>
              <a:ext cx="547688"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786"/>
            <p:cNvSpPr>
              <a:spLocks noChangeShapeType="1"/>
            </p:cNvSpPr>
            <p:nvPr/>
          </p:nvSpPr>
          <p:spPr bwMode="auto">
            <a:xfrm flipH="1" flipV="1">
              <a:off x="4987926" y="1020764"/>
              <a:ext cx="547688"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787"/>
            <p:cNvSpPr>
              <a:spLocks noChangeShapeType="1"/>
            </p:cNvSpPr>
            <p:nvPr/>
          </p:nvSpPr>
          <p:spPr bwMode="auto">
            <a:xfrm flipH="1" flipV="1">
              <a:off x="5103814" y="12223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788"/>
            <p:cNvSpPr>
              <a:spLocks noChangeShapeType="1"/>
            </p:cNvSpPr>
            <p:nvPr/>
          </p:nvSpPr>
          <p:spPr bwMode="auto">
            <a:xfrm flipV="1">
              <a:off x="5303839" y="12223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789"/>
            <p:cNvSpPr>
              <a:spLocks noChangeShapeType="1"/>
            </p:cNvSpPr>
            <p:nvPr/>
          </p:nvSpPr>
          <p:spPr bwMode="auto">
            <a:xfrm flipV="1">
              <a:off x="5303839" y="1020764"/>
              <a:ext cx="546100"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790"/>
            <p:cNvSpPr>
              <a:spLocks noChangeShapeType="1"/>
            </p:cNvSpPr>
            <p:nvPr/>
          </p:nvSpPr>
          <p:spPr bwMode="auto">
            <a:xfrm flipV="1">
              <a:off x="5303839" y="787401"/>
              <a:ext cx="546100"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791"/>
            <p:cNvSpPr>
              <a:spLocks noChangeShapeType="1"/>
            </p:cNvSpPr>
            <p:nvPr/>
          </p:nvSpPr>
          <p:spPr bwMode="auto">
            <a:xfrm flipV="1">
              <a:off x="5303839" y="588964"/>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792"/>
            <p:cNvSpPr>
              <a:spLocks noChangeShapeType="1"/>
            </p:cNvSpPr>
            <p:nvPr/>
          </p:nvSpPr>
          <p:spPr bwMode="auto">
            <a:xfrm flipV="1">
              <a:off x="5303839"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793"/>
            <p:cNvSpPr>
              <a:spLocks noChangeShapeType="1"/>
            </p:cNvSpPr>
            <p:nvPr/>
          </p:nvSpPr>
          <p:spPr bwMode="auto">
            <a:xfrm flipH="1" flipV="1">
              <a:off x="5103814" y="588964"/>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794"/>
            <p:cNvSpPr>
              <a:spLocks noChangeShapeType="1"/>
            </p:cNvSpPr>
            <p:nvPr/>
          </p:nvSpPr>
          <p:spPr bwMode="auto">
            <a:xfrm flipH="1" flipV="1">
              <a:off x="4987926" y="787401"/>
              <a:ext cx="315913"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795"/>
            <p:cNvSpPr>
              <a:spLocks noChangeShapeType="1"/>
            </p:cNvSpPr>
            <p:nvPr/>
          </p:nvSpPr>
          <p:spPr bwMode="auto">
            <a:xfrm flipH="1" flipV="1">
              <a:off x="4987926" y="1020764"/>
              <a:ext cx="315913"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796"/>
            <p:cNvSpPr>
              <a:spLocks noChangeShapeType="1"/>
            </p:cNvSpPr>
            <p:nvPr/>
          </p:nvSpPr>
          <p:spPr bwMode="auto">
            <a:xfrm>
              <a:off x="5103814" y="12223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797"/>
            <p:cNvSpPr>
              <a:spLocks noChangeShapeType="1"/>
            </p:cNvSpPr>
            <p:nvPr/>
          </p:nvSpPr>
          <p:spPr bwMode="auto">
            <a:xfrm>
              <a:off x="5103814" y="1222376"/>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798"/>
            <p:cNvSpPr>
              <a:spLocks noChangeShapeType="1"/>
            </p:cNvSpPr>
            <p:nvPr/>
          </p:nvSpPr>
          <p:spPr bwMode="auto">
            <a:xfrm flipV="1">
              <a:off x="5103814"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799"/>
            <p:cNvSpPr>
              <a:spLocks noChangeShapeType="1"/>
            </p:cNvSpPr>
            <p:nvPr/>
          </p:nvSpPr>
          <p:spPr bwMode="auto">
            <a:xfrm flipV="1">
              <a:off x="5103814"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800"/>
            <p:cNvSpPr>
              <a:spLocks noChangeShapeType="1"/>
            </p:cNvSpPr>
            <p:nvPr/>
          </p:nvSpPr>
          <p:spPr bwMode="auto">
            <a:xfrm flipV="1">
              <a:off x="5103814" y="473076"/>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801"/>
            <p:cNvSpPr>
              <a:spLocks noChangeShapeType="1"/>
            </p:cNvSpPr>
            <p:nvPr/>
          </p:nvSpPr>
          <p:spPr bwMode="auto">
            <a:xfrm flipV="1">
              <a:off x="5103814" y="473076"/>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802"/>
            <p:cNvSpPr>
              <a:spLocks noChangeShapeType="1"/>
            </p:cNvSpPr>
            <p:nvPr/>
          </p:nvSpPr>
          <p:spPr bwMode="auto">
            <a:xfrm flipV="1">
              <a:off x="5103814"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803"/>
            <p:cNvSpPr>
              <a:spLocks noChangeShapeType="1"/>
            </p:cNvSpPr>
            <p:nvPr/>
          </p:nvSpPr>
          <p:spPr bwMode="auto">
            <a:xfrm flipH="1" flipV="1">
              <a:off x="4987926"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804"/>
            <p:cNvSpPr>
              <a:spLocks noChangeShapeType="1"/>
            </p:cNvSpPr>
            <p:nvPr/>
          </p:nvSpPr>
          <p:spPr bwMode="auto">
            <a:xfrm>
              <a:off x="4987926" y="1020764"/>
              <a:ext cx="315913"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5"/>
            <p:cNvSpPr>
              <a:spLocks noChangeShapeType="1"/>
            </p:cNvSpPr>
            <p:nvPr/>
          </p:nvSpPr>
          <p:spPr bwMode="auto">
            <a:xfrm>
              <a:off x="4987926" y="1020764"/>
              <a:ext cx="547688"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06"/>
            <p:cNvSpPr>
              <a:spLocks noChangeShapeType="1"/>
            </p:cNvSpPr>
            <p:nvPr/>
          </p:nvSpPr>
          <p:spPr bwMode="auto">
            <a:xfrm>
              <a:off x="4987926"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07"/>
            <p:cNvSpPr>
              <a:spLocks noChangeShapeType="1"/>
            </p:cNvSpPr>
            <p:nvPr/>
          </p:nvSpPr>
          <p:spPr bwMode="auto">
            <a:xfrm>
              <a:off x="4987926" y="1020764"/>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08"/>
            <p:cNvSpPr>
              <a:spLocks noChangeShapeType="1"/>
            </p:cNvSpPr>
            <p:nvPr/>
          </p:nvSpPr>
          <p:spPr bwMode="auto">
            <a:xfrm flipV="1">
              <a:off x="4987926"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9"/>
            <p:cNvSpPr>
              <a:spLocks noChangeShapeType="1"/>
            </p:cNvSpPr>
            <p:nvPr/>
          </p:nvSpPr>
          <p:spPr bwMode="auto">
            <a:xfrm flipV="1">
              <a:off x="4987926" y="473076"/>
              <a:ext cx="547688"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11"/>
            <p:cNvSpPr>
              <a:spLocks noChangeShapeType="1"/>
            </p:cNvSpPr>
            <p:nvPr/>
          </p:nvSpPr>
          <p:spPr bwMode="auto">
            <a:xfrm flipV="1">
              <a:off x="4987926" y="473076"/>
              <a:ext cx="315913"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12"/>
            <p:cNvSpPr>
              <a:spLocks noChangeShapeType="1"/>
            </p:cNvSpPr>
            <p:nvPr/>
          </p:nvSpPr>
          <p:spPr bwMode="auto">
            <a:xfrm flipV="1">
              <a:off x="4987926"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13"/>
            <p:cNvSpPr>
              <a:spLocks noChangeShapeType="1"/>
            </p:cNvSpPr>
            <p:nvPr/>
          </p:nvSpPr>
          <p:spPr bwMode="auto">
            <a:xfrm>
              <a:off x="4987926"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814"/>
            <p:cNvSpPr>
              <a:spLocks noChangeShapeType="1"/>
            </p:cNvSpPr>
            <p:nvPr/>
          </p:nvSpPr>
          <p:spPr bwMode="auto">
            <a:xfrm>
              <a:off x="4987926" y="787401"/>
              <a:ext cx="315913"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815"/>
            <p:cNvSpPr>
              <a:spLocks noChangeShapeType="1"/>
            </p:cNvSpPr>
            <p:nvPr/>
          </p:nvSpPr>
          <p:spPr bwMode="auto">
            <a:xfrm>
              <a:off x="4987926" y="787401"/>
              <a:ext cx="547688"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816"/>
            <p:cNvSpPr>
              <a:spLocks noChangeShapeType="1"/>
            </p:cNvSpPr>
            <p:nvPr/>
          </p:nvSpPr>
          <p:spPr bwMode="auto">
            <a:xfrm>
              <a:off x="4987926"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817"/>
            <p:cNvSpPr>
              <a:spLocks noChangeShapeType="1"/>
            </p:cNvSpPr>
            <p:nvPr/>
          </p:nvSpPr>
          <p:spPr bwMode="auto">
            <a:xfrm>
              <a:off x="4987926" y="787401"/>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18"/>
            <p:cNvSpPr>
              <a:spLocks noChangeShapeType="1"/>
            </p:cNvSpPr>
            <p:nvPr/>
          </p:nvSpPr>
          <p:spPr bwMode="auto">
            <a:xfrm flipV="1">
              <a:off x="4987926"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19"/>
            <p:cNvSpPr>
              <a:spLocks noChangeShapeType="1"/>
            </p:cNvSpPr>
            <p:nvPr/>
          </p:nvSpPr>
          <p:spPr bwMode="auto">
            <a:xfrm flipV="1">
              <a:off x="4987926" y="473076"/>
              <a:ext cx="547688"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20"/>
            <p:cNvSpPr>
              <a:spLocks noChangeShapeType="1"/>
            </p:cNvSpPr>
            <p:nvPr/>
          </p:nvSpPr>
          <p:spPr bwMode="auto">
            <a:xfrm flipV="1">
              <a:off x="4987926" y="473076"/>
              <a:ext cx="315913"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21"/>
            <p:cNvSpPr>
              <a:spLocks noChangeShapeType="1"/>
            </p:cNvSpPr>
            <p:nvPr/>
          </p:nvSpPr>
          <p:spPr bwMode="auto">
            <a:xfrm flipH="1">
              <a:off x="4987926"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22"/>
            <p:cNvSpPr>
              <a:spLocks noChangeShapeType="1"/>
            </p:cNvSpPr>
            <p:nvPr/>
          </p:nvSpPr>
          <p:spPr bwMode="auto">
            <a:xfrm>
              <a:off x="5103813"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23"/>
            <p:cNvSpPr>
              <a:spLocks noChangeShapeType="1"/>
            </p:cNvSpPr>
            <p:nvPr/>
          </p:nvSpPr>
          <p:spPr bwMode="auto">
            <a:xfrm>
              <a:off x="5103813" y="588964"/>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24"/>
            <p:cNvSpPr>
              <a:spLocks noChangeShapeType="1"/>
            </p:cNvSpPr>
            <p:nvPr/>
          </p:nvSpPr>
          <p:spPr bwMode="auto">
            <a:xfrm>
              <a:off x="5103813" y="588964"/>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25"/>
            <p:cNvSpPr>
              <a:spLocks noChangeShapeType="1"/>
            </p:cNvSpPr>
            <p:nvPr/>
          </p:nvSpPr>
          <p:spPr bwMode="auto">
            <a:xfrm>
              <a:off x="5103813"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826"/>
            <p:cNvSpPr>
              <a:spLocks noChangeShapeType="1"/>
            </p:cNvSpPr>
            <p:nvPr/>
          </p:nvSpPr>
          <p:spPr bwMode="auto">
            <a:xfrm>
              <a:off x="5103813"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827"/>
            <p:cNvSpPr>
              <a:spLocks noChangeShapeType="1"/>
            </p:cNvSpPr>
            <p:nvPr/>
          </p:nvSpPr>
          <p:spPr bwMode="auto">
            <a:xfrm>
              <a:off x="5103813" y="588964"/>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828"/>
            <p:cNvSpPr>
              <a:spLocks noChangeShapeType="1"/>
            </p:cNvSpPr>
            <p:nvPr/>
          </p:nvSpPr>
          <p:spPr bwMode="auto">
            <a:xfrm flipV="1">
              <a:off x="5103813" y="4730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p:cNvGrpSpPr/>
          <p:nvPr/>
        </p:nvGrpSpPr>
        <p:grpSpPr>
          <a:xfrm>
            <a:off x="7982052" y="2185869"/>
            <a:ext cx="741529" cy="744958"/>
            <a:chOff x="4932363" y="415926"/>
            <a:chExt cx="974725" cy="979488"/>
          </a:xfrm>
        </p:grpSpPr>
        <p:sp>
          <p:nvSpPr>
            <p:cNvPr id="107"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740"/>
            <p:cNvSpPr>
              <a:spLocks noChangeShapeType="1"/>
            </p:cNvSpPr>
            <p:nvPr/>
          </p:nvSpPr>
          <p:spPr bwMode="auto">
            <a:xfrm flipH="1">
              <a:off x="5103814"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741"/>
            <p:cNvSpPr>
              <a:spLocks noChangeShapeType="1"/>
            </p:cNvSpPr>
            <p:nvPr/>
          </p:nvSpPr>
          <p:spPr bwMode="auto">
            <a:xfrm flipH="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742"/>
            <p:cNvSpPr>
              <a:spLocks noChangeShapeType="1"/>
            </p:cNvSpPr>
            <p:nvPr/>
          </p:nvSpPr>
          <p:spPr bwMode="auto">
            <a:xfrm flipH="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743"/>
            <p:cNvSpPr>
              <a:spLocks noChangeShapeType="1"/>
            </p:cNvSpPr>
            <p:nvPr/>
          </p:nvSpPr>
          <p:spPr bwMode="auto">
            <a:xfrm flipH="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744"/>
            <p:cNvSpPr>
              <a:spLocks noChangeShapeType="1"/>
            </p:cNvSpPr>
            <p:nvPr/>
          </p:nvSpPr>
          <p:spPr bwMode="auto">
            <a:xfrm>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745"/>
            <p:cNvSpPr>
              <a:spLocks noChangeShapeType="1"/>
            </p:cNvSpPr>
            <p:nvPr/>
          </p:nvSpPr>
          <p:spPr bwMode="auto">
            <a:xfrm>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746"/>
            <p:cNvSpPr>
              <a:spLocks noChangeShapeType="1"/>
            </p:cNvSpPr>
            <p:nvPr/>
          </p:nvSpPr>
          <p:spPr bwMode="auto">
            <a:xfrm>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747"/>
            <p:cNvSpPr>
              <a:spLocks noChangeShapeType="1"/>
            </p:cNvSpPr>
            <p:nvPr/>
          </p:nvSpPr>
          <p:spPr bwMode="auto">
            <a:xfrm>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748"/>
            <p:cNvSpPr>
              <a:spLocks noChangeShapeType="1"/>
            </p:cNvSpPr>
            <p:nvPr/>
          </p:nvSpPr>
          <p:spPr bwMode="auto">
            <a:xfrm flipH="1" flipV="1">
              <a:off x="5303839" y="4730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749"/>
            <p:cNvSpPr>
              <a:spLocks noChangeShapeType="1"/>
            </p:cNvSpPr>
            <p:nvPr/>
          </p:nvSpPr>
          <p:spPr bwMode="auto">
            <a:xfrm flipH="1">
              <a:off x="5103814"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750"/>
            <p:cNvSpPr>
              <a:spLocks noChangeShapeType="1"/>
            </p:cNvSpPr>
            <p:nvPr/>
          </p:nvSpPr>
          <p:spPr bwMode="auto">
            <a:xfrm flipH="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751"/>
            <p:cNvSpPr>
              <a:spLocks noChangeShapeType="1"/>
            </p:cNvSpPr>
            <p:nvPr/>
          </p:nvSpPr>
          <p:spPr bwMode="auto">
            <a:xfrm flipH="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752"/>
            <p:cNvSpPr>
              <a:spLocks noChangeShapeType="1"/>
            </p:cNvSpPr>
            <p:nvPr/>
          </p:nvSpPr>
          <p:spPr bwMode="auto">
            <a:xfrm flipH="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753"/>
            <p:cNvSpPr>
              <a:spLocks noChangeShapeType="1"/>
            </p:cNvSpPr>
            <p:nvPr/>
          </p:nvSpPr>
          <p:spPr bwMode="auto">
            <a:xfrm flipH="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754"/>
            <p:cNvSpPr>
              <a:spLocks noChangeShapeType="1"/>
            </p:cNvSpPr>
            <p:nvPr/>
          </p:nvSpPr>
          <p:spPr bwMode="auto">
            <a:xfrm>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755"/>
            <p:cNvSpPr>
              <a:spLocks noChangeShapeType="1"/>
            </p:cNvSpPr>
            <p:nvPr/>
          </p:nvSpPr>
          <p:spPr bwMode="auto">
            <a:xfrm>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756"/>
            <p:cNvSpPr>
              <a:spLocks noChangeShapeType="1"/>
            </p:cNvSpPr>
            <p:nvPr/>
          </p:nvSpPr>
          <p:spPr bwMode="auto">
            <a:xfrm flipH="1" flipV="1">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757"/>
            <p:cNvSpPr>
              <a:spLocks noChangeShapeType="1"/>
            </p:cNvSpPr>
            <p:nvPr/>
          </p:nvSpPr>
          <p:spPr bwMode="auto">
            <a:xfrm flipH="1" flipV="1">
              <a:off x="5303839" y="473076"/>
              <a:ext cx="546100"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758"/>
            <p:cNvSpPr>
              <a:spLocks noChangeShapeType="1"/>
            </p:cNvSpPr>
            <p:nvPr/>
          </p:nvSpPr>
          <p:spPr bwMode="auto">
            <a:xfrm flipH="1" flipV="1">
              <a:off x="5103814"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759"/>
            <p:cNvSpPr>
              <a:spLocks noChangeShapeType="1"/>
            </p:cNvSpPr>
            <p:nvPr/>
          </p:nvSpPr>
          <p:spPr bwMode="auto">
            <a:xfrm flipH="1">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760"/>
            <p:cNvSpPr>
              <a:spLocks noChangeShapeType="1"/>
            </p:cNvSpPr>
            <p:nvPr/>
          </p:nvSpPr>
          <p:spPr bwMode="auto">
            <a:xfrm flipH="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761"/>
            <p:cNvSpPr>
              <a:spLocks noChangeShapeType="1"/>
            </p:cNvSpPr>
            <p:nvPr/>
          </p:nvSpPr>
          <p:spPr bwMode="auto">
            <a:xfrm flipH="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762"/>
            <p:cNvSpPr>
              <a:spLocks noChangeShapeType="1"/>
            </p:cNvSpPr>
            <p:nvPr/>
          </p:nvSpPr>
          <p:spPr bwMode="auto">
            <a:xfrm flipH="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763"/>
            <p:cNvSpPr>
              <a:spLocks noChangeShapeType="1"/>
            </p:cNvSpPr>
            <p:nvPr/>
          </p:nvSpPr>
          <p:spPr bwMode="auto">
            <a:xfrm flipH="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764"/>
            <p:cNvSpPr>
              <a:spLocks noChangeShapeType="1"/>
            </p:cNvSpPr>
            <p:nvPr/>
          </p:nvSpPr>
          <p:spPr bwMode="auto">
            <a:xfrm flipH="1" flipV="1">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765"/>
            <p:cNvSpPr>
              <a:spLocks noChangeShapeType="1"/>
            </p:cNvSpPr>
            <p:nvPr/>
          </p:nvSpPr>
          <p:spPr bwMode="auto">
            <a:xfrm flipH="1" flipV="1">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766"/>
            <p:cNvSpPr>
              <a:spLocks noChangeShapeType="1"/>
            </p:cNvSpPr>
            <p:nvPr/>
          </p:nvSpPr>
          <p:spPr bwMode="auto">
            <a:xfrm flipH="1" flipV="1">
              <a:off x="5303839" y="473076"/>
              <a:ext cx="546100"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767"/>
            <p:cNvSpPr>
              <a:spLocks noChangeShapeType="1"/>
            </p:cNvSpPr>
            <p:nvPr/>
          </p:nvSpPr>
          <p:spPr bwMode="auto">
            <a:xfrm flipH="1" flipV="1">
              <a:off x="5103814"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768"/>
            <p:cNvSpPr>
              <a:spLocks noChangeShapeType="1"/>
            </p:cNvSpPr>
            <p:nvPr/>
          </p:nvSpPr>
          <p:spPr bwMode="auto">
            <a:xfrm flipH="1">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769"/>
            <p:cNvSpPr>
              <a:spLocks noChangeShapeType="1"/>
            </p:cNvSpPr>
            <p:nvPr/>
          </p:nvSpPr>
          <p:spPr bwMode="auto">
            <a:xfrm flipH="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770"/>
            <p:cNvSpPr>
              <a:spLocks noChangeShapeType="1"/>
            </p:cNvSpPr>
            <p:nvPr/>
          </p:nvSpPr>
          <p:spPr bwMode="auto">
            <a:xfrm flipH="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771"/>
            <p:cNvSpPr>
              <a:spLocks noChangeShapeType="1"/>
            </p:cNvSpPr>
            <p:nvPr/>
          </p:nvSpPr>
          <p:spPr bwMode="auto">
            <a:xfrm flipH="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772"/>
            <p:cNvSpPr>
              <a:spLocks noChangeShapeType="1"/>
            </p:cNvSpPr>
            <p:nvPr/>
          </p:nvSpPr>
          <p:spPr bwMode="auto">
            <a:xfrm flipV="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773"/>
            <p:cNvSpPr>
              <a:spLocks noChangeShapeType="1"/>
            </p:cNvSpPr>
            <p:nvPr/>
          </p:nvSpPr>
          <p:spPr bwMode="auto">
            <a:xfrm flipV="1">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774"/>
            <p:cNvSpPr>
              <a:spLocks noChangeShapeType="1"/>
            </p:cNvSpPr>
            <p:nvPr/>
          </p:nvSpPr>
          <p:spPr bwMode="auto">
            <a:xfrm flipH="1" flipV="1">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775"/>
            <p:cNvSpPr>
              <a:spLocks noChangeShapeType="1"/>
            </p:cNvSpPr>
            <p:nvPr/>
          </p:nvSpPr>
          <p:spPr bwMode="auto">
            <a:xfrm flipH="1" flipV="1">
              <a:off x="5303839" y="473076"/>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776"/>
            <p:cNvSpPr>
              <a:spLocks noChangeShapeType="1"/>
            </p:cNvSpPr>
            <p:nvPr/>
          </p:nvSpPr>
          <p:spPr bwMode="auto">
            <a:xfrm flipH="1" flipV="1">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777"/>
            <p:cNvSpPr>
              <a:spLocks noChangeShapeType="1"/>
            </p:cNvSpPr>
            <p:nvPr/>
          </p:nvSpPr>
          <p:spPr bwMode="auto">
            <a:xfrm flipH="1" flipV="1">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778"/>
            <p:cNvSpPr>
              <a:spLocks noChangeShapeType="1"/>
            </p:cNvSpPr>
            <p:nvPr/>
          </p:nvSpPr>
          <p:spPr bwMode="auto">
            <a:xfrm flipH="1">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779"/>
            <p:cNvSpPr>
              <a:spLocks noChangeShapeType="1"/>
            </p:cNvSpPr>
            <p:nvPr/>
          </p:nvSpPr>
          <p:spPr bwMode="auto">
            <a:xfrm flipH="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780"/>
            <p:cNvSpPr>
              <a:spLocks noChangeShapeType="1"/>
            </p:cNvSpPr>
            <p:nvPr/>
          </p:nvSpPr>
          <p:spPr bwMode="auto">
            <a:xfrm flipV="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781"/>
            <p:cNvSpPr>
              <a:spLocks noChangeShapeType="1"/>
            </p:cNvSpPr>
            <p:nvPr/>
          </p:nvSpPr>
          <p:spPr bwMode="auto">
            <a:xfrm flipV="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782"/>
            <p:cNvSpPr>
              <a:spLocks noChangeShapeType="1"/>
            </p:cNvSpPr>
            <p:nvPr/>
          </p:nvSpPr>
          <p:spPr bwMode="auto">
            <a:xfrm flipV="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783"/>
            <p:cNvSpPr>
              <a:spLocks noChangeShapeType="1"/>
            </p:cNvSpPr>
            <p:nvPr/>
          </p:nvSpPr>
          <p:spPr bwMode="auto">
            <a:xfrm flipV="1">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784"/>
            <p:cNvSpPr>
              <a:spLocks noChangeShapeType="1"/>
            </p:cNvSpPr>
            <p:nvPr/>
          </p:nvSpPr>
          <p:spPr bwMode="auto">
            <a:xfrm flipH="1" flipV="1">
              <a:off x="5103814"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785"/>
            <p:cNvSpPr>
              <a:spLocks noChangeShapeType="1"/>
            </p:cNvSpPr>
            <p:nvPr/>
          </p:nvSpPr>
          <p:spPr bwMode="auto">
            <a:xfrm flipH="1" flipV="1">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786"/>
            <p:cNvSpPr>
              <a:spLocks noChangeShapeType="1"/>
            </p:cNvSpPr>
            <p:nvPr/>
          </p:nvSpPr>
          <p:spPr bwMode="auto">
            <a:xfrm flipH="1" flipV="1">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787"/>
            <p:cNvSpPr>
              <a:spLocks noChangeShapeType="1"/>
            </p:cNvSpPr>
            <p:nvPr/>
          </p:nvSpPr>
          <p:spPr bwMode="auto">
            <a:xfrm flipH="1" flipV="1">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788"/>
            <p:cNvSpPr>
              <a:spLocks noChangeShapeType="1"/>
            </p:cNvSpPr>
            <p:nvPr/>
          </p:nvSpPr>
          <p:spPr bwMode="auto">
            <a:xfrm flipV="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789"/>
            <p:cNvSpPr>
              <a:spLocks noChangeShapeType="1"/>
            </p:cNvSpPr>
            <p:nvPr/>
          </p:nvSpPr>
          <p:spPr bwMode="auto">
            <a:xfrm flipV="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790"/>
            <p:cNvSpPr>
              <a:spLocks noChangeShapeType="1"/>
            </p:cNvSpPr>
            <p:nvPr/>
          </p:nvSpPr>
          <p:spPr bwMode="auto">
            <a:xfrm flipV="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791"/>
            <p:cNvSpPr>
              <a:spLocks noChangeShapeType="1"/>
            </p:cNvSpPr>
            <p:nvPr/>
          </p:nvSpPr>
          <p:spPr bwMode="auto">
            <a:xfrm flipV="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792"/>
            <p:cNvSpPr>
              <a:spLocks noChangeShapeType="1"/>
            </p:cNvSpPr>
            <p:nvPr/>
          </p:nvSpPr>
          <p:spPr bwMode="auto">
            <a:xfrm flipV="1">
              <a:off x="5303839"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793"/>
            <p:cNvSpPr>
              <a:spLocks noChangeShapeType="1"/>
            </p:cNvSpPr>
            <p:nvPr/>
          </p:nvSpPr>
          <p:spPr bwMode="auto">
            <a:xfrm flipH="1" flipV="1">
              <a:off x="5103814"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794"/>
            <p:cNvSpPr>
              <a:spLocks noChangeShapeType="1"/>
            </p:cNvSpPr>
            <p:nvPr/>
          </p:nvSpPr>
          <p:spPr bwMode="auto">
            <a:xfrm flipH="1" flipV="1">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795"/>
            <p:cNvSpPr>
              <a:spLocks noChangeShapeType="1"/>
            </p:cNvSpPr>
            <p:nvPr/>
          </p:nvSpPr>
          <p:spPr bwMode="auto">
            <a:xfrm flipH="1" flipV="1">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796"/>
            <p:cNvSpPr>
              <a:spLocks noChangeShapeType="1"/>
            </p:cNvSpPr>
            <p:nvPr/>
          </p:nvSpPr>
          <p:spPr bwMode="auto">
            <a:xfrm>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797"/>
            <p:cNvSpPr>
              <a:spLocks noChangeShapeType="1"/>
            </p:cNvSpPr>
            <p:nvPr/>
          </p:nvSpPr>
          <p:spPr bwMode="auto">
            <a:xfrm>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798"/>
            <p:cNvSpPr>
              <a:spLocks noChangeShapeType="1"/>
            </p:cNvSpPr>
            <p:nvPr/>
          </p:nvSpPr>
          <p:spPr bwMode="auto">
            <a:xfrm flipV="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799"/>
            <p:cNvSpPr>
              <a:spLocks noChangeShapeType="1"/>
            </p:cNvSpPr>
            <p:nvPr/>
          </p:nvSpPr>
          <p:spPr bwMode="auto">
            <a:xfrm flipV="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800"/>
            <p:cNvSpPr>
              <a:spLocks noChangeShapeType="1"/>
            </p:cNvSpPr>
            <p:nvPr/>
          </p:nvSpPr>
          <p:spPr bwMode="auto">
            <a:xfrm flipV="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801"/>
            <p:cNvSpPr>
              <a:spLocks noChangeShapeType="1"/>
            </p:cNvSpPr>
            <p:nvPr/>
          </p:nvSpPr>
          <p:spPr bwMode="auto">
            <a:xfrm flipV="1">
              <a:off x="5103814" y="473076"/>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802"/>
            <p:cNvSpPr>
              <a:spLocks noChangeShapeType="1"/>
            </p:cNvSpPr>
            <p:nvPr/>
          </p:nvSpPr>
          <p:spPr bwMode="auto">
            <a:xfrm flipV="1">
              <a:off x="5103814"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803"/>
            <p:cNvSpPr>
              <a:spLocks noChangeShapeType="1"/>
            </p:cNvSpPr>
            <p:nvPr/>
          </p:nvSpPr>
          <p:spPr bwMode="auto">
            <a:xfrm flipH="1" flipV="1">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804"/>
            <p:cNvSpPr>
              <a:spLocks noChangeShapeType="1"/>
            </p:cNvSpPr>
            <p:nvPr/>
          </p:nvSpPr>
          <p:spPr bwMode="auto">
            <a:xfrm>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805"/>
            <p:cNvSpPr>
              <a:spLocks noChangeShapeType="1"/>
            </p:cNvSpPr>
            <p:nvPr/>
          </p:nvSpPr>
          <p:spPr bwMode="auto">
            <a:xfrm>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806"/>
            <p:cNvSpPr>
              <a:spLocks noChangeShapeType="1"/>
            </p:cNvSpPr>
            <p:nvPr/>
          </p:nvSpPr>
          <p:spPr bwMode="auto">
            <a:xfrm>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807"/>
            <p:cNvSpPr>
              <a:spLocks noChangeShapeType="1"/>
            </p:cNvSpPr>
            <p:nvPr/>
          </p:nvSpPr>
          <p:spPr bwMode="auto">
            <a:xfrm>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808"/>
            <p:cNvSpPr>
              <a:spLocks noChangeShapeType="1"/>
            </p:cNvSpPr>
            <p:nvPr/>
          </p:nvSpPr>
          <p:spPr bwMode="auto">
            <a:xfrm flipV="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809"/>
            <p:cNvSpPr>
              <a:spLocks noChangeShapeType="1"/>
            </p:cNvSpPr>
            <p:nvPr/>
          </p:nvSpPr>
          <p:spPr bwMode="auto">
            <a:xfrm flipV="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811"/>
            <p:cNvSpPr>
              <a:spLocks noChangeShapeType="1"/>
            </p:cNvSpPr>
            <p:nvPr/>
          </p:nvSpPr>
          <p:spPr bwMode="auto">
            <a:xfrm flipV="1">
              <a:off x="4987926" y="473076"/>
              <a:ext cx="315913"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812"/>
            <p:cNvSpPr>
              <a:spLocks noChangeShapeType="1"/>
            </p:cNvSpPr>
            <p:nvPr/>
          </p:nvSpPr>
          <p:spPr bwMode="auto">
            <a:xfrm flipV="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813"/>
            <p:cNvSpPr>
              <a:spLocks noChangeShapeType="1"/>
            </p:cNvSpPr>
            <p:nvPr/>
          </p:nvSpPr>
          <p:spPr bwMode="auto">
            <a:xfrm>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814"/>
            <p:cNvSpPr>
              <a:spLocks noChangeShapeType="1"/>
            </p:cNvSpPr>
            <p:nvPr/>
          </p:nvSpPr>
          <p:spPr bwMode="auto">
            <a:xfrm>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815"/>
            <p:cNvSpPr>
              <a:spLocks noChangeShapeType="1"/>
            </p:cNvSpPr>
            <p:nvPr/>
          </p:nvSpPr>
          <p:spPr bwMode="auto">
            <a:xfrm>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816"/>
            <p:cNvSpPr>
              <a:spLocks noChangeShapeType="1"/>
            </p:cNvSpPr>
            <p:nvPr/>
          </p:nvSpPr>
          <p:spPr bwMode="auto">
            <a:xfrm>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817"/>
            <p:cNvSpPr>
              <a:spLocks noChangeShapeType="1"/>
            </p:cNvSpPr>
            <p:nvPr/>
          </p:nvSpPr>
          <p:spPr bwMode="auto">
            <a:xfrm>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818"/>
            <p:cNvSpPr>
              <a:spLocks noChangeShapeType="1"/>
            </p:cNvSpPr>
            <p:nvPr/>
          </p:nvSpPr>
          <p:spPr bwMode="auto">
            <a:xfrm flipV="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819"/>
            <p:cNvSpPr>
              <a:spLocks noChangeShapeType="1"/>
            </p:cNvSpPr>
            <p:nvPr/>
          </p:nvSpPr>
          <p:spPr bwMode="auto">
            <a:xfrm flipV="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820"/>
            <p:cNvSpPr>
              <a:spLocks noChangeShapeType="1"/>
            </p:cNvSpPr>
            <p:nvPr/>
          </p:nvSpPr>
          <p:spPr bwMode="auto">
            <a:xfrm flipV="1">
              <a:off x="4987926" y="473076"/>
              <a:ext cx="315913"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821"/>
            <p:cNvSpPr>
              <a:spLocks noChangeShapeType="1"/>
            </p:cNvSpPr>
            <p:nvPr/>
          </p:nvSpPr>
          <p:spPr bwMode="auto">
            <a:xfrm flipH="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822"/>
            <p:cNvSpPr>
              <a:spLocks noChangeShapeType="1"/>
            </p:cNvSpPr>
            <p:nvPr/>
          </p:nvSpPr>
          <p:spPr bwMode="auto">
            <a:xfrm>
              <a:off x="5103813"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23"/>
            <p:cNvSpPr>
              <a:spLocks noChangeShapeType="1"/>
            </p:cNvSpPr>
            <p:nvPr/>
          </p:nvSpPr>
          <p:spPr bwMode="auto">
            <a:xfrm>
              <a:off x="5103813"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24"/>
            <p:cNvSpPr>
              <a:spLocks noChangeShapeType="1"/>
            </p:cNvSpPr>
            <p:nvPr/>
          </p:nvSpPr>
          <p:spPr bwMode="auto">
            <a:xfrm>
              <a:off x="5103813"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25"/>
            <p:cNvSpPr>
              <a:spLocks noChangeShapeType="1"/>
            </p:cNvSpPr>
            <p:nvPr/>
          </p:nvSpPr>
          <p:spPr bwMode="auto">
            <a:xfrm>
              <a:off x="5103813"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26"/>
            <p:cNvSpPr>
              <a:spLocks noChangeShapeType="1"/>
            </p:cNvSpPr>
            <p:nvPr/>
          </p:nvSpPr>
          <p:spPr bwMode="auto">
            <a:xfrm>
              <a:off x="5103813"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827"/>
            <p:cNvSpPr>
              <a:spLocks noChangeShapeType="1"/>
            </p:cNvSpPr>
            <p:nvPr/>
          </p:nvSpPr>
          <p:spPr bwMode="auto">
            <a:xfrm>
              <a:off x="5103813"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828"/>
            <p:cNvSpPr>
              <a:spLocks noChangeShapeType="1"/>
            </p:cNvSpPr>
            <p:nvPr/>
          </p:nvSpPr>
          <p:spPr bwMode="auto">
            <a:xfrm flipV="1">
              <a:off x="5103813"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8" name="Group 197"/>
          <p:cNvGrpSpPr/>
          <p:nvPr/>
        </p:nvGrpSpPr>
        <p:grpSpPr>
          <a:xfrm>
            <a:off x="2232667" y="3400474"/>
            <a:ext cx="1069416" cy="1074362"/>
            <a:chOff x="4932363" y="415926"/>
            <a:chExt cx="974725" cy="979488"/>
          </a:xfrm>
        </p:grpSpPr>
        <p:sp>
          <p:nvSpPr>
            <p:cNvPr id="199"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740"/>
            <p:cNvSpPr>
              <a:spLocks noChangeShapeType="1"/>
            </p:cNvSpPr>
            <p:nvPr/>
          </p:nvSpPr>
          <p:spPr bwMode="auto">
            <a:xfrm flipH="1">
              <a:off x="5103814"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741"/>
            <p:cNvSpPr>
              <a:spLocks noChangeShapeType="1"/>
            </p:cNvSpPr>
            <p:nvPr/>
          </p:nvSpPr>
          <p:spPr bwMode="auto">
            <a:xfrm flipH="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742"/>
            <p:cNvSpPr>
              <a:spLocks noChangeShapeType="1"/>
            </p:cNvSpPr>
            <p:nvPr/>
          </p:nvSpPr>
          <p:spPr bwMode="auto">
            <a:xfrm flipH="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743"/>
            <p:cNvSpPr>
              <a:spLocks noChangeShapeType="1"/>
            </p:cNvSpPr>
            <p:nvPr/>
          </p:nvSpPr>
          <p:spPr bwMode="auto">
            <a:xfrm flipH="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744"/>
            <p:cNvSpPr>
              <a:spLocks noChangeShapeType="1"/>
            </p:cNvSpPr>
            <p:nvPr/>
          </p:nvSpPr>
          <p:spPr bwMode="auto">
            <a:xfrm>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745"/>
            <p:cNvSpPr>
              <a:spLocks noChangeShapeType="1"/>
            </p:cNvSpPr>
            <p:nvPr/>
          </p:nvSpPr>
          <p:spPr bwMode="auto">
            <a:xfrm>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746"/>
            <p:cNvSpPr>
              <a:spLocks noChangeShapeType="1"/>
            </p:cNvSpPr>
            <p:nvPr/>
          </p:nvSpPr>
          <p:spPr bwMode="auto">
            <a:xfrm>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747"/>
            <p:cNvSpPr>
              <a:spLocks noChangeShapeType="1"/>
            </p:cNvSpPr>
            <p:nvPr/>
          </p:nvSpPr>
          <p:spPr bwMode="auto">
            <a:xfrm>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748"/>
            <p:cNvSpPr>
              <a:spLocks noChangeShapeType="1"/>
            </p:cNvSpPr>
            <p:nvPr/>
          </p:nvSpPr>
          <p:spPr bwMode="auto">
            <a:xfrm flipH="1" flipV="1">
              <a:off x="5303839" y="4730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749"/>
            <p:cNvSpPr>
              <a:spLocks noChangeShapeType="1"/>
            </p:cNvSpPr>
            <p:nvPr/>
          </p:nvSpPr>
          <p:spPr bwMode="auto">
            <a:xfrm flipH="1">
              <a:off x="5103814"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750"/>
            <p:cNvSpPr>
              <a:spLocks noChangeShapeType="1"/>
            </p:cNvSpPr>
            <p:nvPr/>
          </p:nvSpPr>
          <p:spPr bwMode="auto">
            <a:xfrm flipH="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751"/>
            <p:cNvSpPr>
              <a:spLocks noChangeShapeType="1"/>
            </p:cNvSpPr>
            <p:nvPr/>
          </p:nvSpPr>
          <p:spPr bwMode="auto">
            <a:xfrm flipH="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752"/>
            <p:cNvSpPr>
              <a:spLocks noChangeShapeType="1"/>
            </p:cNvSpPr>
            <p:nvPr/>
          </p:nvSpPr>
          <p:spPr bwMode="auto">
            <a:xfrm flipH="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753"/>
            <p:cNvSpPr>
              <a:spLocks noChangeShapeType="1"/>
            </p:cNvSpPr>
            <p:nvPr/>
          </p:nvSpPr>
          <p:spPr bwMode="auto">
            <a:xfrm flipH="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754"/>
            <p:cNvSpPr>
              <a:spLocks noChangeShapeType="1"/>
            </p:cNvSpPr>
            <p:nvPr/>
          </p:nvSpPr>
          <p:spPr bwMode="auto">
            <a:xfrm>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755"/>
            <p:cNvSpPr>
              <a:spLocks noChangeShapeType="1"/>
            </p:cNvSpPr>
            <p:nvPr/>
          </p:nvSpPr>
          <p:spPr bwMode="auto">
            <a:xfrm>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756"/>
            <p:cNvSpPr>
              <a:spLocks noChangeShapeType="1"/>
            </p:cNvSpPr>
            <p:nvPr/>
          </p:nvSpPr>
          <p:spPr bwMode="auto">
            <a:xfrm flipH="1" flipV="1">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757"/>
            <p:cNvSpPr>
              <a:spLocks noChangeShapeType="1"/>
            </p:cNvSpPr>
            <p:nvPr/>
          </p:nvSpPr>
          <p:spPr bwMode="auto">
            <a:xfrm flipH="1" flipV="1">
              <a:off x="5303839" y="473076"/>
              <a:ext cx="546100"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758"/>
            <p:cNvSpPr>
              <a:spLocks noChangeShapeType="1"/>
            </p:cNvSpPr>
            <p:nvPr/>
          </p:nvSpPr>
          <p:spPr bwMode="auto">
            <a:xfrm flipH="1" flipV="1">
              <a:off x="5103814"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759"/>
            <p:cNvSpPr>
              <a:spLocks noChangeShapeType="1"/>
            </p:cNvSpPr>
            <p:nvPr/>
          </p:nvSpPr>
          <p:spPr bwMode="auto">
            <a:xfrm flipH="1">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760"/>
            <p:cNvSpPr>
              <a:spLocks noChangeShapeType="1"/>
            </p:cNvSpPr>
            <p:nvPr/>
          </p:nvSpPr>
          <p:spPr bwMode="auto">
            <a:xfrm flipH="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761"/>
            <p:cNvSpPr>
              <a:spLocks noChangeShapeType="1"/>
            </p:cNvSpPr>
            <p:nvPr/>
          </p:nvSpPr>
          <p:spPr bwMode="auto">
            <a:xfrm flipH="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762"/>
            <p:cNvSpPr>
              <a:spLocks noChangeShapeType="1"/>
            </p:cNvSpPr>
            <p:nvPr/>
          </p:nvSpPr>
          <p:spPr bwMode="auto">
            <a:xfrm flipH="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763"/>
            <p:cNvSpPr>
              <a:spLocks noChangeShapeType="1"/>
            </p:cNvSpPr>
            <p:nvPr/>
          </p:nvSpPr>
          <p:spPr bwMode="auto">
            <a:xfrm flipH="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764"/>
            <p:cNvSpPr>
              <a:spLocks noChangeShapeType="1"/>
            </p:cNvSpPr>
            <p:nvPr/>
          </p:nvSpPr>
          <p:spPr bwMode="auto">
            <a:xfrm flipH="1" flipV="1">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Line 765"/>
            <p:cNvSpPr>
              <a:spLocks noChangeShapeType="1"/>
            </p:cNvSpPr>
            <p:nvPr/>
          </p:nvSpPr>
          <p:spPr bwMode="auto">
            <a:xfrm flipH="1" flipV="1">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Line 766"/>
            <p:cNvSpPr>
              <a:spLocks noChangeShapeType="1"/>
            </p:cNvSpPr>
            <p:nvPr/>
          </p:nvSpPr>
          <p:spPr bwMode="auto">
            <a:xfrm flipH="1" flipV="1">
              <a:off x="5303839" y="473076"/>
              <a:ext cx="546100"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Line 767"/>
            <p:cNvSpPr>
              <a:spLocks noChangeShapeType="1"/>
            </p:cNvSpPr>
            <p:nvPr/>
          </p:nvSpPr>
          <p:spPr bwMode="auto">
            <a:xfrm flipH="1" flipV="1">
              <a:off x="5103814"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Line 768"/>
            <p:cNvSpPr>
              <a:spLocks noChangeShapeType="1"/>
            </p:cNvSpPr>
            <p:nvPr/>
          </p:nvSpPr>
          <p:spPr bwMode="auto">
            <a:xfrm flipH="1">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769"/>
            <p:cNvSpPr>
              <a:spLocks noChangeShapeType="1"/>
            </p:cNvSpPr>
            <p:nvPr/>
          </p:nvSpPr>
          <p:spPr bwMode="auto">
            <a:xfrm flipH="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770"/>
            <p:cNvSpPr>
              <a:spLocks noChangeShapeType="1"/>
            </p:cNvSpPr>
            <p:nvPr/>
          </p:nvSpPr>
          <p:spPr bwMode="auto">
            <a:xfrm flipH="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771"/>
            <p:cNvSpPr>
              <a:spLocks noChangeShapeType="1"/>
            </p:cNvSpPr>
            <p:nvPr/>
          </p:nvSpPr>
          <p:spPr bwMode="auto">
            <a:xfrm flipH="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772"/>
            <p:cNvSpPr>
              <a:spLocks noChangeShapeType="1"/>
            </p:cNvSpPr>
            <p:nvPr/>
          </p:nvSpPr>
          <p:spPr bwMode="auto">
            <a:xfrm flipV="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773"/>
            <p:cNvSpPr>
              <a:spLocks noChangeShapeType="1"/>
            </p:cNvSpPr>
            <p:nvPr/>
          </p:nvSpPr>
          <p:spPr bwMode="auto">
            <a:xfrm flipV="1">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774"/>
            <p:cNvSpPr>
              <a:spLocks noChangeShapeType="1"/>
            </p:cNvSpPr>
            <p:nvPr/>
          </p:nvSpPr>
          <p:spPr bwMode="auto">
            <a:xfrm flipH="1" flipV="1">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775"/>
            <p:cNvSpPr>
              <a:spLocks noChangeShapeType="1"/>
            </p:cNvSpPr>
            <p:nvPr/>
          </p:nvSpPr>
          <p:spPr bwMode="auto">
            <a:xfrm flipH="1" flipV="1">
              <a:off x="5303839" y="473076"/>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776"/>
            <p:cNvSpPr>
              <a:spLocks noChangeShapeType="1"/>
            </p:cNvSpPr>
            <p:nvPr/>
          </p:nvSpPr>
          <p:spPr bwMode="auto">
            <a:xfrm flipH="1" flipV="1">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777"/>
            <p:cNvSpPr>
              <a:spLocks noChangeShapeType="1"/>
            </p:cNvSpPr>
            <p:nvPr/>
          </p:nvSpPr>
          <p:spPr bwMode="auto">
            <a:xfrm flipH="1" flipV="1">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778"/>
            <p:cNvSpPr>
              <a:spLocks noChangeShapeType="1"/>
            </p:cNvSpPr>
            <p:nvPr/>
          </p:nvSpPr>
          <p:spPr bwMode="auto">
            <a:xfrm flipH="1">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779"/>
            <p:cNvSpPr>
              <a:spLocks noChangeShapeType="1"/>
            </p:cNvSpPr>
            <p:nvPr/>
          </p:nvSpPr>
          <p:spPr bwMode="auto">
            <a:xfrm flipH="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780"/>
            <p:cNvSpPr>
              <a:spLocks noChangeShapeType="1"/>
            </p:cNvSpPr>
            <p:nvPr/>
          </p:nvSpPr>
          <p:spPr bwMode="auto">
            <a:xfrm flipV="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781"/>
            <p:cNvSpPr>
              <a:spLocks noChangeShapeType="1"/>
            </p:cNvSpPr>
            <p:nvPr/>
          </p:nvSpPr>
          <p:spPr bwMode="auto">
            <a:xfrm flipV="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782"/>
            <p:cNvSpPr>
              <a:spLocks noChangeShapeType="1"/>
            </p:cNvSpPr>
            <p:nvPr/>
          </p:nvSpPr>
          <p:spPr bwMode="auto">
            <a:xfrm flipV="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783"/>
            <p:cNvSpPr>
              <a:spLocks noChangeShapeType="1"/>
            </p:cNvSpPr>
            <p:nvPr/>
          </p:nvSpPr>
          <p:spPr bwMode="auto">
            <a:xfrm flipV="1">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784"/>
            <p:cNvSpPr>
              <a:spLocks noChangeShapeType="1"/>
            </p:cNvSpPr>
            <p:nvPr/>
          </p:nvSpPr>
          <p:spPr bwMode="auto">
            <a:xfrm flipH="1" flipV="1">
              <a:off x="5103814"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785"/>
            <p:cNvSpPr>
              <a:spLocks noChangeShapeType="1"/>
            </p:cNvSpPr>
            <p:nvPr/>
          </p:nvSpPr>
          <p:spPr bwMode="auto">
            <a:xfrm flipH="1" flipV="1">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786"/>
            <p:cNvSpPr>
              <a:spLocks noChangeShapeType="1"/>
            </p:cNvSpPr>
            <p:nvPr/>
          </p:nvSpPr>
          <p:spPr bwMode="auto">
            <a:xfrm flipH="1" flipV="1">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787"/>
            <p:cNvSpPr>
              <a:spLocks noChangeShapeType="1"/>
            </p:cNvSpPr>
            <p:nvPr/>
          </p:nvSpPr>
          <p:spPr bwMode="auto">
            <a:xfrm flipH="1" flipV="1">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Line 788"/>
            <p:cNvSpPr>
              <a:spLocks noChangeShapeType="1"/>
            </p:cNvSpPr>
            <p:nvPr/>
          </p:nvSpPr>
          <p:spPr bwMode="auto">
            <a:xfrm flipV="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789"/>
            <p:cNvSpPr>
              <a:spLocks noChangeShapeType="1"/>
            </p:cNvSpPr>
            <p:nvPr/>
          </p:nvSpPr>
          <p:spPr bwMode="auto">
            <a:xfrm flipV="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Line 790"/>
            <p:cNvSpPr>
              <a:spLocks noChangeShapeType="1"/>
            </p:cNvSpPr>
            <p:nvPr/>
          </p:nvSpPr>
          <p:spPr bwMode="auto">
            <a:xfrm flipV="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Line 791"/>
            <p:cNvSpPr>
              <a:spLocks noChangeShapeType="1"/>
            </p:cNvSpPr>
            <p:nvPr/>
          </p:nvSpPr>
          <p:spPr bwMode="auto">
            <a:xfrm flipV="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792"/>
            <p:cNvSpPr>
              <a:spLocks noChangeShapeType="1"/>
            </p:cNvSpPr>
            <p:nvPr/>
          </p:nvSpPr>
          <p:spPr bwMode="auto">
            <a:xfrm flipV="1">
              <a:off x="5303839"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793"/>
            <p:cNvSpPr>
              <a:spLocks noChangeShapeType="1"/>
            </p:cNvSpPr>
            <p:nvPr/>
          </p:nvSpPr>
          <p:spPr bwMode="auto">
            <a:xfrm flipH="1" flipV="1">
              <a:off x="5103814"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794"/>
            <p:cNvSpPr>
              <a:spLocks noChangeShapeType="1"/>
            </p:cNvSpPr>
            <p:nvPr/>
          </p:nvSpPr>
          <p:spPr bwMode="auto">
            <a:xfrm flipH="1" flipV="1">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795"/>
            <p:cNvSpPr>
              <a:spLocks noChangeShapeType="1"/>
            </p:cNvSpPr>
            <p:nvPr/>
          </p:nvSpPr>
          <p:spPr bwMode="auto">
            <a:xfrm flipH="1" flipV="1">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Line 796"/>
            <p:cNvSpPr>
              <a:spLocks noChangeShapeType="1"/>
            </p:cNvSpPr>
            <p:nvPr/>
          </p:nvSpPr>
          <p:spPr bwMode="auto">
            <a:xfrm>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797"/>
            <p:cNvSpPr>
              <a:spLocks noChangeShapeType="1"/>
            </p:cNvSpPr>
            <p:nvPr/>
          </p:nvSpPr>
          <p:spPr bwMode="auto">
            <a:xfrm>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798"/>
            <p:cNvSpPr>
              <a:spLocks noChangeShapeType="1"/>
            </p:cNvSpPr>
            <p:nvPr/>
          </p:nvSpPr>
          <p:spPr bwMode="auto">
            <a:xfrm flipV="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799"/>
            <p:cNvSpPr>
              <a:spLocks noChangeShapeType="1"/>
            </p:cNvSpPr>
            <p:nvPr/>
          </p:nvSpPr>
          <p:spPr bwMode="auto">
            <a:xfrm flipV="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800"/>
            <p:cNvSpPr>
              <a:spLocks noChangeShapeType="1"/>
            </p:cNvSpPr>
            <p:nvPr/>
          </p:nvSpPr>
          <p:spPr bwMode="auto">
            <a:xfrm flipV="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Line 801"/>
            <p:cNvSpPr>
              <a:spLocks noChangeShapeType="1"/>
            </p:cNvSpPr>
            <p:nvPr/>
          </p:nvSpPr>
          <p:spPr bwMode="auto">
            <a:xfrm flipV="1">
              <a:off x="5103814" y="473076"/>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Line 802"/>
            <p:cNvSpPr>
              <a:spLocks noChangeShapeType="1"/>
            </p:cNvSpPr>
            <p:nvPr/>
          </p:nvSpPr>
          <p:spPr bwMode="auto">
            <a:xfrm flipV="1">
              <a:off x="5103814"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803"/>
            <p:cNvSpPr>
              <a:spLocks noChangeShapeType="1"/>
            </p:cNvSpPr>
            <p:nvPr/>
          </p:nvSpPr>
          <p:spPr bwMode="auto">
            <a:xfrm flipH="1" flipV="1">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804"/>
            <p:cNvSpPr>
              <a:spLocks noChangeShapeType="1"/>
            </p:cNvSpPr>
            <p:nvPr/>
          </p:nvSpPr>
          <p:spPr bwMode="auto">
            <a:xfrm>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 name="Line 805"/>
            <p:cNvSpPr>
              <a:spLocks noChangeShapeType="1"/>
            </p:cNvSpPr>
            <p:nvPr/>
          </p:nvSpPr>
          <p:spPr bwMode="auto">
            <a:xfrm>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Line 806"/>
            <p:cNvSpPr>
              <a:spLocks noChangeShapeType="1"/>
            </p:cNvSpPr>
            <p:nvPr/>
          </p:nvSpPr>
          <p:spPr bwMode="auto">
            <a:xfrm>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 name="Line 807"/>
            <p:cNvSpPr>
              <a:spLocks noChangeShapeType="1"/>
            </p:cNvSpPr>
            <p:nvPr/>
          </p:nvSpPr>
          <p:spPr bwMode="auto">
            <a:xfrm>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 name="Line 808"/>
            <p:cNvSpPr>
              <a:spLocks noChangeShapeType="1"/>
            </p:cNvSpPr>
            <p:nvPr/>
          </p:nvSpPr>
          <p:spPr bwMode="auto">
            <a:xfrm flipV="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 name="Line 809"/>
            <p:cNvSpPr>
              <a:spLocks noChangeShapeType="1"/>
            </p:cNvSpPr>
            <p:nvPr/>
          </p:nvSpPr>
          <p:spPr bwMode="auto">
            <a:xfrm flipV="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 name="Line 811"/>
            <p:cNvSpPr>
              <a:spLocks noChangeShapeType="1"/>
            </p:cNvSpPr>
            <p:nvPr/>
          </p:nvSpPr>
          <p:spPr bwMode="auto">
            <a:xfrm flipV="1">
              <a:off x="4987926" y="473076"/>
              <a:ext cx="315913"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Line 812"/>
            <p:cNvSpPr>
              <a:spLocks noChangeShapeType="1"/>
            </p:cNvSpPr>
            <p:nvPr/>
          </p:nvSpPr>
          <p:spPr bwMode="auto">
            <a:xfrm flipV="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Line 813"/>
            <p:cNvSpPr>
              <a:spLocks noChangeShapeType="1"/>
            </p:cNvSpPr>
            <p:nvPr/>
          </p:nvSpPr>
          <p:spPr bwMode="auto">
            <a:xfrm>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Line 814"/>
            <p:cNvSpPr>
              <a:spLocks noChangeShapeType="1"/>
            </p:cNvSpPr>
            <p:nvPr/>
          </p:nvSpPr>
          <p:spPr bwMode="auto">
            <a:xfrm>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Line 815"/>
            <p:cNvSpPr>
              <a:spLocks noChangeShapeType="1"/>
            </p:cNvSpPr>
            <p:nvPr/>
          </p:nvSpPr>
          <p:spPr bwMode="auto">
            <a:xfrm>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Line 816"/>
            <p:cNvSpPr>
              <a:spLocks noChangeShapeType="1"/>
            </p:cNvSpPr>
            <p:nvPr/>
          </p:nvSpPr>
          <p:spPr bwMode="auto">
            <a:xfrm>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Line 817"/>
            <p:cNvSpPr>
              <a:spLocks noChangeShapeType="1"/>
            </p:cNvSpPr>
            <p:nvPr/>
          </p:nvSpPr>
          <p:spPr bwMode="auto">
            <a:xfrm>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Line 818"/>
            <p:cNvSpPr>
              <a:spLocks noChangeShapeType="1"/>
            </p:cNvSpPr>
            <p:nvPr/>
          </p:nvSpPr>
          <p:spPr bwMode="auto">
            <a:xfrm flipV="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Line 819"/>
            <p:cNvSpPr>
              <a:spLocks noChangeShapeType="1"/>
            </p:cNvSpPr>
            <p:nvPr/>
          </p:nvSpPr>
          <p:spPr bwMode="auto">
            <a:xfrm flipV="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Line 820"/>
            <p:cNvSpPr>
              <a:spLocks noChangeShapeType="1"/>
            </p:cNvSpPr>
            <p:nvPr/>
          </p:nvSpPr>
          <p:spPr bwMode="auto">
            <a:xfrm flipV="1">
              <a:off x="4987926" y="473076"/>
              <a:ext cx="315913"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Line 821"/>
            <p:cNvSpPr>
              <a:spLocks noChangeShapeType="1"/>
            </p:cNvSpPr>
            <p:nvPr/>
          </p:nvSpPr>
          <p:spPr bwMode="auto">
            <a:xfrm flipH="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Line 822"/>
            <p:cNvSpPr>
              <a:spLocks noChangeShapeType="1"/>
            </p:cNvSpPr>
            <p:nvPr/>
          </p:nvSpPr>
          <p:spPr bwMode="auto">
            <a:xfrm>
              <a:off x="5103813"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Line 823"/>
            <p:cNvSpPr>
              <a:spLocks noChangeShapeType="1"/>
            </p:cNvSpPr>
            <p:nvPr/>
          </p:nvSpPr>
          <p:spPr bwMode="auto">
            <a:xfrm>
              <a:off x="5103813"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Line 824"/>
            <p:cNvSpPr>
              <a:spLocks noChangeShapeType="1"/>
            </p:cNvSpPr>
            <p:nvPr/>
          </p:nvSpPr>
          <p:spPr bwMode="auto">
            <a:xfrm>
              <a:off x="5103813"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Line 825"/>
            <p:cNvSpPr>
              <a:spLocks noChangeShapeType="1"/>
            </p:cNvSpPr>
            <p:nvPr/>
          </p:nvSpPr>
          <p:spPr bwMode="auto">
            <a:xfrm>
              <a:off x="5103813"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Line 826"/>
            <p:cNvSpPr>
              <a:spLocks noChangeShapeType="1"/>
            </p:cNvSpPr>
            <p:nvPr/>
          </p:nvSpPr>
          <p:spPr bwMode="auto">
            <a:xfrm>
              <a:off x="5103813"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Line 827"/>
            <p:cNvSpPr>
              <a:spLocks noChangeShapeType="1"/>
            </p:cNvSpPr>
            <p:nvPr/>
          </p:nvSpPr>
          <p:spPr bwMode="auto">
            <a:xfrm>
              <a:off x="5103813"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 name="Line 828"/>
            <p:cNvSpPr>
              <a:spLocks noChangeShapeType="1"/>
            </p:cNvSpPr>
            <p:nvPr/>
          </p:nvSpPr>
          <p:spPr bwMode="auto">
            <a:xfrm flipV="1">
              <a:off x="5103813"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289"/>
          <p:cNvGrpSpPr/>
          <p:nvPr/>
        </p:nvGrpSpPr>
        <p:grpSpPr>
          <a:xfrm>
            <a:off x="1012923" y="995974"/>
            <a:ext cx="1069416" cy="1074362"/>
            <a:chOff x="4932363" y="415926"/>
            <a:chExt cx="974725" cy="979488"/>
          </a:xfrm>
        </p:grpSpPr>
        <p:sp>
          <p:nvSpPr>
            <p:cNvPr id="291"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Line 740"/>
            <p:cNvSpPr>
              <a:spLocks noChangeShapeType="1"/>
            </p:cNvSpPr>
            <p:nvPr/>
          </p:nvSpPr>
          <p:spPr bwMode="auto">
            <a:xfrm flipH="1">
              <a:off x="5103814"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Line 741"/>
            <p:cNvSpPr>
              <a:spLocks noChangeShapeType="1"/>
            </p:cNvSpPr>
            <p:nvPr/>
          </p:nvSpPr>
          <p:spPr bwMode="auto">
            <a:xfrm flipH="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Line 742"/>
            <p:cNvSpPr>
              <a:spLocks noChangeShapeType="1"/>
            </p:cNvSpPr>
            <p:nvPr/>
          </p:nvSpPr>
          <p:spPr bwMode="auto">
            <a:xfrm flipH="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Line 743"/>
            <p:cNvSpPr>
              <a:spLocks noChangeShapeType="1"/>
            </p:cNvSpPr>
            <p:nvPr/>
          </p:nvSpPr>
          <p:spPr bwMode="auto">
            <a:xfrm flipH="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Line 744"/>
            <p:cNvSpPr>
              <a:spLocks noChangeShapeType="1"/>
            </p:cNvSpPr>
            <p:nvPr/>
          </p:nvSpPr>
          <p:spPr bwMode="auto">
            <a:xfrm>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Line 745"/>
            <p:cNvSpPr>
              <a:spLocks noChangeShapeType="1"/>
            </p:cNvSpPr>
            <p:nvPr/>
          </p:nvSpPr>
          <p:spPr bwMode="auto">
            <a:xfrm>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Line 746"/>
            <p:cNvSpPr>
              <a:spLocks noChangeShapeType="1"/>
            </p:cNvSpPr>
            <p:nvPr/>
          </p:nvSpPr>
          <p:spPr bwMode="auto">
            <a:xfrm>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 name="Line 747"/>
            <p:cNvSpPr>
              <a:spLocks noChangeShapeType="1"/>
            </p:cNvSpPr>
            <p:nvPr/>
          </p:nvSpPr>
          <p:spPr bwMode="auto">
            <a:xfrm>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Line 748"/>
            <p:cNvSpPr>
              <a:spLocks noChangeShapeType="1"/>
            </p:cNvSpPr>
            <p:nvPr/>
          </p:nvSpPr>
          <p:spPr bwMode="auto">
            <a:xfrm flipH="1" flipV="1">
              <a:off x="5303839" y="4730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Line 749"/>
            <p:cNvSpPr>
              <a:spLocks noChangeShapeType="1"/>
            </p:cNvSpPr>
            <p:nvPr/>
          </p:nvSpPr>
          <p:spPr bwMode="auto">
            <a:xfrm flipH="1">
              <a:off x="5103814"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Line 750"/>
            <p:cNvSpPr>
              <a:spLocks noChangeShapeType="1"/>
            </p:cNvSpPr>
            <p:nvPr/>
          </p:nvSpPr>
          <p:spPr bwMode="auto">
            <a:xfrm flipH="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 name="Line 751"/>
            <p:cNvSpPr>
              <a:spLocks noChangeShapeType="1"/>
            </p:cNvSpPr>
            <p:nvPr/>
          </p:nvSpPr>
          <p:spPr bwMode="auto">
            <a:xfrm flipH="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 name="Line 752"/>
            <p:cNvSpPr>
              <a:spLocks noChangeShapeType="1"/>
            </p:cNvSpPr>
            <p:nvPr/>
          </p:nvSpPr>
          <p:spPr bwMode="auto">
            <a:xfrm flipH="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 name="Line 753"/>
            <p:cNvSpPr>
              <a:spLocks noChangeShapeType="1"/>
            </p:cNvSpPr>
            <p:nvPr/>
          </p:nvSpPr>
          <p:spPr bwMode="auto">
            <a:xfrm flipH="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 name="Line 754"/>
            <p:cNvSpPr>
              <a:spLocks noChangeShapeType="1"/>
            </p:cNvSpPr>
            <p:nvPr/>
          </p:nvSpPr>
          <p:spPr bwMode="auto">
            <a:xfrm>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 name="Line 755"/>
            <p:cNvSpPr>
              <a:spLocks noChangeShapeType="1"/>
            </p:cNvSpPr>
            <p:nvPr/>
          </p:nvSpPr>
          <p:spPr bwMode="auto">
            <a:xfrm>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 name="Line 756"/>
            <p:cNvSpPr>
              <a:spLocks noChangeShapeType="1"/>
            </p:cNvSpPr>
            <p:nvPr/>
          </p:nvSpPr>
          <p:spPr bwMode="auto">
            <a:xfrm flipH="1" flipV="1">
              <a:off x="5535614" y="473076"/>
              <a:ext cx="314325"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Line 757"/>
            <p:cNvSpPr>
              <a:spLocks noChangeShapeType="1"/>
            </p:cNvSpPr>
            <p:nvPr/>
          </p:nvSpPr>
          <p:spPr bwMode="auto">
            <a:xfrm flipH="1" flipV="1">
              <a:off x="5303839" y="473076"/>
              <a:ext cx="546100"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Line 758"/>
            <p:cNvSpPr>
              <a:spLocks noChangeShapeType="1"/>
            </p:cNvSpPr>
            <p:nvPr/>
          </p:nvSpPr>
          <p:spPr bwMode="auto">
            <a:xfrm flipH="1" flipV="1">
              <a:off x="5103814"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 name="Line 759"/>
            <p:cNvSpPr>
              <a:spLocks noChangeShapeType="1"/>
            </p:cNvSpPr>
            <p:nvPr/>
          </p:nvSpPr>
          <p:spPr bwMode="auto">
            <a:xfrm flipH="1">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 name="Line 760"/>
            <p:cNvSpPr>
              <a:spLocks noChangeShapeType="1"/>
            </p:cNvSpPr>
            <p:nvPr/>
          </p:nvSpPr>
          <p:spPr bwMode="auto">
            <a:xfrm flipH="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 name="Line 761"/>
            <p:cNvSpPr>
              <a:spLocks noChangeShapeType="1"/>
            </p:cNvSpPr>
            <p:nvPr/>
          </p:nvSpPr>
          <p:spPr bwMode="auto">
            <a:xfrm flipH="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 name="Line 762"/>
            <p:cNvSpPr>
              <a:spLocks noChangeShapeType="1"/>
            </p:cNvSpPr>
            <p:nvPr/>
          </p:nvSpPr>
          <p:spPr bwMode="auto">
            <a:xfrm flipH="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 name="Line 763"/>
            <p:cNvSpPr>
              <a:spLocks noChangeShapeType="1"/>
            </p:cNvSpPr>
            <p:nvPr/>
          </p:nvSpPr>
          <p:spPr bwMode="auto">
            <a:xfrm flipH="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Line 764"/>
            <p:cNvSpPr>
              <a:spLocks noChangeShapeType="1"/>
            </p:cNvSpPr>
            <p:nvPr/>
          </p:nvSpPr>
          <p:spPr bwMode="auto">
            <a:xfrm flipH="1" flipV="1">
              <a:off x="5734051"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Line 765"/>
            <p:cNvSpPr>
              <a:spLocks noChangeShapeType="1"/>
            </p:cNvSpPr>
            <p:nvPr/>
          </p:nvSpPr>
          <p:spPr bwMode="auto">
            <a:xfrm flipH="1" flipV="1">
              <a:off x="5535614" y="473076"/>
              <a:ext cx="314325"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766"/>
            <p:cNvSpPr>
              <a:spLocks noChangeShapeType="1"/>
            </p:cNvSpPr>
            <p:nvPr/>
          </p:nvSpPr>
          <p:spPr bwMode="auto">
            <a:xfrm flipH="1" flipV="1">
              <a:off x="5303839" y="473076"/>
              <a:ext cx="546100"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 name="Line 767"/>
            <p:cNvSpPr>
              <a:spLocks noChangeShapeType="1"/>
            </p:cNvSpPr>
            <p:nvPr/>
          </p:nvSpPr>
          <p:spPr bwMode="auto">
            <a:xfrm flipH="1" flipV="1">
              <a:off x="5103814"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 name="Line 768"/>
            <p:cNvSpPr>
              <a:spLocks noChangeShapeType="1"/>
            </p:cNvSpPr>
            <p:nvPr/>
          </p:nvSpPr>
          <p:spPr bwMode="auto">
            <a:xfrm flipH="1">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 name="Line 769"/>
            <p:cNvSpPr>
              <a:spLocks noChangeShapeType="1"/>
            </p:cNvSpPr>
            <p:nvPr/>
          </p:nvSpPr>
          <p:spPr bwMode="auto">
            <a:xfrm flipH="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 name="Line 770"/>
            <p:cNvSpPr>
              <a:spLocks noChangeShapeType="1"/>
            </p:cNvSpPr>
            <p:nvPr/>
          </p:nvSpPr>
          <p:spPr bwMode="auto">
            <a:xfrm flipH="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Line 771"/>
            <p:cNvSpPr>
              <a:spLocks noChangeShapeType="1"/>
            </p:cNvSpPr>
            <p:nvPr/>
          </p:nvSpPr>
          <p:spPr bwMode="auto">
            <a:xfrm flipH="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Line 772"/>
            <p:cNvSpPr>
              <a:spLocks noChangeShapeType="1"/>
            </p:cNvSpPr>
            <p:nvPr/>
          </p:nvSpPr>
          <p:spPr bwMode="auto">
            <a:xfrm flipV="1">
              <a:off x="5734051"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 name="Line 773"/>
            <p:cNvSpPr>
              <a:spLocks noChangeShapeType="1"/>
            </p:cNvSpPr>
            <p:nvPr/>
          </p:nvSpPr>
          <p:spPr bwMode="auto">
            <a:xfrm flipV="1">
              <a:off x="5734051"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Line 774"/>
            <p:cNvSpPr>
              <a:spLocks noChangeShapeType="1"/>
            </p:cNvSpPr>
            <p:nvPr/>
          </p:nvSpPr>
          <p:spPr bwMode="auto">
            <a:xfrm flipH="1" flipV="1">
              <a:off x="5535614" y="473076"/>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Line 775"/>
            <p:cNvSpPr>
              <a:spLocks noChangeShapeType="1"/>
            </p:cNvSpPr>
            <p:nvPr/>
          </p:nvSpPr>
          <p:spPr bwMode="auto">
            <a:xfrm flipH="1" flipV="1">
              <a:off x="5303839" y="473076"/>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 name="Line 776"/>
            <p:cNvSpPr>
              <a:spLocks noChangeShapeType="1"/>
            </p:cNvSpPr>
            <p:nvPr/>
          </p:nvSpPr>
          <p:spPr bwMode="auto">
            <a:xfrm flipH="1" flipV="1">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 name="Line 777"/>
            <p:cNvSpPr>
              <a:spLocks noChangeShapeType="1"/>
            </p:cNvSpPr>
            <p:nvPr/>
          </p:nvSpPr>
          <p:spPr bwMode="auto">
            <a:xfrm flipH="1" flipV="1">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1" name="Line 778"/>
            <p:cNvSpPr>
              <a:spLocks noChangeShapeType="1"/>
            </p:cNvSpPr>
            <p:nvPr/>
          </p:nvSpPr>
          <p:spPr bwMode="auto">
            <a:xfrm flipH="1">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2" name="Line 779"/>
            <p:cNvSpPr>
              <a:spLocks noChangeShapeType="1"/>
            </p:cNvSpPr>
            <p:nvPr/>
          </p:nvSpPr>
          <p:spPr bwMode="auto">
            <a:xfrm flipH="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 name="Line 780"/>
            <p:cNvSpPr>
              <a:spLocks noChangeShapeType="1"/>
            </p:cNvSpPr>
            <p:nvPr/>
          </p:nvSpPr>
          <p:spPr bwMode="auto">
            <a:xfrm flipV="1">
              <a:off x="5535614" y="1020764"/>
              <a:ext cx="314325"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 name="Line 781"/>
            <p:cNvSpPr>
              <a:spLocks noChangeShapeType="1"/>
            </p:cNvSpPr>
            <p:nvPr/>
          </p:nvSpPr>
          <p:spPr bwMode="auto">
            <a:xfrm flipV="1">
              <a:off x="5535614" y="787401"/>
              <a:ext cx="314325"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 name="Line 782"/>
            <p:cNvSpPr>
              <a:spLocks noChangeShapeType="1"/>
            </p:cNvSpPr>
            <p:nvPr/>
          </p:nvSpPr>
          <p:spPr bwMode="auto">
            <a:xfrm flipV="1">
              <a:off x="5535614" y="588964"/>
              <a:ext cx="198438"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 name="Line 783"/>
            <p:cNvSpPr>
              <a:spLocks noChangeShapeType="1"/>
            </p:cNvSpPr>
            <p:nvPr/>
          </p:nvSpPr>
          <p:spPr bwMode="auto">
            <a:xfrm flipV="1">
              <a:off x="5535614"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 name="Line 784"/>
            <p:cNvSpPr>
              <a:spLocks noChangeShapeType="1"/>
            </p:cNvSpPr>
            <p:nvPr/>
          </p:nvSpPr>
          <p:spPr bwMode="auto">
            <a:xfrm flipH="1" flipV="1">
              <a:off x="5103814"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 name="Line 785"/>
            <p:cNvSpPr>
              <a:spLocks noChangeShapeType="1"/>
            </p:cNvSpPr>
            <p:nvPr/>
          </p:nvSpPr>
          <p:spPr bwMode="auto">
            <a:xfrm flipH="1" flipV="1">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 name="Line 786"/>
            <p:cNvSpPr>
              <a:spLocks noChangeShapeType="1"/>
            </p:cNvSpPr>
            <p:nvPr/>
          </p:nvSpPr>
          <p:spPr bwMode="auto">
            <a:xfrm flipH="1" flipV="1">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 name="Line 787"/>
            <p:cNvSpPr>
              <a:spLocks noChangeShapeType="1"/>
            </p:cNvSpPr>
            <p:nvPr/>
          </p:nvSpPr>
          <p:spPr bwMode="auto">
            <a:xfrm flipH="1" flipV="1">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Line 788"/>
            <p:cNvSpPr>
              <a:spLocks noChangeShapeType="1"/>
            </p:cNvSpPr>
            <p:nvPr/>
          </p:nvSpPr>
          <p:spPr bwMode="auto">
            <a:xfrm flipV="1">
              <a:off x="5303839" y="1222376"/>
              <a:ext cx="430213"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Line 789"/>
            <p:cNvSpPr>
              <a:spLocks noChangeShapeType="1"/>
            </p:cNvSpPr>
            <p:nvPr/>
          </p:nvSpPr>
          <p:spPr bwMode="auto">
            <a:xfrm flipV="1">
              <a:off x="5303839" y="1020764"/>
              <a:ext cx="546100"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Line 790"/>
            <p:cNvSpPr>
              <a:spLocks noChangeShapeType="1"/>
            </p:cNvSpPr>
            <p:nvPr/>
          </p:nvSpPr>
          <p:spPr bwMode="auto">
            <a:xfrm flipV="1">
              <a:off x="5303839" y="787401"/>
              <a:ext cx="546100"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Line 791"/>
            <p:cNvSpPr>
              <a:spLocks noChangeShapeType="1"/>
            </p:cNvSpPr>
            <p:nvPr/>
          </p:nvSpPr>
          <p:spPr bwMode="auto">
            <a:xfrm flipV="1">
              <a:off x="5303839" y="588964"/>
              <a:ext cx="430213"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Line 792"/>
            <p:cNvSpPr>
              <a:spLocks noChangeShapeType="1"/>
            </p:cNvSpPr>
            <p:nvPr/>
          </p:nvSpPr>
          <p:spPr bwMode="auto">
            <a:xfrm flipV="1">
              <a:off x="5303839" y="473076"/>
              <a:ext cx="0" cy="8651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Line 793"/>
            <p:cNvSpPr>
              <a:spLocks noChangeShapeType="1"/>
            </p:cNvSpPr>
            <p:nvPr/>
          </p:nvSpPr>
          <p:spPr bwMode="auto">
            <a:xfrm flipH="1" flipV="1">
              <a:off x="5103814"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Line 794"/>
            <p:cNvSpPr>
              <a:spLocks noChangeShapeType="1"/>
            </p:cNvSpPr>
            <p:nvPr/>
          </p:nvSpPr>
          <p:spPr bwMode="auto">
            <a:xfrm flipH="1" flipV="1">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Line 795"/>
            <p:cNvSpPr>
              <a:spLocks noChangeShapeType="1"/>
            </p:cNvSpPr>
            <p:nvPr/>
          </p:nvSpPr>
          <p:spPr bwMode="auto">
            <a:xfrm flipH="1" flipV="1">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Line 796"/>
            <p:cNvSpPr>
              <a:spLocks noChangeShapeType="1"/>
            </p:cNvSpPr>
            <p:nvPr/>
          </p:nvSpPr>
          <p:spPr bwMode="auto">
            <a:xfrm>
              <a:off x="5103814" y="12223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Line 797"/>
            <p:cNvSpPr>
              <a:spLocks noChangeShapeType="1"/>
            </p:cNvSpPr>
            <p:nvPr/>
          </p:nvSpPr>
          <p:spPr bwMode="auto">
            <a:xfrm>
              <a:off x="5103814" y="1222376"/>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Line 798"/>
            <p:cNvSpPr>
              <a:spLocks noChangeShapeType="1"/>
            </p:cNvSpPr>
            <p:nvPr/>
          </p:nvSpPr>
          <p:spPr bwMode="auto">
            <a:xfrm flipV="1">
              <a:off x="5103814"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Line 799"/>
            <p:cNvSpPr>
              <a:spLocks noChangeShapeType="1"/>
            </p:cNvSpPr>
            <p:nvPr/>
          </p:nvSpPr>
          <p:spPr bwMode="auto">
            <a:xfrm flipV="1">
              <a:off x="5103814"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Line 800"/>
            <p:cNvSpPr>
              <a:spLocks noChangeShapeType="1"/>
            </p:cNvSpPr>
            <p:nvPr/>
          </p:nvSpPr>
          <p:spPr bwMode="auto">
            <a:xfrm flipV="1">
              <a:off x="5103814" y="473076"/>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Line 801"/>
            <p:cNvSpPr>
              <a:spLocks noChangeShapeType="1"/>
            </p:cNvSpPr>
            <p:nvPr/>
          </p:nvSpPr>
          <p:spPr bwMode="auto">
            <a:xfrm flipV="1">
              <a:off x="5103814" y="473076"/>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5" name="Line 802"/>
            <p:cNvSpPr>
              <a:spLocks noChangeShapeType="1"/>
            </p:cNvSpPr>
            <p:nvPr/>
          </p:nvSpPr>
          <p:spPr bwMode="auto">
            <a:xfrm flipV="1">
              <a:off x="5103814"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6" name="Line 803"/>
            <p:cNvSpPr>
              <a:spLocks noChangeShapeType="1"/>
            </p:cNvSpPr>
            <p:nvPr/>
          </p:nvSpPr>
          <p:spPr bwMode="auto">
            <a:xfrm flipH="1" flipV="1">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7" name="Line 804"/>
            <p:cNvSpPr>
              <a:spLocks noChangeShapeType="1"/>
            </p:cNvSpPr>
            <p:nvPr/>
          </p:nvSpPr>
          <p:spPr bwMode="auto">
            <a:xfrm>
              <a:off x="4987926" y="1020764"/>
              <a:ext cx="315913"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8" name="Line 805"/>
            <p:cNvSpPr>
              <a:spLocks noChangeShapeType="1"/>
            </p:cNvSpPr>
            <p:nvPr/>
          </p:nvSpPr>
          <p:spPr bwMode="auto">
            <a:xfrm>
              <a:off x="4987926" y="1020764"/>
              <a:ext cx="547688" cy="3175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9" name="Line 806"/>
            <p:cNvSpPr>
              <a:spLocks noChangeShapeType="1"/>
            </p:cNvSpPr>
            <p:nvPr/>
          </p:nvSpPr>
          <p:spPr bwMode="auto">
            <a:xfrm>
              <a:off x="4987926" y="1020764"/>
              <a:ext cx="746125" cy="2016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Line 807"/>
            <p:cNvSpPr>
              <a:spLocks noChangeShapeType="1"/>
            </p:cNvSpPr>
            <p:nvPr/>
          </p:nvSpPr>
          <p:spPr bwMode="auto">
            <a:xfrm>
              <a:off x="4987926" y="1020764"/>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Line 808"/>
            <p:cNvSpPr>
              <a:spLocks noChangeShapeType="1"/>
            </p:cNvSpPr>
            <p:nvPr/>
          </p:nvSpPr>
          <p:spPr bwMode="auto">
            <a:xfrm flipV="1">
              <a:off x="4987926"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2" name="Line 809"/>
            <p:cNvSpPr>
              <a:spLocks noChangeShapeType="1"/>
            </p:cNvSpPr>
            <p:nvPr/>
          </p:nvSpPr>
          <p:spPr bwMode="auto">
            <a:xfrm flipV="1">
              <a:off x="4987926" y="473076"/>
              <a:ext cx="547688"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Line 811"/>
            <p:cNvSpPr>
              <a:spLocks noChangeShapeType="1"/>
            </p:cNvSpPr>
            <p:nvPr/>
          </p:nvSpPr>
          <p:spPr bwMode="auto">
            <a:xfrm flipV="1">
              <a:off x="4987926" y="473076"/>
              <a:ext cx="315913" cy="5476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4" name="Line 812"/>
            <p:cNvSpPr>
              <a:spLocks noChangeShapeType="1"/>
            </p:cNvSpPr>
            <p:nvPr/>
          </p:nvSpPr>
          <p:spPr bwMode="auto">
            <a:xfrm flipV="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5" name="Line 813"/>
            <p:cNvSpPr>
              <a:spLocks noChangeShapeType="1"/>
            </p:cNvSpPr>
            <p:nvPr/>
          </p:nvSpPr>
          <p:spPr bwMode="auto">
            <a:xfrm>
              <a:off x="4987926" y="787401"/>
              <a:ext cx="115888"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6" name="Line 814"/>
            <p:cNvSpPr>
              <a:spLocks noChangeShapeType="1"/>
            </p:cNvSpPr>
            <p:nvPr/>
          </p:nvSpPr>
          <p:spPr bwMode="auto">
            <a:xfrm>
              <a:off x="4987926" y="787401"/>
              <a:ext cx="315913"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7" name="Line 815"/>
            <p:cNvSpPr>
              <a:spLocks noChangeShapeType="1"/>
            </p:cNvSpPr>
            <p:nvPr/>
          </p:nvSpPr>
          <p:spPr bwMode="auto">
            <a:xfrm>
              <a:off x="4987926" y="787401"/>
              <a:ext cx="547688" cy="55086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8" name="Line 816"/>
            <p:cNvSpPr>
              <a:spLocks noChangeShapeType="1"/>
            </p:cNvSpPr>
            <p:nvPr/>
          </p:nvSpPr>
          <p:spPr bwMode="auto">
            <a:xfrm>
              <a:off x="4987926" y="787401"/>
              <a:ext cx="746125" cy="43497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9" name="Line 817"/>
            <p:cNvSpPr>
              <a:spLocks noChangeShapeType="1"/>
            </p:cNvSpPr>
            <p:nvPr/>
          </p:nvSpPr>
          <p:spPr bwMode="auto">
            <a:xfrm>
              <a:off x="4987926" y="787401"/>
              <a:ext cx="862013"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Line 818"/>
            <p:cNvSpPr>
              <a:spLocks noChangeShapeType="1"/>
            </p:cNvSpPr>
            <p:nvPr/>
          </p:nvSpPr>
          <p:spPr bwMode="auto">
            <a:xfrm flipV="1">
              <a:off x="4987926"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1" name="Line 819"/>
            <p:cNvSpPr>
              <a:spLocks noChangeShapeType="1"/>
            </p:cNvSpPr>
            <p:nvPr/>
          </p:nvSpPr>
          <p:spPr bwMode="auto">
            <a:xfrm flipV="1">
              <a:off x="4987926" y="473076"/>
              <a:ext cx="547688"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2" name="Line 820"/>
            <p:cNvSpPr>
              <a:spLocks noChangeShapeType="1"/>
            </p:cNvSpPr>
            <p:nvPr/>
          </p:nvSpPr>
          <p:spPr bwMode="auto">
            <a:xfrm flipV="1">
              <a:off x="4987926" y="473076"/>
              <a:ext cx="315913" cy="314325"/>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Line 821"/>
            <p:cNvSpPr>
              <a:spLocks noChangeShapeType="1"/>
            </p:cNvSpPr>
            <p:nvPr/>
          </p:nvSpPr>
          <p:spPr bwMode="auto">
            <a:xfrm flipH="1">
              <a:off x="4987926" y="588964"/>
              <a:ext cx="115888"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Line 822"/>
            <p:cNvSpPr>
              <a:spLocks noChangeShapeType="1"/>
            </p:cNvSpPr>
            <p:nvPr/>
          </p:nvSpPr>
          <p:spPr bwMode="auto">
            <a:xfrm>
              <a:off x="5103813" y="588964"/>
              <a:ext cx="0" cy="633413"/>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5" name="Line 823"/>
            <p:cNvSpPr>
              <a:spLocks noChangeShapeType="1"/>
            </p:cNvSpPr>
            <p:nvPr/>
          </p:nvSpPr>
          <p:spPr bwMode="auto">
            <a:xfrm>
              <a:off x="5103813" y="588964"/>
              <a:ext cx="200025"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Line 824"/>
            <p:cNvSpPr>
              <a:spLocks noChangeShapeType="1"/>
            </p:cNvSpPr>
            <p:nvPr/>
          </p:nvSpPr>
          <p:spPr bwMode="auto">
            <a:xfrm>
              <a:off x="5103813" y="588964"/>
              <a:ext cx="431800" cy="7493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7" name="Line 825"/>
            <p:cNvSpPr>
              <a:spLocks noChangeShapeType="1"/>
            </p:cNvSpPr>
            <p:nvPr/>
          </p:nvSpPr>
          <p:spPr bwMode="auto">
            <a:xfrm>
              <a:off x="5103813" y="588964"/>
              <a:ext cx="746125" cy="43180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Line 826"/>
            <p:cNvSpPr>
              <a:spLocks noChangeShapeType="1"/>
            </p:cNvSpPr>
            <p:nvPr/>
          </p:nvSpPr>
          <p:spPr bwMode="auto">
            <a:xfrm>
              <a:off x="5103813" y="588964"/>
              <a:ext cx="746125" cy="19843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9" name="Line 827"/>
            <p:cNvSpPr>
              <a:spLocks noChangeShapeType="1"/>
            </p:cNvSpPr>
            <p:nvPr/>
          </p:nvSpPr>
          <p:spPr bwMode="auto">
            <a:xfrm>
              <a:off x="5103813" y="588964"/>
              <a:ext cx="630238" cy="0"/>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0" name="Line 828"/>
            <p:cNvSpPr>
              <a:spLocks noChangeShapeType="1"/>
            </p:cNvSpPr>
            <p:nvPr/>
          </p:nvSpPr>
          <p:spPr bwMode="auto">
            <a:xfrm flipV="1">
              <a:off x="5103813" y="473076"/>
              <a:ext cx="431800" cy="115888"/>
            </a:xfrm>
            <a:prstGeom prst="line">
              <a:avLst/>
            </a:pr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rgbClr val="5DB8CA">
                  <a:alpha val="1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2" name="Group 381"/>
          <p:cNvGrpSpPr/>
          <p:nvPr/>
        </p:nvGrpSpPr>
        <p:grpSpPr>
          <a:xfrm>
            <a:off x="2843342" y="689625"/>
            <a:ext cx="691719" cy="694918"/>
            <a:chOff x="4932363" y="415926"/>
            <a:chExt cx="974725" cy="979488"/>
          </a:xfrm>
        </p:grpSpPr>
        <p:sp>
          <p:nvSpPr>
            <p:cNvPr id="383"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5" name="Line 740"/>
            <p:cNvSpPr>
              <a:spLocks noChangeShapeType="1"/>
            </p:cNvSpPr>
            <p:nvPr/>
          </p:nvSpPr>
          <p:spPr bwMode="auto">
            <a:xfrm flipH="1">
              <a:off x="5103814" y="4730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6" name="Line 741"/>
            <p:cNvSpPr>
              <a:spLocks noChangeShapeType="1"/>
            </p:cNvSpPr>
            <p:nvPr/>
          </p:nvSpPr>
          <p:spPr bwMode="auto">
            <a:xfrm flipH="1">
              <a:off x="4987926" y="473076"/>
              <a:ext cx="547688"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7" name="Line 742"/>
            <p:cNvSpPr>
              <a:spLocks noChangeShapeType="1"/>
            </p:cNvSpPr>
            <p:nvPr/>
          </p:nvSpPr>
          <p:spPr bwMode="auto">
            <a:xfrm flipH="1">
              <a:off x="4987926" y="473076"/>
              <a:ext cx="547688"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8" name="Line 743"/>
            <p:cNvSpPr>
              <a:spLocks noChangeShapeType="1"/>
            </p:cNvSpPr>
            <p:nvPr/>
          </p:nvSpPr>
          <p:spPr bwMode="auto">
            <a:xfrm flipH="1">
              <a:off x="5103814" y="473076"/>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9" name="Line 744"/>
            <p:cNvSpPr>
              <a:spLocks noChangeShapeType="1"/>
            </p:cNvSpPr>
            <p:nvPr/>
          </p:nvSpPr>
          <p:spPr bwMode="auto">
            <a:xfrm>
              <a:off x="5535614"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0" name="Line 745"/>
            <p:cNvSpPr>
              <a:spLocks noChangeShapeType="1"/>
            </p:cNvSpPr>
            <p:nvPr/>
          </p:nvSpPr>
          <p:spPr bwMode="auto">
            <a:xfrm>
              <a:off x="5535614" y="473076"/>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1" name="Line 746"/>
            <p:cNvSpPr>
              <a:spLocks noChangeShapeType="1"/>
            </p:cNvSpPr>
            <p:nvPr/>
          </p:nvSpPr>
          <p:spPr bwMode="auto">
            <a:xfrm>
              <a:off x="5535614" y="473076"/>
              <a:ext cx="314325"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2" name="Line 747"/>
            <p:cNvSpPr>
              <a:spLocks noChangeShapeType="1"/>
            </p:cNvSpPr>
            <p:nvPr/>
          </p:nvSpPr>
          <p:spPr bwMode="auto">
            <a:xfrm>
              <a:off x="5535614" y="473076"/>
              <a:ext cx="314325"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3" name="Line 748"/>
            <p:cNvSpPr>
              <a:spLocks noChangeShapeType="1"/>
            </p:cNvSpPr>
            <p:nvPr/>
          </p:nvSpPr>
          <p:spPr bwMode="auto">
            <a:xfrm flipH="1" flipV="1">
              <a:off x="5303839" y="4730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4" name="Line 749"/>
            <p:cNvSpPr>
              <a:spLocks noChangeShapeType="1"/>
            </p:cNvSpPr>
            <p:nvPr/>
          </p:nvSpPr>
          <p:spPr bwMode="auto">
            <a:xfrm flipH="1">
              <a:off x="5103814" y="588964"/>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5" name="Line 750"/>
            <p:cNvSpPr>
              <a:spLocks noChangeShapeType="1"/>
            </p:cNvSpPr>
            <p:nvPr/>
          </p:nvSpPr>
          <p:spPr bwMode="auto">
            <a:xfrm flipH="1">
              <a:off x="4987926"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6" name="Line 751"/>
            <p:cNvSpPr>
              <a:spLocks noChangeShapeType="1"/>
            </p:cNvSpPr>
            <p:nvPr/>
          </p:nvSpPr>
          <p:spPr bwMode="auto">
            <a:xfrm flipH="1">
              <a:off x="4987926"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Line 752"/>
            <p:cNvSpPr>
              <a:spLocks noChangeShapeType="1"/>
            </p:cNvSpPr>
            <p:nvPr/>
          </p:nvSpPr>
          <p:spPr bwMode="auto">
            <a:xfrm flipH="1">
              <a:off x="5303839" y="588964"/>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8" name="Line 753"/>
            <p:cNvSpPr>
              <a:spLocks noChangeShapeType="1"/>
            </p:cNvSpPr>
            <p:nvPr/>
          </p:nvSpPr>
          <p:spPr bwMode="auto">
            <a:xfrm flipH="1">
              <a:off x="5535614" y="588964"/>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9" name="Line 754"/>
            <p:cNvSpPr>
              <a:spLocks noChangeShapeType="1"/>
            </p:cNvSpPr>
            <p:nvPr/>
          </p:nvSpPr>
          <p:spPr bwMode="auto">
            <a:xfrm>
              <a:off x="5734051"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0" name="Line 755"/>
            <p:cNvSpPr>
              <a:spLocks noChangeShapeType="1"/>
            </p:cNvSpPr>
            <p:nvPr/>
          </p:nvSpPr>
          <p:spPr bwMode="auto">
            <a:xfrm>
              <a:off x="5734051"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1" name="Line 756"/>
            <p:cNvSpPr>
              <a:spLocks noChangeShapeType="1"/>
            </p:cNvSpPr>
            <p:nvPr/>
          </p:nvSpPr>
          <p:spPr bwMode="auto">
            <a:xfrm flipH="1" flipV="1">
              <a:off x="5535614" y="473076"/>
              <a:ext cx="314325"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2" name="Line 757"/>
            <p:cNvSpPr>
              <a:spLocks noChangeShapeType="1"/>
            </p:cNvSpPr>
            <p:nvPr/>
          </p:nvSpPr>
          <p:spPr bwMode="auto">
            <a:xfrm flipH="1" flipV="1">
              <a:off x="5303839" y="473076"/>
              <a:ext cx="546100"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3" name="Line 758"/>
            <p:cNvSpPr>
              <a:spLocks noChangeShapeType="1"/>
            </p:cNvSpPr>
            <p:nvPr/>
          </p:nvSpPr>
          <p:spPr bwMode="auto">
            <a:xfrm flipH="1" flipV="1">
              <a:off x="5103814"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4" name="Line 759"/>
            <p:cNvSpPr>
              <a:spLocks noChangeShapeType="1"/>
            </p:cNvSpPr>
            <p:nvPr/>
          </p:nvSpPr>
          <p:spPr bwMode="auto">
            <a:xfrm flipH="1">
              <a:off x="4987926" y="787401"/>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5" name="Line 760"/>
            <p:cNvSpPr>
              <a:spLocks noChangeShapeType="1"/>
            </p:cNvSpPr>
            <p:nvPr/>
          </p:nvSpPr>
          <p:spPr bwMode="auto">
            <a:xfrm flipH="1">
              <a:off x="5103814"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6" name="Line 761"/>
            <p:cNvSpPr>
              <a:spLocks noChangeShapeType="1"/>
            </p:cNvSpPr>
            <p:nvPr/>
          </p:nvSpPr>
          <p:spPr bwMode="auto">
            <a:xfrm flipH="1">
              <a:off x="5303839" y="787401"/>
              <a:ext cx="546100"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7" name="Line 762"/>
            <p:cNvSpPr>
              <a:spLocks noChangeShapeType="1"/>
            </p:cNvSpPr>
            <p:nvPr/>
          </p:nvSpPr>
          <p:spPr bwMode="auto">
            <a:xfrm flipH="1">
              <a:off x="5535614" y="787401"/>
              <a:ext cx="314325"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8" name="Line 763"/>
            <p:cNvSpPr>
              <a:spLocks noChangeShapeType="1"/>
            </p:cNvSpPr>
            <p:nvPr/>
          </p:nvSpPr>
          <p:spPr bwMode="auto">
            <a:xfrm flipH="1">
              <a:off x="5734051"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9" name="Line 764"/>
            <p:cNvSpPr>
              <a:spLocks noChangeShapeType="1"/>
            </p:cNvSpPr>
            <p:nvPr/>
          </p:nvSpPr>
          <p:spPr bwMode="auto">
            <a:xfrm flipH="1" flipV="1">
              <a:off x="5734051"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0" name="Line 765"/>
            <p:cNvSpPr>
              <a:spLocks noChangeShapeType="1"/>
            </p:cNvSpPr>
            <p:nvPr/>
          </p:nvSpPr>
          <p:spPr bwMode="auto">
            <a:xfrm flipH="1" flipV="1">
              <a:off x="5535614" y="473076"/>
              <a:ext cx="314325"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1" name="Line 766"/>
            <p:cNvSpPr>
              <a:spLocks noChangeShapeType="1"/>
            </p:cNvSpPr>
            <p:nvPr/>
          </p:nvSpPr>
          <p:spPr bwMode="auto">
            <a:xfrm flipH="1" flipV="1">
              <a:off x="5303839" y="473076"/>
              <a:ext cx="546100"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 name="Line 767"/>
            <p:cNvSpPr>
              <a:spLocks noChangeShapeType="1"/>
            </p:cNvSpPr>
            <p:nvPr/>
          </p:nvSpPr>
          <p:spPr bwMode="auto">
            <a:xfrm flipH="1" flipV="1">
              <a:off x="5103814"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 name="Line 768"/>
            <p:cNvSpPr>
              <a:spLocks noChangeShapeType="1"/>
            </p:cNvSpPr>
            <p:nvPr/>
          </p:nvSpPr>
          <p:spPr bwMode="auto">
            <a:xfrm flipH="1">
              <a:off x="4987926" y="1020764"/>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4" name="Line 769"/>
            <p:cNvSpPr>
              <a:spLocks noChangeShapeType="1"/>
            </p:cNvSpPr>
            <p:nvPr/>
          </p:nvSpPr>
          <p:spPr bwMode="auto">
            <a:xfrm flipH="1">
              <a:off x="5103814"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5" name="Line 770"/>
            <p:cNvSpPr>
              <a:spLocks noChangeShapeType="1"/>
            </p:cNvSpPr>
            <p:nvPr/>
          </p:nvSpPr>
          <p:spPr bwMode="auto">
            <a:xfrm flipH="1">
              <a:off x="5303839" y="1020764"/>
              <a:ext cx="546100"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6" name="Line 771"/>
            <p:cNvSpPr>
              <a:spLocks noChangeShapeType="1"/>
            </p:cNvSpPr>
            <p:nvPr/>
          </p:nvSpPr>
          <p:spPr bwMode="auto">
            <a:xfrm flipH="1">
              <a:off x="5535614" y="1020764"/>
              <a:ext cx="314325"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Line 772"/>
            <p:cNvSpPr>
              <a:spLocks noChangeShapeType="1"/>
            </p:cNvSpPr>
            <p:nvPr/>
          </p:nvSpPr>
          <p:spPr bwMode="auto">
            <a:xfrm flipV="1">
              <a:off x="5734051"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Line 773"/>
            <p:cNvSpPr>
              <a:spLocks noChangeShapeType="1"/>
            </p:cNvSpPr>
            <p:nvPr/>
          </p:nvSpPr>
          <p:spPr bwMode="auto">
            <a:xfrm flipV="1">
              <a:off x="5734051"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Line 774"/>
            <p:cNvSpPr>
              <a:spLocks noChangeShapeType="1"/>
            </p:cNvSpPr>
            <p:nvPr/>
          </p:nvSpPr>
          <p:spPr bwMode="auto">
            <a:xfrm flipH="1" flipV="1">
              <a:off x="5535614" y="473076"/>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Line 775"/>
            <p:cNvSpPr>
              <a:spLocks noChangeShapeType="1"/>
            </p:cNvSpPr>
            <p:nvPr/>
          </p:nvSpPr>
          <p:spPr bwMode="auto">
            <a:xfrm flipH="1" flipV="1">
              <a:off x="5303839" y="473076"/>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Line 776"/>
            <p:cNvSpPr>
              <a:spLocks noChangeShapeType="1"/>
            </p:cNvSpPr>
            <p:nvPr/>
          </p:nvSpPr>
          <p:spPr bwMode="auto">
            <a:xfrm flipH="1" flipV="1">
              <a:off x="4987926"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Line 777"/>
            <p:cNvSpPr>
              <a:spLocks noChangeShapeType="1"/>
            </p:cNvSpPr>
            <p:nvPr/>
          </p:nvSpPr>
          <p:spPr bwMode="auto">
            <a:xfrm flipH="1" flipV="1">
              <a:off x="4987926"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Line 778"/>
            <p:cNvSpPr>
              <a:spLocks noChangeShapeType="1"/>
            </p:cNvSpPr>
            <p:nvPr/>
          </p:nvSpPr>
          <p:spPr bwMode="auto">
            <a:xfrm flipH="1">
              <a:off x="5103814" y="1222376"/>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Line 779"/>
            <p:cNvSpPr>
              <a:spLocks noChangeShapeType="1"/>
            </p:cNvSpPr>
            <p:nvPr/>
          </p:nvSpPr>
          <p:spPr bwMode="auto">
            <a:xfrm flipH="1">
              <a:off x="5303839" y="12223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Line 780"/>
            <p:cNvSpPr>
              <a:spLocks noChangeShapeType="1"/>
            </p:cNvSpPr>
            <p:nvPr/>
          </p:nvSpPr>
          <p:spPr bwMode="auto">
            <a:xfrm flipV="1">
              <a:off x="5535614" y="1020764"/>
              <a:ext cx="314325"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Line 781"/>
            <p:cNvSpPr>
              <a:spLocks noChangeShapeType="1"/>
            </p:cNvSpPr>
            <p:nvPr/>
          </p:nvSpPr>
          <p:spPr bwMode="auto">
            <a:xfrm flipV="1">
              <a:off x="5535614" y="787401"/>
              <a:ext cx="314325"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Line 782"/>
            <p:cNvSpPr>
              <a:spLocks noChangeShapeType="1"/>
            </p:cNvSpPr>
            <p:nvPr/>
          </p:nvSpPr>
          <p:spPr bwMode="auto">
            <a:xfrm flipV="1">
              <a:off x="5535614" y="588964"/>
              <a:ext cx="198438"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Line 783"/>
            <p:cNvSpPr>
              <a:spLocks noChangeShapeType="1"/>
            </p:cNvSpPr>
            <p:nvPr/>
          </p:nvSpPr>
          <p:spPr bwMode="auto">
            <a:xfrm flipV="1">
              <a:off x="5535614"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Line 784"/>
            <p:cNvSpPr>
              <a:spLocks noChangeShapeType="1"/>
            </p:cNvSpPr>
            <p:nvPr/>
          </p:nvSpPr>
          <p:spPr bwMode="auto">
            <a:xfrm flipH="1" flipV="1">
              <a:off x="5103814" y="588964"/>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Line 785"/>
            <p:cNvSpPr>
              <a:spLocks noChangeShapeType="1"/>
            </p:cNvSpPr>
            <p:nvPr/>
          </p:nvSpPr>
          <p:spPr bwMode="auto">
            <a:xfrm flipH="1" flipV="1">
              <a:off x="4987926" y="787401"/>
              <a:ext cx="547688"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Line 786"/>
            <p:cNvSpPr>
              <a:spLocks noChangeShapeType="1"/>
            </p:cNvSpPr>
            <p:nvPr/>
          </p:nvSpPr>
          <p:spPr bwMode="auto">
            <a:xfrm flipH="1" flipV="1">
              <a:off x="4987926" y="1020764"/>
              <a:ext cx="547688"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Line 787"/>
            <p:cNvSpPr>
              <a:spLocks noChangeShapeType="1"/>
            </p:cNvSpPr>
            <p:nvPr/>
          </p:nvSpPr>
          <p:spPr bwMode="auto">
            <a:xfrm flipH="1" flipV="1">
              <a:off x="5103814" y="12223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Line 788"/>
            <p:cNvSpPr>
              <a:spLocks noChangeShapeType="1"/>
            </p:cNvSpPr>
            <p:nvPr/>
          </p:nvSpPr>
          <p:spPr bwMode="auto">
            <a:xfrm flipV="1">
              <a:off x="5303839" y="1222376"/>
              <a:ext cx="430213"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Line 789"/>
            <p:cNvSpPr>
              <a:spLocks noChangeShapeType="1"/>
            </p:cNvSpPr>
            <p:nvPr/>
          </p:nvSpPr>
          <p:spPr bwMode="auto">
            <a:xfrm flipV="1">
              <a:off x="5303839" y="1020764"/>
              <a:ext cx="546100"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Line 790"/>
            <p:cNvSpPr>
              <a:spLocks noChangeShapeType="1"/>
            </p:cNvSpPr>
            <p:nvPr/>
          </p:nvSpPr>
          <p:spPr bwMode="auto">
            <a:xfrm flipV="1">
              <a:off x="5303839" y="787401"/>
              <a:ext cx="546100"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Line 791"/>
            <p:cNvSpPr>
              <a:spLocks noChangeShapeType="1"/>
            </p:cNvSpPr>
            <p:nvPr/>
          </p:nvSpPr>
          <p:spPr bwMode="auto">
            <a:xfrm flipV="1">
              <a:off x="5303839" y="588964"/>
              <a:ext cx="430213"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Line 792"/>
            <p:cNvSpPr>
              <a:spLocks noChangeShapeType="1"/>
            </p:cNvSpPr>
            <p:nvPr/>
          </p:nvSpPr>
          <p:spPr bwMode="auto">
            <a:xfrm flipV="1">
              <a:off x="5303839" y="473076"/>
              <a:ext cx="0" cy="8651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Line 793"/>
            <p:cNvSpPr>
              <a:spLocks noChangeShapeType="1"/>
            </p:cNvSpPr>
            <p:nvPr/>
          </p:nvSpPr>
          <p:spPr bwMode="auto">
            <a:xfrm flipH="1" flipV="1">
              <a:off x="5103814" y="588964"/>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Line 794"/>
            <p:cNvSpPr>
              <a:spLocks noChangeShapeType="1"/>
            </p:cNvSpPr>
            <p:nvPr/>
          </p:nvSpPr>
          <p:spPr bwMode="auto">
            <a:xfrm flipH="1" flipV="1">
              <a:off x="4987926" y="787401"/>
              <a:ext cx="315913"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Line 795"/>
            <p:cNvSpPr>
              <a:spLocks noChangeShapeType="1"/>
            </p:cNvSpPr>
            <p:nvPr/>
          </p:nvSpPr>
          <p:spPr bwMode="auto">
            <a:xfrm flipH="1" flipV="1">
              <a:off x="4987926" y="1020764"/>
              <a:ext cx="315913"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Line 796"/>
            <p:cNvSpPr>
              <a:spLocks noChangeShapeType="1"/>
            </p:cNvSpPr>
            <p:nvPr/>
          </p:nvSpPr>
          <p:spPr bwMode="auto">
            <a:xfrm>
              <a:off x="5103814" y="12223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Line 797"/>
            <p:cNvSpPr>
              <a:spLocks noChangeShapeType="1"/>
            </p:cNvSpPr>
            <p:nvPr/>
          </p:nvSpPr>
          <p:spPr bwMode="auto">
            <a:xfrm>
              <a:off x="5103814" y="1222376"/>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Line 798"/>
            <p:cNvSpPr>
              <a:spLocks noChangeShapeType="1"/>
            </p:cNvSpPr>
            <p:nvPr/>
          </p:nvSpPr>
          <p:spPr bwMode="auto">
            <a:xfrm flipV="1">
              <a:off x="5103814"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Line 799"/>
            <p:cNvSpPr>
              <a:spLocks noChangeShapeType="1"/>
            </p:cNvSpPr>
            <p:nvPr/>
          </p:nvSpPr>
          <p:spPr bwMode="auto">
            <a:xfrm flipV="1">
              <a:off x="5103814"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Line 800"/>
            <p:cNvSpPr>
              <a:spLocks noChangeShapeType="1"/>
            </p:cNvSpPr>
            <p:nvPr/>
          </p:nvSpPr>
          <p:spPr bwMode="auto">
            <a:xfrm flipV="1">
              <a:off x="5103814" y="473076"/>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6" name="Line 801"/>
            <p:cNvSpPr>
              <a:spLocks noChangeShapeType="1"/>
            </p:cNvSpPr>
            <p:nvPr/>
          </p:nvSpPr>
          <p:spPr bwMode="auto">
            <a:xfrm flipV="1">
              <a:off x="5103814" y="473076"/>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7" name="Line 802"/>
            <p:cNvSpPr>
              <a:spLocks noChangeShapeType="1"/>
            </p:cNvSpPr>
            <p:nvPr/>
          </p:nvSpPr>
          <p:spPr bwMode="auto">
            <a:xfrm flipV="1">
              <a:off x="5103814"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8" name="Line 803"/>
            <p:cNvSpPr>
              <a:spLocks noChangeShapeType="1"/>
            </p:cNvSpPr>
            <p:nvPr/>
          </p:nvSpPr>
          <p:spPr bwMode="auto">
            <a:xfrm flipH="1" flipV="1">
              <a:off x="4987926"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Line 804"/>
            <p:cNvSpPr>
              <a:spLocks noChangeShapeType="1"/>
            </p:cNvSpPr>
            <p:nvPr/>
          </p:nvSpPr>
          <p:spPr bwMode="auto">
            <a:xfrm>
              <a:off x="4987926" y="1020764"/>
              <a:ext cx="315913"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0" name="Line 805"/>
            <p:cNvSpPr>
              <a:spLocks noChangeShapeType="1"/>
            </p:cNvSpPr>
            <p:nvPr/>
          </p:nvSpPr>
          <p:spPr bwMode="auto">
            <a:xfrm>
              <a:off x="4987926" y="1020764"/>
              <a:ext cx="547688" cy="3175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Line 806"/>
            <p:cNvSpPr>
              <a:spLocks noChangeShapeType="1"/>
            </p:cNvSpPr>
            <p:nvPr/>
          </p:nvSpPr>
          <p:spPr bwMode="auto">
            <a:xfrm>
              <a:off x="4987926" y="1020764"/>
              <a:ext cx="746125" cy="2016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Line 807"/>
            <p:cNvSpPr>
              <a:spLocks noChangeShapeType="1"/>
            </p:cNvSpPr>
            <p:nvPr/>
          </p:nvSpPr>
          <p:spPr bwMode="auto">
            <a:xfrm>
              <a:off x="4987926" y="1020764"/>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Line 808"/>
            <p:cNvSpPr>
              <a:spLocks noChangeShapeType="1"/>
            </p:cNvSpPr>
            <p:nvPr/>
          </p:nvSpPr>
          <p:spPr bwMode="auto">
            <a:xfrm flipV="1">
              <a:off x="4987926"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Line 809"/>
            <p:cNvSpPr>
              <a:spLocks noChangeShapeType="1"/>
            </p:cNvSpPr>
            <p:nvPr/>
          </p:nvSpPr>
          <p:spPr bwMode="auto">
            <a:xfrm flipV="1">
              <a:off x="4987926" y="473076"/>
              <a:ext cx="547688"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Line 811"/>
            <p:cNvSpPr>
              <a:spLocks noChangeShapeType="1"/>
            </p:cNvSpPr>
            <p:nvPr/>
          </p:nvSpPr>
          <p:spPr bwMode="auto">
            <a:xfrm flipV="1">
              <a:off x="4987926" y="473076"/>
              <a:ext cx="315913" cy="5476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Line 812"/>
            <p:cNvSpPr>
              <a:spLocks noChangeShapeType="1"/>
            </p:cNvSpPr>
            <p:nvPr/>
          </p:nvSpPr>
          <p:spPr bwMode="auto">
            <a:xfrm flipV="1">
              <a:off x="4987926"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Line 813"/>
            <p:cNvSpPr>
              <a:spLocks noChangeShapeType="1"/>
            </p:cNvSpPr>
            <p:nvPr/>
          </p:nvSpPr>
          <p:spPr bwMode="auto">
            <a:xfrm>
              <a:off x="4987926" y="787401"/>
              <a:ext cx="115888"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Line 814"/>
            <p:cNvSpPr>
              <a:spLocks noChangeShapeType="1"/>
            </p:cNvSpPr>
            <p:nvPr/>
          </p:nvSpPr>
          <p:spPr bwMode="auto">
            <a:xfrm>
              <a:off x="4987926" y="787401"/>
              <a:ext cx="315913"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Line 815"/>
            <p:cNvSpPr>
              <a:spLocks noChangeShapeType="1"/>
            </p:cNvSpPr>
            <p:nvPr/>
          </p:nvSpPr>
          <p:spPr bwMode="auto">
            <a:xfrm>
              <a:off x="4987926" y="787401"/>
              <a:ext cx="547688" cy="55086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Line 816"/>
            <p:cNvSpPr>
              <a:spLocks noChangeShapeType="1"/>
            </p:cNvSpPr>
            <p:nvPr/>
          </p:nvSpPr>
          <p:spPr bwMode="auto">
            <a:xfrm>
              <a:off x="4987926" y="787401"/>
              <a:ext cx="746125" cy="43497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Line 817"/>
            <p:cNvSpPr>
              <a:spLocks noChangeShapeType="1"/>
            </p:cNvSpPr>
            <p:nvPr/>
          </p:nvSpPr>
          <p:spPr bwMode="auto">
            <a:xfrm>
              <a:off x="4987926" y="787401"/>
              <a:ext cx="862013"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Line 818"/>
            <p:cNvSpPr>
              <a:spLocks noChangeShapeType="1"/>
            </p:cNvSpPr>
            <p:nvPr/>
          </p:nvSpPr>
          <p:spPr bwMode="auto">
            <a:xfrm flipV="1">
              <a:off x="4987926"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Line 819"/>
            <p:cNvSpPr>
              <a:spLocks noChangeShapeType="1"/>
            </p:cNvSpPr>
            <p:nvPr/>
          </p:nvSpPr>
          <p:spPr bwMode="auto">
            <a:xfrm flipV="1">
              <a:off x="4987926" y="473076"/>
              <a:ext cx="547688"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Line 820"/>
            <p:cNvSpPr>
              <a:spLocks noChangeShapeType="1"/>
            </p:cNvSpPr>
            <p:nvPr/>
          </p:nvSpPr>
          <p:spPr bwMode="auto">
            <a:xfrm flipV="1">
              <a:off x="4987926" y="473076"/>
              <a:ext cx="315913" cy="314325"/>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Line 821"/>
            <p:cNvSpPr>
              <a:spLocks noChangeShapeType="1"/>
            </p:cNvSpPr>
            <p:nvPr/>
          </p:nvSpPr>
          <p:spPr bwMode="auto">
            <a:xfrm flipH="1">
              <a:off x="4987926" y="588964"/>
              <a:ext cx="115888"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Line 822"/>
            <p:cNvSpPr>
              <a:spLocks noChangeShapeType="1"/>
            </p:cNvSpPr>
            <p:nvPr/>
          </p:nvSpPr>
          <p:spPr bwMode="auto">
            <a:xfrm>
              <a:off x="5103813" y="588964"/>
              <a:ext cx="0" cy="633413"/>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Line 823"/>
            <p:cNvSpPr>
              <a:spLocks noChangeShapeType="1"/>
            </p:cNvSpPr>
            <p:nvPr/>
          </p:nvSpPr>
          <p:spPr bwMode="auto">
            <a:xfrm>
              <a:off x="5103813" y="588964"/>
              <a:ext cx="200025"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Line 824"/>
            <p:cNvSpPr>
              <a:spLocks noChangeShapeType="1"/>
            </p:cNvSpPr>
            <p:nvPr/>
          </p:nvSpPr>
          <p:spPr bwMode="auto">
            <a:xfrm>
              <a:off x="5103813" y="588964"/>
              <a:ext cx="431800" cy="7493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Line 825"/>
            <p:cNvSpPr>
              <a:spLocks noChangeShapeType="1"/>
            </p:cNvSpPr>
            <p:nvPr/>
          </p:nvSpPr>
          <p:spPr bwMode="auto">
            <a:xfrm>
              <a:off x="5103813" y="588964"/>
              <a:ext cx="746125" cy="43180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Line 826"/>
            <p:cNvSpPr>
              <a:spLocks noChangeShapeType="1"/>
            </p:cNvSpPr>
            <p:nvPr/>
          </p:nvSpPr>
          <p:spPr bwMode="auto">
            <a:xfrm>
              <a:off x="5103813" y="588964"/>
              <a:ext cx="746125" cy="19843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Line 827"/>
            <p:cNvSpPr>
              <a:spLocks noChangeShapeType="1"/>
            </p:cNvSpPr>
            <p:nvPr/>
          </p:nvSpPr>
          <p:spPr bwMode="auto">
            <a:xfrm>
              <a:off x="5103813" y="588964"/>
              <a:ext cx="630238" cy="0"/>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Line 828"/>
            <p:cNvSpPr>
              <a:spLocks noChangeShapeType="1"/>
            </p:cNvSpPr>
            <p:nvPr/>
          </p:nvSpPr>
          <p:spPr bwMode="auto">
            <a:xfrm flipV="1">
              <a:off x="5103813" y="473076"/>
              <a:ext cx="431800" cy="115888"/>
            </a:xfrm>
            <a:prstGeom prst="line">
              <a:avLst/>
            </a:pr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rgbClr val="5DB8CA">
                  <a:alpha val="34902"/>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474" name="Straight Connector 473"/>
          <p:cNvCxnSpPr>
            <a:stCxn id="242" idx="1"/>
            <a:endCxn id="182" idx="1"/>
          </p:cNvCxnSpPr>
          <p:nvPr/>
        </p:nvCxnSpPr>
        <p:spPr>
          <a:xfrm flipV="1">
            <a:off x="3239385" y="2887365"/>
            <a:ext cx="5025271" cy="920569"/>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5" name="Straight Connector 474"/>
          <p:cNvCxnSpPr>
            <a:stCxn id="309" idx="0"/>
          </p:cNvCxnSpPr>
          <p:nvPr/>
        </p:nvCxnSpPr>
        <p:spPr>
          <a:xfrm flipV="1">
            <a:off x="2019641" y="1078192"/>
            <a:ext cx="874885" cy="325238"/>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6" name="Straight Connector 475"/>
          <p:cNvCxnSpPr>
            <a:stCxn id="402" idx="0"/>
            <a:endCxn id="96" idx="0"/>
          </p:cNvCxnSpPr>
          <p:nvPr/>
        </p:nvCxnSpPr>
        <p:spPr>
          <a:xfrm flipV="1">
            <a:off x="3494504" y="683011"/>
            <a:ext cx="3510377" cy="270164"/>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7" name="Straight Connector 476"/>
          <p:cNvCxnSpPr>
            <a:stCxn id="393" idx="1"/>
          </p:cNvCxnSpPr>
          <p:nvPr/>
        </p:nvCxnSpPr>
        <p:spPr>
          <a:xfrm flipH="1" flipV="1">
            <a:off x="2944531" y="-51754"/>
            <a:ext cx="162426" cy="781927"/>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78" name="Group 477"/>
          <p:cNvGrpSpPr/>
          <p:nvPr/>
        </p:nvGrpSpPr>
        <p:grpSpPr>
          <a:xfrm>
            <a:off x="6037908" y="4039401"/>
            <a:ext cx="1695533" cy="1703375"/>
            <a:chOff x="4932363" y="415926"/>
            <a:chExt cx="974725" cy="979488"/>
          </a:xfrm>
        </p:grpSpPr>
        <p:sp>
          <p:nvSpPr>
            <p:cNvPr id="479" name="Freeform 738"/>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 name="T48" fmla="*/ 543 w 543"/>
                <a:gd name="T49" fmla="*/ 3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lnTo>
                    <a:pt x="543" y="345"/>
                  </a:lnTo>
                  <a:close/>
                </a:path>
              </a:pathLst>
            </a:cu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739"/>
            <p:cNvSpPr>
              <a:spLocks/>
            </p:cNvSpPr>
            <p:nvPr/>
          </p:nvSpPr>
          <p:spPr bwMode="auto">
            <a:xfrm>
              <a:off x="4987926" y="473076"/>
              <a:ext cx="862013" cy="865188"/>
            </a:xfrm>
            <a:custGeom>
              <a:avLst/>
              <a:gdLst>
                <a:gd name="T0" fmla="*/ 543 w 543"/>
                <a:gd name="T1" fmla="*/ 345 h 545"/>
                <a:gd name="T2" fmla="*/ 272 w 543"/>
                <a:gd name="T3" fmla="*/ 271 h 545"/>
                <a:gd name="T4" fmla="*/ 470 w 543"/>
                <a:gd name="T5" fmla="*/ 472 h 545"/>
                <a:gd name="T6" fmla="*/ 272 w 543"/>
                <a:gd name="T7" fmla="*/ 271 h 545"/>
                <a:gd name="T8" fmla="*/ 345 w 543"/>
                <a:gd name="T9" fmla="*/ 545 h 545"/>
                <a:gd name="T10" fmla="*/ 272 w 543"/>
                <a:gd name="T11" fmla="*/ 271 h 545"/>
                <a:gd name="T12" fmla="*/ 199 w 543"/>
                <a:gd name="T13" fmla="*/ 545 h 545"/>
                <a:gd name="T14" fmla="*/ 272 w 543"/>
                <a:gd name="T15" fmla="*/ 271 h 545"/>
                <a:gd name="T16" fmla="*/ 73 w 543"/>
                <a:gd name="T17" fmla="*/ 472 h 545"/>
                <a:gd name="T18" fmla="*/ 272 w 543"/>
                <a:gd name="T19" fmla="*/ 271 h 545"/>
                <a:gd name="T20" fmla="*/ 0 w 543"/>
                <a:gd name="T21" fmla="*/ 345 h 545"/>
                <a:gd name="T22" fmla="*/ 272 w 543"/>
                <a:gd name="T23" fmla="*/ 271 h 545"/>
                <a:gd name="T24" fmla="*/ 0 w 543"/>
                <a:gd name="T25" fmla="*/ 198 h 545"/>
                <a:gd name="T26" fmla="*/ 272 w 543"/>
                <a:gd name="T27" fmla="*/ 271 h 545"/>
                <a:gd name="T28" fmla="*/ 73 w 543"/>
                <a:gd name="T29" fmla="*/ 73 h 545"/>
                <a:gd name="T30" fmla="*/ 272 w 543"/>
                <a:gd name="T31" fmla="*/ 271 h 545"/>
                <a:gd name="T32" fmla="*/ 199 w 543"/>
                <a:gd name="T33" fmla="*/ 0 h 545"/>
                <a:gd name="T34" fmla="*/ 272 w 543"/>
                <a:gd name="T35" fmla="*/ 271 h 545"/>
                <a:gd name="T36" fmla="*/ 345 w 543"/>
                <a:gd name="T37" fmla="*/ 0 h 545"/>
                <a:gd name="T38" fmla="*/ 272 w 543"/>
                <a:gd name="T39" fmla="*/ 271 h 545"/>
                <a:gd name="T40" fmla="*/ 470 w 543"/>
                <a:gd name="T41" fmla="*/ 73 h 545"/>
                <a:gd name="T42" fmla="*/ 272 w 543"/>
                <a:gd name="T43" fmla="*/ 271 h 545"/>
                <a:gd name="T44" fmla="*/ 543 w 543"/>
                <a:gd name="T45" fmla="*/ 198 h 545"/>
                <a:gd name="T46" fmla="*/ 272 w 543"/>
                <a:gd name="T47" fmla="*/ 2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545">
                  <a:moveTo>
                    <a:pt x="543" y="345"/>
                  </a:moveTo>
                  <a:lnTo>
                    <a:pt x="272" y="271"/>
                  </a:lnTo>
                  <a:lnTo>
                    <a:pt x="470" y="472"/>
                  </a:lnTo>
                  <a:lnTo>
                    <a:pt x="272" y="271"/>
                  </a:lnTo>
                  <a:lnTo>
                    <a:pt x="345" y="545"/>
                  </a:lnTo>
                  <a:lnTo>
                    <a:pt x="272" y="271"/>
                  </a:lnTo>
                  <a:lnTo>
                    <a:pt x="199" y="545"/>
                  </a:lnTo>
                  <a:lnTo>
                    <a:pt x="272" y="271"/>
                  </a:lnTo>
                  <a:lnTo>
                    <a:pt x="73" y="472"/>
                  </a:lnTo>
                  <a:lnTo>
                    <a:pt x="272" y="271"/>
                  </a:lnTo>
                  <a:lnTo>
                    <a:pt x="0" y="345"/>
                  </a:lnTo>
                  <a:lnTo>
                    <a:pt x="272" y="271"/>
                  </a:lnTo>
                  <a:lnTo>
                    <a:pt x="0" y="198"/>
                  </a:lnTo>
                  <a:lnTo>
                    <a:pt x="272" y="271"/>
                  </a:lnTo>
                  <a:lnTo>
                    <a:pt x="73" y="73"/>
                  </a:lnTo>
                  <a:lnTo>
                    <a:pt x="272" y="271"/>
                  </a:lnTo>
                  <a:lnTo>
                    <a:pt x="199" y="0"/>
                  </a:lnTo>
                  <a:lnTo>
                    <a:pt x="272" y="271"/>
                  </a:lnTo>
                  <a:lnTo>
                    <a:pt x="345" y="0"/>
                  </a:lnTo>
                  <a:lnTo>
                    <a:pt x="272" y="271"/>
                  </a:lnTo>
                  <a:lnTo>
                    <a:pt x="470" y="73"/>
                  </a:lnTo>
                  <a:lnTo>
                    <a:pt x="272" y="271"/>
                  </a:lnTo>
                  <a:lnTo>
                    <a:pt x="543" y="198"/>
                  </a:lnTo>
                  <a:lnTo>
                    <a:pt x="272" y="271"/>
                  </a:lnTo>
                </a:path>
              </a:pathLst>
            </a:cu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1" name="Line 740"/>
            <p:cNvSpPr>
              <a:spLocks noChangeShapeType="1"/>
            </p:cNvSpPr>
            <p:nvPr/>
          </p:nvSpPr>
          <p:spPr bwMode="auto">
            <a:xfrm flipH="1">
              <a:off x="5103814" y="473076"/>
              <a:ext cx="431800"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2" name="Line 741"/>
            <p:cNvSpPr>
              <a:spLocks noChangeShapeType="1"/>
            </p:cNvSpPr>
            <p:nvPr/>
          </p:nvSpPr>
          <p:spPr bwMode="auto">
            <a:xfrm flipH="1">
              <a:off x="4987926" y="473076"/>
              <a:ext cx="547688"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3" name="Line 742"/>
            <p:cNvSpPr>
              <a:spLocks noChangeShapeType="1"/>
            </p:cNvSpPr>
            <p:nvPr/>
          </p:nvSpPr>
          <p:spPr bwMode="auto">
            <a:xfrm flipH="1">
              <a:off x="4987926" y="473076"/>
              <a:ext cx="547688"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4" name="Line 743"/>
            <p:cNvSpPr>
              <a:spLocks noChangeShapeType="1"/>
            </p:cNvSpPr>
            <p:nvPr/>
          </p:nvSpPr>
          <p:spPr bwMode="auto">
            <a:xfrm flipH="1">
              <a:off x="5103814" y="473076"/>
              <a:ext cx="431800"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5" name="Line 744"/>
            <p:cNvSpPr>
              <a:spLocks noChangeShapeType="1"/>
            </p:cNvSpPr>
            <p:nvPr/>
          </p:nvSpPr>
          <p:spPr bwMode="auto">
            <a:xfrm>
              <a:off x="5535614" y="473076"/>
              <a:ext cx="0" cy="8651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6" name="Line 745"/>
            <p:cNvSpPr>
              <a:spLocks noChangeShapeType="1"/>
            </p:cNvSpPr>
            <p:nvPr/>
          </p:nvSpPr>
          <p:spPr bwMode="auto">
            <a:xfrm>
              <a:off x="5535614" y="473076"/>
              <a:ext cx="198438"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7" name="Line 746"/>
            <p:cNvSpPr>
              <a:spLocks noChangeShapeType="1"/>
            </p:cNvSpPr>
            <p:nvPr/>
          </p:nvSpPr>
          <p:spPr bwMode="auto">
            <a:xfrm>
              <a:off x="5535614" y="473076"/>
              <a:ext cx="314325"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8" name="Line 747"/>
            <p:cNvSpPr>
              <a:spLocks noChangeShapeType="1"/>
            </p:cNvSpPr>
            <p:nvPr/>
          </p:nvSpPr>
          <p:spPr bwMode="auto">
            <a:xfrm>
              <a:off x="5535614" y="473076"/>
              <a:ext cx="314325"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9" name="Line 748"/>
            <p:cNvSpPr>
              <a:spLocks noChangeShapeType="1"/>
            </p:cNvSpPr>
            <p:nvPr/>
          </p:nvSpPr>
          <p:spPr bwMode="auto">
            <a:xfrm flipH="1" flipV="1">
              <a:off x="5303839" y="473076"/>
              <a:ext cx="430213"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0" name="Line 749"/>
            <p:cNvSpPr>
              <a:spLocks noChangeShapeType="1"/>
            </p:cNvSpPr>
            <p:nvPr/>
          </p:nvSpPr>
          <p:spPr bwMode="auto">
            <a:xfrm flipH="1">
              <a:off x="5103814" y="588964"/>
              <a:ext cx="630238"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1" name="Line 750"/>
            <p:cNvSpPr>
              <a:spLocks noChangeShapeType="1"/>
            </p:cNvSpPr>
            <p:nvPr/>
          </p:nvSpPr>
          <p:spPr bwMode="auto">
            <a:xfrm flipH="1">
              <a:off x="4987926" y="588964"/>
              <a:ext cx="746125" cy="19843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2" name="Line 751"/>
            <p:cNvSpPr>
              <a:spLocks noChangeShapeType="1"/>
            </p:cNvSpPr>
            <p:nvPr/>
          </p:nvSpPr>
          <p:spPr bwMode="auto">
            <a:xfrm flipH="1">
              <a:off x="4987926" y="588964"/>
              <a:ext cx="746125"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3" name="Line 752"/>
            <p:cNvSpPr>
              <a:spLocks noChangeShapeType="1"/>
            </p:cNvSpPr>
            <p:nvPr/>
          </p:nvSpPr>
          <p:spPr bwMode="auto">
            <a:xfrm flipH="1">
              <a:off x="5303839" y="588964"/>
              <a:ext cx="430213"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4" name="Line 753"/>
            <p:cNvSpPr>
              <a:spLocks noChangeShapeType="1"/>
            </p:cNvSpPr>
            <p:nvPr/>
          </p:nvSpPr>
          <p:spPr bwMode="auto">
            <a:xfrm flipH="1">
              <a:off x="5535614" y="588964"/>
              <a:ext cx="198438"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5" name="Line 754"/>
            <p:cNvSpPr>
              <a:spLocks noChangeShapeType="1"/>
            </p:cNvSpPr>
            <p:nvPr/>
          </p:nvSpPr>
          <p:spPr bwMode="auto">
            <a:xfrm>
              <a:off x="5734051" y="588964"/>
              <a:ext cx="0" cy="6334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6" name="Line 755"/>
            <p:cNvSpPr>
              <a:spLocks noChangeShapeType="1"/>
            </p:cNvSpPr>
            <p:nvPr/>
          </p:nvSpPr>
          <p:spPr bwMode="auto">
            <a:xfrm>
              <a:off x="5734051" y="588964"/>
              <a:ext cx="115888"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Line 756"/>
            <p:cNvSpPr>
              <a:spLocks noChangeShapeType="1"/>
            </p:cNvSpPr>
            <p:nvPr/>
          </p:nvSpPr>
          <p:spPr bwMode="auto">
            <a:xfrm flipH="1" flipV="1">
              <a:off x="5535614" y="473076"/>
              <a:ext cx="314325"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Line 757"/>
            <p:cNvSpPr>
              <a:spLocks noChangeShapeType="1"/>
            </p:cNvSpPr>
            <p:nvPr/>
          </p:nvSpPr>
          <p:spPr bwMode="auto">
            <a:xfrm flipH="1" flipV="1">
              <a:off x="5303839" y="473076"/>
              <a:ext cx="546100"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Line 758"/>
            <p:cNvSpPr>
              <a:spLocks noChangeShapeType="1"/>
            </p:cNvSpPr>
            <p:nvPr/>
          </p:nvSpPr>
          <p:spPr bwMode="auto">
            <a:xfrm flipH="1" flipV="1">
              <a:off x="5103814" y="588964"/>
              <a:ext cx="746125" cy="19843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Line 759"/>
            <p:cNvSpPr>
              <a:spLocks noChangeShapeType="1"/>
            </p:cNvSpPr>
            <p:nvPr/>
          </p:nvSpPr>
          <p:spPr bwMode="auto">
            <a:xfrm flipH="1">
              <a:off x="4987926" y="787401"/>
              <a:ext cx="862013"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Line 760"/>
            <p:cNvSpPr>
              <a:spLocks noChangeShapeType="1"/>
            </p:cNvSpPr>
            <p:nvPr/>
          </p:nvSpPr>
          <p:spPr bwMode="auto">
            <a:xfrm flipH="1">
              <a:off x="5103814" y="787401"/>
              <a:ext cx="746125"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Line 761"/>
            <p:cNvSpPr>
              <a:spLocks noChangeShapeType="1"/>
            </p:cNvSpPr>
            <p:nvPr/>
          </p:nvSpPr>
          <p:spPr bwMode="auto">
            <a:xfrm flipH="1">
              <a:off x="5303839" y="787401"/>
              <a:ext cx="546100"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Line 762"/>
            <p:cNvSpPr>
              <a:spLocks noChangeShapeType="1"/>
            </p:cNvSpPr>
            <p:nvPr/>
          </p:nvSpPr>
          <p:spPr bwMode="auto">
            <a:xfrm flipH="1">
              <a:off x="5535614" y="787401"/>
              <a:ext cx="314325"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Line 763"/>
            <p:cNvSpPr>
              <a:spLocks noChangeShapeType="1"/>
            </p:cNvSpPr>
            <p:nvPr/>
          </p:nvSpPr>
          <p:spPr bwMode="auto">
            <a:xfrm flipH="1">
              <a:off x="5734051" y="787401"/>
              <a:ext cx="115888"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Line 764"/>
            <p:cNvSpPr>
              <a:spLocks noChangeShapeType="1"/>
            </p:cNvSpPr>
            <p:nvPr/>
          </p:nvSpPr>
          <p:spPr bwMode="auto">
            <a:xfrm flipH="1" flipV="1">
              <a:off x="5734051" y="588964"/>
              <a:ext cx="115888"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Line 765"/>
            <p:cNvSpPr>
              <a:spLocks noChangeShapeType="1"/>
            </p:cNvSpPr>
            <p:nvPr/>
          </p:nvSpPr>
          <p:spPr bwMode="auto">
            <a:xfrm flipH="1" flipV="1">
              <a:off x="5535614" y="473076"/>
              <a:ext cx="314325"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Line 766"/>
            <p:cNvSpPr>
              <a:spLocks noChangeShapeType="1"/>
            </p:cNvSpPr>
            <p:nvPr/>
          </p:nvSpPr>
          <p:spPr bwMode="auto">
            <a:xfrm flipH="1" flipV="1">
              <a:off x="5303839" y="473076"/>
              <a:ext cx="546100"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Line 767"/>
            <p:cNvSpPr>
              <a:spLocks noChangeShapeType="1"/>
            </p:cNvSpPr>
            <p:nvPr/>
          </p:nvSpPr>
          <p:spPr bwMode="auto">
            <a:xfrm flipH="1" flipV="1">
              <a:off x="5103814" y="588964"/>
              <a:ext cx="746125"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Line 768"/>
            <p:cNvSpPr>
              <a:spLocks noChangeShapeType="1"/>
            </p:cNvSpPr>
            <p:nvPr/>
          </p:nvSpPr>
          <p:spPr bwMode="auto">
            <a:xfrm flipH="1">
              <a:off x="4987926" y="1020764"/>
              <a:ext cx="862013"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Line 769"/>
            <p:cNvSpPr>
              <a:spLocks noChangeShapeType="1"/>
            </p:cNvSpPr>
            <p:nvPr/>
          </p:nvSpPr>
          <p:spPr bwMode="auto">
            <a:xfrm flipH="1">
              <a:off x="5103814" y="1020764"/>
              <a:ext cx="746125" cy="2016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Line 770"/>
            <p:cNvSpPr>
              <a:spLocks noChangeShapeType="1"/>
            </p:cNvSpPr>
            <p:nvPr/>
          </p:nvSpPr>
          <p:spPr bwMode="auto">
            <a:xfrm flipH="1">
              <a:off x="5303839" y="1020764"/>
              <a:ext cx="546100"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Line 771"/>
            <p:cNvSpPr>
              <a:spLocks noChangeShapeType="1"/>
            </p:cNvSpPr>
            <p:nvPr/>
          </p:nvSpPr>
          <p:spPr bwMode="auto">
            <a:xfrm flipH="1">
              <a:off x="5535614" y="1020764"/>
              <a:ext cx="314325"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Line 772"/>
            <p:cNvSpPr>
              <a:spLocks noChangeShapeType="1"/>
            </p:cNvSpPr>
            <p:nvPr/>
          </p:nvSpPr>
          <p:spPr bwMode="auto">
            <a:xfrm flipV="1">
              <a:off x="5734051" y="787401"/>
              <a:ext cx="115888"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Line 773"/>
            <p:cNvSpPr>
              <a:spLocks noChangeShapeType="1"/>
            </p:cNvSpPr>
            <p:nvPr/>
          </p:nvSpPr>
          <p:spPr bwMode="auto">
            <a:xfrm flipV="1">
              <a:off x="5734051" y="588964"/>
              <a:ext cx="0" cy="6334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Line 774"/>
            <p:cNvSpPr>
              <a:spLocks noChangeShapeType="1"/>
            </p:cNvSpPr>
            <p:nvPr/>
          </p:nvSpPr>
          <p:spPr bwMode="auto">
            <a:xfrm flipH="1" flipV="1">
              <a:off x="5535614" y="473076"/>
              <a:ext cx="198438"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Line 775"/>
            <p:cNvSpPr>
              <a:spLocks noChangeShapeType="1"/>
            </p:cNvSpPr>
            <p:nvPr/>
          </p:nvSpPr>
          <p:spPr bwMode="auto">
            <a:xfrm flipH="1" flipV="1">
              <a:off x="5303839" y="473076"/>
              <a:ext cx="430213"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Line 776"/>
            <p:cNvSpPr>
              <a:spLocks noChangeShapeType="1"/>
            </p:cNvSpPr>
            <p:nvPr/>
          </p:nvSpPr>
          <p:spPr bwMode="auto">
            <a:xfrm flipH="1" flipV="1">
              <a:off x="4987926" y="787401"/>
              <a:ext cx="746125"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Line 777"/>
            <p:cNvSpPr>
              <a:spLocks noChangeShapeType="1"/>
            </p:cNvSpPr>
            <p:nvPr/>
          </p:nvSpPr>
          <p:spPr bwMode="auto">
            <a:xfrm flipH="1" flipV="1">
              <a:off x="4987926" y="1020764"/>
              <a:ext cx="746125" cy="2016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Line 778"/>
            <p:cNvSpPr>
              <a:spLocks noChangeShapeType="1"/>
            </p:cNvSpPr>
            <p:nvPr/>
          </p:nvSpPr>
          <p:spPr bwMode="auto">
            <a:xfrm flipH="1">
              <a:off x="5103814" y="1222376"/>
              <a:ext cx="630238"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Line 779"/>
            <p:cNvSpPr>
              <a:spLocks noChangeShapeType="1"/>
            </p:cNvSpPr>
            <p:nvPr/>
          </p:nvSpPr>
          <p:spPr bwMode="auto">
            <a:xfrm flipH="1">
              <a:off x="5303839" y="1222376"/>
              <a:ext cx="430213"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Line 780"/>
            <p:cNvSpPr>
              <a:spLocks noChangeShapeType="1"/>
            </p:cNvSpPr>
            <p:nvPr/>
          </p:nvSpPr>
          <p:spPr bwMode="auto">
            <a:xfrm flipV="1">
              <a:off x="5535614" y="1020764"/>
              <a:ext cx="314325"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Line 781"/>
            <p:cNvSpPr>
              <a:spLocks noChangeShapeType="1"/>
            </p:cNvSpPr>
            <p:nvPr/>
          </p:nvSpPr>
          <p:spPr bwMode="auto">
            <a:xfrm flipV="1">
              <a:off x="5535614" y="787401"/>
              <a:ext cx="314325"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Line 782"/>
            <p:cNvSpPr>
              <a:spLocks noChangeShapeType="1"/>
            </p:cNvSpPr>
            <p:nvPr/>
          </p:nvSpPr>
          <p:spPr bwMode="auto">
            <a:xfrm flipV="1">
              <a:off x="5535614" y="588964"/>
              <a:ext cx="198438"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Line 783"/>
            <p:cNvSpPr>
              <a:spLocks noChangeShapeType="1"/>
            </p:cNvSpPr>
            <p:nvPr/>
          </p:nvSpPr>
          <p:spPr bwMode="auto">
            <a:xfrm flipV="1">
              <a:off x="5535614" y="473076"/>
              <a:ext cx="0" cy="8651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Line 784"/>
            <p:cNvSpPr>
              <a:spLocks noChangeShapeType="1"/>
            </p:cNvSpPr>
            <p:nvPr/>
          </p:nvSpPr>
          <p:spPr bwMode="auto">
            <a:xfrm flipH="1" flipV="1">
              <a:off x="5103814" y="588964"/>
              <a:ext cx="431800"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Line 785"/>
            <p:cNvSpPr>
              <a:spLocks noChangeShapeType="1"/>
            </p:cNvSpPr>
            <p:nvPr/>
          </p:nvSpPr>
          <p:spPr bwMode="auto">
            <a:xfrm flipH="1" flipV="1">
              <a:off x="4987926" y="787401"/>
              <a:ext cx="547688"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Line 786"/>
            <p:cNvSpPr>
              <a:spLocks noChangeShapeType="1"/>
            </p:cNvSpPr>
            <p:nvPr/>
          </p:nvSpPr>
          <p:spPr bwMode="auto">
            <a:xfrm flipH="1" flipV="1">
              <a:off x="4987926" y="1020764"/>
              <a:ext cx="547688"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Line 787"/>
            <p:cNvSpPr>
              <a:spLocks noChangeShapeType="1"/>
            </p:cNvSpPr>
            <p:nvPr/>
          </p:nvSpPr>
          <p:spPr bwMode="auto">
            <a:xfrm flipH="1" flipV="1">
              <a:off x="5103814" y="1222376"/>
              <a:ext cx="431800"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Line 788"/>
            <p:cNvSpPr>
              <a:spLocks noChangeShapeType="1"/>
            </p:cNvSpPr>
            <p:nvPr/>
          </p:nvSpPr>
          <p:spPr bwMode="auto">
            <a:xfrm flipV="1">
              <a:off x="5303839" y="1222376"/>
              <a:ext cx="430213"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Line 789"/>
            <p:cNvSpPr>
              <a:spLocks noChangeShapeType="1"/>
            </p:cNvSpPr>
            <p:nvPr/>
          </p:nvSpPr>
          <p:spPr bwMode="auto">
            <a:xfrm flipV="1">
              <a:off x="5303839" y="1020764"/>
              <a:ext cx="546100"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Line 790"/>
            <p:cNvSpPr>
              <a:spLocks noChangeShapeType="1"/>
            </p:cNvSpPr>
            <p:nvPr/>
          </p:nvSpPr>
          <p:spPr bwMode="auto">
            <a:xfrm flipV="1">
              <a:off x="5303839" y="787401"/>
              <a:ext cx="546100"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Line 791"/>
            <p:cNvSpPr>
              <a:spLocks noChangeShapeType="1"/>
            </p:cNvSpPr>
            <p:nvPr/>
          </p:nvSpPr>
          <p:spPr bwMode="auto">
            <a:xfrm flipV="1">
              <a:off x="5303839" y="588964"/>
              <a:ext cx="430213"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Line 792"/>
            <p:cNvSpPr>
              <a:spLocks noChangeShapeType="1"/>
            </p:cNvSpPr>
            <p:nvPr/>
          </p:nvSpPr>
          <p:spPr bwMode="auto">
            <a:xfrm flipV="1">
              <a:off x="5303839" y="473076"/>
              <a:ext cx="0" cy="8651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Line 793"/>
            <p:cNvSpPr>
              <a:spLocks noChangeShapeType="1"/>
            </p:cNvSpPr>
            <p:nvPr/>
          </p:nvSpPr>
          <p:spPr bwMode="auto">
            <a:xfrm flipH="1" flipV="1">
              <a:off x="5103814" y="588964"/>
              <a:ext cx="200025"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Line 794"/>
            <p:cNvSpPr>
              <a:spLocks noChangeShapeType="1"/>
            </p:cNvSpPr>
            <p:nvPr/>
          </p:nvSpPr>
          <p:spPr bwMode="auto">
            <a:xfrm flipH="1" flipV="1">
              <a:off x="4987926" y="787401"/>
              <a:ext cx="315913"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Line 795"/>
            <p:cNvSpPr>
              <a:spLocks noChangeShapeType="1"/>
            </p:cNvSpPr>
            <p:nvPr/>
          </p:nvSpPr>
          <p:spPr bwMode="auto">
            <a:xfrm flipH="1" flipV="1">
              <a:off x="4987926" y="1020764"/>
              <a:ext cx="315913"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Line 796"/>
            <p:cNvSpPr>
              <a:spLocks noChangeShapeType="1"/>
            </p:cNvSpPr>
            <p:nvPr/>
          </p:nvSpPr>
          <p:spPr bwMode="auto">
            <a:xfrm>
              <a:off x="5103814" y="1222376"/>
              <a:ext cx="431800"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Line 797"/>
            <p:cNvSpPr>
              <a:spLocks noChangeShapeType="1"/>
            </p:cNvSpPr>
            <p:nvPr/>
          </p:nvSpPr>
          <p:spPr bwMode="auto">
            <a:xfrm>
              <a:off x="5103814" y="1222376"/>
              <a:ext cx="630238"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Line 798"/>
            <p:cNvSpPr>
              <a:spLocks noChangeShapeType="1"/>
            </p:cNvSpPr>
            <p:nvPr/>
          </p:nvSpPr>
          <p:spPr bwMode="auto">
            <a:xfrm flipV="1">
              <a:off x="5103814" y="1020764"/>
              <a:ext cx="746125" cy="2016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Line 799"/>
            <p:cNvSpPr>
              <a:spLocks noChangeShapeType="1"/>
            </p:cNvSpPr>
            <p:nvPr/>
          </p:nvSpPr>
          <p:spPr bwMode="auto">
            <a:xfrm flipV="1">
              <a:off x="5103814" y="787401"/>
              <a:ext cx="746125"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Line 800"/>
            <p:cNvSpPr>
              <a:spLocks noChangeShapeType="1"/>
            </p:cNvSpPr>
            <p:nvPr/>
          </p:nvSpPr>
          <p:spPr bwMode="auto">
            <a:xfrm flipV="1">
              <a:off x="5103814" y="473076"/>
              <a:ext cx="431800"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2" name="Line 801"/>
            <p:cNvSpPr>
              <a:spLocks noChangeShapeType="1"/>
            </p:cNvSpPr>
            <p:nvPr/>
          </p:nvSpPr>
          <p:spPr bwMode="auto">
            <a:xfrm flipV="1">
              <a:off x="5103814" y="473076"/>
              <a:ext cx="200025"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Line 802"/>
            <p:cNvSpPr>
              <a:spLocks noChangeShapeType="1"/>
            </p:cNvSpPr>
            <p:nvPr/>
          </p:nvSpPr>
          <p:spPr bwMode="auto">
            <a:xfrm flipV="1">
              <a:off x="5103814" y="588964"/>
              <a:ext cx="0" cy="6334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Line 803"/>
            <p:cNvSpPr>
              <a:spLocks noChangeShapeType="1"/>
            </p:cNvSpPr>
            <p:nvPr/>
          </p:nvSpPr>
          <p:spPr bwMode="auto">
            <a:xfrm flipH="1" flipV="1">
              <a:off x="4987926" y="787401"/>
              <a:ext cx="115888"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Line 804"/>
            <p:cNvSpPr>
              <a:spLocks noChangeShapeType="1"/>
            </p:cNvSpPr>
            <p:nvPr/>
          </p:nvSpPr>
          <p:spPr bwMode="auto">
            <a:xfrm>
              <a:off x="4987926" y="1020764"/>
              <a:ext cx="315913"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Line 805"/>
            <p:cNvSpPr>
              <a:spLocks noChangeShapeType="1"/>
            </p:cNvSpPr>
            <p:nvPr/>
          </p:nvSpPr>
          <p:spPr bwMode="auto">
            <a:xfrm>
              <a:off x="4987926" y="1020764"/>
              <a:ext cx="547688" cy="3175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Line 806"/>
            <p:cNvSpPr>
              <a:spLocks noChangeShapeType="1"/>
            </p:cNvSpPr>
            <p:nvPr/>
          </p:nvSpPr>
          <p:spPr bwMode="auto">
            <a:xfrm>
              <a:off x="4987926" y="1020764"/>
              <a:ext cx="746125" cy="2016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Line 807"/>
            <p:cNvSpPr>
              <a:spLocks noChangeShapeType="1"/>
            </p:cNvSpPr>
            <p:nvPr/>
          </p:nvSpPr>
          <p:spPr bwMode="auto">
            <a:xfrm>
              <a:off x="4987926" y="1020764"/>
              <a:ext cx="862013"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Line 808"/>
            <p:cNvSpPr>
              <a:spLocks noChangeShapeType="1"/>
            </p:cNvSpPr>
            <p:nvPr/>
          </p:nvSpPr>
          <p:spPr bwMode="auto">
            <a:xfrm flipV="1">
              <a:off x="4987926" y="588964"/>
              <a:ext cx="746125"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Line 809"/>
            <p:cNvSpPr>
              <a:spLocks noChangeShapeType="1"/>
            </p:cNvSpPr>
            <p:nvPr/>
          </p:nvSpPr>
          <p:spPr bwMode="auto">
            <a:xfrm flipV="1">
              <a:off x="4987926" y="473076"/>
              <a:ext cx="547688"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Line 811"/>
            <p:cNvSpPr>
              <a:spLocks noChangeShapeType="1"/>
            </p:cNvSpPr>
            <p:nvPr/>
          </p:nvSpPr>
          <p:spPr bwMode="auto">
            <a:xfrm flipV="1">
              <a:off x="4987926" y="473076"/>
              <a:ext cx="315913" cy="5476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Line 812"/>
            <p:cNvSpPr>
              <a:spLocks noChangeShapeType="1"/>
            </p:cNvSpPr>
            <p:nvPr/>
          </p:nvSpPr>
          <p:spPr bwMode="auto">
            <a:xfrm flipV="1">
              <a:off x="4987926" y="588964"/>
              <a:ext cx="115888"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Line 813"/>
            <p:cNvSpPr>
              <a:spLocks noChangeShapeType="1"/>
            </p:cNvSpPr>
            <p:nvPr/>
          </p:nvSpPr>
          <p:spPr bwMode="auto">
            <a:xfrm>
              <a:off x="4987926" y="787401"/>
              <a:ext cx="115888"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Line 814"/>
            <p:cNvSpPr>
              <a:spLocks noChangeShapeType="1"/>
            </p:cNvSpPr>
            <p:nvPr/>
          </p:nvSpPr>
          <p:spPr bwMode="auto">
            <a:xfrm>
              <a:off x="4987926" y="787401"/>
              <a:ext cx="315913"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Line 815"/>
            <p:cNvSpPr>
              <a:spLocks noChangeShapeType="1"/>
            </p:cNvSpPr>
            <p:nvPr/>
          </p:nvSpPr>
          <p:spPr bwMode="auto">
            <a:xfrm>
              <a:off x="4987926" y="787401"/>
              <a:ext cx="547688" cy="55086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Line 816"/>
            <p:cNvSpPr>
              <a:spLocks noChangeShapeType="1"/>
            </p:cNvSpPr>
            <p:nvPr/>
          </p:nvSpPr>
          <p:spPr bwMode="auto">
            <a:xfrm>
              <a:off x="4987926" y="787401"/>
              <a:ext cx="746125" cy="43497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Line 817"/>
            <p:cNvSpPr>
              <a:spLocks noChangeShapeType="1"/>
            </p:cNvSpPr>
            <p:nvPr/>
          </p:nvSpPr>
          <p:spPr bwMode="auto">
            <a:xfrm>
              <a:off x="4987926" y="787401"/>
              <a:ext cx="862013"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Line 818"/>
            <p:cNvSpPr>
              <a:spLocks noChangeShapeType="1"/>
            </p:cNvSpPr>
            <p:nvPr/>
          </p:nvSpPr>
          <p:spPr bwMode="auto">
            <a:xfrm flipV="1">
              <a:off x="4987926" y="588964"/>
              <a:ext cx="746125" cy="19843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Line 819"/>
            <p:cNvSpPr>
              <a:spLocks noChangeShapeType="1"/>
            </p:cNvSpPr>
            <p:nvPr/>
          </p:nvSpPr>
          <p:spPr bwMode="auto">
            <a:xfrm flipV="1">
              <a:off x="4987926" y="473076"/>
              <a:ext cx="547688"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Line 820"/>
            <p:cNvSpPr>
              <a:spLocks noChangeShapeType="1"/>
            </p:cNvSpPr>
            <p:nvPr/>
          </p:nvSpPr>
          <p:spPr bwMode="auto">
            <a:xfrm flipV="1">
              <a:off x="4987926" y="473076"/>
              <a:ext cx="315913" cy="314325"/>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Line 821"/>
            <p:cNvSpPr>
              <a:spLocks noChangeShapeType="1"/>
            </p:cNvSpPr>
            <p:nvPr/>
          </p:nvSpPr>
          <p:spPr bwMode="auto">
            <a:xfrm flipH="1">
              <a:off x="4987926" y="588964"/>
              <a:ext cx="115888"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Line 822"/>
            <p:cNvSpPr>
              <a:spLocks noChangeShapeType="1"/>
            </p:cNvSpPr>
            <p:nvPr/>
          </p:nvSpPr>
          <p:spPr bwMode="auto">
            <a:xfrm>
              <a:off x="5103813" y="588964"/>
              <a:ext cx="0" cy="633413"/>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Line 823"/>
            <p:cNvSpPr>
              <a:spLocks noChangeShapeType="1"/>
            </p:cNvSpPr>
            <p:nvPr/>
          </p:nvSpPr>
          <p:spPr bwMode="auto">
            <a:xfrm>
              <a:off x="5103813" y="588964"/>
              <a:ext cx="200025"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Line 824"/>
            <p:cNvSpPr>
              <a:spLocks noChangeShapeType="1"/>
            </p:cNvSpPr>
            <p:nvPr/>
          </p:nvSpPr>
          <p:spPr bwMode="auto">
            <a:xfrm>
              <a:off x="5103813" y="588964"/>
              <a:ext cx="431800" cy="7493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Line 825"/>
            <p:cNvSpPr>
              <a:spLocks noChangeShapeType="1"/>
            </p:cNvSpPr>
            <p:nvPr/>
          </p:nvSpPr>
          <p:spPr bwMode="auto">
            <a:xfrm>
              <a:off x="5103813" y="588964"/>
              <a:ext cx="746125" cy="43180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Line 826"/>
            <p:cNvSpPr>
              <a:spLocks noChangeShapeType="1"/>
            </p:cNvSpPr>
            <p:nvPr/>
          </p:nvSpPr>
          <p:spPr bwMode="auto">
            <a:xfrm>
              <a:off x="5103813" y="588964"/>
              <a:ext cx="746125" cy="19843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Line 827"/>
            <p:cNvSpPr>
              <a:spLocks noChangeShapeType="1"/>
            </p:cNvSpPr>
            <p:nvPr/>
          </p:nvSpPr>
          <p:spPr bwMode="auto">
            <a:xfrm>
              <a:off x="5103813" y="588964"/>
              <a:ext cx="630238" cy="0"/>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Line 828"/>
            <p:cNvSpPr>
              <a:spLocks noChangeShapeType="1"/>
            </p:cNvSpPr>
            <p:nvPr/>
          </p:nvSpPr>
          <p:spPr bwMode="auto">
            <a:xfrm flipV="1">
              <a:off x="5103813" y="473076"/>
              <a:ext cx="431800" cy="115888"/>
            </a:xfrm>
            <a:prstGeom prst="line">
              <a:avLst/>
            </a:pr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829"/>
            <p:cNvSpPr>
              <a:spLocks/>
            </p:cNvSpPr>
            <p:nvPr/>
          </p:nvSpPr>
          <p:spPr bwMode="auto">
            <a:xfrm>
              <a:off x="4932363" y="415926"/>
              <a:ext cx="974725" cy="979488"/>
            </a:xfrm>
            <a:custGeom>
              <a:avLst/>
              <a:gdLst>
                <a:gd name="T0" fmla="*/ 229 w 260"/>
                <a:gd name="T1" fmla="*/ 187 h 261"/>
                <a:gd name="T2" fmla="*/ 187 w 260"/>
                <a:gd name="T3" fmla="*/ 31 h 261"/>
                <a:gd name="T4" fmla="*/ 31 w 260"/>
                <a:gd name="T5" fmla="*/ 73 h 261"/>
                <a:gd name="T6" fmla="*/ 73 w 260"/>
                <a:gd name="T7" fmla="*/ 229 h 261"/>
                <a:gd name="T8" fmla="*/ 229 w 260"/>
                <a:gd name="T9" fmla="*/ 187 h 261"/>
              </a:gdLst>
              <a:ahLst/>
              <a:cxnLst>
                <a:cxn ang="0">
                  <a:pos x="T0" y="T1"/>
                </a:cxn>
                <a:cxn ang="0">
                  <a:pos x="T2" y="T3"/>
                </a:cxn>
                <a:cxn ang="0">
                  <a:pos x="T4" y="T5"/>
                </a:cxn>
                <a:cxn ang="0">
                  <a:pos x="T6" y="T7"/>
                </a:cxn>
                <a:cxn ang="0">
                  <a:pos x="T8" y="T9"/>
                </a:cxn>
              </a:cxnLst>
              <a:rect l="0" t="0" r="r" b="b"/>
              <a:pathLst>
                <a:path w="260" h="261">
                  <a:moveTo>
                    <a:pt x="229" y="187"/>
                  </a:moveTo>
                  <a:cubicBezTo>
                    <a:pt x="260" y="133"/>
                    <a:pt x="242" y="63"/>
                    <a:pt x="187" y="31"/>
                  </a:cubicBezTo>
                  <a:cubicBezTo>
                    <a:pt x="132" y="0"/>
                    <a:pt x="63" y="19"/>
                    <a:pt x="31" y="73"/>
                  </a:cubicBezTo>
                  <a:cubicBezTo>
                    <a:pt x="0" y="128"/>
                    <a:pt x="18" y="198"/>
                    <a:pt x="73" y="229"/>
                  </a:cubicBezTo>
                  <a:cubicBezTo>
                    <a:pt x="128" y="261"/>
                    <a:pt x="197" y="242"/>
                    <a:pt x="229" y="187"/>
                  </a:cubicBezTo>
                  <a:close/>
                </a:path>
              </a:pathLst>
            </a:custGeom>
            <a:noFill/>
            <a:ln w="2" cap="rnd">
              <a:solidFill>
                <a:schemeClr val="bg1">
                  <a:alpha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570" name="Straight Connector 569"/>
          <p:cNvCxnSpPr>
            <a:stCxn id="159" idx="0"/>
          </p:cNvCxnSpPr>
          <p:nvPr/>
        </p:nvCxnSpPr>
        <p:spPr>
          <a:xfrm>
            <a:off x="8264660" y="2887359"/>
            <a:ext cx="944839" cy="1037064"/>
          </a:xfrm>
          <a:prstGeom prst="line">
            <a:avLst/>
          </a:prstGeom>
          <a:ln w="25400" cap="rnd">
            <a:solidFill>
              <a:srgbClr val="FFFFFF">
                <a:alpha val="14902"/>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7830510" y="1164567"/>
            <a:ext cx="1397844" cy="815196"/>
          </a:xfrm>
          <a:prstGeom prst="line">
            <a:avLst/>
          </a:prstGeom>
          <a:ln w="25400" cap="rnd">
            <a:solidFill>
              <a:srgbClr val="FFFFFF">
                <a:alpha val="14902"/>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2" name="Straight Connector 571"/>
          <p:cNvCxnSpPr>
            <a:endCxn id="480" idx="20"/>
          </p:cNvCxnSpPr>
          <p:nvPr/>
        </p:nvCxnSpPr>
        <p:spPr>
          <a:xfrm flipH="1">
            <a:off x="7432448" y="2851601"/>
            <a:ext cx="851075" cy="1488717"/>
          </a:xfrm>
          <a:prstGeom prst="line">
            <a:avLst/>
          </a:prstGeom>
          <a:ln w="25400" cap="rnd">
            <a:solidFill>
              <a:srgbClr val="FFFFFF">
                <a:alpha val="65098"/>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73" name="Picture 57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03129" y="618258"/>
            <a:ext cx="350988" cy="453661"/>
          </a:xfrm>
          <a:prstGeom prst="rect">
            <a:avLst/>
          </a:prstGeom>
          <a:effectLst>
            <a:outerShdw blurRad="50800" dist="38100" dir="2700000" algn="tl" rotWithShape="0">
              <a:prstClr val="black">
                <a:alpha val="40000"/>
              </a:prstClr>
            </a:outerShdw>
          </a:effectLst>
        </p:spPr>
      </p:pic>
      <p:sp>
        <p:nvSpPr>
          <p:cNvPr id="574" name="Freeform 7"/>
          <p:cNvSpPr>
            <a:spLocks noEditPoints="1"/>
          </p:cNvSpPr>
          <p:nvPr/>
        </p:nvSpPr>
        <p:spPr bwMode="auto">
          <a:xfrm>
            <a:off x="2505009" y="3713820"/>
            <a:ext cx="524730" cy="404802"/>
          </a:xfrm>
          <a:custGeom>
            <a:avLst/>
            <a:gdLst>
              <a:gd name="T0" fmla="*/ 228 w 3070"/>
              <a:gd name="T1" fmla="*/ 792 h 2369"/>
              <a:gd name="T2" fmla="*/ 412 w 3070"/>
              <a:gd name="T3" fmla="*/ 642 h 2369"/>
              <a:gd name="T4" fmla="*/ 163 w 3070"/>
              <a:gd name="T5" fmla="*/ 515 h 2369"/>
              <a:gd name="T6" fmla="*/ 116 w 3070"/>
              <a:gd name="T7" fmla="*/ 754 h 2369"/>
              <a:gd name="T8" fmla="*/ 471 w 3070"/>
              <a:gd name="T9" fmla="*/ 2369 h 2369"/>
              <a:gd name="T10" fmla="*/ 950 w 3070"/>
              <a:gd name="T11" fmla="*/ 2171 h 2369"/>
              <a:gd name="T12" fmla="*/ 273 w 3070"/>
              <a:gd name="T13" fmla="*/ 2000 h 2369"/>
              <a:gd name="T14" fmla="*/ 2677 w 3070"/>
              <a:gd name="T15" fmla="*/ 708 h 2369"/>
              <a:gd name="T16" fmla="*/ 2953 w 3070"/>
              <a:gd name="T17" fmla="*/ 754 h 2369"/>
              <a:gd name="T18" fmla="*/ 2906 w 3070"/>
              <a:gd name="T19" fmla="*/ 515 h 2369"/>
              <a:gd name="T20" fmla="*/ 2657 w 3070"/>
              <a:gd name="T21" fmla="*/ 642 h 2369"/>
              <a:gd name="T22" fmla="*/ 2979 w 3070"/>
              <a:gd name="T23" fmla="*/ 1163 h 2369"/>
              <a:gd name="T24" fmla="*/ 2281 w 3070"/>
              <a:gd name="T25" fmla="*/ 291 h 2369"/>
              <a:gd name="T26" fmla="*/ 1901 w 3070"/>
              <a:gd name="T27" fmla="*/ 139 h 2369"/>
              <a:gd name="T28" fmla="*/ 1331 w 3070"/>
              <a:gd name="T29" fmla="*/ 0 h 2369"/>
              <a:gd name="T30" fmla="*/ 1142 w 3070"/>
              <a:gd name="T31" fmla="*/ 246 h 2369"/>
              <a:gd name="T32" fmla="*/ 404 w 3070"/>
              <a:gd name="T33" fmla="*/ 800 h 2369"/>
              <a:gd name="T34" fmla="*/ 48 w 3070"/>
              <a:gd name="T35" fmla="*/ 1415 h 2369"/>
              <a:gd name="T36" fmla="*/ 133 w 3070"/>
              <a:gd name="T37" fmla="*/ 1935 h 2369"/>
              <a:gd name="T38" fmla="*/ 3049 w 3070"/>
              <a:gd name="T39" fmla="*/ 1663 h 2369"/>
              <a:gd name="T40" fmla="*/ 2979 w 3070"/>
              <a:gd name="T41" fmla="*/ 1163 h 2369"/>
              <a:gd name="T42" fmla="*/ 844 w 3070"/>
              <a:gd name="T43" fmla="*/ 384 h 2369"/>
              <a:gd name="T44" fmla="*/ 2225 w 3070"/>
              <a:gd name="T45" fmla="*/ 384 h 2369"/>
              <a:gd name="T46" fmla="*/ 2559 w 3070"/>
              <a:gd name="T47" fmla="*/ 827 h 2369"/>
              <a:gd name="T48" fmla="*/ 514 w 3070"/>
              <a:gd name="T49" fmla="*/ 820 h 2369"/>
              <a:gd name="T50" fmla="*/ 264 w 3070"/>
              <a:gd name="T51" fmla="*/ 1435 h 2369"/>
              <a:gd name="T52" fmla="*/ 402 w 3070"/>
              <a:gd name="T53" fmla="*/ 1186 h 2369"/>
              <a:gd name="T54" fmla="*/ 831 w 3070"/>
              <a:gd name="T55" fmla="*/ 1344 h 2369"/>
              <a:gd name="T56" fmla="*/ 333 w 3070"/>
              <a:gd name="T57" fmla="*/ 1505 h 2369"/>
              <a:gd name="T58" fmla="*/ 1122 w 3070"/>
              <a:gd name="T59" fmla="*/ 1502 h 2369"/>
              <a:gd name="T60" fmla="*/ 1122 w 3070"/>
              <a:gd name="T61" fmla="*/ 1413 h 2369"/>
              <a:gd name="T62" fmla="*/ 1992 w 3070"/>
              <a:gd name="T63" fmla="*/ 1457 h 2369"/>
              <a:gd name="T64" fmla="*/ 1947 w 3070"/>
              <a:gd name="T65" fmla="*/ 1336 h 2369"/>
              <a:gd name="T66" fmla="*/ 1078 w 3070"/>
              <a:gd name="T67" fmla="*/ 1292 h 2369"/>
              <a:gd name="T68" fmla="*/ 1947 w 3070"/>
              <a:gd name="T69" fmla="*/ 1247 h 2369"/>
              <a:gd name="T70" fmla="*/ 1947 w 3070"/>
              <a:gd name="T71" fmla="*/ 1336 h 2369"/>
              <a:gd name="T72" fmla="*/ 2736 w 3070"/>
              <a:gd name="T73" fmla="*/ 1505 h 2369"/>
              <a:gd name="T74" fmla="*/ 2239 w 3070"/>
              <a:gd name="T75" fmla="*/ 1344 h 2369"/>
              <a:gd name="T76" fmla="*/ 2667 w 3070"/>
              <a:gd name="T77" fmla="*/ 1186 h 2369"/>
              <a:gd name="T78" fmla="*/ 2805 w 3070"/>
              <a:gd name="T79" fmla="*/ 1435 h 2369"/>
              <a:gd name="T80" fmla="*/ 2318 w 3070"/>
              <a:gd name="T81" fmla="*/ 2369 h 2369"/>
              <a:gd name="T82" fmla="*/ 2796 w 3070"/>
              <a:gd name="T83" fmla="*/ 2171 h 2369"/>
              <a:gd name="T84" fmla="*/ 2120 w 3070"/>
              <a:gd name="T85" fmla="*/ 200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0" h="2369">
                <a:moveTo>
                  <a:pt x="116" y="754"/>
                </a:moveTo>
                <a:cubicBezTo>
                  <a:pt x="228" y="792"/>
                  <a:pt x="228" y="792"/>
                  <a:pt x="228" y="792"/>
                </a:cubicBezTo>
                <a:cubicBezTo>
                  <a:pt x="297" y="816"/>
                  <a:pt x="371" y="778"/>
                  <a:pt x="392" y="708"/>
                </a:cubicBezTo>
                <a:cubicBezTo>
                  <a:pt x="412" y="642"/>
                  <a:pt x="412" y="642"/>
                  <a:pt x="412" y="642"/>
                </a:cubicBezTo>
                <a:cubicBezTo>
                  <a:pt x="434" y="572"/>
                  <a:pt x="391" y="515"/>
                  <a:pt x="318" y="515"/>
                </a:cubicBezTo>
                <a:cubicBezTo>
                  <a:pt x="163" y="515"/>
                  <a:pt x="163" y="515"/>
                  <a:pt x="163" y="515"/>
                </a:cubicBezTo>
                <a:cubicBezTo>
                  <a:pt x="90" y="515"/>
                  <a:pt x="22" y="559"/>
                  <a:pt x="11" y="613"/>
                </a:cubicBezTo>
                <a:cubicBezTo>
                  <a:pt x="0" y="667"/>
                  <a:pt x="47" y="730"/>
                  <a:pt x="116" y="754"/>
                </a:cubicBezTo>
                <a:close/>
                <a:moveTo>
                  <a:pt x="273" y="2171"/>
                </a:moveTo>
                <a:cubicBezTo>
                  <a:pt x="273" y="2281"/>
                  <a:pt x="362" y="2369"/>
                  <a:pt x="471" y="2369"/>
                </a:cubicBezTo>
                <a:cubicBezTo>
                  <a:pt x="752" y="2369"/>
                  <a:pt x="752" y="2369"/>
                  <a:pt x="752" y="2369"/>
                </a:cubicBezTo>
                <a:cubicBezTo>
                  <a:pt x="861" y="2369"/>
                  <a:pt x="950" y="2281"/>
                  <a:pt x="950" y="2171"/>
                </a:cubicBezTo>
                <a:cubicBezTo>
                  <a:pt x="950" y="2000"/>
                  <a:pt x="950" y="2000"/>
                  <a:pt x="950" y="2000"/>
                </a:cubicBezTo>
                <a:cubicBezTo>
                  <a:pt x="273" y="2000"/>
                  <a:pt x="273" y="2000"/>
                  <a:pt x="273" y="2000"/>
                </a:cubicBezTo>
                <a:lnTo>
                  <a:pt x="273" y="2171"/>
                </a:lnTo>
                <a:close/>
                <a:moveTo>
                  <a:pt x="2677" y="708"/>
                </a:moveTo>
                <a:cubicBezTo>
                  <a:pt x="2698" y="778"/>
                  <a:pt x="2772" y="816"/>
                  <a:pt x="2841" y="792"/>
                </a:cubicBezTo>
                <a:cubicBezTo>
                  <a:pt x="2953" y="754"/>
                  <a:pt x="2953" y="754"/>
                  <a:pt x="2953" y="754"/>
                </a:cubicBezTo>
                <a:cubicBezTo>
                  <a:pt x="3022" y="730"/>
                  <a:pt x="3070" y="667"/>
                  <a:pt x="3059" y="613"/>
                </a:cubicBezTo>
                <a:cubicBezTo>
                  <a:pt x="3048" y="559"/>
                  <a:pt x="2979" y="515"/>
                  <a:pt x="2906" y="515"/>
                </a:cubicBezTo>
                <a:cubicBezTo>
                  <a:pt x="2751" y="515"/>
                  <a:pt x="2751" y="515"/>
                  <a:pt x="2751" y="515"/>
                </a:cubicBezTo>
                <a:cubicBezTo>
                  <a:pt x="2678" y="515"/>
                  <a:pt x="2636" y="572"/>
                  <a:pt x="2657" y="642"/>
                </a:cubicBezTo>
                <a:lnTo>
                  <a:pt x="2677" y="708"/>
                </a:lnTo>
                <a:close/>
                <a:moveTo>
                  <a:pt x="2979" y="1163"/>
                </a:moveTo>
                <a:cubicBezTo>
                  <a:pt x="2924" y="919"/>
                  <a:pt x="2665" y="800"/>
                  <a:pt x="2665" y="800"/>
                </a:cubicBezTo>
                <a:cubicBezTo>
                  <a:pt x="2533" y="500"/>
                  <a:pt x="2281" y="291"/>
                  <a:pt x="2281" y="291"/>
                </a:cubicBezTo>
                <a:cubicBezTo>
                  <a:pt x="2281" y="291"/>
                  <a:pt x="2138" y="264"/>
                  <a:pt x="1928" y="246"/>
                </a:cubicBezTo>
                <a:cubicBezTo>
                  <a:pt x="1918" y="207"/>
                  <a:pt x="1912" y="183"/>
                  <a:pt x="1901" y="139"/>
                </a:cubicBezTo>
                <a:cubicBezTo>
                  <a:pt x="1881" y="62"/>
                  <a:pt x="1809" y="0"/>
                  <a:pt x="1739" y="0"/>
                </a:cubicBezTo>
                <a:cubicBezTo>
                  <a:pt x="1331" y="0"/>
                  <a:pt x="1331" y="0"/>
                  <a:pt x="1331" y="0"/>
                </a:cubicBezTo>
                <a:cubicBezTo>
                  <a:pt x="1260" y="0"/>
                  <a:pt x="1188" y="62"/>
                  <a:pt x="1168" y="139"/>
                </a:cubicBezTo>
                <a:cubicBezTo>
                  <a:pt x="1158" y="183"/>
                  <a:pt x="1152" y="207"/>
                  <a:pt x="1142" y="246"/>
                </a:cubicBezTo>
                <a:cubicBezTo>
                  <a:pt x="931" y="264"/>
                  <a:pt x="788" y="291"/>
                  <a:pt x="788" y="291"/>
                </a:cubicBezTo>
                <a:cubicBezTo>
                  <a:pt x="788" y="291"/>
                  <a:pt x="537" y="500"/>
                  <a:pt x="404" y="800"/>
                </a:cubicBezTo>
                <a:cubicBezTo>
                  <a:pt x="404" y="800"/>
                  <a:pt x="146" y="919"/>
                  <a:pt x="90" y="1163"/>
                </a:cubicBezTo>
                <a:cubicBezTo>
                  <a:pt x="90" y="1163"/>
                  <a:pt x="48" y="1310"/>
                  <a:pt x="48" y="1415"/>
                </a:cubicBezTo>
                <a:cubicBezTo>
                  <a:pt x="48" y="1415"/>
                  <a:pt x="20" y="1530"/>
                  <a:pt x="20" y="1663"/>
                </a:cubicBezTo>
                <a:cubicBezTo>
                  <a:pt x="20" y="1932"/>
                  <a:pt x="133" y="1935"/>
                  <a:pt x="133" y="1935"/>
                </a:cubicBezTo>
                <a:cubicBezTo>
                  <a:pt x="2936" y="1935"/>
                  <a:pt x="2936" y="1935"/>
                  <a:pt x="2936" y="1935"/>
                </a:cubicBezTo>
                <a:cubicBezTo>
                  <a:pt x="2936" y="1935"/>
                  <a:pt x="3049" y="1932"/>
                  <a:pt x="3049" y="1663"/>
                </a:cubicBezTo>
                <a:cubicBezTo>
                  <a:pt x="3049" y="1530"/>
                  <a:pt x="3021" y="1415"/>
                  <a:pt x="3021" y="1415"/>
                </a:cubicBezTo>
                <a:cubicBezTo>
                  <a:pt x="3021" y="1310"/>
                  <a:pt x="2979" y="1163"/>
                  <a:pt x="2979" y="1163"/>
                </a:cubicBezTo>
                <a:close/>
                <a:moveTo>
                  <a:pt x="514" y="820"/>
                </a:moveTo>
                <a:cubicBezTo>
                  <a:pt x="612" y="594"/>
                  <a:pt x="785" y="434"/>
                  <a:pt x="844" y="384"/>
                </a:cubicBezTo>
                <a:cubicBezTo>
                  <a:pt x="932" y="371"/>
                  <a:pt x="1215" y="334"/>
                  <a:pt x="1534" y="334"/>
                </a:cubicBezTo>
                <a:cubicBezTo>
                  <a:pt x="1855" y="334"/>
                  <a:pt x="2137" y="371"/>
                  <a:pt x="2225" y="384"/>
                </a:cubicBezTo>
                <a:cubicBezTo>
                  <a:pt x="2284" y="434"/>
                  <a:pt x="2458" y="593"/>
                  <a:pt x="2556" y="820"/>
                </a:cubicBezTo>
                <a:cubicBezTo>
                  <a:pt x="2557" y="823"/>
                  <a:pt x="2558" y="824"/>
                  <a:pt x="2559" y="827"/>
                </a:cubicBezTo>
                <a:cubicBezTo>
                  <a:pt x="1879" y="745"/>
                  <a:pt x="1190" y="745"/>
                  <a:pt x="510" y="827"/>
                </a:cubicBezTo>
                <a:cubicBezTo>
                  <a:pt x="512" y="824"/>
                  <a:pt x="512" y="823"/>
                  <a:pt x="514" y="820"/>
                </a:cubicBezTo>
                <a:close/>
                <a:moveTo>
                  <a:pt x="333" y="1505"/>
                </a:moveTo>
                <a:cubicBezTo>
                  <a:pt x="295" y="1505"/>
                  <a:pt x="264" y="1473"/>
                  <a:pt x="264" y="1435"/>
                </a:cubicBezTo>
                <a:cubicBezTo>
                  <a:pt x="264" y="1314"/>
                  <a:pt x="264" y="1314"/>
                  <a:pt x="264" y="1314"/>
                </a:cubicBezTo>
                <a:cubicBezTo>
                  <a:pt x="264" y="1237"/>
                  <a:pt x="326" y="1180"/>
                  <a:pt x="402" y="1186"/>
                </a:cubicBezTo>
                <a:cubicBezTo>
                  <a:pt x="657" y="1200"/>
                  <a:pt x="657" y="1200"/>
                  <a:pt x="657" y="1200"/>
                </a:cubicBezTo>
                <a:cubicBezTo>
                  <a:pt x="733" y="1206"/>
                  <a:pt x="811" y="1270"/>
                  <a:pt x="831" y="1344"/>
                </a:cubicBezTo>
                <a:cubicBezTo>
                  <a:pt x="876" y="1510"/>
                  <a:pt x="876" y="1510"/>
                  <a:pt x="876" y="1510"/>
                </a:cubicBezTo>
                <a:lnTo>
                  <a:pt x="333" y="1505"/>
                </a:lnTo>
                <a:close/>
                <a:moveTo>
                  <a:pt x="1947" y="1502"/>
                </a:moveTo>
                <a:cubicBezTo>
                  <a:pt x="1122" y="1502"/>
                  <a:pt x="1122" y="1502"/>
                  <a:pt x="1122" y="1502"/>
                </a:cubicBezTo>
                <a:cubicBezTo>
                  <a:pt x="1098" y="1502"/>
                  <a:pt x="1078" y="1482"/>
                  <a:pt x="1078" y="1457"/>
                </a:cubicBezTo>
                <a:cubicBezTo>
                  <a:pt x="1078" y="1433"/>
                  <a:pt x="1098" y="1413"/>
                  <a:pt x="1122" y="1413"/>
                </a:cubicBezTo>
                <a:cubicBezTo>
                  <a:pt x="1947" y="1413"/>
                  <a:pt x="1947" y="1413"/>
                  <a:pt x="1947" y="1413"/>
                </a:cubicBezTo>
                <a:cubicBezTo>
                  <a:pt x="1972" y="1413"/>
                  <a:pt x="1992" y="1433"/>
                  <a:pt x="1992" y="1457"/>
                </a:cubicBezTo>
                <a:cubicBezTo>
                  <a:pt x="1992" y="1482"/>
                  <a:pt x="1972" y="1502"/>
                  <a:pt x="1947" y="1502"/>
                </a:cubicBezTo>
                <a:close/>
                <a:moveTo>
                  <a:pt x="1947" y="1336"/>
                </a:moveTo>
                <a:cubicBezTo>
                  <a:pt x="1122" y="1336"/>
                  <a:pt x="1122" y="1336"/>
                  <a:pt x="1122" y="1336"/>
                </a:cubicBezTo>
                <a:cubicBezTo>
                  <a:pt x="1098" y="1336"/>
                  <a:pt x="1078" y="1316"/>
                  <a:pt x="1078" y="1292"/>
                </a:cubicBezTo>
                <a:cubicBezTo>
                  <a:pt x="1078" y="1267"/>
                  <a:pt x="1098" y="1247"/>
                  <a:pt x="1122" y="1247"/>
                </a:cubicBezTo>
                <a:cubicBezTo>
                  <a:pt x="1947" y="1247"/>
                  <a:pt x="1947" y="1247"/>
                  <a:pt x="1947" y="1247"/>
                </a:cubicBezTo>
                <a:cubicBezTo>
                  <a:pt x="1972" y="1247"/>
                  <a:pt x="1992" y="1267"/>
                  <a:pt x="1992" y="1292"/>
                </a:cubicBezTo>
                <a:cubicBezTo>
                  <a:pt x="1992" y="1316"/>
                  <a:pt x="1972" y="1336"/>
                  <a:pt x="1947" y="1336"/>
                </a:cubicBezTo>
                <a:close/>
                <a:moveTo>
                  <a:pt x="2805" y="1435"/>
                </a:moveTo>
                <a:cubicBezTo>
                  <a:pt x="2805" y="1473"/>
                  <a:pt x="2774" y="1505"/>
                  <a:pt x="2736" y="1505"/>
                </a:cubicBezTo>
                <a:cubicBezTo>
                  <a:pt x="2194" y="1510"/>
                  <a:pt x="2194" y="1510"/>
                  <a:pt x="2194" y="1510"/>
                </a:cubicBezTo>
                <a:cubicBezTo>
                  <a:pt x="2239" y="1344"/>
                  <a:pt x="2239" y="1344"/>
                  <a:pt x="2239" y="1344"/>
                </a:cubicBezTo>
                <a:cubicBezTo>
                  <a:pt x="2258" y="1270"/>
                  <a:pt x="2336" y="1206"/>
                  <a:pt x="2413" y="1200"/>
                </a:cubicBezTo>
                <a:cubicBezTo>
                  <a:pt x="2667" y="1186"/>
                  <a:pt x="2667" y="1186"/>
                  <a:pt x="2667" y="1186"/>
                </a:cubicBezTo>
                <a:cubicBezTo>
                  <a:pt x="2744" y="1180"/>
                  <a:pt x="2805" y="1237"/>
                  <a:pt x="2805" y="1314"/>
                </a:cubicBezTo>
                <a:lnTo>
                  <a:pt x="2805" y="1435"/>
                </a:lnTo>
                <a:close/>
                <a:moveTo>
                  <a:pt x="2120" y="2171"/>
                </a:moveTo>
                <a:cubicBezTo>
                  <a:pt x="2120" y="2281"/>
                  <a:pt x="2208" y="2369"/>
                  <a:pt x="2318" y="2369"/>
                </a:cubicBezTo>
                <a:cubicBezTo>
                  <a:pt x="2598" y="2369"/>
                  <a:pt x="2598" y="2369"/>
                  <a:pt x="2598" y="2369"/>
                </a:cubicBezTo>
                <a:cubicBezTo>
                  <a:pt x="2708" y="2369"/>
                  <a:pt x="2796" y="2281"/>
                  <a:pt x="2796" y="2171"/>
                </a:cubicBezTo>
                <a:cubicBezTo>
                  <a:pt x="2796" y="2000"/>
                  <a:pt x="2796" y="2000"/>
                  <a:pt x="2796" y="2000"/>
                </a:cubicBezTo>
                <a:cubicBezTo>
                  <a:pt x="2120" y="2000"/>
                  <a:pt x="2120" y="2000"/>
                  <a:pt x="2120" y="2000"/>
                </a:cubicBezTo>
                <a:lnTo>
                  <a:pt x="2120" y="2171"/>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95" tIns="34298" rIns="68595" bIns="34298" numCol="1" anchor="t" anchorCtr="0" compatLnSpc="1">
            <a:prstTxWarp prst="textNoShape">
              <a:avLst/>
            </a:prstTxWarp>
          </a:bodyPr>
          <a:lstStyle/>
          <a:p>
            <a:endParaRPr lang="en-US" dirty="0"/>
          </a:p>
        </p:txBody>
      </p:sp>
      <p:sp>
        <p:nvSpPr>
          <p:cNvPr id="576" name="Oval 97"/>
          <p:cNvSpPr>
            <a:spLocks noChangeArrowheads="1"/>
          </p:cNvSpPr>
          <p:nvPr userDrawn="1"/>
        </p:nvSpPr>
        <p:spPr bwMode="auto">
          <a:xfrm>
            <a:off x="3290896" y="1058833"/>
            <a:ext cx="3327056" cy="3326190"/>
          </a:xfrm>
          <a:prstGeom prst="ellipse">
            <a:avLst/>
          </a:prstGeom>
          <a:solidFill>
            <a:schemeClr val="accent6">
              <a:alpha val="37000"/>
            </a:schemeClr>
          </a:solidFill>
          <a:ln w="5" cap="rnd">
            <a:noFill/>
            <a:prstDash val="solid"/>
            <a:miter lim="800000"/>
            <a:headEnd/>
            <a:tailEnd/>
          </a:ln>
        </p:spPr>
        <p:txBody>
          <a:bodyPr vert="horz" wrap="square" lIns="68595" tIns="34298" rIns="68595" bIns="34298" numCol="1" anchor="t" anchorCtr="0" compatLnSpc="1">
            <a:prstTxWarp prst="textNoShape">
              <a:avLst/>
            </a:prstTxWarp>
          </a:bodyPr>
          <a:lstStyle/>
          <a:p>
            <a:endParaRPr lang="en-US" dirty="0"/>
          </a:p>
        </p:txBody>
      </p:sp>
      <p:grpSp>
        <p:nvGrpSpPr>
          <p:cNvPr id="577" name="Group 576"/>
          <p:cNvGrpSpPr/>
          <p:nvPr userDrawn="1"/>
        </p:nvGrpSpPr>
        <p:grpSpPr>
          <a:xfrm>
            <a:off x="3362914" y="1137953"/>
            <a:ext cx="3155406" cy="3154584"/>
            <a:chOff x="4366280" y="1391341"/>
            <a:chExt cx="4475795" cy="4475795"/>
          </a:xfrm>
        </p:grpSpPr>
        <p:sp>
          <p:nvSpPr>
            <p:cNvPr id="578" name="Freeform 7"/>
            <p:cNvSpPr>
              <a:spLocks/>
            </p:cNvSpPr>
            <p:nvPr/>
          </p:nvSpPr>
          <p:spPr bwMode="auto">
            <a:xfrm>
              <a:off x="4366280" y="1391341"/>
              <a:ext cx="4475795" cy="4475795"/>
            </a:xfrm>
            <a:custGeom>
              <a:avLst/>
              <a:gdLst>
                <a:gd name="T0" fmla="*/ 2628 w 2628"/>
                <a:gd name="T1" fmla="*/ 962 h 2628"/>
                <a:gd name="T2" fmla="*/ 1314 w 2628"/>
                <a:gd name="T3" fmla="*/ 1314 h 2628"/>
                <a:gd name="T4" fmla="*/ 2628 w 2628"/>
                <a:gd name="T5" fmla="*/ 1666 h 2628"/>
                <a:gd name="T6" fmla="*/ 1314 w 2628"/>
                <a:gd name="T7" fmla="*/ 1314 h 2628"/>
                <a:gd name="T8" fmla="*/ 2276 w 2628"/>
                <a:gd name="T9" fmla="*/ 2276 h 2628"/>
                <a:gd name="T10" fmla="*/ 1314 w 2628"/>
                <a:gd name="T11" fmla="*/ 1314 h 2628"/>
                <a:gd name="T12" fmla="*/ 1666 w 2628"/>
                <a:gd name="T13" fmla="*/ 2628 h 2628"/>
                <a:gd name="T14" fmla="*/ 1314 w 2628"/>
                <a:gd name="T15" fmla="*/ 1314 h 2628"/>
                <a:gd name="T16" fmla="*/ 962 w 2628"/>
                <a:gd name="T17" fmla="*/ 2628 h 2628"/>
                <a:gd name="T18" fmla="*/ 1314 w 2628"/>
                <a:gd name="T19" fmla="*/ 1314 h 2628"/>
                <a:gd name="T20" fmla="*/ 352 w 2628"/>
                <a:gd name="T21" fmla="*/ 2276 h 2628"/>
                <a:gd name="T22" fmla="*/ 1314 w 2628"/>
                <a:gd name="T23" fmla="*/ 1314 h 2628"/>
                <a:gd name="T24" fmla="*/ 0 w 2628"/>
                <a:gd name="T25" fmla="*/ 1666 h 2628"/>
                <a:gd name="T26" fmla="*/ 1314 w 2628"/>
                <a:gd name="T27" fmla="*/ 1314 h 2628"/>
                <a:gd name="T28" fmla="*/ 0 w 2628"/>
                <a:gd name="T29" fmla="*/ 962 h 2628"/>
                <a:gd name="T30" fmla="*/ 1314 w 2628"/>
                <a:gd name="T31" fmla="*/ 1314 h 2628"/>
                <a:gd name="T32" fmla="*/ 352 w 2628"/>
                <a:gd name="T33" fmla="*/ 352 h 2628"/>
                <a:gd name="T34" fmla="*/ 1314 w 2628"/>
                <a:gd name="T35" fmla="*/ 1314 h 2628"/>
                <a:gd name="T36" fmla="*/ 962 w 2628"/>
                <a:gd name="T37" fmla="*/ 0 h 2628"/>
                <a:gd name="T38" fmla="*/ 1314 w 2628"/>
                <a:gd name="T39" fmla="*/ 1314 h 2628"/>
                <a:gd name="T40" fmla="*/ 1666 w 2628"/>
                <a:gd name="T41" fmla="*/ 0 h 2628"/>
                <a:gd name="T42" fmla="*/ 1314 w 2628"/>
                <a:gd name="T43" fmla="*/ 1314 h 2628"/>
                <a:gd name="T44" fmla="*/ 2276 w 2628"/>
                <a:gd name="T45" fmla="*/ 352 h 2628"/>
                <a:gd name="T46" fmla="*/ 1314 w 2628"/>
                <a:gd name="T47" fmla="*/ 1314 h 2628"/>
                <a:gd name="T48" fmla="*/ 2628 w 2628"/>
                <a:gd name="T49" fmla="*/ 962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28" h="2628">
                  <a:moveTo>
                    <a:pt x="2628" y="962"/>
                  </a:moveTo>
                  <a:lnTo>
                    <a:pt x="1314" y="1314"/>
                  </a:lnTo>
                  <a:lnTo>
                    <a:pt x="2628" y="1666"/>
                  </a:lnTo>
                  <a:lnTo>
                    <a:pt x="1314" y="1314"/>
                  </a:lnTo>
                  <a:lnTo>
                    <a:pt x="2276" y="2276"/>
                  </a:lnTo>
                  <a:lnTo>
                    <a:pt x="1314" y="1314"/>
                  </a:lnTo>
                  <a:lnTo>
                    <a:pt x="1666" y="2628"/>
                  </a:lnTo>
                  <a:lnTo>
                    <a:pt x="1314" y="1314"/>
                  </a:lnTo>
                  <a:lnTo>
                    <a:pt x="962" y="2628"/>
                  </a:lnTo>
                  <a:lnTo>
                    <a:pt x="1314" y="1314"/>
                  </a:lnTo>
                  <a:lnTo>
                    <a:pt x="352" y="2276"/>
                  </a:lnTo>
                  <a:lnTo>
                    <a:pt x="1314" y="1314"/>
                  </a:lnTo>
                  <a:lnTo>
                    <a:pt x="0" y="1666"/>
                  </a:lnTo>
                  <a:lnTo>
                    <a:pt x="1314" y="1314"/>
                  </a:lnTo>
                  <a:lnTo>
                    <a:pt x="0" y="962"/>
                  </a:lnTo>
                  <a:lnTo>
                    <a:pt x="1314" y="1314"/>
                  </a:lnTo>
                  <a:lnTo>
                    <a:pt x="352" y="352"/>
                  </a:lnTo>
                  <a:lnTo>
                    <a:pt x="1314" y="1314"/>
                  </a:lnTo>
                  <a:lnTo>
                    <a:pt x="962" y="0"/>
                  </a:lnTo>
                  <a:lnTo>
                    <a:pt x="1314" y="1314"/>
                  </a:lnTo>
                  <a:lnTo>
                    <a:pt x="1666" y="0"/>
                  </a:lnTo>
                  <a:lnTo>
                    <a:pt x="1314" y="1314"/>
                  </a:lnTo>
                  <a:lnTo>
                    <a:pt x="2276" y="352"/>
                  </a:lnTo>
                  <a:lnTo>
                    <a:pt x="1314" y="1314"/>
                  </a:lnTo>
                  <a:lnTo>
                    <a:pt x="2628" y="962"/>
                  </a:lnTo>
                  <a:close/>
                </a:path>
              </a:pathLst>
            </a:custGeom>
            <a:solidFill>
              <a:srgbClr val="FFFFFF"/>
            </a:solidFill>
            <a:ln w="9525">
              <a:solidFill>
                <a:schemeClr val="bg1">
                  <a:alpha val="9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Line 9"/>
            <p:cNvSpPr>
              <a:spLocks noChangeShapeType="1"/>
            </p:cNvSpPr>
            <p:nvPr/>
          </p:nvSpPr>
          <p:spPr bwMode="auto">
            <a:xfrm flipH="1">
              <a:off x="4366280" y="1391341"/>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Line 10"/>
            <p:cNvSpPr>
              <a:spLocks noChangeShapeType="1"/>
            </p:cNvSpPr>
            <p:nvPr/>
          </p:nvSpPr>
          <p:spPr bwMode="auto">
            <a:xfrm flipH="1">
              <a:off x="4366280" y="13913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Line 11"/>
            <p:cNvSpPr>
              <a:spLocks noChangeShapeType="1"/>
            </p:cNvSpPr>
            <p:nvPr/>
          </p:nvSpPr>
          <p:spPr bwMode="auto">
            <a:xfrm flipH="1">
              <a:off x="4965778" y="1391341"/>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Line 12"/>
            <p:cNvSpPr>
              <a:spLocks noChangeShapeType="1"/>
            </p:cNvSpPr>
            <p:nvPr/>
          </p:nvSpPr>
          <p:spPr bwMode="auto">
            <a:xfrm>
              <a:off x="6004680" y="1391341"/>
              <a:ext cx="0" cy="44757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Line 13"/>
            <p:cNvSpPr>
              <a:spLocks noChangeShapeType="1"/>
            </p:cNvSpPr>
            <p:nvPr/>
          </p:nvSpPr>
          <p:spPr bwMode="auto">
            <a:xfrm>
              <a:off x="6004680" y="1391341"/>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Line 14"/>
            <p:cNvSpPr>
              <a:spLocks noChangeShapeType="1"/>
            </p:cNvSpPr>
            <p:nvPr/>
          </p:nvSpPr>
          <p:spPr bwMode="auto">
            <a:xfrm>
              <a:off x="6004680" y="13913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Line 15"/>
            <p:cNvSpPr>
              <a:spLocks noChangeShapeType="1"/>
            </p:cNvSpPr>
            <p:nvPr/>
          </p:nvSpPr>
          <p:spPr bwMode="auto">
            <a:xfrm>
              <a:off x="6004680" y="1391341"/>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Line 16"/>
            <p:cNvSpPr>
              <a:spLocks noChangeShapeType="1"/>
            </p:cNvSpPr>
            <p:nvPr/>
          </p:nvSpPr>
          <p:spPr bwMode="auto">
            <a:xfrm>
              <a:off x="6004680" y="1391341"/>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Line 17"/>
            <p:cNvSpPr>
              <a:spLocks noChangeShapeType="1"/>
            </p:cNvSpPr>
            <p:nvPr/>
          </p:nvSpPr>
          <p:spPr bwMode="auto">
            <a:xfrm flipH="1">
              <a:off x="4965778" y="1391341"/>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Line 18"/>
            <p:cNvSpPr>
              <a:spLocks noChangeShapeType="1"/>
            </p:cNvSpPr>
            <p:nvPr/>
          </p:nvSpPr>
          <p:spPr bwMode="auto">
            <a:xfrm flipH="1">
              <a:off x="4366280" y="1391341"/>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Line 19"/>
            <p:cNvSpPr>
              <a:spLocks noChangeShapeType="1"/>
            </p:cNvSpPr>
            <p:nvPr/>
          </p:nvSpPr>
          <p:spPr bwMode="auto">
            <a:xfrm flipH="1">
              <a:off x="4366280" y="13913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Line 20"/>
            <p:cNvSpPr>
              <a:spLocks noChangeShapeType="1"/>
            </p:cNvSpPr>
            <p:nvPr/>
          </p:nvSpPr>
          <p:spPr bwMode="auto">
            <a:xfrm flipH="1">
              <a:off x="4965778" y="1391341"/>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Line 21"/>
            <p:cNvSpPr>
              <a:spLocks noChangeShapeType="1"/>
            </p:cNvSpPr>
            <p:nvPr/>
          </p:nvSpPr>
          <p:spPr bwMode="auto">
            <a:xfrm>
              <a:off x="7203675" y="1391341"/>
              <a:ext cx="0" cy="44757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Line 22"/>
            <p:cNvSpPr>
              <a:spLocks noChangeShapeType="1"/>
            </p:cNvSpPr>
            <p:nvPr/>
          </p:nvSpPr>
          <p:spPr bwMode="auto">
            <a:xfrm>
              <a:off x="7203675" y="1391341"/>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Line 23"/>
            <p:cNvSpPr>
              <a:spLocks noChangeShapeType="1"/>
            </p:cNvSpPr>
            <p:nvPr/>
          </p:nvSpPr>
          <p:spPr bwMode="auto">
            <a:xfrm>
              <a:off x="7203675" y="13913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Line 24"/>
            <p:cNvSpPr>
              <a:spLocks noChangeShapeType="1"/>
            </p:cNvSpPr>
            <p:nvPr/>
          </p:nvSpPr>
          <p:spPr bwMode="auto">
            <a:xfrm>
              <a:off x="7203675" y="1391341"/>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5" name="Line 25"/>
            <p:cNvSpPr>
              <a:spLocks noChangeShapeType="1"/>
            </p:cNvSpPr>
            <p:nvPr/>
          </p:nvSpPr>
          <p:spPr bwMode="auto">
            <a:xfrm flipH="1" flipV="1">
              <a:off x="6004680" y="1391341"/>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Line 26"/>
            <p:cNvSpPr>
              <a:spLocks noChangeShapeType="1"/>
            </p:cNvSpPr>
            <p:nvPr/>
          </p:nvSpPr>
          <p:spPr bwMode="auto">
            <a:xfrm flipH="1">
              <a:off x="4965778" y="1990839"/>
              <a:ext cx="3276800"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Line 27"/>
            <p:cNvSpPr>
              <a:spLocks noChangeShapeType="1"/>
            </p:cNvSpPr>
            <p:nvPr/>
          </p:nvSpPr>
          <p:spPr bwMode="auto">
            <a:xfrm flipH="1">
              <a:off x="4366280" y="1990839"/>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Line 28"/>
            <p:cNvSpPr>
              <a:spLocks noChangeShapeType="1"/>
            </p:cNvSpPr>
            <p:nvPr/>
          </p:nvSpPr>
          <p:spPr bwMode="auto">
            <a:xfrm flipH="1">
              <a:off x="4366280" y="1990839"/>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Line 29"/>
            <p:cNvSpPr>
              <a:spLocks noChangeShapeType="1"/>
            </p:cNvSpPr>
            <p:nvPr/>
          </p:nvSpPr>
          <p:spPr bwMode="auto">
            <a:xfrm flipH="1">
              <a:off x="6004680" y="1990839"/>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Line 30"/>
            <p:cNvSpPr>
              <a:spLocks noChangeShapeType="1"/>
            </p:cNvSpPr>
            <p:nvPr/>
          </p:nvSpPr>
          <p:spPr bwMode="auto">
            <a:xfrm flipH="1">
              <a:off x="7203675" y="1990839"/>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Line 31"/>
            <p:cNvSpPr>
              <a:spLocks noChangeShapeType="1"/>
            </p:cNvSpPr>
            <p:nvPr/>
          </p:nvSpPr>
          <p:spPr bwMode="auto">
            <a:xfrm>
              <a:off x="8242577" y="1990839"/>
              <a:ext cx="0" cy="32768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Line 32"/>
            <p:cNvSpPr>
              <a:spLocks noChangeShapeType="1"/>
            </p:cNvSpPr>
            <p:nvPr/>
          </p:nvSpPr>
          <p:spPr bwMode="auto">
            <a:xfrm>
              <a:off x="8242577" y="1990839"/>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Line 33"/>
            <p:cNvSpPr>
              <a:spLocks noChangeShapeType="1"/>
            </p:cNvSpPr>
            <p:nvPr/>
          </p:nvSpPr>
          <p:spPr bwMode="auto">
            <a:xfrm flipH="1" flipV="1">
              <a:off x="7203675" y="1391341"/>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Line 34"/>
            <p:cNvSpPr>
              <a:spLocks noChangeShapeType="1"/>
            </p:cNvSpPr>
            <p:nvPr/>
          </p:nvSpPr>
          <p:spPr bwMode="auto">
            <a:xfrm flipH="1" flipV="1">
              <a:off x="6004680" y="1391341"/>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Line 35"/>
            <p:cNvSpPr>
              <a:spLocks noChangeShapeType="1"/>
            </p:cNvSpPr>
            <p:nvPr/>
          </p:nvSpPr>
          <p:spPr bwMode="auto">
            <a:xfrm flipH="1" flipV="1">
              <a:off x="4965778" y="1990839"/>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Line 36"/>
            <p:cNvSpPr>
              <a:spLocks noChangeShapeType="1"/>
            </p:cNvSpPr>
            <p:nvPr/>
          </p:nvSpPr>
          <p:spPr bwMode="auto">
            <a:xfrm flipH="1">
              <a:off x="4366280" y="3029741"/>
              <a:ext cx="4475795"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Line 37"/>
            <p:cNvSpPr>
              <a:spLocks noChangeShapeType="1"/>
            </p:cNvSpPr>
            <p:nvPr/>
          </p:nvSpPr>
          <p:spPr bwMode="auto">
            <a:xfrm flipH="1">
              <a:off x="4965778" y="3029741"/>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Line 38"/>
            <p:cNvSpPr>
              <a:spLocks noChangeShapeType="1"/>
            </p:cNvSpPr>
            <p:nvPr/>
          </p:nvSpPr>
          <p:spPr bwMode="auto">
            <a:xfrm flipH="1">
              <a:off x="6004680" y="30297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Line 39"/>
            <p:cNvSpPr>
              <a:spLocks noChangeShapeType="1"/>
            </p:cNvSpPr>
            <p:nvPr/>
          </p:nvSpPr>
          <p:spPr bwMode="auto">
            <a:xfrm flipH="1">
              <a:off x="7203675" y="30297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Line 40"/>
            <p:cNvSpPr>
              <a:spLocks noChangeShapeType="1"/>
            </p:cNvSpPr>
            <p:nvPr/>
          </p:nvSpPr>
          <p:spPr bwMode="auto">
            <a:xfrm flipH="1">
              <a:off x="8242577" y="3029741"/>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Line 41"/>
            <p:cNvSpPr>
              <a:spLocks noChangeShapeType="1"/>
            </p:cNvSpPr>
            <p:nvPr/>
          </p:nvSpPr>
          <p:spPr bwMode="auto">
            <a:xfrm flipH="1" flipV="1">
              <a:off x="8242577" y="1990839"/>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Line 42"/>
            <p:cNvSpPr>
              <a:spLocks noChangeShapeType="1"/>
            </p:cNvSpPr>
            <p:nvPr/>
          </p:nvSpPr>
          <p:spPr bwMode="auto">
            <a:xfrm flipH="1" flipV="1">
              <a:off x="7203675" y="13913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Line 43"/>
            <p:cNvSpPr>
              <a:spLocks noChangeShapeType="1"/>
            </p:cNvSpPr>
            <p:nvPr/>
          </p:nvSpPr>
          <p:spPr bwMode="auto">
            <a:xfrm flipH="1" flipV="1">
              <a:off x="6004680" y="13913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Line 44"/>
            <p:cNvSpPr>
              <a:spLocks noChangeShapeType="1"/>
            </p:cNvSpPr>
            <p:nvPr/>
          </p:nvSpPr>
          <p:spPr bwMode="auto">
            <a:xfrm flipH="1" flipV="1">
              <a:off x="4965778" y="1990839"/>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Line 45"/>
            <p:cNvSpPr>
              <a:spLocks noChangeShapeType="1"/>
            </p:cNvSpPr>
            <p:nvPr/>
          </p:nvSpPr>
          <p:spPr bwMode="auto">
            <a:xfrm flipH="1">
              <a:off x="4366280" y="4228736"/>
              <a:ext cx="4475795"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Line 46"/>
            <p:cNvSpPr>
              <a:spLocks noChangeShapeType="1"/>
            </p:cNvSpPr>
            <p:nvPr/>
          </p:nvSpPr>
          <p:spPr bwMode="auto">
            <a:xfrm flipH="1">
              <a:off x="4965778" y="4228736"/>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Line 47"/>
            <p:cNvSpPr>
              <a:spLocks noChangeShapeType="1"/>
            </p:cNvSpPr>
            <p:nvPr/>
          </p:nvSpPr>
          <p:spPr bwMode="auto">
            <a:xfrm flipH="1">
              <a:off x="6004680" y="4228736"/>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Line 48"/>
            <p:cNvSpPr>
              <a:spLocks noChangeShapeType="1"/>
            </p:cNvSpPr>
            <p:nvPr/>
          </p:nvSpPr>
          <p:spPr bwMode="auto">
            <a:xfrm flipH="1">
              <a:off x="7203675" y="4228736"/>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Line 49"/>
            <p:cNvSpPr>
              <a:spLocks noChangeShapeType="1"/>
            </p:cNvSpPr>
            <p:nvPr/>
          </p:nvSpPr>
          <p:spPr bwMode="auto">
            <a:xfrm flipV="1">
              <a:off x="8242577" y="3029741"/>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Line 50"/>
            <p:cNvSpPr>
              <a:spLocks noChangeShapeType="1"/>
            </p:cNvSpPr>
            <p:nvPr/>
          </p:nvSpPr>
          <p:spPr bwMode="auto">
            <a:xfrm flipV="1">
              <a:off x="8242577" y="1990839"/>
              <a:ext cx="0" cy="32768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Line 51"/>
            <p:cNvSpPr>
              <a:spLocks noChangeShapeType="1"/>
            </p:cNvSpPr>
            <p:nvPr/>
          </p:nvSpPr>
          <p:spPr bwMode="auto">
            <a:xfrm flipH="1" flipV="1">
              <a:off x="7203675" y="1391341"/>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Line 52"/>
            <p:cNvSpPr>
              <a:spLocks noChangeShapeType="1"/>
            </p:cNvSpPr>
            <p:nvPr/>
          </p:nvSpPr>
          <p:spPr bwMode="auto">
            <a:xfrm flipH="1" flipV="1">
              <a:off x="6004680" y="1391341"/>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Line 53"/>
            <p:cNvSpPr>
              <a:spLocks noChangeShapeType="1"/>
            </p:cNvSpPr>
            <p:nvPr/>
          </p:nvSpPr>
          <p:spPr bwMode="auto">
            <a:xfrm flipH="1" flipV="1">
              <a:off x="4366280" y="3029741"/>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Line 54"/>
            <p:cNvSpPr>
              <a:spLocks noChangeShapeType="1"/>
            </p:cNvSpPr>
            <p:nvPr/>
          </p:nvSpPr>
          <p:spPr bwMode="auto">
            <a:xfrm flipH="1" flipV="1">
              <a:off x="4366280" y="4228736"/>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Line 55"/>
            <p:cNvSpPr>
              <a:spLocks noChangeShapeType="1"/>
            </p:cNvSpPr>
            <p:nvPr/>
          </p:nvSpPr>
          <p:spPr bwMode="auto">
            <a:xfrm flipH="1">
              <a:off x="4965778" y="5267638"/>
              <a:ext cx="3276800"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Line 56"/>
            <p:cNvSpPr>
              <a:spLocks noChangeShapeType="1"/>
            </p:cNvSpPr>
            <p:nvPr/>
          </p:nvSpPr>
          <p:spPr bwMode="auto">
            <a:xfrm flipH="1">
              <a:off x="6004680" y="5267638"/>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Line 57"/>
            <p:cNvSpPr>
              <a:spLocks noChangeShapeType="1"/>
            </p:cNvSpPr>
            <p:nvPr/>
          </p:nvSpPr>
          <p:spPr bwMode="auto">
            <a:xfrm flipV="1">
              <a:off x="7203675" y="4228736"/>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Line 58"/>
            <p:cNvSpPr>
              <a:spLocks noChangeShapeType="1"/>
            </p:cNvSpPr>
            <p:nvPr/>
          </p:nvSpPr>
          <p:spPr bwMode="auto">
            <a:xfrm flipV="1">
              <a:off x="7203675" y="30297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Line 59"/>
            <p:cNvSpPr>
              <a:spLocks noChangeShapeType="1"/>
            </p:cNvSpPr>
            <p:nvPr/>
          </p:nvSpPr>
          <p:spPr bwMode="auto">
            <a:xfrm flipV="1">
              <a:off x="7203675" y="1990839"/>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Line 60"/>
            <p:cNvSpPr>
              <a:spLocks noChangeShapeType="1"/>
            </p:cNvSpPr>
            <p:nvPr/>
          </p:nvSpPr>
          <p:spPr bwMode="auto">
            <a:xfrm flipV="1">
              <a:off x="7203675" y="1391341"/>
              <a:ext cx="0" cy="44757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Line 61"/>
            <p:cNvSpPr>
              <a:spLocks noChangeShapeType="1"/>
            </p:cNvSpPr>
            <p:nvPr/>
          </p:nvSpPr>
          <p:spPr bwMode="auto">
            <a:xfrm flipH="1" flipV="1">
              <a:off x="4965778" y="1990839"/>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Line 62"/>
            <p:cNvSpPr>
              <a:spLocks noChangeShapeType="1"/>
            </p:cNvSpPr>
            <p:nvPr/>
          </p:nvSpPr>
          <p:spPr bwMode="auto">
            <a:xfrm flipH="1" flipV="1">
              <a:off x="4366280" y="30297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Line 63"/>
            <p:cNvSpPr>
              <a:spLocks noChangeShapeType="1"/>
            </p:cNvSpPr>
            <p:nvPr/>
          </p:nvSpPr>
          <p:spPr bwMode="auto">
            <a:xfrm flipH="1" flipV="1">
              <a:off x="4366280" y="4228736"/>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Line 64"/>
            <p:cNvSpPr>
              <a:spLocks noChangeShapeType="1"/>
            </p:cNvSpPr>
            <p:nvPr/>
          </p:nvSpPr>
          <p:spPr bwMode="auto">
            <a:xfrm flipH="1" flipV="1">
              <a:off x="4965778" y="5267638"/>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Line 65"/>
            <p:cNvSpPr>
              <a:spLocks noChangeShapeType="1"/>
            </p:cNvSpPr>
            <p:nvPr/>
          </p:nvSpPr>
          <p:spPr bwMode="auto">
            <a:xfrm flipV="1">
              <a:off x="6004680" y="5267638"/>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Line 66"/>
            <p:cNvSpPr>
              <a:spLocks noChangeShapeType="1"/>
            </p:cNvSpPr>
            <p:nvPr/>
          </p:nvSpPr>
          <p:spPr bwMode="auto">
            <a:xfrm flipV="1">
              <a:off x="6004680" y="4228736"/>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Line 67"/>
            <p:cNvSpPr>
              <a:spLocks noChangeShapeType="1"/>
            </p:cNvSpPr>
            <p:nvPr/>
          </p:nvSpPr>
          <p:spPr bwMode="auto">
            <a:xfrm flipV="1">
              <a:off x="6004680" y="30297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Line 68"/>
            <p:cNvSpPr>
              <a:spLocks noChangeShapeType="1"/>
            </p:cNvSpPr>
            <p:nvPr/>
          </p:nvSpPr>
          <p:spPr bwMode="auto">
            <a:xfrm flipV="1">
              <a:off x="6004680" y="1990839"/>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Line 69"/>
            <p:cNvSpPr>
              <a:spLocks noChangeShapeType="1"/>
            </p:cNvSpPr>
            <p:nvPr/>
          </p:nvSpPr>
          <p:spPr bwMode="auto">
            <a:xfrm flipV="1">
              <a:off x="6004680" y="1391341"/>
              <a:ext cx="0" cy="44757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Line 70"/>
            <p:cNvSpPr>
              <a:spLocks noChangeShapeType="1"/>
            </p:cNvSpPr>
            <p:nvPr/>
          </p:nvSpPr>
          <p:spPr bwMode="auto">
            <a:xfrm flipH="1" flipV="1">
              <a:off x="4965778" y="1990839"/>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Line 71"/>
            <p:cNvSpPr>
              <a:spLocks noChangeShapeType="1"/>
            </p:cNvSpPr>
            <p:nvPr/>
          </p:nvSpPr>
          <p:spPr bwMode="auto">
            <a:xfrm flipH="1" flipV="1">
              <a:off x="4366280" y="30297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Line 72"/>
            <p:cNvSpPr>
              <a:spLocks noChangeShapeType="1"/>
            </p:cNvSpPr>
            <p:nvPr/>
          </p:nvSpPr>
          <p:spPr bwMode="auto">
            <a:xfrm flipH="1" flipV="1">
              <a:off x="4366280" y="4228736"/>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Line 73"/>
            <p:cNvSpPr>
              <a:spLocks noChangeShapeType="1"/>
            </p:cNvSpPr>
            <p:nvPr/>
          </p:nvSpPr>
          <p:spPr bwMode="auto">
            <a:xfrm>
              <a:off x="4965778" y="5267638"/>
              <a:ext cx="2237898" cy="5994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Line 74"/>
            <p:cNvSpPr>
              <a:spLocks noChangeShapeType="1"/>
            </p:cNvSpPr>
            <p:nvPr/>
          </p:nvSpPr>
          <p:spPr bwMode="auto">
            <a:xfrm>
              <a:off x="4965778" y="5267638"/>
              <a:ext cx="3276800"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Line 75"/>
            <p:cNvSpPr>
              <a:spLocks noChangeShapeType="1"/>
            </p:cNvSpPr>
            <p:nvPr/>
          </p:nvSpPr>
          <p:spPr bwMode="auto">
            <a:xfrm flipV="1">
              <a:off x="4965778" y="4228736"/>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Line 76"/>
            <p:cNvSpPr>
              <a:spLocks noChangeShapeType="1"/>
            </p:cNvSpPr>
            <p:nvPr/>
          </p:nvSpPr>
          <p:spPr bwMode="auto">
            <a:xfrm flipV="1">
              <a:off x="4965778" y="3029741"/>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Line 77"/>
            <p:cNvSpPr>
              <a:spLocks noChangeShapeType="1"/>
            </p:cNvSpPr>
            <p:nvPr/>
          </p:nvSpPr>
          <p:spPr bwMode="auto">
            <a:xfrm flipV="1">
              <a:off x="4965778" y="1391341"/>
              <a:ext cx="2237898"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Line 78"/>
            <p:cNvSpPr>
              <a:spLocks noChangeShapeType="1"/>
            </p:cNvSpPr>
            <p:nvPr/>
          </p:nvSpPr>
          <p:spPr bwMode="auto">
            <a:xfrm flipV="1">
              <a:off x="4965778" y="1391341"/>
              <a:ext cx="1038902" cy="3876297"/>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Line 79"/>
            <p:cNvSpPr>
              <a:spLocks noChangeShapeType="1"/>
            </p:cNvSpPr>
            <p:nvPr/>
          </p:nvSpPr>
          <p:spPr bwMode="auto">
            <a:xfrm flipV="1">
              <a:off x="4965778" y="1990839"/>
              <a:ext cx="0" cy="32768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Line 80"/>
            <p:cNvSpPr>
              <a:spLocks noChangeShapeType="1"/>
            </p:cNvSpPr>
            <p:nvPr/>
          </p:nvSpPr>
          <p:spPr bwMode="auto">
            <a:xfrm flipH="1" flipV="1">
              <a:off x="4366280" y="3029741"/>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Line 81"/>
            <p:cNvSpPr>
              <a:spLocks noChangeShapeType="1"/>
            </p:cNvSpPr>
            <p:nvPr/>
          </p:nvSpPr>
          <p:spPr bwMode="auto">
            <a:xfrm>
              <a:off x="4366280" y="4228736"/>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Line 82"/>
            <p:cNvSpPr>
              <a:spLocks noChangeShapeType="1"/>
            </p:cNvSpPr>
            <p:nvPr/>
          </p:nvSpPr>
          <p:spPr bwMode="auto">
            <a:xfrm>
              <a:off x="4366280" y="4228736"/>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Line 83"/>
            <p:cNvSpPr>
              <a:spLocks noChangeShapeType="1"/>
            </p:cNvSpPr>
            <p:nvPr/>
          </p:nvSpPr>
          <p:spPr bwMode="auto">
            <a:xfrm>
              <a:off x="4366280" y="4228736"/>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 name="Line 84"/>
            <p:cNvSpPr>
              <a:spLocks noChangeShapeType="1"/>
            </p:cNvSpPr>
            <p:nvPr/>
          </p:nvSpPr>
          <p:spPr bwMode="auto">
            <a:xfrm>
              <a:off x="4366280" y="4228736"/>
              <a:ext cx="4475795"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 name="Line 85"/>
            <p:cNvSpPr>
              <a:spLocks noChangeShapeType="1"/>
            </p:cNvSpPr>
            <p:nvPr/>
          </p:nvSpPr>
          <p:spPr bwMode="auto">
            <a:xfrm flipV="1">
              <a:off x="4366280" y="1990839"/>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6" name="Line 86"/>
            <p:cNvSpPr>
              <a:spLocks noChangeShapeType="1"/>
            </p:cNvSpPr>
            <p:nvPr/>
          </p:nvSpPr>
          <p:spPr bwMode="auto">
            <a:xfrm flipV="1">
              <a:off x="4366280" y="13913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Line 87"/>
            <p:cNvSpPr>
              <a:spLocks noChangeShapeType="1"/>
            </p:cNvSpPr>
            <p:nvPr/>
          </p:nvSpPr>
          <p:spPr bwMode="auto">
            <a:xfrm flipV="1">
              <a:off x="4366280" y="13913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8" name="Line 88"/>
            <p:cNvSpPr>
              <a:spLocks noChangeShapeType="1"/>
            </p:cNvSpPr>
            <p:nvPr/>
          </p:nvSpPr>
          <p:spPr bwMode="auto">
            <a:xfrm flipV="1">
              <a:off x="4366280" y="1990839"/>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9" name="Line 89"/>
            <p:cNvSpPr>
              <a:spLocks noChangeShapeType="1"/>
            </p:cNvSpPr>
            <p:nvPr/>
          </p:nvSpPr>
          <p:spPr bwMode="auto">
            <a:xfrm>
              <a:off x="4366280" y="3029741"/>
              <a:ext cx="599498"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0" name="Line 90"/>
            <p:cNvSpPr>
              <a:spLocks noChangeShapeType="1"/>
            </p:cNvSpPr>
            <p:nvPr/>
          </p:nvSpPr>
          <p:spPr bwMode="auto">
            <a:xfrm>
              <a:off x="4366280" y="3029741"/>
              <a:ext cx="1638400"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1" name="Line 91"/>
            <p:cNvSpPr>
              <a:spLocks noChangeShapeType="1"/>
            </p:cNvSpPr>
            <p:nvPr/>
          </p:nvSpPr>
          <p:spPr bwMode="auto">
            <a:xfrm>
              <a:off x="4366280" y="3029741"/>
              <a:ext cx="2837395" cy="2837395"/>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2" name="Line 92"/>
            <p:cNvSpPr>
              <a:spLocks noChangeShapeType="1"/>
            </p:cNvSpPr>
            <p:nvPr/>
          </p:nvSpPr>
          <p:spPr bwMode="auto">
            <a:xfrm>
              <a:off x="4366280" y="3029741"/>
              <a:ext cx="3876297" cy="2237898"/>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Line 93"/>
            <p:cNvSpPr>
              <a:spLocks noChangeShapeType="1"/>
            </p:cNvSpPr>
            <p:nvPr/>
          </p:nvSpPr>
          <p:spPr bwMode="auto">
            <a:xfrm>
              <a:off x="4366280" y="3029741"/>
              <a:ext cx="4475795" cy="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4" name="Line 94"/>
            <p:cNvSpPr>
              <a:spLocks noChangeShapeType="1"/>
            </p:cNvSpPr>
            <p:nvPr/>
          </p:nvSpPr>
          <p:spPr bwMode="auto">
            <a:xfrm flipV="1">
              <a:off x="4366280" y="1990839"/>
              <a:ext cx="3876297" cy="1038902"/>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5" name="Line 95"/>
            <p:cNvSpPr>
              <a:spLocks noChangeShapeType="1"/>
            </p:cNvSpPr>
            <p:nvPr/>
          </p:nvSpPr>
          <p:spPr bwMode="auto">
            <a:xfrm flipV="1">
              <a:off x="4366280" y="1391341"/>
              <a:ext cx="2837395"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6" name="Line 96"/>
            <p:cNvSpPr>
              <a:spLocks noChangeShapeType="1"/>
            </p:cNvSpPr>
            <p:nvPr/>
          </p:nvSpPr>
          <p:spPr bwMode="auto">
            <a:xfrm flipV="1">
              <a:off x="4366280" y="1391341"/>
              <a:ext cx="1638400" cy="1638400"/>
            </a:xfrm>
            <a:prstGeom prst="line">
              <a:avLst/>
            </a:prstGeom>
            <a:noFill/>
            <a:ln w="5" cap="rnd">
              <a:solidFill>
                <a:schemeClr val="bg1">
                  <a:alpha val="9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667" name="Picture 37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27154" y="1303668"/>
            <a:ext cx="403727"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 name="Picture 41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71049" y="917513"/>
            <a:ext cx="442467" cy="221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9" name="Freeform 4"/>
          <p:cNvSpPr>
            <a:spLocks noEditPoints="1"/>
          </p:cNvSpPr>
          <p:nvPr/>
        </p:nvSpPr>
        <p:spPr bwMode="auto">
          <a:xfrm>
            <a:off x="8277742" y="2392980"/>
            <a:ext cx="161090" cy="343570"/>
          </a:xfrm>
          <a:custGeom>
            <a:avLst/>
            <a:gdLst>
              <a:gd name="T0" fmla="*/ 0 w 828"/>
              <a:gd name="T1" fmla="*/ 2147483647 h 1764"/>
              <a:gd name="T2" fmla="*/ 2147483647 w 828"/>
              <a:gd name="T3" fmla="*/ 2147483647 h 1764"/>
              <a:gd name="T4" fmla="*/ 2147483647 w 828"/>
              <a:gd name="T5" fmla="*/ 0 h 1764"/>
              <a:gd name="T6" fmla="*/ 2147483647 w 828"/>
              <a:gd name="T7" fmla="*/ 2147483647 h 1764"/>
              <a:gd name="T8" fmla="*/ 2147483647 w 828"/>
              <a:gd name="T9" fmla="*/ 2147483647 h 1764"/>
              <a:gd name="T10" fmla="*/ 2147483647 w 828"/>
              <a:gd name="T11" fmla="*/ 2147483647 h 1764"/>
              <a:gd name="T12" fmla="*/ 2147483647 w 828"/>
              <a:gd name="T13" fmla="*/ 2147483647 h 1764"/>
              <a:gd name="T14" fmla="*/ 2147483647 w 828"/>
              <a:gd name="T15" fmla="*/ 2147483647 h 1764"/>
              <a:gd name="T16" fmla="*/ 2147483647 w 828"/>
              <a:gd name="T17" fmla="*/ 2147483647 h 1764"/>
              <a:gd name="T18" fmla="*/ 2147483647 w 828"/>
              <a:gd name="T19" fmla="*/ 2147483647 h 1764"/>
              <a:gd name="T20" fmla="*/ 2147483647 w 828"/>
              <a:gd name="T21" fmla="*/ 2147483647 h 1764"/>
              <a:gd name="T22" fmla="*/ 2147483647 w 828"/>
              <a:gd name="T23" fmla="*/ 2147483647 h 1764"/>
              <a:gd name="T24" fmla="*/ 2147483647 w 828"/>
              <a:gd name="T25" fmla="*/ 2147483647 h 1764"/>
              <a:gd name="T26" fmla="*/ 2147483647 w 828"/>
              <a:gd name="T27" fmla="*/ 2147483647 h 1764"/>
              <a:gd name="T28" fmla="*/ 2147483647 w 828"/>
              <a:gd name="T29" fmla="*/ 2147483647 h 1764"/>
              <a:gd name="T30" fmla="*/ 2147483647 w 828"/>
              <a:gd name="T31" fmla="*/ 2147483647 h 1764"/>
              <a:gd name="T32" fmla="*/ 2147483647 w 828"/>
              <a:gd name="T33" fmla="*/ 2147483647 h 1764"/>
              <a:gd name="T34" fmla="*/ 2147483647 w 828"/>
              <a:gd name="T35" fmla="*/ 2147483647 h 1764"/>
              <a:gd name="T36" fmla="*/ 2147483647 w 828"/>
              <a:gd name="T37" fmla="*/ 2147483647 h 1764"/>
              <a:gd name="T38" fmla="*/ 2147483647 w 828"/>
              <a:gd name="T39" fmla="*/ 2147483647 h 1764"/>
              <a:gd name="T40" fmla="*/ 2147483647 w 828"/>
              <a:gd name="T41" fmla="*/ 2147483647 h 1764"/>
              <a:gd name="T42" fmla="*/ 2147483647 w 828"/>
              <a:gd name="T43" fmla="*/ 2147483647 h 1764"/>
              <a:gd name="T44" fmla="*/ 2147483647 w 828"/>
              <a:gd name="T45" fmla="*/ 2147483647 h 1764"/>
              <a:gd name="T46" fmla="*/ 2147483647 w 828"/>
              <a:gd name="T47" fmla="*/ 2147483647 h 1764"/>
              <a:gd name="T48" fmla="*/ 2147483647 w 828"/>
              <a:gd name="T49" fmla="*/ 2147483647 h 1764"/>
              <a:gd name="T50" fmla="*/ 2147483647 w 828"/>
              <a:gd name="T51" fmla="*/ 2147483647 h 1764"/>
              <a:gd name="T52" fmla="*/ 2147483647 w 828"/>
              <a:gd name="T53" fmla="*/ 2147483647 h 1764"/>
              <a:gd name="T54" fmla="*/ 2147483647 w 828"/>
              <a:gd name="T55" fmla="*/ 2147483647 h 1764"/>
              <a:gd name="T56" fmla="*/ 2147483647 w 828"/>
              <a:gd name="T57" fmla="*/ 2147483647 h 1764"/>
              <a:gd name="T58" fmla="*/ 2147483647 w 828"/>
              <a:gd name="T59" fmla="*/ 2147483647 h 1764"/>
              <a:gd name="T60" fmla="*/ 2147483647 w 828"/>
              <a:gd name="T61" fmla="*/ 2147483647 h 1764"/>
              <a:gd name="T62" fmla="*/ 2147483647 w 828"/>
              <a:gd name="T63" fmla="*/ 2147483647 h 1764"/>
              <a:gd name="T64" fmla="*/ 2147483647 w 828"/>
              <a:gd name="T65" fmla="*/ 2147483647 h 1764"/>
              <a:gd name="T66" fmla="*/ 2147483647 w 828"/>
              <a:gd name="T67" fmla="*/ 2147483647 h 1764"/>
              <a:gd name="T68" fmla="*/ 2147483647 w 828"/>
              <a:gd name="T69" fmla="*/ 2147483647 h 1764"/>
              <a:gd name="T70" fmla="*/ 2147483647 w 828"/>
              <a:gd name="T71" fmla="*/ 2147483647 h 1764"/>
              <a:gd name="T72" fmla="*/ 2147483647 w 828"/>
              <a:gd name="T73" fmla="*/ 2147483647 h 1764"/>
              <a:gd name="T74" fmla="*/ 2147483647 w 828"/>
              <a:gd name="T75" fmla="*/ 2147483647 h 1764"/>
              <a:gd name="T76" fmla="*/ 2147483647 w 828"/>
              <a:gd name="T77" fmla="*/ 2147483647 h 1764"/>
              <a:gd name="T78" fmla="*/ 2147483647 w 828"/>
              <a:gd name="T79" fmla="*/ 2147483647 h 1764"/>
              <a:gd name="T80" fmla="*/ 2147483647 w 828"/>
              <a:gd name="T81" fmla="*/ 2147483647 h 1764"/>
              <a:gd name="T82" fmla="*/ 2147483647 w 828"/>
              <a:gd name="T83" fmla="*/ 2147483647 h 1764"/>
              <a:gd name="T84" fmla="*/ 2147483647 w 828"/>
              <a:gd name="T85" fmla="*/ 2147483647 h 1764"/>
              <a:gd name="T86" fmla="*/ 2147483647 w 828"/>
              <a:gd name="T87" fmla="*/ 2147483647 h 1764"/>
              <a:gd name="T88" fmla="*/ 2147483647 w 828"/>
              <a:gd name="T89" fmla="*/ 2147483647 h 1764"/>
              <a:gd name="T90" fmla="*/ 2147483647 w 828"/>
              <a:gd name="T91" fmla="*/ 2147483647 h 1764"/>
              <a:gd name="T92" fmla="*/ 2147483647 w 828"/>
              <a:gd name="T93" fmla="*/ 2147483647 h 1764"/>
              <a:gd name="T94" fmla="*/ 2147483647 w 828"/>
              <a:gd name="T95" fmla="*/ 2147483647 h 1764"/>
              <a:gd name="T96" fmla="*/ 2147483647 w 828"/>
              <a:gd name="T97" fmla="*/ 2147483647 h 1764"/>
              <a:gd name="T98" fmla="*/ 2147483647 w 828"/>
              <a:gd name="T99" fmla="*/ 2147483647 h 1764"/>
              <a:gd name="T100" fmla="*/ 2147483647 w 828"/>
              <a:gd name="T101" fmla="*/ 2147483647 h 1764"/>
              <a:gd name="T102" fmla="*/ 2147483647 w 828"/>
              <a:gd name="T103" fmla="*/ 2147483647 h 1764"/>
              <a:gd name="T104" fmla="*/ 2147483647 w 828"/>
              <a:gd name="T105" fmla="*/ 2147483647 h 1764"/>
              <a:gd name="T106" fmla="*/ 2147483647 w 828"/>
              <a:gd name="T107" fmla="*/ 2147483647 h 17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8"/>
              <a:gd name="T163" fmla="*/ 0 h 1764"/>
              <a:gd name="T164" fmla="*/ 828 w 828"/>
              <a:gd name="T165" fmla="*/ 1764 h 17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8" h="1764">
                <a:moveTo>
                  <a:pt x="708" y="0"/>
                </a:moveTo>
                <a:cubicBezTo>
                  <a:pt x="120" y="0"/>
                  <a:pt x="120" y="0"/>
                  <a:pt x="120" y="0"/>
                </a:cubicBezTo>
                <a:cubicBezTo>
                  <a:pt x="54" y="0"/>
                  <a:pt x="0" y="54"/>
                  <a:pt x="0" y="120"/>
                </a:cubicBezTo>
                <a:cubicBezTo>
                  <a:pt x="0" y="1644"/>
                  <a:pt x="0" y="1644"/>
                  <a:pt x="0" y="1644"/>
                </a:cubicBezTo>
                <a:cubicBezTo>
                  <a:pt x="0" y="1710"/>
                  <a:pt x="54" y="1764"/>
                  <a:pt x="120" y="1764"/>
                </a:cubicBezTo>
                <a:cubicBezTo>
                  <a:pt x="708" y="1764"/>
                  <a:pt x="708" y="1764"/>
                  <a:pt x="708" y="1764"/>
                </a:cubicBezTo>
                <a:cubicBezTo>
                  <a:pt x="775" y="1764"/>
                  <a:pt x="828" y="1710"/>
                  <a:pt x="828" y="1644"/>
                </a:cubicBezTo>
                <a:cubicBezTo>
                  <a:pt x="828" y="120"/>
                  <a:pt x="828" y="120"/>
                  <a:pt x="828" y="120"/>
                </a:cubicBezTo>
                <a:cubicBezTo>
                  <a:pt x="828" y="54"/>
                  <a:pt x="775" y="0"/>
                  <a:pt x="708" y="0"/>
                </a:cubicBezTo>
                <a:close/>
                <a:moveTo>
                  <a:pt x="201" y="1588"/>
                </a:moveTo>
                <a:cubicBezTo>
                  <a:pt x="159" y="1588"/>
                  <a:pt x="159" y="1588"/>
                  <a:pt x="159" y="1588"/>
                </a:cubicBezTo>
                <a:cubicBezTo>
                  <a:pt x="125" y="1588"/>
                  <a:pt x="96" y="1570"/>
                  <a:pt x="96" y="1547"/>
                </a:cubicBezTo>
                <a:cubicBezTo>
                  <a:pt x="96" y="1520"/>
                  <a:pt x="96" y="1520"/>
                  <a:pt x="96" y="1520"/>
                </a:cubicBezTo>
                <a:cubicBezTo>
                  <a:pt x="96" y="1498"/>
                  <a:pt x="125" y="1480"/>
                  <a:pt x="159" y="1480"/>
                </a:cubicBezTo>
                <a:cubicBezTo>
                  <a:pt x="201" y="1480"/>
                  <a:pt x="201" y="1480"/>
                  <a:pt x="201" y="1480"/>
                </a:cubicBezTo>
                <a:cubicBezTo>
                  <a:pt x="236" y="1480"/>
                  <a:pt x="264" y="1498"/>
                  <a:pt x="264" y="1520"/>
                </a:cubicBezTo>
                <a:cubicBezTo>
                  <a:pt x="264" y="1547"/>
                  <a:pt x="264" y="1547"/>
                  <a:pt x="264" y="1547"/>
                </a:cubicBezTo>
                <a:cubicBezTo>
                  <a:pt x="264" y="1570"/>
                  <a:pt x="236" y="1588"/>
                  <a:pt x="201" y="1588"/>
                </a:cubicBezTo>
                <a:close/>
                <a:moveTo>
                  <a:pt x="435" y="1455"/>
                </a:moveTo>
                <a:cubicBezTo>
                  <a:pt x="393" y="1455"/>
                  <a:pt x="393" y="1455"/>
                  <a:pt x="393" y="1455"/>
                </a:cubicBezTo>
                <a:cubicBezTo>
                  <a:pt x="359" y="1455"/>
                  <a:pt x="330" y="1437"/>
                  <a:pt x="330" y="1414"/>
                </a:cubicBezTo>
                <a:cubicBezTo>
                  <a:pt x="330" y="1387"/>
                  <a:pt x="330" y="1387"/>
                  <a:pt x="330" y="1387"/>
                </a:cubicBezTo>
                <a:cubicBezTo>
                  <a:pt x="330" y="1365"/>
                  <a:pt x="359" y="1347"/>
                  <a:pt x="393" y="1347"/>
                </a:cubicBezTo>
                <a:cubicBezTo>
                  <a:pt x="435" y="1347"/>
                  <a:pt x="435" y="1347"/>
                  <a:pt x="435" y="1347"/>
                </a:cubicBezTo>
                <a:cubicBezTo>
                  <a:pt x="470" y="1347"/>
                  <a:pt x="498" y="1365"/>
                  <a:pt x="498" y="1387"/>
                </a:cubicBezTo>
                <a:cubicBezTo>
                  <a:pt x="498" y="1414"/>
                  <a:pt x="498" y="1414"/>
                  <a:pt x="498" y="1414"/>
                </a:cubicBezTo>
                <a:cubicBezTo>
                  <a:pt x="498" y="1437"/>
                  <a:pt x="470" y="1455"/>
                  <a:pt x="435" y="1455"/>
                </a:cubicBezTo>
                <a:close/>
                <a:moveTo>
                  <a:pt x="498" y="1520"/>
                </a:moveTo>
                <a:cubicBezTo>
                  <a:pt x="498" y="1547"/>
                  <a:pt x="498" y="1547"/>
                  <a:pt x="498" y="1547"/>
                </a:cubicBezTo>
                <a:cubicBezTo>
                  <a:pt x="498" y="1570"/>
                  <a:pt x="470" y="1588"/>
                  <a:pt x="435" y="1588"/>
                </a:cubicBezTo>
                <a:cubicBezTo>
                  <a:pt x="393" y="1588"/>
                  <a:pt x="393" y="1588"/>
                  <a:pt x="393" y="1588"/>
                </a:cubicBezTo>
                <a:cubicBezTo>
                  <a:pt x="359" y="1588"/>
                  <a:pt x="330" y="1570"/>
                  <a:pt x="330" y="1547"/>
                </a:cubicBezTo>
                <a:cubicBezTo>
                  <a:pt x="330" y="1520"/>
                  <a:pt x="330" y="1520"/>
                  <a:pt x="330" y="1520"/>
                </a:cubicBezTo>
                <a:cubicBezTo>
                  <a:pt x="330" y="1498"/>
                  <a:pt x="359" y="1480"/>
                  <a:pt x="393" y="1480"/>
                </a:cubicBezTo>
                <a:cubicBezTo>
                  <a:pt x="435" y="1480"/>
                  <a:pt x="435" y="1480"/>
                  <a:pt x="435" y="1480"/>
                </a:cubicBezTo>
                <a:cubicBezTo>
                  <a:pt x="470" y="1480"/>
                  <a:pt x="498" y="1498"/>
                  <a:pt x="498" y="1520"/>
                </a:cubicBezTo>
                <a:close/>
                <a:moveTo>
                  <a:pt x="435" y="1321"/>
                </a:moveTo>
                <a:cubicBezTo>
                  <a:pt x="393" y="1321"/>
                  <a:pt x="393" y="1321"/>
                  <a:pt x="393" y="1321"/>
                </a:cubicBezTo>
                <a:cubicBezTo>
                  <a:pt x="359" y="1321"/>
                  <a:pt x="330" y="1303"/>
                  <a:pt x="330" y="1281"/>
                </a:cubicBezTo>
                <a:cubicBezTo>
                  <a:pt x="330" y="1254"/>
                  <a:pt x="330" y="1254"/>
                  <a:pt x="330" y="1254"/>
                </a:cubicBezTo>
                <a:cubicBezTo>
                  <a:pt x="330" y="1231"/>
                  <a:pt x="359" y="1213"/>
                  <a:pt x="393" y="1213"/>
                </a:cubicBezTo>
                <a:cubicBezTo>
                  <a:pt x="435" y="1213"/>
                  <a:pt x="435" y="1213"/>
                  <a:pt x="435" y="1213"/>
                </a:cubicBezTo>
                <a:cubicBezTo>
                  <a:pt x="470" y="1213"/>
                  <a:pt x="498" y="1231"/>
                  <a:pt x="498" y="1254"/>
                </a:cubicBezTo>
                <a:cubicBezTo>
                  <a:pt x="498" y="1281"/>
                  <a:pt x="498" y="1281"/>
                  <a:pt x="498" y="1281"/>
                </a:cubicBezTo>
                <a:cubicBezTo>
                  <a:pt x="498" y="1303"/>
                  <a:pt x="470" y="1321"/>
                  <a:pt x="435" y="1321"/>
                </a:cubicBezTo>
                <a:close/>
                <a:moveTo>
                  <a:pt x="435" y="1188"/>
                </a:moveTo>
                <a:cubicBezTo>
                  <a:pt x="393" y="1188"/>
                  <a:pt x="393" y="1188"/>
                  <a:pt x="393" y="1188"/>
                </a:cubicBezTo>
                <a:cubicBezTo>
                  <a:pt x="359" y="1188"/>
                  <a:pt x="330" y="1170"/>
                  <a:pt x="330" y="1147"/>
                </a:cubicBezTo>
                <a:cubicBezTo>
                  <a:pt x="330" y="1120"/>
                  <a:pt x="330" y="1120"/>
                  <a:pt x="330" y="1120"/>
                </a:cubicBezTo>
                <a:cubicBezTo>
                  <a:pt x="330" y="1098"/>
                  <a:pt x="359" y="1080"/>
                  <a:pt x="393" y="1080"/>
                </a:cubicBezTo>
                <a:cubicBezTo>
                  <a:pt x="435" y="1080"/>
                  <a:pt x="435" y="1080"/>
                  <a:pt x="435" y="1080"/>
                </a:cubicBezTo>
                <a:cubicBezTo>
                  <a:pt x="470" y="1080"/>
                  <a:pt x="498" y="1098"/>
                  <a:pt x="498" y="1120"/>
                </a:cubicBezTo>
                <a:cubicBezTo>
                  <a:pt x="498" y="1147"/>
                  <a:pt x="498" y="1147"/>
                  <a:pt x="498" y="1147"/>
                </a:cubicBezTo>
                <a:cubicBezTo>
                  <a:pt x="498" y="1170"/>
                  <a:pt x="470" y="1188"/>
                  <a:pt x="435" y="1188"/>
                </a:cubicBezTo>
                <a:close/>
                <a:moveTo>
                  <a:pt x="431" y="999"/>
                </a:moveTo>
                <a:cubicBezTo>
                  <a:pt x="473" y="992"/>
                  <a:pt x="506" y="957"/>
                  <a:pt x="509" y="913"/>
                </a:cubicBezTo>
                <a:cubicBezTo>
                  <a:pt x="713" y="913"/>
                  <a:pt x="713" y="913"/>
                  <a:pt x="713" y="913"/>
                </a:cubicBezTo>
                <a:cubicBezTo>
                  <a:pt x="713" y="914"/>
                  <a:pt x="713" y="914"/>
                  <a:pt x="713" y="914"/>
                </a:cubicBezTo>
                <a:cubicBezTo>
                  <a:pt x="713" y="961"/>
                  <a:pt x="675" y="999"/>
                  <a:pt x="628" y="999"/>
                </a:cubicBezTo>
                <a:lnTo>
                  <a:pt x="431" y="999"/>
                </a:lnTo>
                <a:close/>
                <a:moveTo>
                  <a:pt x="509" y="902"/>
                </a:moveTo>
                <a:cubicBezTo>
                  <a:pt x="508" y="861"/>
                  <a:pt x="480" y="827"/>
                  <a:pt x="443" y="815"/>
                </a:cubicBezTo>
                <a:cubicBezTo>
                  <a:pt x="628" y="815"/>
                  <a:pt x="628" y="815"/>
                  <a:pt x="628" y="815"/>
                </a:cubicBezTo>
                <a:cubicBezTo>
                  <a:pt x="675" y="815"/>
                  <a:pt x="713" y="853"/>
                  <a:pt x="713" y="900"/>
                </a:cubicBezTo>
                <a:cubicBezTo>
                  <a:pt x="713" y="902"/>
                  <a:pt x="713" y="902"/>
                  <a:pt x="713" y="902"/>
                </a:cubicBezTo>
                <a:lnTo>
                  <a:pt x="509" y="902"/>
                </a:lnTo>
                <a:close/>
                <a:moveTo>
                  <a:pt x="491" y="904"/>
                </a:moveTo>
                <a:cubicBezTo>
                  <a:pt x="491" y="947"/>
                  <a:pt x="457" y="981"/>
                  <a:pt x="414" y="981"/>
                </a:cubicBezTo>
                <a:cubicBezTo>
                  <a:pt x="372" y="981"/>
                  <a:pt x="338" y="947"/>
                  <a:pt x="338" y="904"/>
                </a:cubicBezTo>
                <a:cubicBezTo>
                  <a:pt x="338" y="862"/>
                  <a:pt x="372" y="828"/>
                  <a:pt x="414" y="828"/>
                </a:cubicBezTo>
                <a:cubicBezTo>
                  <a:pt x="457" y="828"/>
                  <a:pt x="491" y="862"/>
                  <a:pt x="491" y="904"/>
                </a:cubicBezTo>
                <a:close/>
                <a:moveTo>
                  <a:pt x="319" y="902"/>
                </a:moveTo>
                <a:cubicBezTo>
                  <a:pt x="116" y="902"/>
                  <a:pt x="116" y="902"/>
                  <a:pt x="116" y="902"/>
                </a:cubicBezTo>
                <a:cubicBezTo>
                  <a:pt x="116" y="900"/>
                  <a:pt x="116" y="900"/>
                  <a:pt x="116" y="900"/>
                </a:cubicBezTo>
                <a:cubicBezTo>
                  <a:pt x="116" y="853"/>
                  <a:pt x="154" y="815"/>
                  <a:pt x="201" y="815"/>
                </a:cubicBezTo>
                <a:cubicBezTo>
                  <a:pt x="386" y="815"/>
                  <a:pt x="386" y="815"/>
                  <a:pt x="386" y="815"/>
                </a:cubicBezTo>
                <a:cubicBezTo>
                  <a:pt x="349" y="827"/>
                  <a:pt x="321" y="861"/>
                  <a:pt x="319" y="902"/>
                </a:cubicBezTo>
                <a:close/>
                <a:moveTo>
                  <a:pt x="320" y="913"/>
                </a:moveTo>
                <a:cubicBezTo>
                  <a:pt x="323" y="957"/>
                  <a:pt x="356" y="992"/>
                  <a:pt x="398" y="999"/>
                </a:cubicBezTo>
                <a:cubicBezTo>
                  <a:pt x="201" y="999"/>
                  <a:pt x="201" y="999"/>
                  <a:pt x="201" y="999"/>
                </a:cubicBezTo>
                <a:cubicBezTo>
                  <a:pt x="154" y="999"/>
                  <a:pt x="116" y="961"/>
                  <a:pt x="116" y="914"/>
                </a:cubicBezTo>
                <a:cubicBezTo>
                  <a:pt x="116" y="913"/>
                  <a:pt x="116" y="913"/>
                  <a:pt x="116" y="913"/>
                </a:cubicBezTo>
                <a:lnTo>
                  <a:pt x="320" y="913"/>
                </a:lnTo>
                <a:close/>
                <a:moveTo>
                  <a:pt x="159" y="1080"/>
                </a:moveTo>
                <a:cubicBezTo>
                  <a:pt x="201" y="1080"/>
                  <a:pt x="201" y="1080"/>
                  <a:pt x="201" y="1080"/>
                </a:cubicBezTo>
                <a:cubicBezTo>
                  <a:pt x="236" y="1080"/>
                  <a:pt x="264" y="1098"/>
                  <a:pt x="264" y="1120"/>
                </a:cubicBezTo>
                <a:cubicBezTo>
                  <a:pt x="264" y="1147"/>
                  <a:pt x="264" y="1147"/>
                  <a:pt x="264" y="1147"/>
                </a:cubicBezTo>
                <a:cubicBezTo>
                  <a:pt x="264" y="1170"/>
                  <a:pt x="236" y="1188"/>
                  <a:pt x="201" y="1188"/>
                </a:cubicBezTo>
                <a:cubicBezTo>
                  <a:pt x="159" y="1188"/>
                  <a:pt x="159" y="1188"/>
                  <a:pt x="159" y="1188"/>
                </a:cubicBezTo>
                <a:cubicBezTo>
                  <a:pt x="125" y="1188"/>
                  <a:pt x="96" y="1170"/>
                  <a:pt x="96" y="1147"/>
                </a:cubicBezTo>
                <a:cubicBezTo>
                  <a:pt x="96" y="1120"/>
                  <a:pt x="96" y="1120"/>
                  <a:pt x="96" y="1120"/>
                </a:cubicBezTo>
                <a:cubicBezTo>
                  <a:pt x="96" y="1098"/>
                  <a:pt x="125" y="1080"/>
                  <a:pt x="159" y="1080"/>
                </a:cubicBezTo>
                <a:close/>
                <a:moveTo>
                  <a:pt x="159" y="1213"/>
                </a:moveTo>
                <a:cubicBezTo>
                  <a:pt x="201" y="1213"/>
                  <a:pt x="201" y="1213"/>
                  <a:pt x="201" y="1213"/>
                </a:cubicBezTo>
                <a:cubicBezTo>
                  <a:pt x="236" y="1213"/>
                  <a:pt x="264" y="1231"/>
                  <a:pt x="264" y="1254"/>
                </a:cubicBezTo>
                <a:cubicBezTo>
                  <a:pt x="264" y="1281"/>
                  <a:pt x="264" y="1281"/>
                  <a:pt x="264" y="1281"/>
                </a:cubicBezTo>
                <a:cubicBezTo>
                  <a:pt x="264" y="1303"/>
                  <a:pt x="236" y="1321"/>
                  <a:pt x="201" y="1321"/>
                </a:cubicBezTo>
                <a:cubicBezTo>
                  <a:pt x="159" y="1321"/>
                  <a:pt x="159" y="1321"/>
                  <a:pt x="159" y="1321"/>
                </a:cubicBezTo>
                <a:cubicBezTo>
                  <a:pt x="125" y="1321"/>
                  <a:pt x="96" y="1303"/>
                  <a:pt x="96" y="1281"/>
                </a:cubicBezTo>
                <a:cubicBezTo>
                  <a:pt x="96" y="1254"/>
                  <a:pt x="96" y="1254"/>
                  <a:pt x="96" y="1254"/>
                </a:cubicBezTo>
                <a:cubicBezTo>
                  <a:pt x="96" y="1231"/>
                  <a:pt x="125" y="1213"/>
                  <a:pt x="159" y="1213"/>
                </a:cubicBezTo>
                <a:close/>
                <a:moveTo>
                  <a:pt x="159" y="1347"/>
                </a:moveTo>
                <a:cubicBezTo>
                  <a:pt x="201" y="1347"/>
                  <a:pt x="201" y="1347"/>
                  <a:pt x="201" y="1347"/>
                </a:cubicBezTo>
                <a:cubicBezTo>
                  <a:pt x="236" y="1347"/>
                  <a:pt x="264" y="1365"/>
                  <a:pt x="264" y="1387"/>
                </a:cubicBezTo>
                <a:cubicBezTo>
                  <a:pt x="264" y="1414"/>
                  <a:pt x="264" y="1414"/>
                  <a:pt x="264" y="1414"/>
                </a:cubicBezTo>
                <a:cubicBezTo>
                  <a:pt x="264" y="1437"/>
                  <a:pt x="236" y="1455"/>
                  <a:pt x="201" y="1455"/>
                </a:cubicBezTo>
                <a:cubicBezTo>
                  <a:pt x="159" y="1455"/>
                  <a:pt x="159" y="1455"/>
                  <a:pt x="159" y="1455"/>
                </a:cubicBezTo>
                <a:cubicBezTo>
                  <a:pt x="125" y="1455"/>
                  <a:pt x="96" y="1437"/>
                  <a:pt x="96" y="1414"/>
                </a:cubicBezTo>
                <a:cubicBezTo>
                  <a:pt x="96" y="1387"/>
                  <a:pt x="96" y="1387"/>
                  <a:pt x="96" y="1387"/>
                </a:cubicBezTo>
                <a:cubicBezTo>
                  <a:pt x="96" y="1365"/>
                  <a:pt x="125" y="1347"/>
                  <a:pt x="159" y="1347"/>
                </a:cubicBezTo>
                <a:close/>
                <a:moveTo>
                  <a:pt x="560" y="1696"/>
                </a:moveTo>
                <a:cubicBezTo>
                  <a:pt x="268" y="1696"/>
                  <a:pt x="268" y="1696"/>
                  <a:pt x="268" y="1696"/>
                </a:cubicBezTo>
                <a:cubicBezTo>
                  <a:pt x="262" y="1696"/>
                  <a:pt x="256" y="1691"/>
                  <a:pt x="256" y="1684"/>
                </a:cubicBezTo>
                <a:cubicBezTo>
                  <a:pt x="256" y="1677"/>
                  <a:pt x="262" y="1672"/>
                  <a:pt x="268" y="1672"/>
                </a:cubicBezTo>
                <a:cubicBezTo>
                  <a:pt x="560" y="1672"/>
                  <a:pt x="560" y="1672"/>
                  <a:pt x="560" y="1672"/>
                </a:cubicBezTo>
                <a:cubicBezTo>
                  <a:pt x="567" y="1672"/>
                  <a:pt x="572" y="1677"/>
                  <a:pt x="572" y="1684"/>
                </a:cubicBezTo>
                <a:cubicBezTo>
                  <a:pt x="572" y="1691"/>
                  <a:pt x="567" y="1696"/>
                  <a:pt x="560" y="1696"/>
                </a:cubicBezTo>
                <a:close/>
                <a:moveTo>
                  <a:pt x="732" y="1547"/>
                </a:moveTo>
                <a:cubicBezTo>
                  <a:pt x="732" y="1570"/>
                  <a:pt x="704" y="1588"/>
                  <a:pt x="669" y="1588"/>
                </a:cubicBezTo>
                <a:cubicBezTo>
                  <a:pt x="628" y="1588"/>
                  <a:pt x="628" y="1588"/>
                  <a:pt x="628" y="1588"/>
                </a:cubicBezTo>
                <a:cubicBezTo>
                  <a:pt x="593" y="1588"/>
                  <a:pt x="565" y="1570"/>
                  <a:pt x="565" y="1547"/>
                </a:cubicBezTo>
                <a:cubicBezTo>
                  <a:pt x="565" y="1520"/>
                  <a:pt x="565" y="1520"/>
                  <a:pt x="565" y="1520"/>
                </a:cubicBezTo>
                <a:cubicBezTo>
                  <a:pt x="565" y="1498"/>
                  <a:pt x="593" y="1480"/>
                  <a:pt x="628" y="1480"/>
                </a:cubicBezTo>
                <a:cubicBezTo>
                  <a:pt x="669" y="1480"/>
                  <a:pt x="669" y="1480"/>
                  <a:pt x="669" y="1480"/>
                </a:cubicBezTo>
                <a:cubicBezTo>
                  <a:pt x="704" y="1480"/>
                  <a:pt x="732" y="1498"/>
                  <a:pt x="732" y="1520"/>
                </a:cubicBezTo>
                <a:lnTo>
                  <a:pt x="732" y="1547"/>
                </a:lnTo>
                <a:close/>
                <a:moveTo>
                  <a:pt x="732" y="1414"/>
                </a:moveTo>
                <a:cubicBezTo>
                  <a:pt x="732" y="1437"/>
                  <a:pt x="704" y="1455"/>
                  <a:pt x="669" y="1455"/>
                </a:cubicBezTo>
                <a:cubicBezTo>
                  <a:pt x="628" y="1455"/>
                  <a:pt x="628" y="1455"/>
                  <a:pt x="628" y="1455"/>
                </a:cubicBezTo>
                <a:cubicBezTo>
                  <a:pt x="593" y="1455"/>
                  <a:pt x="565" y="1437"/>
                  <a:pt x="565" y="1414"/>
                </a:cubicBezTo>
                <a:cubicBezTo>
                  <a:pt x="565" y="1387"/>
                  <a:pt x="565" y="1387"/>
                  <a:pt x="565" y="1387"/>
                </a:cubicBezTo>
                <a:cubicBezTo>
                  <a:pt x="565" y="1365"/>
                  <a:pt x="593" y="1347"/>
                  <a:pt x="628" y="1347"/>
                </a:cubicBezTo>
                <a:cubicBezTo>
                  <a:pt x="669" y="1347"/>
                  <a:pt x="669" y="1347"/>
                  <a:pt x="669" y="1347"/>
                </a:cubicBezTo>
                <a:cubicBezTo>
                  <a:pt x="704" y="1347"/>
                  <a:pt x="732" y="1365"/>
                  <a:pt x="732" y="1387"/>
                </a:cubicBezTo>
                <a:lnTo>
                  <a:pt x="732" y="1414"/>
                </a:lnTo>
                <a:close/>
                <a:moveTo>
                  <a:pt x="732" y="1281"/>
                </a:moveTo>
                <a:cubicBezTo>
                  <a:pt x="732" y="1303"/>
                  <a:pt x="704" y="1321"/>
                  <a:pt x="669" y="1321"/>
                </a:cubicBezTo>
                <a:cubicBezTo>
                  <a:pt x="628" y="1321"/>
                  <a:pt x="628" y="1321"/>
                  <a:pt x="628" y="1321"/>
                </a:cubicBezTo>
                <a:cubicBezTo>
                  <a:pt x="593" y="1321"/>
                  <a:pt x="565" y="1303"/>
                  <a:pt x="565" y="1281"/>
                </a:cubicBezTo>
                <a:cubicBezTo>
                  <a:pt x="565" y="1254"/>
                  <a:pt x="565" y="1254"/>
                  <a:pt x="565" y="1254"/>
                </a:cubicBezTo>
                <a:cubicBezTo>
                  <a:pt x="565" y="1231"/>
                  <a:pt x="593" y="1213"/>
                  <a:pt x="628" y="1213"/>
                </a:cubicBezTo>
                <a:cubicBezTo>
                  <a:pt x="669" y="1213"/>
                  <a:pt x="669" y="1213"/>
                  <a:pt x="669" y="1213"/>
                </a:cubicBezTo>
                <a:cubicBezTo>
                  <a:pt x="704" y="1213"/>
                  <a:pt x="732" y="1231"/>
                  <a:pt x="732" y="1254"/>
                </a:cubicBezTo>
                <a:lnTo>
                  <a:pt x="732" y="1281"/>
                </a:lnTo>
                <a:close/>
                <a:moveTo>
                  <a:pt x="732" y="1147"/>
                </a:moveTo>
                <a:cubicBezTo>
                  <a:pt x="732" y="1170"/>
                  <a:pt x="704" y="1188"/>
                  <a:pt x="669" y="1188"/>
                </a:cubicBezTo>
                <a:cubicBezTo>
                  <a:pt x="628" y="1188"/>
                  <a:pt x="628" y="1188"/>
                  <a:pt x="628" y="1188"/>
                </a:cubicBezTo>
                <a:cubicBezTo>
                  <a:pt x="593" y="1188"/>
                  <a:pt x="565" y="1170"/>
                  <a:pt x="565" y="1147"/>
                </a:cubicBezTo>
                <a:cubicBezTo>
                  <a:pt x="565" y="1120"/>
                  <a:pt x="565" y="1120"/>
                  <a:pt x="565" y="1120"/>
                </a:cubicBezTo>
                <a:cubicBezTo>
                  <a:pt x="565" y="1098"/>
                  <a:pt x="593" y="1080"/>
                  <a:pt x="628" y="1080"/>
                </a:cubicBezTo>
                <a:cubicBezTo>
                  <a:pt x="669" y="1080"/>
                  <a:pt x="669" y="1080"/>
                  <a:pt x="669" y="1080"/>
                </a:cubicBezTo>
                <a:cubicBezTo>
                  <a:pt x="704" y="1080"/>
                  <a:pt x="732" y="1098"/>
                  <a:pt x="732" y="1120"/>
                </a:cubicBezTo>
                <a:lnTo>
                  <a:pt x="732" y="1147"/>
                </a:lnTo>
                <a:close/>
                <a:moveTo>
                  <a:pt x="742" y="701"/>
                </a:moveTo>
                <a:cubicBezTo>
                  <a:pt x="742" y="725"/>
                  <a:pt x="723" y="744"/>
                  <a:pt x="700" y="744"/>
                </a:cubicBezTo>
                <a:cubicBezTo>
                  <a:pt x="129" y="744"/>
                  <a:pt x="129" y="744"/>
                  <a:pt x="129" y="744"/>
                </a:cubicBezTo>
                <a:cubicBezTo>
                  <a:pt x="106" y="744"/>
                  <a:pt x="86" y="725"/>
                  <a:pt x="86" y="701"/>
                </a:cubicBezTo>
                <a:cubicBezTo>
                  <a:pt x="86" y="131"/>
                  <a:pt x="86" y="131"/>
                  <a:pt x="86" y="131"/>
                </a:cubicBezTo>
                <a:cubicBezTo>
                  <a:pt x="86" y="107"/>
                  <a:pt x="106" y="88"/>
                  <a:pt x="129" y="88"/>
                </a:cubicBezTo>
                <a:cubicBezTo>
                  <a:pt x="700" y="88"/>
                  <a:pt x="700" y="88"/>
                  <a:pt x="700" y="88"/>
                </a:cubicBezTo>
                <a:cubicBezTo>
                  <a:pt x="723" y="88"/>
                  <a:pt x="742" y="107"/>
                  <a:pt x="742" y="131"/>
                </a:cubicBezTo>
                <a:lnTo>
                  <a:pt x="742" y="701"/>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68595" tIns="34298" rIns="68595" bIns="34298"/>
          <a:lstStyle/>
          <a:p>
            <a:endParaRPr lang="en-US" dirty="0"/>
          </a:p>
        </p:txBody>
      </p:sp>
      <p:sp>
        <p:nvSpPr>
          <p:cNvPr id="3" name="Title 2"/>
          <p:cNvSpPr>
            <a:spLocks noGrp="1"/>
          </p:cNvSpPr>
          <p:nvPr>
            <p:ph type="ctrTitle"/>
          </p:nvPr>
        </p:nvSpPr>
        <p:spPr>
          <a:xfrm>
            <a:off x="251631" y="1733822"/>
            <a:ext cx="8301718" cy="1392759"/>
          </a:xfrm>
        </p:spPr>
        <p:txBody>
          <a:bodyPr/>
          <a:lstStyle/>
          <a:p>
            <a:r>
              <a:rPr lang="en-US" dirty="0" smtClean="0"/>
              <a:t>Big Data Impacts Marketing </a:t>
            </a:r>
            <a:r>
              <a:rPr lang="en-US" dirty="0"/>
              <a:t>Productivity </a:t>
            </a:r>
            <a:r>
              <a:rPr lang="en-US" dirty="0" smtClean="0"/>
              <a:t>at Cisco</a:t>
            </a:r>
            <a:endParaRPr lang="en-US" dirty="0"/>
          </a:p>
        </p:txBody>
      </p:sp>
    </p:spTree>
    <p:extLst>
      <p:ext uri="{BB962C8B-B14F-4D97-AF65-F5344CB8AC3E}">
        <p14:creationId xmlns:p14="http://schemas.microsoft.com/office/powerpoint/2010/main" val="42168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37458" y="360741"/>
            <a:ext cx="5791582" cy="3215580"/>
          </a:xfrm>
        </p:spPr>
        <p:txBody>
          <a:bodyPr/>
          <a:lstStyle/>
          <a:p>
            <a:r>
              <a:rPr lang="en-US" sz="1800" dirty="0" smtClean="0"/>
              <a:t>IT Professional with passion in solving business problems with Technology</a:t>
            </a:r>
          </a:p>
          <a:p>
            <a:r>
              <a:rPr lang="en-US" sz="1800" dirty="0" smtClean="0"/>
              <a:t>Masters in Computers and Bachelors in Mathematics</a:t>
            </a:r>
          </a:p>
          <a:p>
            <a:r>
              <a:rPr lang="en-US" sz="1800" dirty="0" smtClean="0"/>
              <a:t>Loves to mentor young adults in Technology and Leadership</a:t>
            </a:r>
          </a:p>
          <a:p>
            <a:r>
              <a:rPr lang="en-US" sz="1800" dirty="0" smtClean="0"/>
              <a:t>Loves Outdoors – Hiking, Backpacking, &amp; Skiing</a:t>
            </a:r>
          </a:p>
          <a:p>
            <a:r>
              <a:rPr lang="en-US" sz="1800" dirty="0" smtClean="0"/>
              <a:t>Perpetual student of Indian Classical Dance – Kathak</a:t>
            </a:r>
          </a:p>
          <a:p>
            <a:endParaRPr lang="en-US" sz="1800" dirty="0"/>
          </a:p>
        </p:txBody>
      </p:sp>
      <p:sp>
        <p:nvSpPr>
          <p:cNvPr id="6" name="TextBox 5"/>
          <p:cNvSpPr txBox="1"/>
          <p:nvPr/>
        </p:nvSpPr>
        <p:spPr>
          <a:xfrm>
            <a:off x="0" y="3960782"/>
            <a:ext cx="4624145" cy="369332"/>
          </a:xfrm>
          <a:prstGeom prst="rect">
            <a:avLst/>
          </a:prstGeom>
          <a:noFill/>
        </p:spPr>
        <p:txBody>
          <a:bodyPr wrap="square" rtlCol="0">
            <a:spAutoFit/>
          </a:bodyPr>
          <a:lstStyle/>
          <a:p>
            <a:r>
              <a:rPr lang="en-US" dirty="0" smtClean="0">
                <a:solidFill>
                  <a:srgbClr val="0000FF"/>
                </a:solidFill>
              </a:rPr>
              <a:t>In the absence of Leadership be a Leader</a:t>
            </a:r>
            <a:endParaRPr lang="en-US" dirty="0">
              <a:solidFill>
                <a:srgbClr val="0000FF"/>
              </a:solidFill>
            </a:endParaRPr>
          </a:p>
        </p:txBody>
      </p:sp>
      <p:pic>
        <p:nvPicPr>
          <p:cNvPr id="7" name="Picture 6" descr="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2362200"/>
            <a:ext cx="1590040" cy="1590040"/>
          </a:xfrm>
          <a:prstGeom prst="rect">
            <a:avLst/>
          </a:prstGeom>
        </p:spPr>
      </p:pic>
      <p:sp>
        <p:nvSpPr>
          <p:cNvPr id="8" name="TextBox 7"/>
          <p:cNvSpPr txBox="1"/>
          <p:nvPr/>
        </p:nvSpPr>
        <p:spPr>
          <a:xfrm>
            <a:off x="975361" y="4346862"/>
            <a:ext cx="2123439" cy="261610"/>
          </a:xfrm>
          <a:prstGeom prst="rect">
            <a:avLst/>
          </a:prstGeom>
          <a:noFill/>
        </p:spPr>
        <p:txBody>
          <a:bodyPr wrap="square" rtlCol="0">
            <a:spAutoFit/>
          </a:bodyPr>
          <a:lstStyle/>
          <a:p>
            <a:r>
              <a:rPr lang="en-US" sz="1100" i="1" dirty="0" smtClean="0"/>
              <a:t>@retiwari / retiwari@cisco.com</a:t>
            </a:r>
            <a:endParaRPr lang="en-US" sz="1100" i="1" dirty="0"/>
          </a:p>
        </p:txBody>
      </p:sp>
    </p:spTree>
    <p:extLst>
      <p:ext uri="{BB962C8B-B14F-4D97-AF65-F5344CB8AC3E}">
        <p14:creationId xmlns:p14="http://schemas.microsoft.com/office/powerpoint/2010/main" val="13867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453546" y="4078170"/>
            <a:ext cx="8219140" cy="614190"/>
          </a:xfrm>
          <a:prstGeom prst="rect">
            <a:avLst/>
          </a:prstGeom>
          <a:gradFill flip="none" rotWithShape="1">
            <a:gsLst>
              <a:gs pos="0">
                <a:srgbClr val="5CA3DA">
                  <a:shade val="30000"/>
                  <a:satMod val="115000"/>
                  <a:alpha val="35000"/>
                </a:srgbClr>
              </a:gs>
              <a:gs pos="100000">
                <a:srgbClr val="5CA3DA">
                  <a:alpha val="65000"/>
                </a:srgbClr>
              </a:gs>
            </a:gsLst>
            <a:lin ang="2700000" scaled="1"/>
            <a:tileRect/>
          </a:gradFill>
          <a:ln w="19050" cap="flat" cmpd="sng" algn="ctr">
            <a:noFill/>
            <a:prstDash val="solid"/>
            <a:miter lim="800000"/>
          </a:ln>
          <a:effectLst>
            <a:reflection blurRad="6350" stA="50000" endA="300" endPos="38500" dist="50800" dir="5400000" sy="-100000" algn="bl" rotWithShape="0"/>
          </a:effectLst>
        </p:spPr>
        <p:txBody>
          <a:bodyPr lIns="68565" tIns="34283" rIns="68565" bIns="34283" rtlCol="0" anchor="t"/>
          <a:lstStyle/>
          <a:p>
            <a:pPr algn="ctr" defTabSz="685628">
              <a:defRPr/>
            </a:pPr>
            <a:endParaRPr lang="en-US" sz="1500" b="1" kern="0" dirty="0">
              <a:solidFill>
                <a:srgbClr val="FFA80A"/>
              </a:solidFill>
            </a:endParaRPr>
          </a:p>
        </p:txBody>
      </p:sp>
      <p:grpSp>
        <p:nvGrpSpPr>
          <p:cNvPr id="126" name="Group 125"/>
          <p:cNvGrpSpPr/>
          <p:nvPr/>
        </p:nvGrpSpPr>
        <p:grpSpPr>
          <a:xfrm>
            <a:off x="467154" y="3968279"/>
            <a:ext cx="8219140" cy="825768"/>
            <a:chOff x="7354124" y="2886073"/>
            <a:chExt cx="2030902" cy="2609852"/>
          </a:xfrm>
        </p:grpSpPr>
        <p:sp>
          <p:nvSpPr>
            <p:cNvPr id="127" name="Right Triangle 126"/>
            <p:cNvSpPr/>
            <p:nvPr/>
          </p:nvSpPr>
          <p:spPr>
            <a:xfrm>
              <a:off x="7354124" y="2886073"/>
              <a:ext cx="2030902" cy="2609849"/>
            </a:xfrm>
            <a:prstGeom prst="rtTriangle">
              <a:avLst/>
            </a:prstGeom>
            <a:solidFill>
              <a:srgbClr val="000000">
                <a:alpha val="14902"/>
              </a:srgbClr>
            </a:solidFill>
            <a:ln w="19050" cap="flat" cmpd="sng" algn="ctr">
              <a:noFill/>
              <a:prstDash val="solid"/>
              <a:miter lim="800000"/>
            </a:ln>
            <a:effectLst/>
          </p:spPr>
          <p:txBody>
            <a:bodyPr rtlCol="0" anchor="ctr"/>
            <a:lstStyle/>
            <a:p>
              <a:pPr algn="ctr" defTabSz="685628">
                <a:defRPr/>
              </a:pPr>
              <a:endParaRPr lang="en-US" sz="1100" kern="0" dirty="0">
                <a:solidFill>
                  <a:srgbClr val="E7E6E6"/>
                </a:solidFill>
              </a:endParaRPr>
            </a:p>
          </p:txBody>
        </p:sp>
        <p:sp>
          <p:nvSpPr>
            <p:cNvPr id="128" name="Right Triangle 127"/>
            <p:cNvSpPr/>
            <p:nvPr/>
          </p:nvSpPr>
          <p:spPr>
            <a:xfrm>
              <a:off x="7354125" y="3738267"/>
              <a:ext cx="1367753" cy="1757658"/>
            </a:xfrm>
            <a:prstGeom prst="rtTriangle">
              <a:avLst/>
            </a:prstGeom>
            <a:solidFill>
              <a:srgbClr val="000000">
                <a:alpha val="14902"/>
              </a:srgbClr>
            </a:solidFill>
            <a:ln w="19050" cap="flat" cmpd="sng" algn="ctr">
              <a:noFill/>
              <a:prstDash val="solid"/>
              <a:miter lim="800000"/>
            </a:ln>
            <a:effectLst/>
          </p:spPr>
          <p:txBody>
            <a:bodyPr rtlCol="0" anchor="ctr"/>
            <a:lstStyle/>
            <a:p>
              <a:pPr algn="ctr" defTabSz="685628">
                <a:defRPr/>
              </a:pPr>
              <a:endParaRPr lang="en-US" sz="1100" kern="0" dirty="0">
                <a:solidFill>
                  <a:srgbClr val="E7E6E6"/>
                </a:solidFill>
              </a:endParaRPr>
            </a:p>
          </p:txBody>
        </p:sp>
        <p:sp>
          <p:nvSpPr>
            <p:cNvPr id="129" name="Right Triangle 128"/>
            <p:cNvSpPr/>
            <p:nvPr/>
          </p:nvSpPr>
          <p:spPr>
            <a:xfrm>
              <a:off x="7354125" y="4610099"/>
              <a:ext cx="689321" cy="885825"/>
            </a:xfrm>
            <a:prstGeom prst="rtTriangle">
              <a:avLst/>
            </a:prstGeom>
            <a:solidFill>
              <a:srgbClr val="000000">
                <a:alpha val="14902"/>
              </a:srgbClr>
            </a:solidFill>
            <a:ln w="19050" cap="flat" cmpd="sng" algn="ctr">
              <a:noFill/>
              <a:prstDash val="solid"/>
              <a:miter lim="800000"/>
            </a:ln>
            <a:effectLst/>
          </p:spPr>
          <p:txBody>
            <a:bodyPr rtlCol="0" anchor="ctr"/>
            <a:lstStyle/>
            <a:p>
              <a:pPr algn="ctr" defTabSz="685628">
                <a:defRPr/>
              </a:pPr>
              <a:endParaRPr lang="en-US" sz="1100" kern="0" dirty="0">
                <a:solidFill>
                  <a:srgbClr val="E7E6E6"/>
                </a:solidFill>
              </a:endParaRPr>
            </a:p>
          </p:txBody>
        </p:sp>
      </p:grpSp>
      <p:sp>
        <p:nvSpPr>
          <p:cNvPr id="10" name="Rectangle 9"/>
          <p:cNvSpPr/>
          <p:nvPr/>
        </p:nvSpPr>
        <p:spPr>
          <a:xfrm>
            <a:off x="941223" y="4306685"/>
            <a:ext cx="2034936" cy="223148"/>
          </a:xfrm>
          <a:prstGeom prst="rect">
            <a:avLst/>
          </a:prstGeom>
        </p:spPr>
        <p:txBody>
          <a:bodyPr wrap="square" lIns="68589" tIns="34295" rIns="68589" bIns="34295">
            <a:spAutoFit/>
          </a:bodyPr>
          <a:lstStyle/>
          <a:p>
            <a:pPr marL="214341" indent="-214341">
              <a:buFont typeface="Arial"/>
              <a:buChar char="•"/>
            </a:pPr>
            <a:r>
              <a:rPr lang="en-US" sz="1000" dirty="0">
                <a:solidFill>
                  <a:srgbClr val="FFFFFF"/>
                </a:solidFill>
              </a:rPr>
              <a:t>Live in Nov </a:t>
            </a:r>
            <a:r>
              <a:rPr lang="en-US" sz="1000" dirty="0" smtClean="0">
                <a:solidFill>
                  <a:srgbClr val="FFFFFF"/>
                </a:solidFill>
              </a:rPr>
              <a:t>2013</a:t>
            </a:r>
            <a:endParaRPr lang="en-US" sz="1000" dirty="0">
              <a:solidFill>
                <a:srgbClr val="FFFFFF"/>
              </a:solidFill>
            </a:endParaRPr>
          </a:p>
        </p:txBody>
      </p:sp>
      <p:sp>
        <p:nvSpPr>
          <p:cNvPr id="11" name="Rectangle 10"/>
          <p:cNvSpPr/>
          <p:nvPr/>
        </p:nvSpPr>
        <p:spPr>
          <a:xfrm>
            <a:off x="3210978" y="4304957"/>
            <a:ext cx="2958703" cy="377036"/>
          </a:xfrm>
          <a:prstGeom prst="rect">
            <a:avLst/>
          </a:prstGeom>
        </p:spPr>
        <p:txBody>
          <a:bodyPr wrap="square" lIns="68589" tIns="34295" rIns="68589" bIns="34295">
            <a:spAutoFit/>
          </a:bodyPr>
          <a:lstStyle/>
          <a:p>
            <a:pPr marL="214341" indent="-214341">
              <a:buFont typeface="Arial"/>
              <a:buChar char="•"/>
            </a:pPr>
            <a:r>
              <a:rPr lang="en-US" sz="1000" dirty="0" smtClean="0">
                <a:solidFill>
                  <a:srgbClr val="FFFFFF"/>
                </a:solidFill>
              </a:rPr>
              <a:t>Award @ </a:t>
            </a:r>
            <a:r>
              <a:rPr lang="en-US" sz="1000" dirty="0" smtClean="0">
                <a:solidFill>
                  <a:srgbClr val="FFFFFF"/>
                </a:solidFill>
              </a:rPr>
              <a:t>Big Data Innovation </a:t>
            </a:r>
            <a:r>
              <a:rPr lang="en-US" sz="1000" dirty="0" smtClean="0">
                <a:solidFill>
                  <a:srgbClr val="FFFFFF"/>
                </a:solidFill>
              </a:rPr>
              <a:t>Summit in Apr 2014</a:t>
            </a:r>
            <a:endParaRPr lang="en-US" sz="1000" dirty="0">
              <a:solidFill>
                <a:srgbClr val="FFFFFF"/>
              </a:solidFill>
            </a:endParaRPr>
          </a:p>
        </p:txBody>
      </p:sp>
      <p:sp>
        <p:nvSpPr>
          <p:cNvPr id="12" name="Rectangle 11"/>
          <p:cNvSpPr/>
          <p:nvPr/>
        </p:nvSpPr>
        <p:spPr>
          <a:xfrm>
            <a:off x="6405731" y="4300488"/>
            <a:ext cx="1638928" cy="223148"/>
          </a:xfrm>
          <a:prstGeom prst="rect">
            <a:avLst/>
          </a:prstGeom>
        </p:spPr>
        <p:txBody>
          <a:bodyPr wrap="none" lIns="68589" tIns="34295" rIns="68589" bIns="34295">
            <a:spAutoFit/>
          </a:bodyPr>
          <a:lstStyle/>
          <a:p>
            <a:pPr marL="214341" indent="-214341">
              <a:buFont typeface="Arial"/>
              <a:buChar char="•"/>
            </a:pPr>
            <a:r>
              <a:rPr lang="en-US" sz="1000" dirty="0" smtClean="0">
                <a:solidFill>
                  <a:srgbClr val="FFFFFF"/>
                </a:solidFill>
              </a:rPr>
              <a:t>Data Science Program</a:t>
            </a:r>
            <a:endParaRPr lang="en-US" sz="1000" dirty="0">
              <a:solidFill>
                <a:srgbClr val="FFFFFF"/>
              </a:solidFill>
            </a:endParaRPr>
          </a:p>
        </p:txBody>
      </p:sp>
      <p:sp>
        <p:nvSpPr>
          <p:cNvPr id="43" name="Rectangle 42"/>
          <p:cNvSpPr/>
          <p:nvPr/>
        </p:nvSpPr>
        <p:spPr>
          <a:xfrm>
            <a:off x="150614" y="1454985"/>
            <a:ext cx="1969585" cy="22488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68589" tIns="34295" rIns="68589" bIns="34295" rtlCol="0" anchor="t"/>
          <a:lstStyle/>
          <a:p>
            <a:pPr algn="ctr" defTabSz="659470" eaLnBrk="0" fontAlgn="base" hangingPunct="0">
              <a:lnSpc>
                <a:spcPct val="90000"/>
              </a:lnSpc>
              <a:spcBef>
                <a:spcPct val="0"/>
              </a:spcBef>
              <a:spcAft>
                <a:spcPct val="0"/>
              </a:spcAft>
            </a:pPr>
            <a:r>
              <a:rPr lang="en-US" sz="1200" b="1" dirty="0" smtClean="0">
                <a:solidFill>
                  <a:srgbClr val="000000"/>
                </a:solidFill>
              </a:rPr>
              <a:t>Opportunities</a:t>
            </a:r>
            <a:endParaRPr lang="en-US" sz="1200" b="1" dirty="0">
              <a:solidFill>
                <a:srgbClr val="000000"/>
              </a:solidFill>
            </a:endParaRPr>
          </a:p>
          <a:p>
            <a:pPr algn="ctr" defTabSz="659470" eaLnBrk="0" fontAlgn="base" hangingPunct="0">
              <a:lnSpc>
                <a:spcPct val="90000"/>
              </a:lnSpc>
              <a:spcBef>
                <a:spcPct val="0"/>
              </a:spcBef>
              <a:spcAft>
                <a:spcPct val="0"/>
              </a:spcAft>
            </a:pPr>
            <a:endParaRPr lang="en-US" sz="1100" b="1" dirty="0">
              <a:solidFill>
                <a:srgbClr val="FFFFFF"/>
              </a:solidFill>
            </a:endParaRPr>
          </a:p>
          <a:p>
            <a:pPr defTabSz="659470" eaLnBrk="0" fontAlgn="base" hangingPunct="0">
              <a:lnSpc>
                <a:spcPct val="90000"/>
              </a:lnSpc>
              <a:spcBef>
                <a:spcPct val="0"/>
              </a:spcBef>
              <a:spcAft>
                <a:spcPct val="0"/>
              </a:spcAft>
            </a:pPr>
            <a:endParaRPr lang="en-US" sz="500" b="1" dirty="0">
              <a:solidFill>
                <a:srgbClr val="FFFFFF"/>
              </a:solidFill>
            </a:endParaRPr>
          </a:p>
          <a:p>
            <a:pPr marL="84718" indent="-84718" defTabSz="659470" eaLnBrk="0" fontAlgn="base" hangingPunct="0">
              <a:lnSpc>
                <a:spcPct val="90000"/>
              </a:lnSpc>
              <a:spcBef>
                <a:spcPct val="0"/>
              </a:spcBef>
              <a:spcAft>
                <a:spcPct val="0"/>
              </a:spcAft>
              <a:buFont typeface="Arial" pitchFamily="34" charset="0"/>
              <a:buChar char="•"/>
            </a:pPr>
            <a:r>
              <a:rPr lang="en-US" sz="1100" b="1" dirty="0" smtClean="0">
                <a:solidFill>
                  <a:srgbClr val="000000"/>
                </a:solidFill>
              </a:rPr>
              <a:t>Prospect / Customer (Individual) Journey</a:t>
            </a:r>
          </a:p>
          <a:p>
            <a:pPr marL="84718" indent="-84718" defTabSz="659470" eaLnBrk="0" fontAlgn="base" hangingPunct="0">
              <a:lnSpc>
                <a:spcPct val="90000"/>
              </a:lnSpc>
              <a:spcBef>
                <a:spcPct val="0"/>
              </a:spcBef>
              <a:spcAft>
                <a:spcPct val="0"/>
              </a:spcAft>
              <a:buFont typeface="Arial" pitchFamily="34" charset="0"/>
              <a:buChar char="•"/>
            </a:pP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r>
              <a:rPr lang="en-US" sz="1100" b="1" dirty="0" smtClean="0">
                <a:solidFill>
                  <a:srgbClr val="000000"/>
                </a:solidFill>
              </a:rPr>
              <a:t>New Incremental Business</a:t>
            </a:r>
          </a:p>
          <a:p>
            <a:pPr marL="84718" indent="-84718" defTabSz="659470" eaLnBrk="0" fontAlgn="base" hangingPunct="0">
              <a:lnSpc>
                <a:spcPct val="90000"/>
              </a:lnSpc>
              <a:spcBef>
                <a:spcPct val="0"/>
              </a:spcBef>
              <a:spcAft>
                <a:spcPct val="0"/>
              </a:spcAft>
              <a:buFont typeface="Arial" pitchFamily="34" charset="0"/>
              <a:buChar char="•"/>
            </a:pP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r>
              <a:rPr lang="en-US" sz="1100" b="1" dirty="0" smtClean="0">
                <a:solidFill>
                  <a:srgbClr val="000000"/>
                </a:solidFill>
              </a:rPr>
              <a:t>Digital Analytics</a:t>
            </a: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r>
              <a:rPr lang="en-US" sz="1100" b="1" dirty="0" smtClean="0">
                <a:solidFill>
                  <a:srgbClr val="000000"/>
                </a:solidFill>
              </a:rPr>
              <a:t>Revenue Generation</a:t>
            </a:r>
          </a:p>
          <a:p>
            <a:pPr marL="84718" indent="-84718" defTabSz="659470" eaLnBrk="0" fontAlgn="base" hangingPunct="0">
              <a:lnSpc>
                <a:spcPct val="90000"/>
              </a:lnSpc>
              <a:spcBef>
                <a:spcPct val="0"/>
              </a:spcBef>
              <a:spcAft>
                <a:spcPct val="0"/>
              </a:spcAft>
              <a:buFont typeface="Arial" pitchFamily="34" charset="0"/>
              <a:buChar char="•"/>
            </a:pP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r>
              <a:rPr lang="en-US" sz="1100" b="1" dirty="0" smtClean="0">
                <a:solidFill>
                  <a:srgbClr val="000000"/>
                </a:solidFill>
              </a:rPr>
              <a:t>Marketing Activities to Sales</a:t>
            </a:r>
          </a:p>
          <a:p>
            <a:pPr marL="84718" indent="-84718" defTabSz="659470" eaLnBrk="0" fontAlgn="base" hangingPunct="0">
              <a:lnSpc>
                <a:spcPct val="90000"/>
              </a:lnSpc>
              <a:spcBef>
                <a:spcPct val="0"/>
              </a:spcBef>
              <a:spcAft>
                <a:spcPct val="0"/>
              </a:spcAft>
              <a:buFont typeface="Arial" pitchFamily="34" charset="0"/>
              <a:buChar char="•"/>
            </a:pPr>
            <a:endParaRPr lang="en-US" sz="11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endParaRPr lang="en-US" sz="8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endParaRPr lang="en-US" sz="800" b="1" dirty="0">
              <a:solidFill>
                <a:srgbClr val="000000"/>
              </a:solidFill>
            </a:endParaRPr>
          </a:p>
          <a:p>
            <a:pPr marL="84718" indent="-84718" defTabSz="659470" eaLnBrk="0" fontAlgn="base" hangingPunct="0">
              <a:lnSpc>
                <a:spcPct val="90000"/>
              </a:lnSpc>
              <a:spcBef>
                <a:spcPct val="0"/>
              </a:spcBef>
              <a:spcAft>
                <a:spcPct val="0"/>
              </a:spcAft>
              <a:buFont typeface="Arial" pitchFamily="34" charset="0"/>
              <a:buChar char="•"/>
            </a:pPr>
            <a:endParaRPr lang="en-US" sz="800" b="1" dirty="0">
              <a:solidFill>
                <a:srgbClr val="000000"/>
              </a:solidFill>
            </a:endParaRPr>
          </a:p>
        </p:txBody>
      </p:sp>
      <p:grpSp>
        <p:nvGrpSpPr>
          <p:cNvPr id="13" name="Group 12"/>
          <p:cNvGrpSpPr/>
          <p:nvPr/>
        </p:nvGrpSpPr>
        <p:grpSpPr>
          <a:xfrm>
            <a:off x="2148414" y="715273"/>
            <a:ext cx="6850442" cy="3469553"/>
            <a:chOff x="-1389443" y="1667777"/>
            <a:chExt cx="6850442" cy="3469553"/>
          </a:xfrm>
        </p:grpSpPr>
        <p:sp>
          <p:nvSpPr>
            <p:cNvPr id="36" name="Rounded Rectangle 35"/>
            <p:cNvSpPr/>
            <p:nvPr/>
          </p:nvSpPr>
          <p:spPr>
            <a:xfrm>
              <a:off x="-702430" y="1667777"/>
              <a:ext cx="6163429" cy="3469553"/>
            </a:xfrm>
            <a:prstGeom prst="roundRect">
              <a:avLst>
                <a:gd name="adj" fmla="val 7134"/>
              </a:avLst>
            </a:prstGeom>
            <a:solidFill>
              <a:schemeClr val="accent6">
                <a:lumMod val="40000"/>
                <a:lumOff val="60000"/>
              </a:schemeClr>
            </a:solidFill>
            <a:effectLst>
              <a:outerShdw blurRad="40000" dist="23000" dir="5400000" rotWithShape="0">
                <a:srgbClr val="000000">
                  <a:alpha val="35000"/>
                </a:srgbClr>
              </a:outerShdw>
              <a:softEdge rad="825500"/>
            </a:effectLst>
          </p:spPr>
          <p:style>
            <a:lnRef idx="0">
              <a:schemeClr val="accent1"/>
            </a:lnRef>
            <a:fillRef idx="3">
              <a:schemeClr val="accent1"/>
            </a:fillRef>
            <a:effectRef idx="3">
              <a:schemeClr val="accent1"/>
            </a:effectRef>
            <a:fontRef idx="minor">
              <a:schemeClr val="lt1"/>
            </a:fontRef>
          </p:style>
          <p:txBody>
            <a:bodyPr rtlCol="0" anchor="t"/>
            <a:lstStyle/>
            <a:p>
              <a:pPr algn="ctr"/>
              <a:r>
                <a:rPr lang="en-US" sz="1600" b="1" dirty="0" smtClean="0">
                  <a:solidFill>
                    <a:srgbClr val="000000"/>
                  </a:solidFill>
                </a:rPr>
                <a:t>Marketing Big Data Platform</a:t>
              </a:r>
              <a:endParaRPr lang="en-US" sz="1600" b="1" dirty="0">
                <a:solidFill>
                  <a:srgbClr val="000000"/>
                </a:solidFill>
              </a:endParaRPr>
            </a:p>
          </p:txBody>
        </p:sp>
        <p:sp>
          <p:nvSpPr>
            <p:cNvPr id="57" name="Rounded Rectangle 56"/>
            <p:cNvSpPr/>
            <p:nvPr/>
          </p:nvSpPr>
          <p:spPr>
            <a:xfrm>
              <a:off x="-487456" y="4710896"/>
              <a:ext cx="5404708" cy="241500"/>
            </a:xfrm>
            <a:prstGeom prst="roundRect">
              <a:avLst/>
            </a:prstGeom>
            <a:solidFill>
              <a:srgbClr val="D3D3DA"/>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Integration and </a:t>
              </a:r>
              <a:r>
                <a:rPr lang="en-US" sz="1200" dirty="0"/>
                <a:t>G</a:t>
              </a:r>
              <a:r>
                <a:rPr lang="en-US" sz="1200" dirty="0" smtClean="0"/>
                <a:t>overnance</a:t>
              </a:r>
              <a:endParaRPr lang="en-US" sz="1200" dirty="0"/>
            </a:p>
          </p:txBody>
        </p:sp>
        <p:sp>
          <p:nvSpPr>
            <p:cNvPr id="6" name="Chevron 5"/>
            <p:cNvSpPr/>
            <p:nvPr/>
          </p:nvSpPr>
          <p:spPr>
            <a:xfrm>
              <a:off x="-1389443" y="3379107"/>
              <a:ext cx="656167" cy="412750"/>
            </a:xfrm>
            <a:prstGeom prst="chevron">
              <a:avLst/>
            </a:prstGeom>
            <a:solidFill>
              <a:schemeClr val="bg1"/>
            </a:solidFill>
            <a:ln>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 name="Group 2"/>
          <p:cNvGrpSpPr/>
          <p:nvPr/>
        </p:nvGrpSpPr>
        <p:grpSpPr>
          <a:xfrm>
            <a:off x="3095718" y="1952134"/>
            <a:ext cx="5416843" cy="621575"/>
            <a:chOff x="3150144" y="2169838"/>
            <a:chExt cx="5416843" cy="621575"/>
          </a:xfrm>
        </p:grpSpPr>
        <p:sp>
          <p:nvSpPr>
            <p:cNvPr id="39" name="Rounded Rectangle 38"/>
            <p:cNvSpPr/>
            <p:nvPr/>
          </p:nvSpPr>
          <p:spPr>
            <a:xfrm>
              <a:off x="3150144" y="2169838"/>
              <a:ext cx="5416843" cy="621575"/>
            </a:xfrm>
            <a:prstGeom prst="roundRect">
              <a:avLst/>
            </a:prstGeom>
            <a:solidFill>
              <a:schemeClr val="accent4"/>
            </a:solidFill>
          </p:spPr>
          <p:style>
            <a:lnRef idx="1">
              <a:schemeClr val="dk1"/>
            </a:lnRef>
            <a:fillRef idx="2">
              <a:schemeClr val="dk1"/>
            </a:fillRef>
            <a:effectRef idx="1">
              <a:schemeClr val="dk1"/>
            </a:effectRef>
            <a:fontRef idx="minor">
              <a:schemeClr val="dk1"/>
            </a:fontRef>
          </p:style>
          <p:txBody>
            <a:bodyPr rtlCol="0" anchor="t"/>
            <a:lstStyle/>
            <a:p>
              <a:pPr algn="ctr"/>
              <a:r>
                <a:rPr lang="en-US" sz="1200" b="1" dirty="0" smtClean="0"/>
                <a:t>Machine Learning / Models</a:t>
              </a:r>
              <a:endParaRPr lang="en-US" sz="1200" b="1" dirty="0"/>
            </a:p>
          </p:txBody>
        </p:sp>
        <p:sp>
          <p:nvSpPr>
            <p:cNvPr id="5" name="Rectangle 4"/>
            <p:cNvSpPr/>
            <p:nvPr/>
          </p:nvSpPr>
          <p:spPr>
            <a:xfrm>
              <a:off x="3257118" y="2420555"/>
              <a:ext cx="1382739" cy="315984"/>
            </a:xfrm>
            <a:prstGeom prst="rect">
              <a:avLst/>
            </a:prstGeom>
          </p:spPr>
          <p:txBody>
            <a:bodyPr wrap="square">
              <a:spAutoFit/>
            </a:bodyPr>
            <a:lstStyle/>
            <a:p>
              <a:pPr marL="81285" indent="-81285" defTabSz="659470" eaLnBrk="0" fontAlgn="base" hangingPunct="0">
                <a:lnSpc>
                  <a:spcPct val="90000"/>
                </a:lnSpc>
                <a:spcBef>
                  <a:spcPct val="0"/>
                </a:spcBef>
                <a:spcAft>
                  <a:spcPct val="0"/>
                </a:spcAft>
                <a:buFont typeface="Arial" pitchFamily="34" charset="0"/>
                <a:buChar char="•"/>
              </a:pPr>
              <a:r>
                <a:rPr lang="en-US" sz="800" b="1" dirty="0">
                  <a:solidFill>
                    <a:srgbClr val="000000"/>
                  </a:solidFill>
                </a:rPr>
                <a:t>Auto Qualified Leads</a:t>
              </a:r>
            </a:p>
            <a:p>
              <a:pPr marL="81285" indent="-81285" defTabSz="659470" eaLnBrk="0" fontAlgn="base" hangingPunct="0">
                <a:lnSpc>
                  <a:spcPct val="90000"/>
                </a:lnSpc>
                <a:spcBef>
                  <a:spcPct val="0"/>
                </a:spcBef>
                <a:spcAft>
                  <a:spcPct val="0"/>
                </a:spcAft>
                <a:buFont typeface="Arial" pitchFamily="34" charset="0"/>
                <a:buChar char="•"/>
              </a:pPr>
              <a:r>
                <a:rPr lang="en-US" sz="800" b="1" dirty="0">
                  <a:solidFill>
                    <a:srgbClr val="000000"/>
                  </a:solidFill>
                </a:rPr>
                <a:t>Engagement </a:t>
              </a:r>
              <a:r>
                <a:rPr lang="en-US" sz="800" b="1" dirty="0" smtClean="0">
                  <a:solidFill>
                    <a:srgbClr val="000000"/>
                  </a:solidFill>
                </a:rPr>
                <a:t>Scores</a:t>
              </a:r>
              <a:endParaRPr lang="en-US" sz="800" b="1" dirty="0">
                <a:solidFill>
                  <a:srgbClr val="000000"/>
                </a:solidFill>
              </a:endParaRPr>
            </a:p>
          </p:txBody>
        </p:sp>
        <p:sp>
          <p:nvSpPr>
            <p:cNvPr id="91" name="Rectangle 90"/>
            <p:cNvSpPr/>
            <p:nvPr/>
          </p:nvSpPr>
          <p:spPr>
            <a:xfrm>
              <a:off x="5917906" y="2439824"/>
              <a:ext cx="2611158" cy="315984"/>
            </a:xfrm>
            <a:prstGeom prst="rect">
              <a:avLst/>
            </a:prstGeom>
          </p:spPr>
          <p:txBody>
            <a:bodyPr wrap="square">
              <a:spAutoFit/>
            </a:bodyPr>
            <a:lstStyle/>
            <a:p>
              <a:pPr marL="81285" indent="-81285" defTabSz="659470" eaLnBrk="0" fontAlgn="base" hangingPunct="0">
                <a:lnSpc>
                  <a:spcPct val="90000"/>
                </a:lnSpc>
                <a:spcBef>
                  <a:spcPct val="0"/>
                </a:spcBef>
                <a:spcAft>
                  <a:spcPct val="0"/>
                </a:spcAft>
                <a:buFont typeface="Arial" pitchFamily="34" charset="0"/>
                <a:buChar char="•"/>
              </a:pPr>
              <a:r>
                <a:rPr lang="en-US" sz="800" b="1" dirty="0" smtClean="0">
                  <a:solidFill>
                    <a:srgbClr val="000000"/>
                  </a:solidFill>
                </a:rPr>
                <a:t>Buying </a:t>
              </a:r>
              <a:r>
                <a:rPr lang="en-US" sz="800" b="1" dirty="0">
                  <a:solidFill>
                    <a:srgbClr val="000000"/>
                  </a:solidFill>
                </a:rPr>
                <a:t>Patterns</a:t>
              </a:r>
            </a:p>
            <a:p>
              <a:pPr marL="81285" indent="-81285" defTabSz="659470" eaLnBrk="0" fontAlgn="base" hangingPunct="0">
                <a:lnSpc>
                  <a:spcPct val="90000"/>
                </a:lnSpc>
                <a:spcBef>
                  <a:spcPct val="0"/>
                </a:spcBef>
                <a:spcAft>
                  <a:spcPct val="0"/>
                </a:spcAft>
                <a:buFont typeface="Arial" pitchFamily="34" charset="0"/>
                <a:buChar char="•"/>
              </a:pPr>
              <a:r>
                <a:rPr lang="en-US" sz="800" b="1" dirty="0">
                  <a:solidFill>
                    <a:srgbClr val="000000"/>
                  </a:solidFill>
                </a:rPr>
                <a:t>Marketing Contributed Revenue Forecasting</a:t>
              </a:r>
            </a:p>
          </p:txBody>
        </p:sp>
        <p:sp>
          <p:nvSpPr>
            <p:cNvPr id="92" name="Rectangle 91"/>
            <p:cNvSpPr/>
            <p:nvPr/>
          </p:nvSpPr>
          <p:spPr>
            <a:xfrm>
              <a:off x="4658896" y="2522072"/>
              <a:ext cx="1268151" cy="205184"/>
            </a:xfrm>
            <a:prstGeom prst="rect">
              <a:avLst/>
            </a:prstGeom>
          </p:spPr>
          <p:txBody>
            <a:bodyPr wrap="square">
              <a:spAutoFit/>
            </a:bodyPr>
            <a:lstStyle/>
            <a:p>
              <a:pPr marL="81285" indent="-81285" defTabSz="659470" eaLnBrk="0" fontAlgn="base" hangingPunct="0">
                <a:lnSpc>
                  <a:spcPct val="90000"/>
                </a:lnSpc>
                <a:spcBef>
                  <a:spcPct val="0"/>
                </a:spcBef>
                <a:spcAft>
                  <a:spcPct val="0"/>
                </a:spcAft>
                <a:buFont typeface="Arial" pitchFamily="34" charset="0"/>
                <a:buChar char="•"/>
              </a:pPr>
              <a:r>
                <a:rPr lang="en-US" sz="800" b="1" dirty="0" smtClean="0">
                  <a:solidFill>
                    <a:srgbClr val="000000"/>
                  </a:solidFill>
                </a:rPr>
                <a:t>Social Behavior</a:t>
              </a:r>
              <a:endParaRPr lang="en-US" sz="800" b="1" dirty="0">
                <a:solidFill>
                  <a:srgbClr val="000000"/>
                </a:solidFill>
              </a:endParaRPr>
            </a:p>
          </p:txBody>
        </p:sp>
      </p:grpSp>
      <p:sp>
        <p:nvSpPr>
          <p:cNvPr id="2" name="Title 1"/>
          <p:cNvSpPr>
            <a:spLocks noGrp="1"/>
          </p:cNvSpPr>
          <p:nvPr>
            <p:ph type="ctrTitle"/>
          </p:nvPr>
        </p:nvSpPr>
        <p:spPr>
          <a:xfrm>
            <a:off x="161183" y="1"/>
            <a:ext cx="8885979" cy="866270"/>
          </a:xfrm>
        </p:spPr>
        <p:txBody>
          <a:bodyPr/>
          <a:lstStyle/>
          <a:p>
            <a:r>
              <a:rPr lang="en-US" sz="2400" dirty="0"/>
              <a:t>Understanding Customers in a New Marketing World</a:t>
            </a:r>
            <a:br>
              <a:rPr lang="en-US" sz="2400" dirty="0"/>
            </a:br>
            <a:r>
              <a:rPr lang="en-US" sz="2400" dirty="0"/>
              <a:t>										(</a:t>
            </a:r>
            <a:r>
              <a:rPr lang="en-US" sz="2400" i="1" dirty="0"/>
              <a:t>Led by Data</a:t>
            </a:r>
            <a:r>
              <a:rPr lang="en-US" sz="2400" dirty="0"/>
              <a:t>)</a:t>
            </a:r>
            <a:br>
              <a:rPr lang="en-US" sz="2400" dirty="0"/>
            </a:br>
            <a:endParaRPr lang="en-US" sz="2400" dirty="0"/>
          </a:p>
        </p:txBody>
      </p:sp>
      <p:grpSp>
        <p:nvGrpSpPr>
          <p:cNvPr id="16" name="Group 15"/>
          <p:cNvGrpSpPr/>
          <p:nvPr/>
        </p:nvGrpSpPr>
        <p:grpSpPr>
          <a:xfrm>
            <a:off x="3103444" y="768072"/>
            <a:ext cx="5945321" cy="3309485"/>
            <a:chOff x="3103444" y="768072"/>
            <a:chExt cx="5945321" cy="3309485"/>
          </a:xfrm>
        </p:grpSpPr>
        <p:grpSp>
          <p:nvGrpSpPr>
            <p:cNvPr id="9" name="Group 8"/>
            <p:cNvGrpSpPr/>
            <p:nvPr/>
          </p:nvGrpSpPr>
          <p:grpSpPr>
            <a:xfrm>
              <a:off x="3103444" y="768072"/>
              <a:ext cx="5945321" cy="3309485"/>
              <a:chOff x="3103444" y="768072"/>
              <a:chExt cx="5945321" cy="3309485"/>
            </a:xfrm>
          </p:grpSpPr>
          <p:sp>
            <p:nvSpPr>
              <p:cNvPr id="59" name="Rectangle 58"/>
              <p:cNvSpPr/>
              <p:nvPr/>
            </p:nvSpPr>
            <p:spPr>
              <a:xfrm>
                <a:off x="3103444" y="1065055"/>
                <a:ext cx="1034768" cy="6656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800" dirty="0" smtClean="0"/>
                  <a:t>Batch</a:t>
                </a:r>
              </a:p>
              <a:p>
                <a:pPr algn="ctr"/>
                <a:r>
                  <a:rPr lang="en-US" sz="800" dirty="0" smtClean="0"/>
                  <a:t>Processing / SQL</a:t>
                </a:r>
                <a:endParaRPr lang="en-US" sz="800" dirty="0"/>
              </a:p>
            </p:txBody>
          </p:sp>
          <p:sp>
            <p:nvSpPr>
              <p:cNvPr id="60" name="Rectangle 59"/>
              <p:cNvSpPr/>
              <p:nvPr/>
            </p:nvSpPr>
            <p:spPr>
              <a:xfrm>
                <a:off x="4428724" y="1075296"/>
                <a:ext cx="1252070" cy="6656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800" dirty="0" smtClean="0"/>
                  <a:t>Exploration /  Interactive Analytics</a:t>
                </a:r>
              </a:p>
            </p:txBody>
          </p:sp>
          <p:sp>
            <p:nvSpPr>
              <p:cNvPr id="62" name="Rectangle 61"/>
              <p:cNvSpPr/>
              <p:nvPr/>
            </p:nvSpPr>
            <p:spPr>
              <a:xfrm>
                <a:off x="6073808" y="1080104"/>
                <a:ext cx="1075631" cy="6656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800" dirty="0" smtClean="0"/>
                  <a:t>Functional</a:t>
                </a:r>
              </a:p>
              <a:p>
                <a:pPr algn="ctr"/>
                <a:r>
                  <a:rPr lang="en-US" sz="800" dirty="0" smtClean="0"/>
                  <a:t>Apps</a:t>
                </a:r>
              </a:p>
            </p:txBody>
          </p:sp>
          <p:sp>
            <p:nvSpPr>
              <p:cNvPr id="63" name="Rectangle 62"/>
              <p:cNvSpPr/>
              <p:nvPr/>
            </p:nvSpPr>
            <p:spPr>
              <a:xfrm>
                <a:off x="7456547" y="954009"/>
                <a:ext cx="1140678" cy="825699"/>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800" dirty="0" smtClean="0"/>
                  <a:t>3d Party</a:t>
                </a:r>
              </a:p>
              <a:p>
                <a:pPr algn="ctr"/>
                <a:r>
                  <a:rPr lang="en-US" sz="800" dirty="0" smtClean="0"/>
                  <a:t>Apps</a:t>
                </a:r>
                <a:endParaRPr lang="en-US" sz="800" dirty="0"/>
              </a:p>
            </p:txBody>
          </p:sp>
          <p:sp>
            <p:nvSpPr>
              <p:cNvPr id="58" name="Rounded Rectangle 57"/>
              <p:cNvSpPr/>
              <p:nvPr/>
            </p:nvSpPr>
            <p:spPr>
              <a:xfrm rot="5400000">
                <a:off x="8261205" y="3289997"/>
                <a:ext cx="1173974" cy="401146"/>
              </a:xfrm>
              <a:prstGeom prst="roundRect">
                <a:avLst/>
              </a:prstGeom>
              <a:solidFill>
                <a:srgbClr val="D3D3DA"/>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System Management</a:t>
                </a:r>
                <a:endParaRPr lang="en-US" sz="900" dirty="0"/>
              </a:p>
            </p:txBody>
          </p:sp>
          <p:sp>
            <p:nvSpPr>
              <p:cNvPr id="38" name="Rounded Rectangle 37"/>
              <p:cNvSpPr/>
              <p:nvPr/>
            </p:nvSpPr>
            <p:spPr>
              <a:xfrm rot="5400000">
                <a:off x="7801140" y="1634707"/>
                <a:ext cx="2089144" cy="355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Data</a:t>
                </a:r>
                <a:r>
                  <a:rPr lang="en-US" sz="1100" dirty="0" smtClean="0"/>
                  <a:t> </a:t>
                </a:r>
                <a:r>
                  <a:rPr lang="en-US" sz="900" dirty="0" smtClean="0"/>
                  <a:t>Management</a:t>
                </a:r>
                <a:endParaRPr lang="en-US" sz="1100" dirty="0"/>
              </a:p>
            </p:txBody>
          </p:sp>
          <p:pic>
            <p:nvPicPr>
              <p:cNvPr id="9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064"/>
              <a:stretch/>
            </p:blipFill>
            <p:spPr bwMode="auto">
              <a:xfrm>
                <a:off x="6067604" y="1445474"/>
                <a:ext cx="535313" cy="15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0" descr="Tableau Soft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103" y="1373717"/>
                <a:ext cx="621897" cy="21124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aCisco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591" y="1481666"/>
                <a:ext cx="390870" cy="233355"/>
              </a:xfrm>
              <a:prstGeom prst="rect">
                <a:avLst/>
              </a:prstGeom>
            </p:spPr>
          </p:pic>
          <p:pic>
            <p:nvPicPr>
              <p:cNvPr id="101" name="Picture 100"/>
              <p:cNvPicPr>
                <a:picLocks noChangeAspect="1"/>
              </p:cNvPicPr>
              <p:nvPr/>
            </p:nvPicPr>
            <p:blipFill>
              <a:blip r:embed="rId6"/>
              <a:stretch>
                <a:fillRect/>
              </a:stretch>
            </p:blipFill>
            <p:spPr>
              <a:xfrm>
                <a:off x="7975634" y="1445480"/>
                <a:ext cx="607589" cy="251664"/>
              </a:xfrm>
              <a:prstGeom prst="rect">
                <a:avLst/>
              </a:prstGeom>
            </p:spPr>
          </p:pic>
          <p:pic>
            <p:nvPicPr>
              <p:cNvPr id="104" name="Picture 22" descr="CRM The World's Favorite Customer Relationship Management - Salesforce.com">
                <a:hlinkClick r:id="rId7" tooltip="Salesforce.com"/>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56" y="1258338"/>
                <a:ext cx="536993" cy="29765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platfora.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6480" y="1564640"/>
              <a:ext cx="812800" cy="184515"/>
            </a:xfrm>
            <a:prstGeom prst="rect">
              <a:avLst/>
            </a:prstGeom>
          </p:spPr>
        </p:pic>
      </p:grpSp>
      <p:grpSp>
        <p:nvGrpSpPr>
          <p:cNvPr id="15" name="Group 14"/>
          <p:cNvGrpSpPr/>
          <p:nvPr/>
        </p:nvGrpSpPr>
        <p:grpSpPr>
          <a:xfrm>
            <a:off x="3077535" y="2730107"/>
            <a:ext cx="5388664" cy="1029093"/>
            <a:chOff x="3077535" y="2730107"/>
            <a:chExt cx="5388664" cy="1029093"/>
          </a:xfrm>
        </p:grpSpPr>
        <p:grpSp>
          <p:nvGrpSpPr>
            <p:cNvPr id="8" name="Group 7"/>
            <p:cNvGrpSpPr/>
            <p:nvPr/>
          </p:nvGrpSpPr>
          <p:grpSpPr>
            <a:xfrm>
              <a:off x="3077535" y="2730107"/>
              <a:ext cx="5388664" cy="884968"/>
              <a:chOff x="3168245" y="2829888"/>
              <a:chExt cx="5388664" cy="884968"/>
            </a:xfrm>
          </p:grpSpPr>
          <p:sp>
            <p:nvSpPr>
              <p:cNvPr id="41" name="Rounded Rectangle 40"/>
              <p:cNvSpPr/>
              <p:nvPr/>
            </p:nvSpPr>
            <p:spPr>
              <a:xfrm>
                <a:off x="3168245" y="2829888"/>
                <a:ext cx="5388664" cy="884968"/>
              </a:xfrm>
              <a:prstGeom prst="roundRect">
                <a:avLst>
                  <a:gd name="adj" fmla="val 8818"/>
                </a:avLst>
              </a:prstGeom>
              <a:ln w="9525" cmpd="sng">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200" b="1" dirty="0" smtClean="0">
                    <a:solidFill>
                      <a:schemeClr val="tx1"/>
                    </a:solidFill>
                  </a:rPr>
                  <a:t>Data Storage</a:t>
                </a:r>
              </a:p>
              <a:p>
                <a:pPr algn="ctr"/>
                <a:r>
                  <a:rPr lang="en-US" sz="1000" b="1" dirty="0" smtClean="0">
                    <a:solidFill>
                      <a:schemeClr val="tx1"/>
                    </a:solidFill>
                  </a:rPr>
                  <a:t>Any type of data</a:t>
                </a:r>
              </a:p>
              <a:p>
                <a:pPr algn="ctr"/>
                <a:endParaRPr lang="en-US" sz="1200" dirty="0"/>
              </a:p>
              <a:p>
                <a:pPr algn="ctr"/>
                <a:endParaRPr lang="en-US" sz="1200" dirty="0"/>
              </a:p>
            </p:txBody>
          </p:sp>
          <p:sp>
            <p:nvSpPr>
              <p:cNvPr id="65" name="Rounded Rectangle 64"/>
              <p:cNvSpPr/>
              <p:nvPr/>
            </p:nvSpPr>
            <p:spPr>
              <a:xfrm>
                <a:off x="4885256" y="3277860"/>
                <a:ext cx="623845" cy="188419"/>
              </a:xfrm>
              <a:prstGeom prst="roundRect">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59470" eaLnBrk="0" fontAlgn="base" hangingPunct="0">
                  <a:lnSpc>
                    <a:spcPct val="90000"/>
                  </a:lnSpc>
                  <a:spcBef>
                    <a:spcPct val="0"/>
                  </a:spcBef>
                  <a:spcAft>
                    <a:spcPct val="0"/>
                  </a:spcAft>
                </a:pPr>
                <a:r>
                  <a:rPr lang="en-US" sz="500" b="1" dirty="0">
                    <a:solidFill>
                      <a:srgbClr val="000000"/>
                    </a:solidFill>
                  </a:rPr>
                  <a:t>Call Center</a:t>
                </a:r>
              </a:p>
            </p:txBody>
          </p:sp>
          <p:pic>
            <p:nvPicPr>
              <p:cNvPr id="67" name="Picture 22" descr="CRM The World's Favorite Customer Relationship Management - Salesforce.com">
                <a:hlinkClick r:id="rId7" tooltip="Salesforce.com"/>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8590" y="2957659"/>
                <a:ext cx="591886" cy="236766"/>
              </a:xfrm>
              <a:prstGeom prst="rect">
                <a:avLst/>
              </a:prstGeom>
              <a:solidFill>
                <a:schemeClr val="accent4"/>
              </a:solidFill>
              <a:extLst/>
            </p:spPr>
          </p:pic>
          <p:pic>
            <p:nvPicPr>
              <p:cNvPr id="70"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3828" y="3244221"/>
                <a:ext cx="732805" cy="141421"/>
              </a:xfrm>
              <a:prstGeom prst="rect">
                <a:avLst/>
              </a:prstGeom>
              <a:solidFill>
                <a:schemeClr val="accent4"/>
              </a:solidFill>
              <a:extLst/>
            </p:spPr>
          </p:pic>
          <p:pic>
            <p:nvPicPr>
              <p:cNvPr id="71" name="Picture 70" descr="sa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9013" y="2926225"/>
                <a:ext cx="533109" cy="201294"/>
              </a:xfrm>
              <a:prstGeom prst="rect">
                <a:avLst/>
              </a:prstGeom>
              <a:solidFill>
                <a:schemeClr val="accent4"/>
              </a:solidFill>
            </p:spPr>
          </p:pic>
          <p:pic>
            <p:nvPicPr>
              <p:cNvPr id="72" name="Picture 71" descr="google.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4849" y="3063814"/>
                <a:ext cx="447490" cy="207132"/>
              </a:xfrm>
              <a:prstGeom prst="rect">
                <a:avLst/>
              </a:prstGeom>
              <a:solidFill>
                <a:schemeClr val="accent4"/>
              </a:solidFill>
            </p:spPr>
          </p:pic>
          <p:sp>
            <p:nvSpPr>
              <p:cNvPr id="73" name="Magnetic Disk 72"/>
              <p:cNvSpPr/>
              <p:nvPr/>
            </p:nvSpPr>
            <p:spPr>
              <a:xfrm>
                <a:off x="5695996" y="3264542"/>
                <a:ext cx="515955" cy="236192"/>
              </a:xfrm>
              <a:prstGeom prst="flowChartMagneticDisk">
                <a:avLst/>
              </a:prstGeom>
              <a:solidFill>
                <a:schemeClr val="accent6">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rgbClr val="000000"/>
                    </a:solidFill>
                  </a:rPr>
                  <a:t>Contact Data</a:t>
                </a:r>
              </a:p>
            </p:txBody>
          </p:sp>
          <p:pic>
            <p:nvPicPr>
              <p:cNvPr id="74" name="Picture 7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803" y="2904962"/>
                <a:ext cx="339992" cy="281862"/>
              </a:xfrm>
              <a:prstGeom prst="rect">
                <a:avLst/>
              </a:prstGeom>
              <a:solidFill>
                <a:schemeClr val="accent4"/>
              </a:solidFill>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20738" y="3224540"/>
                <a:ext cx="339992" cy="281863"/>
              </a:xfrm>
              <a:prstGeom prst="rect">
                <a:avLst/>
              </a:prstGeom>
              <a:solidFill>
                <a:schemeClr val="accent4"/>
              </a:solidFill>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7243" y="3189420"/>
                <a:ext cx="339992" cy="281862"/>
              </a:xfrm>
              <a:prstGeom prst="rect">
                <a:avLst/>
              </a:prstGeom>
              <a:solidFill>
                <a:schemeClr val="accent4"/>
              </a:solidFill>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28210" y="2933083"/>
                <a:ext cx="339992" cy="281862"/>
              </a:xfrm>
              <a:prstGeom prst="rect">
                <a:avLst/>
              </a:prstGeom>
              <a:solidFill>
                <a:schemeClr val="accent4"/>
              </a:solidFill>
            </p:spPr>
          </p:pic>
          <p:pic>
            <p:nvPicPr>
              <p:cNvPr id="85"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82031" y="2931202"/>
                <a:ext cx="385894" cy="237357"/>
              </a:xfrm>
              <a:prstGeom prst="rect">
                <a:avLst/>
              </a:prstGeom>
              <a:solidFill>
                <a:schemeClr val="accent4"/>
              </a:solidFill>
              <a:extLst/>
            </p:spPr>
          </p:pic>
          <p:pic>
            <p:nvPicPr>
              <p:cNvPr id="87" name="Picture 2"/>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444" b="99556" l="0" r="100000">
                            <a14:foregroundMark x1="30667" y1="33333" x2="30667" y2="33333"/>
                            <a14:foregroundMark x1="67556" y1="39556" x2="67556" y2="39556"/>
                            <a14:foregroundMark x1="45333" y1="34222" x2="45333" y2="34222"/>
                            <a14:foregroundMark x1="45778" y1="33778" x2="76889" y2="33333"/>
                            <a14:foregroundMark x1="76444" y1="34667" x2="74222" y2="57778"/>
                            <a14:foregroundMark x1="73778" y1="59111" x2="43556" y2="54222"/>
                            <a14:foregroundMark x1="20889" y1="40000" x2="20889" y2="40000"/>
                            <a14:foregroundMark x1="20889" y1="22222" x2="20889" y2="22222"/>
                            <a14:foregroundMark x1="36000" y1="16000" x2="36000" y2="16000"/>
                            <a14:foregroundMark x1="60000" y1="15556" x2="60000" y2="15556"/>
                            <a14:foregroundMark x1="44000" y1="16000" x2="44000" y2="16000"/>
                            <a14:foregroundMark x1="50667" y1="15556" x2="50667" y2="15556"/>
                            <a14:foregroundMark x1="24889" y1="16444" x2="24889" y2="16444"/>
                            <a14:foregroundMark x1="23556" y1="56000" x2="23556" y2="56000"/>
                            <a14:foregroundMark x1="27556" y1="50667" x2="27556" y2="50667"/>
                            <a14:foregroundMark x1="37778" y1="50667" x2="37778" y2="50667"/>
                            <a14:foregroundMark x1="42667" y1="49333" x2="42667" y2="49333"/>
                            <a14:foregroundMark x1="43556" y1="38667" x2="56889" y2="52444"/>
                            <a14:foregroundMark x1="79111" y1="73778" x2="79111" y2="73778"/>
                            <a14:foregroundMark x1="69333" y1="74222" x2="69333" y2="74222"/>
                            <a14:foregroundMark x1="55111" y1="80889" x2="55111" y2="80889"/>
                            <a14:foregroundMark x1="55556" y1="76889" x2="55556" y2="76889"/>
                            <a14:foregroundMark x1="63111" y1="77333" x2="63111" y2="77333"/>
                            <a14:foregroundMark x1="44000" y1="78667" x2="44000" y2="78667"/>
                            <a14:foregroundMark x1="49778" y1="74667" x2="49778" y2="74667"/>
                            <a14:foregroundMark x1="37333" y1="74667" x2="37333" y2="74667"/>
                            <a14:foregroundMark x1="32889" y1="84000" x2="32889" y2="84000"/>
                            <a14:foregroundMark x1="20000" y1="78222" x2="20000" y2="78222"/>
                          </a14:backgroundRemoval>
                        </a14:imgEffect>
                      </a14:imgLayer>
                    </a14:imgProps>
                  </a:ext>
                  <a:ext uri="{28A0092B-C50C-407E-A947-70E740481C1C}">
                    <a14:useLocalDpi xmlns:a14="http://schemas.microsoft.com/office/drawing/2010/main" val="0"/>
                  </a:ext>
                </a:extLst>
              </a:blip>
              <a:srcRect/>
              <a:stretch>
                <a:fillRect/>
              </a:stretch>
            </p:blipFill>
            <p:spPr bwMode="auto">
              <a:xfrm>
                <a:off x="7979962" y="3207934"/>
                <a:ext cx="385222" cy="240213"/>
              </a:xfrm>
              <a:prstGeom prst="rect">
                <a:avLst/>
              </a:prstGeom>
              <a:solidFill>
                <a:schemeClr val="accent4"/>
              </a:solidFill>
              <a:extLst/>
            </p:spPr>
          </p:pic>
          <p:pic>
            <p:nvPicPr>
              <p:cNvPr id="50" name="Picture 49" descr="aCisco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559" y="3192901"/>
                <a:ext cx="390870" cy="233355"/>
              </a:xfrm>
              <a:prstGeom prst="rect">
                <a:avLst/>
              </a:prstGeom>
              <a:solidFill>
                <a:schemeClr val="accent4"/>
              </a:solidFill>
            </p:spPr>
          </p:pic>
        </p:grpSp>
        <p:pic>
          <p:nvPicPr>
            <p:cNvPr id="7" name="Picture 6" descr="hadoop.jpe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25440" y="3445294"/>
              <a:ext cx="965200" cy="313906"/>
            </a:xfrm>
            <a:prstGeom prst="rect">
              <a:avLst/>
            </a:prstGeom>
          </p:spPr>
        </p:pic>
        <p:pic>
          <p:nvPicPr>
            <p:cNvPr id="14" name="Picture 13" descr="mapr.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65040" y="3464560"/>
              <a:ext cx="601552" cy="264160"/>
            </a:xfrm>
            <a:prstGeom prst="rect">
              <a:avLst/>
            </a:prstGeom>
          </p:spPr>
        </p:pic>
      </p:grpSp>
    </p:spTree>
    <p:extLst>
      <p:ext uri="{BB962C8B-B14F-4D97-AF65-F5344CB8AC3E}">
        <p14:creationId xmlns:p14="http://schemas.microsoft.com/office/powerpoint/2010/main" val="28624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82" y="3810000"/>
            <a:ext cx="4233333" cy="923330"/>
          </a:xfrm>
          <a:prstGeom prst="rect">
            <a:avLst/>
          </a:prstGeom>
          <a:noFill/>
        </p:spPr>
        <p:txBody>
          <a:bodyPr wrap="square" rtlCol="0">
            <a:spAutoFit/>
          </a:bodyPr>
          <a:lstStyle/>
          <a:p>
            <a:r>
              <a:rPr lang="en-US" dirty="0" smtClean="0"/>
              <a:t>@retiwari</a:t>
            </a:r>
          </a:p>
          <a:p>
            <a:r>
              <a:rPr lang="en-US" dirty="0" smtClean="0">
                <a:hlinkClick r:id="rId2"/>
              </a:rPr>
              <a:t>retiwari@cisco.com</a:t>
            </a:r>
            <a:endParaRPr lang="en-US" dirty="0" smtClean="0"/>
          </a:p>
          <a:p>
            <a:r>
              <a:rPr lang="en-US" dirty="0" smtClean="0"/>
              <a:t>www.linkedin.com</a:t>
            </a:r>
            <a:r>
              <a:rPr lang="en-US" dirty="0"/>
              <a:t>/in/reenatiwari</a:t>
            </a:r>
          </a:p>
        </p:txBody>
      </p:sp>
    </p:spTree>
    <p:extLst>
      <p:ext uri="{BB962C8B-B14F-4D97-AF65-F5344CB8AC3E}">
        <p14:creationId xmlns:p14="http://schemas.microsoft.com/office/powerpoint/2010/main" val="19511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x9_Cool_Template_Version_0.15">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16x9_Cool_Template_Version_0.15">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16x9_Cool_Template_Version_0.15</Template>
  <TotalTime>36557</TotalTime>
  <Words>227</Words>
  <Application>Microsoft Macintosh PowerPoint</Application>
  <PresentationFormat>On-screen Show (16:9)</PresentationFormat>
  <Paragraphs>57</Paragraphs>
  <Slides>4</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8" baseType="lpstr">
      <vt:lpstr>16x9_Cool_Template_Version_0.15</vt:lpstr>
      <vt:lpstr>Cisco Arial 16x9 template</vt:lpstr>
      <vt:lpstr>1_16x9_Cool_Template_Version_0.15</vt:lpstr>
      <vt:lpstr>think-cell Slide</vt:lpstr>
      <vt:lpstr>Big Data Impacts Marketing Productivity at Cisco</vt:lpstr>
      <vt:lpstr>PowerPoint Presentation</vt:lpstr>
      <vt:lpstr>Understanding Customers in a New Marketing World           (Led by Data) </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VSME</dc:title>
  <dc:creator>Daniel Stotts (dstotts)</dc:creator>
  <cp:lastModifiedBy>Reena Tiwari</cp:lastModifiedBy>
  <cp:revision>916</cp:revision>
  <cp:lastPrinted>2014-10-15T21:47:04Z</cp:lastPrinted>
  <dcterms:created xsi:type="dcterms:W3CDTF">2014-05-23T13:18:05Z</dcterms:created>
  <dcterms:modified xsi:type="dcterms:W3CDTF">2015-02-17T20:44:22Z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versly.content.uuid">
    <vt:lpwstr>78c8401f-9398-466e-b262-305561d01bdb</vt:lpwstr>
  </property>
  <property fmtid="{D5CDD505-2E9C-101B-9397-08002B2CF9AE}" pid="3" name="com.versly.space.uuid">
    <vt:lpwstr>78c8401f-9398-466e-b262-305561d01bdb</vt:lpwstr>
  </property>
  <property fmtid="{D5CDD505-2E9C-101B-9397-08002B2CF9AE}" pid="4" name="com.versly.content.version">
    <vt:lpwstr>1</vt:lpwstr>
  </property>
  <property fmtid="{D5CDD505-2E9C-101B-9397-08002B2CF9AE}" pid="5" name="assetId">
    <vt:lpwstr>758700013</vt:lpwstr>
  </property>
  <property fmtid="{D5CDD505-2E9C-101B-9397-08002B2CF9AE}" pid="6" name="repositoryId">
    <vt:lpwstr>1029600918</vt:lpwstr>
  </property>
</Properties>
</file>